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handoutMasterIdLst>
    <p:handoutMasterId r:id="rId61"/>
  </p:handoutMasterIdLst>
  <p:sldIdLst>
    <p:sldId id="256" r:id="rId2"/>
    <p:sldId id="1234" r:id="rId3"/>
    <p:sldId id="1235" r:id="rId4"/>
    <p:sldId id="1076" r:id="rId5"/>
    <p:sldId id="1237" r:id="rId6"/>
    <p:sldId id="1080" r:id="rId7"/>
    <p:sldId id="1081" r:id="rId8"/>
    <p:sldId id="1082" r:id="rId9"/>
    <p:sldId id="1083" r:id="rId10"/>
    <p:sldId id="1084" r:id="rId11"/>
    <p:sldId id="1238" r:id="rId12"/>
    <p:sldId id="1086" r:id="rId13"/>
    <p:sldId id="1373" r:id="rId14"/>
    <p:sldId id="1087" r:id="rId15"/>
    <p:sldId id="1088" r:id="rId16"/>
    <p:sldId id="1089" r:id="rId17"/>
    <p:sldId id="1090" r:id="rId18"/>
    <p:sldId id="1091" r:id="rId19"/>
    <p:sldId id="1092" r:id="rId20"/>
    <p:sldId id="1174" r:id="rId21"/>
    <p:sldId id="1093" r:id="rId22"/>
    <p:sldId id="1094" r:id="rId23"/>
    <p:sldId id="1223" r:id="rId24"/>
    <p:sldId id="1095" r:id="rId25"/>
    <p:sldId id="1240" r:id="rId26"/>
    <p:sldId id="1096" r:id="rId27"/>
    <p:sldId id="1241" r:id="rId28"/>
    <p:sldId id="1242" r:id="rId29"/>
    <p:sldId id="1097" r:id="rId30"/>
    <p:sldId id="1243" r:id="rId31"/>
    <p:sldId id="1141" r:id="rId32"/>
    <p:sldId id="1142" r:id="rId33"/>
    <p:sldId id="1144" r:id="rId34"/>
    <p:sldId id="1244" r:id="rId35"/>
    <p:sldId id="1147" r:id="rId36"/>
    <p:sldId id="1277" r:id="rId37"/>
    <p:sldId id="1278" r:id="rId38"/>
    <p:sldId id="1279" r:id="rId39"/>
    <p:sldId id="1280" r:id="rId40"/>
    <p:sldId id="1293" r:id="rId41"/>
    <p:sldId id="1281" r:id="rId42"/>
    <p:sldId id="1283" r:id="rId43"/>
    <p:sldId id="1287" r:id="rId44"/>
    <p:sldId id="1372" r:id="rId45"/>
    <p:sldId id="1292" r:id="rId46"/>
    <p:sldId id="1289" r:id="rId47"/>
    <p:sldId id="1294" r:id="rId48"/>
    <p:sldId id="1368" r:id="rId49"/>
    <p:sldId id="1357" r:id="rId50"/>
    <p:sldId id="1369" r:id="rId51"/>
    <p:sldId id="1358" r:id="rId52"/>
    <p:sldId id="1359" r:id="rId53"/>
    <p:sldId id="1360" r:id="rId54"/>
    <p:sldId id="1370" r:id="rId55"/>
    <p:sldId id="1295" r:id="rId56"/>
    <p:sldId id="1363" r:id="rId57"/>
    <p:sldId id="1364" r:id="rId58"/>
    <p:sldId id="1371" r:id="rId5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1234"/>
            <p14:sldId id="1235"/>
            <p14:sldId id="1076"/>
            <p14:sldId id="1237"/>
            <p14:sldId id="1080"/>
            <p14:sldId id="1081"/>
            <p14:sldId id="1082"/>
            <p14:sldId id="1083"/>
            <p14:sldId id="1084"/>
            <p14:sldId id="1238"/>
            <p14:sldId id="1086"/>
            <p14:sldId id="1373"/>
            <p14:sldId id="1087"/>
            <p14:sldId id="1088"/>
            <p14:sldId id="1089"/>
            <p14:sldId id="1090"/>
            <p14:sldId id="1091"/>
            <p14:sldId id="1092"/>
            <p14:sldId id="1174"/>
            <p14:sldId id="1093"/>
            <p14:sldId id="1094"/>
            <p14:sldId id="1223"/>
            <p14:sldId id="1095"/>
            <p14:sldId id="1240"/>
            <p14:sldId id="1096"/>
            <p14:sldId id="1241"/>
            <p14:sldId id="1242"/>
            <p14:sldId id="1097"/>
            <p14:sldId id="1243"/>
            <p14:sldId id="1141"/>
            <p14:sldId id="1142"/>
            <p14:sldId id="1144"/>
            <p14:sldId id="1244"/>
            <p14:sldId id="1147"/>
            <p14:sldId id="1277"/>
            <p14:sldId id="1278"/>
            <p14:sldId id="1279"/>
            <p14:sldId id="1280"/>
            <p14:sldId id="1293"/>
            <p14:sldId id="1281"/>
            <p14:sldId id="1283"/>
            <p14:sldId id="1287"/>
            <p14:sldId id="1372"/>
            <p14:sldId id="1292"/>
            <p14:sldId id="1289"/>
            <p14:sldId id="1294"/>
            <p14:sldId id="1368"/>
            <p14:sldId id="1357"/>
            <p14:sldId id="1369"/>
            <p14:sldId id="1358"/>
            <p14:sldId id="1359"/>
            <p14:sldId id="1360"/>
            <p14:sldId id="1370"/>
            <p14:sldId id="1295"/>
            <p14:sldId id="1363"/>
            <p14:sldId id="1364"/>
            <p14:sldId id="13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C37BF5-B46F-499E-B623-616F43F2942E}" v="330" dt="2023-09-14T19:39:16.205"/>
    <p1510:client id="{8B59E060-6615-4CC9-BED5-43F8DCD533D3}" v="24" dt="2023-09-14T18:56:32.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19"/>
    <p:restoredTop sz="86259" autoAdjust="0"/>
  </p:normalViewPr>
  <p:slideViewPr>
    <p:cSldViewPr>
      <p:cViewPr varScale="1">
        <p:scale>
          <a:sx n="104" d="100"/>
          <a:sy n="104" d="100"/>
        </p:scale>
        <p:origin x="240" y="32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cha Crooks" userId="df6f74c6a2784893" providerId="LiveId" clId="{8B59E060-6615-4CC9-BED5-43F8DCD533D3}"/>
    <pc:docChg chg="custSel addSld delSld modSld modSection">
      <pc:chgData name="Natacha Crooks" userId="df6f74c6a2784893" providerId="LiveId" clId="{8B59E060-6615-4CC9-BED5-43F8DCD533D3}" dt="2023-09-14T18:56:51.590" v="46" actId="122"/>
      <pc:docMkLst>
        <pc:docMk/>
      </pc:docMkLst>
      <pc:sldChg chg="modSp mod modAnim">
        <pc:chgData name="Natacha Crooks" userId="df6f74c6a2784893" providerId="LiveId" clId="{8B59E060-6615-4CC9-BED5-43F8DCD533D3}" dt="2023-09-14T18:55:41.462" v="29" actId="5793"/>
        <pc:sldMkLst>
          <pc:docMk/>
          <pc:sldMk cId="2025424329" sldId="1147"/>
        </pc:sldMkLst>
        <pc:spChg chg="mod">
          <ac:chgData name="Natacha Crooks" userId="df6f74c6a2784893" providerId="LiveId" clId="{8B59E060-6615-4CC9-BED5-43F8DCD533D3}" dt="2023-09-14T18:54:47.529" v="20" actId="1076"/>
          <ac:spMkLst>
            <pc:docMk/>
            <pc:sldMk cId="2025424329" sldId="1147"/>
            <ac:spMk id="16392" creationId="{00000000-0000-0000-0000-000000000000}"/>
          </ac:spMkLst>
        </pc:spChg>
        <pc:spChg chg="mod">
          <ac:chgData name="Natacha Crooks" userId="df6f74c6a2784893" providerId="LiveId" clId="{8B59E060-6615-4CC9-BED5-43F8DCD533D3}" dt="2023-09-14T18:54:47.529" v="20" actId="1076"/>
          <ac:spMkLst>
            <pc:docMk/>
            <pc:sldMk cId="2025424329" sldId="1147"/>
            <ac:spMk id="16393" creationId="{00000000-0000-0000-0000-000000000000}"/>
          </ac:spMkLst>
        </pc:spChg>
        <pc:spChg chg="mod">
          <ac:chgData name="Natacha Crooks" userId="df6f74c6a2784893" providerId="LiveId" clId="{8B59E060-6615-4CC9-BED5-43F8DCD533D3}" dt="2023-09-14T18:55:41.462" v="29" actId="5793"/>
          <ac:spMkLst>
            <pc:docMk/>
            <pc:sldMk cId="2025424329" sldId="1147"/>
            <ac:spMk id="450563" creationId="{00000000-0000-0000-0000-000000000000}"/>
          </ac:spMkLst>
        </pc:spChg>
        <pc:grpChg chg="mod">
          <ac:chgData name="Natacha Crooks" userId="df6f74c6a2784893" providerId="LiveId" clId="{8B59E060-6615-4CC9-BED5-43F8DCD533D3}" dt="2023-09-14T18:55:29.898" v="28" actId="1076"/>
          <ac:grpSpMkLst>
            <pc:docMk/>
            <pc:sldMk cId="2025424329" sldId="1147"/>
            <ac:grpSpMk id="450569" creationId="{00000000-0000-0000-0000-000000000000}"/>
          </ac:grpSpMkLst>
        </pc:grpChg>
        <pc:grpChg chg="mod">
          <ac:chgData name="Natacha Crooks" userId="df6f74c6a2784893" providerId="LiveId" clId="{8B59E060-6615-4CC9-BED5-43F8DCD533D3}" dt="2023-09-14T18:54:55.033" v="21" actId="1076"/>
          <ac:grpSpMkLst>
            <pc:docMk/>
            <pc:sldMk cId="2025424329" sldId="1147"/>
            <ac:grpSpMk id="450570" creationId="{00000000-0000-0000-0000-000000000000}"/>
          </ac:grpSpMkLst>
        </pc:grpChg>
      </pc:sldChg>
      <pc:sldChg chg="modSp mod modAnim">
        <pc:chgData name="Natacha Crooks" userId="df6f74c6a2784893" providerId="LiveId" clId="{8B59E060-6615-4CC9-BED5-43F8DCD533D3}" dt="2023-09-14T18:52:13.005" v="7" actId="5793"/>
        <pc:sldMkLst>
          <pc:docMk/>
          <pc:sldMk cId="4159390489" sldId="1287"/>
        </pc:sldMkLst>
        <pc:spChg chg="mod">
          <ac:chgData name="Natacha Crooks" userId="df6f74c6a2784893" providerId="LiveId" clId="{8B59E060-6615-4CC9-BED5-43F8DCD533D3}" dt="2023-09-14T18:52:13.005" v="7" actId="5793"/>
          <ac:spMkLst>
            <pc:docMk/>
            <pc:sldMk cId="4159390489" sldId="1287"/>
            <ac:spMk id="3" creationId="{0A8059F1-E5B6-48E1-987F-5DDF58163B25}"/>
          </ac:spMkLst>
        </pc:spChg>
      </pc:sldChg>
      <pc:sldChg chg="modSp mod">
        <pc:chgData name="Natacha Crooks" userId="df6f74c6a2784893" providerId="LiveId" clId="{8B59E060-6615-4CC9-BED5-43F8DCD533D3}" dt="2023-09-14T18:56:51.590" v="46" actId="122"/>
        <pc:sldMkLst>
          <pc:docMk/>
          <pc:sldMk cId="1724754870" sldId="1289"/>
        </pc:sldMkLst>
        <pc:spChg chg="mod">
          <ac:chgData name="Natacha Crooks" userId="df6f74c6a2784893" providerId="LiveId" clId="{8B59E060-6615-4CC9-BED5-43F8DCD533D3}" dt="2023-09-14T18:56:51.590" v="46" actId="122"/>
          <ac:spMkLst>
            <pc:docMk/>
            <pc:sldMk cId="1724754870" sldId="1289"/>
            <ac:spMk id="3" creationId="{023852B3-0CDC-454B-890D-1FD10A57535C}"/>
          </ac:spMkLst>
        </pc:spChg>
        <pc:spChg chg="mod">
          <ac:chgData name="Natacha Crooks" userId="df6f74c6a2784893" providerId="LiveId" clId="{8B59E060-6615-4CC9-BED5-43F8DCD533D3}" dt="2023-09-14T18:51:47.083" v="3" actId="20577"/>
          <ac:spMkLst>
            <pc:docMk/>
            <pc:sldMk cId="1724754870" sldId="1289"/>
            <ac:spMk id="9" creationId="{1162A227-EC73-435D-9290-CF11F61DC66F}"/>
          </ac:spMkLst>
        </pc:spChg>
      </pc:sldChg>
      <pc:sldChg chg="del">
        <pc:chgData name="Natacha Crooks" userId="df6f74c6a2784893" providerId="LiveId" clId="{8B59E060-6615-4CC9-BED5-43F8DCD533D3}" dt="2023-09-14T18:51:19.550" v="0" actId="2696"/>
        <pc:sldMkLst>
          <pc:docMk/>
          <pc:sldMk cId="461901854" sldId="1291"/>
        </pc:sldMkLst>
      </pc:sldChg>
      <pc:sldChg chg="modSp mod modAnim modNotesTx">
        <pc:chgData name="Natacha Crooks" userId="df6f74c6a2784893" providerId="LiveId" clId="{8B59E060-6615-4CC9-BED5-43F8DCD533D3}" dt="2023-09-14T18:56:37.335" v="44"/>
        <pc:sldMkLst>
          <pc:docMk/>
          <pc:sldMk cId="2198385879" sldId="1292"/>
        </pc:sldMkLst>
        <pc:spChg chg="mod">
          <ac:chgData name="Natacha Crooks" userId="df6f74c6a2784893" providerId="LiveId" clId="{8B59E060-6615-4CC9-BED5-43F8DCD533D3}" dt="2023-09-14T18:56:35.566" v="43" actId="27636"/>
          <ac:spMkLst>
            <pc:docMk/>
            <pc:sldMk cId="2198385879" sldId="1292"/>
            <ac:spMk id="3" creationId="{023852B3-0CDC-454B-890D-1FD10A57535C}"/>
          </ac:spMkLst>
        </pc:spChg>
      </pc:sldChg>
      <pc:sldChg chg="modSp add mod modAnim">
        <pc:chgData name="Natacha Crooks" userId="df6f74c6a2784893" providerId="LiveId" clId="{8B59E060-6615-4CC9-BED5-43F8DCD533D3}" dt="2023-09-14T18:54:32.958" v="19" actId="1076"/>
        <pc:sldMkLst>
          <pc:docMk/>
          <pc:sldMk cId="812775009" sldId="1372"/>
        </pc:sldMkLst>
        <pc:spChg chg="mod">
          <ac:chgData name="Natacha Crooks" userId="df6f74c6a2784893" providerId="LiveId" clId="{8B59E060-6615-4CC9-BED5-43F8DCD533D3}" dt="2023-09-14T18:54:24.955" v="18" actId="14100"/>
          <ac:spMkLst>
            <pc:docMk/>
            <pc:sldMk cId="812775009" sldId="1372"/>
            <ac:spMk id="3" creationId="{0A8059F1-E5B6-48E1-987F-5DDF58163B25}"/>
          </ac:spMkLst>
        </pc:spChg>
        <pc:spChg chg="mod">
          <ac:chgData name="Natacha Crooks" userId="df6f74c6a2784893" providerId="LiveId" clId="{8B59E060-6615-4CC9-BED5-43F8DCD533D3}" dt="2023-09-14T18:54:32.958" v="19" actId="1076"/>
          <ac:spMkLst>
            <pc:docMk/>
            <pc:sldMk cId="812775009" sldId="1372"/>
            <ac:spMk id="7" creationId="{86D02215-E8C6-4049-B3B2-D96C2751B9C0}"/>
          </ac:spMkLst>
        </pc:spChg>
      </pc:sldChg>
    </pc:docChg>
  </pc:docChgLst>
  <pc:docChgLst>
    <pc:chgData name="Natacha Crooks" userId="df6f74c6a2784893" providerId="LiveId" clId="{54C37BF5-B46F-499E-B623-616F43F2942E}"/>
    <pc:docChg chg="undo redo custSel addSld delSld modSld sldOrd modMainMaster modSection">
      <pc:chgData name="Natacha Crooks" userId="df6f74c6a2784893" providerId="LiveId" clId="{54C37BF5-B46F-499E-B623-616F43F2942E}" dt="2023-09-15T17:31:34.728" v="859" actId="20577"/>
      <pc:docMkLst>
        <pc:docMk/>
      </pc:docMkLst>
      <pc:sldChg chg="modSp mod">
        <pc:chgData name="Natacha Crooks" userId="df6f74c6a2784893" providerId="LiveId" clId="{54C37BF5-B46F-499E-B623-616F43F2942E}" dt="2023-09-14T04:31:37.263" v="1" actId="20577"/>
        <pc:sldMkLst>
          <pc:docMk/>
          <pc:sldMk cId="0" sldId="256"/>
        </pc:sldMkLst>
        <pc:spChg chg="mod">
          <ac:chgData name="Natacha Crooks" userId="df6f74c6a2784893" providerId="LiveId" clId="{54C37BF5-B46F-499E-B623-616F43F2942E}" dt="2023-09-14T04:31:37.263" v="1" actId="20577"/>
          <ac:spMkLst>
            <pc:docMk/>
            <pc:sldMk cId="0" sldId="256"/>
            <ac:spMk id="3074" creationId="{00000000-0000-0000-0000-000000000000}"/>
          </ac:spMkLst>
        </pc:spChg>
      </pc:sldChg>
      <pc:sldChg chg="del">
        <pc:chgData name="Natacha Crooks" userId="df6f74c6a2784893" providerId="LiveId" clId="{54C37BF5-B46F-499E-B623-616F43F2942E}" dt="2023-09-14T04:32:29.471" v="3" actId="47"/>
        <pc:sldMkLst>
          <pc:docMk/>
          <pc:sldMk cId="1964487544" sldId="767"/>
        </pc:sldMkLst>
      </pc:sldChg>
      <pc:sldChg chg="del">
        <pc:chgData name="Natacha Crooks" userId="df6f74c6a2784893" providerId="LiveId" clId="{54C37BF5-B46F-499E-B623-616F43F2942E}" dt="2023-09-14T04:32:29.471" v="3" actId="47"/>
        <pc:sldMkLst>
          <pc:docMk/>
          <pc:sldMk cId="4109488391" sldId="769"/>
        </pc:sldMkLst>
      </pc:sldChg>
      <pc:sldChg chg="del">
        <pc:chgData name="Natacha Crooks" userId="df6f74c6a2784893" providerId="LiveId" clId="{54C37BF5-B46F-499E-B623-616F43F2942E}" dt="2023-09-14T04:32:29.471" v="3" actId="47"/>
        <pc:sldMkLst>
          <pc:docMk/>
          <pc:sldMk cId="3769130874" sldId="1012"/>
        </pc:sldMkLst>
      </pc:sldChg>
      <pc:sldChg chg="del">
        <pc:chgData name="Natacha Crooks" userId="df6f74c6a2784893" providerId="LiveId" clId="{54C37BF5-B46F-499E-B623-616F43F2942E}" dt="2023-09-14T04:32:29.471" v="3" actId="47"/>
        <pc:sldMkLst>
          <pc:docMk/>
          <pc:sldMk cId="3862151069" sldId="1013"/>
        </pc:sldMkLst>
      </pc:sldChg>
      <pc:sldChg chg="del">
        <pc:chgData name="Natacha Crooks" userId="df6f74c6a2784893" providerId="LiveId" clId="{54C37BF5-B46F-499E-B623-616F43F2942E}" dt="2023-09-14T04:32:29.471" v="3" actId="47"/>
        <pc:sldMkLst>
          <pc:docMk/>
          <pc:sldMk cId="2795707777" sldId="1014"/>
        </pc:sldMkLst>
      </pc:sldChg>
      <pc:sldChg chg="del">
        <pc:chgData name="Natacha Crooks" userId="df6f74c6a2784893" providerId="LiveId" clId="{54C37BF5-B46F-499E-B623-616F43F2942E}" dt="2023-09-14T04:32:29.471" v="3" actId="47"/>
        <pc:sldMkLst>
          <pc:docMk/>
          <pc:sldMk cId="1675183800" sldId="1016"/>
        </pc:sldMkLst>
      </pc:sldChg>
      <pc:sldChg chg="del">
        <pc:chgData name="Natacha Crooks" userId="df6f74c6a2784893" providerId="LiveId" clId="{54C37BF5-B46F-499E-B623-616F43F2942E}" dt="2023-09-14T04:32:29.471" v="3" actId="47"/>
        <pc:sldMkLst>
          <pc:docMk/>
          <pc:sldMk cId="2829029566" sldId="1017"/>
        </pc:sldMkLst>
      </pc:sldChg>
      <pc:sldChg chg="del">
        <pc:chgData name="Natacha Crooks" userId="df6f74c6a2784893" providerId="LiveId" clId="{54C37BF5-B46F-499E-B623-616F43F2942E}" dt="2023-09-14T04:32:29.471" v="3" actId="47"/>
        <pc:sldMkLst>
          <pc:docMk/>
          <pc:sldMk cId="3470643258" sldId="1018"/>
        </pc:sldMkLst>
      </pc:sldChg>
      <pc:sldChg chg="del">
        <pc:chgData name="Natacha Crooks" userId="df6f74c6a2784893" providerId="LiveId" clId="{54C37BF5-B46F-499E-B623-616F43F2942E}" dt="2023-09-14T04:32:29.471" v="3" actId="47"/>
        <pc:sldMkLst>
          <pc:docMk/>
          <pc:sldMk cId="2880272227" sldId="1026"/>
        </pc:sldMkLst>
      </pc:sldChg>
      <pc:sldChg chg="del">
        <pc:chgData name="Natacha Crooks" userId="df6f74c6a2784893" providerId="LiveId" clId="{54C37BF5-B46F-499E-B623-616F43F2942E}" dt="2023-09-14T04:32:29.471" v="3" actId="47"/>
        <pc:sldMkLst>
          <pc:docMk/>
          <pc:sldMk cId="77197898" sldId="1043"/>
        </pc:sldMkLst>
      </pc:sldChg>
      <pc:sldChg chg="del">
        <pc:chgData name="Natacha Crooks" userId="df6f74c6a2784893" providerId="LiveId" clId="{54C37BF5-B46F-499E-B623-616F43F2942E}" dt="2023-09-14T04:32:29.471" v="3" actId="47"/>
        <pc:sldMkLst>
          <pc:docMk/>
          <pc:sldMk cId="1847492035" sldId="1045"/>
        </pc:sldMkLst>
      </pc:sldChg>
      <pc:sldChg chg="del">
        <pc:chgData name="Natacha Crooks" userId="df6f74c6a2784893" providerId="LiveId" clId="{54C37BF5-B46F-499E-B623-616F43F2942E}" dt="2023-09-14T04:32:29.471" v="3" actId="47"/>
        <pc:sldMkLst>
          <pc:docMk/>
          <pc:sldMk cId="2249106532" sldId="1046"/>
        </pc:sldMkLst>
      </pc:sldChg>
      <pc:sldChg chg="del">
        <pc:chgData name="Natacha Crooks" userId="df6f74c6a2784893" providerId="LiveId" clId="{54C37BF5-B46F-499E-B623-616F43F2942E}" dt="2023-09-14T04:32:29.471" v="3" actId="47"/>
        <pc:sldMkLst>
          <pc:docMk/>
          <pc:sldMk cId="1456674531" sldId="1050"/>
        </pc:sldMkLst>
      </pc:sldChg>
      <pc:sldChg chg="del">
        <pc:chgData name="Natacha Crooks" userId="df6f74c6a2784893" providerId="LiveId" clId="{54C37BF5-B46F-499E-B623-616F43F2942E}" dt="2023-09-14T04:32:29.471" v="3" actId="47"/>
        <pc:sldMkLst>
          <pc:docMk/>
          <pc:sldMk cId="1327488089" sldId="1051"/>
        </pc:sldMkLst>
      </pc:sldChg>
      <pc:sldChg chg="del">
        <pc:chgData name="Natacha Crooks" userId="df6f74c6a2784893" providerId="LiveId" clId="{54C37BF5-B46F-499E-B623-616F43F2942E}" dt="2023-09-14T04:32:29.471" v="3" actId="47"/>
        <pc:sldMkLst>
          <pc:docMk/>
          <pc:sldMk cId="2158148372" sldId="1056"/>
        </pc:sldMkLst>
      </pc:sldChg>
      <pc:sldChg chg="del">
        <pc:chgData name="Natacha Crooks" userId="df6f74c6a2784893" providerId="LiveId" clId="{54C37BF5-B46F-499E-B623-616F43F2942E}" dt="2023-09-14T04:32:37.610" v="5" actId="47"/>
        <pc:sldMkLst>
          <pc:docMk/>
          <pc:sldMk cId="1728084089" sldId="1076"/>
        </pc:sldMkLst>
      </pc:sldChg>
      <pc:sldChg chg="del">
        <pc:chgData name="Natacha Crooks" userId="df6f74c6a2784893" providerId="LiveId" clId="{54C37BF5-B46F-499E-B623-616F43F2942E}" dt="2023-09-14T04:32:46.223" v="6" actId="47"/>
        <pc:sldMkLst>
          <pc:docMk/>
          <pc:sldMk cId="4263917312" sldId="1079"/>
        </pc:sldMkLst>
      </pc:sldChg>
      <pc:sldChg chg="modSp add mod modAnim modNotesTx">
        <pc:chgData name="Natacha Crooks" userId="df6f74c6a2784893" providerId="LiveId" clId="{54C37BF5-B46F-499E-B623-616F43F2942E}" dt="2023-09-14T05:11:04.622" v="42" actId="1076"/>
        <pc:sldMkLst>
          <pc:docMk/>
          <pc:sldMk cId="280639923" sldId="1095"/>
        </pc:sldMkLst>
        <pc:spChg chg="mod">
          <ac:chgData name="Natacha Crooks" userId="df6f74c6a2784893" providerId="LiveId" clId="{54C37BF5-B46F-499E-B623-616F43F2942E}" dt="2023-09-14T04:42:16.516" v="8" actId="20577"/>
          <ac:spMkLst>
            <pc:docMk/>
            <pc:sldMk cId="280639923" sldId="1095"/>
            <ac:spMk id="10242" creationId="{00000000-0000-0000-0000-000000000000}"/>
          </ac:spMkLst>
        </pc:spChg>
        <pc:spChg chg="mod">
          <ac:chgData name="Natacha Crooks" userId="df6f74c6a2784893" providerId="LiveId" clId="{54C37BF5-B46F-499E-B623-616F43F2942E}" dt="2023-09-14T05:11:01.511" v="41" actId="1076"/>
          <ac:spMkLst>
            <pc:docMk/>
            <pc:sldMk cId="280639923" sldId="1095"/>
            <ac:spMk id="442371" creationId="{00000000-0000-0000-0000-000000000000}"/>
          </ac:spMkLst>
        </pc:spChg>
        <pc:grpChg chg="mod">
          <ac:chgData name="Natacha Crooks" userId="df6f74c6a2784893" providerId="LiveId" clId="{54C37BF5-B46F-499E-B623-616F43F2942E}" dt="2023-09-14T05:11:04.622" v="42" actId="1076"/>
          <ac:grpSpMkLst>
            <pc:docMk/>
            <pc:sldMk cId="280639923" sldId="1095"/>
            <ac:grpSpMk id="2" creationId="{00000000-0000-0000-0000-000000000000}"/>
          </ac:grpSpMkLst>
        </pc:grpChg>
      </pc:sldChg>
      <pc:sldChg chg="delSp modSp add mod delAnim modAnim modNotesTx">
        <pc:chgData name="Natacha Crooks" userId="df6f74c6a2784893" providerId="LiveId" clId="{54C37BF5-B46F-499E-B623-616F43F2942E}" dt="2023-09-14T07:23:07.480" v="261" actId="14100"/>
        <pc:sldMkLst>
          <pc:docMk/>
          <pc:sldMk cId="1766401495" sldId="1096"/>
        </pc:sldMkLst>
        <pc:spChg chg="mod">
          <ac:chgData name="Natacha Crooks" userId="df6f74c6a2784893" providerId="LiveId" clId="{54C37BF5-B46F-499E-B623-616F43F2942E}" dt="2023-09-14T07:19:03.685" v="121" actId="20577"/>
          <ac:spMkLst>
            <pc:docMk/>
            <pc:sldMk cId="1766401495" sldId="1096"/>
            <ac:spMk id="11268" creationId="{00000000-0000-0000-0000-000000000000}"/>
          </ac:spMkLst>
        </pc:spChg>
        <pc:spChg chg="mod">
          <ac:chgData name="Natacha Crooks" userId="df6f74c6a2784893" providerId="LiveId" clId="{54C37BF5-B46F-499E-B623-616F43F2942E}" dt="2023-09-14T07:23:07.480" v="261" actId="14100"/>
          <ac:spMkLst>
            <pc:docMk/>
            <pc:sldMk cId="1766401495" sldId="1096"/>
            <ac:spMk id="444419" creationId="{00000000-0000-0000-0000-000000000000}"/>
          </ac:spMkLst>
        </pc:spChg>
        <pc:picChg chg="del">
          <ac:chgData name="Natacha Crooks" userId="df6f74c6a2784893" providerId="LiveId" clId="{54C37BF5-B46F-499E-B623-616F43F2942E}" dt="2023-09-14T07:18:41.539" v="86" actId="478"/>
          <ac:picMkLst>
            <pc:docMk/>
            <pc:sldMk cId="1766401495" sldId="1096"/>
            <ac:picMk id="2" creationId="{00000000-0000-0000-0000-000000000000}"/>
          </ac:picMkLst>
        </pc:picChg>
      </pc:sldChg>
      <pc:sldChg chg="modSp add mod modNotesTx">
        <pc:chgData name="Natacha Crooks" userId="df6f74c6a2784893" providerId="LiveId" clId="{54C37BF5-B46F-499E-B623-616F43F2942E}" dt="2023-09-14T07:55:17.946" v="441" actId="20577"/>
        <pc:sldMkLst>
          <pc:docMk/>
          <pc:sldMk cId="1569863879" sldId="1097"/>
        </pc:sldMkLst>
        <pc:spChg chg="mod">
          <ac:chgData name="Natacha Crooks" userId="df6f74c6a2784893" providerId="LiveId" clId="{54C37BF5-B46F-499E-B623-616F43F2942E}" dt="2023-09-14T07:30:43.694" v="363" actId="122"/>
          <ac:spMkLst>
            <pc:docMk/>
            <pc:sldMk cId="1569863879" sldId="1097"/>
            <ac:spMk id="3" creationId="{00000000-0000-0000-0000-000000000000}"/>
          </ac:spMkLst>
        </pc:spChg>
        <pc:spChg chg="mod">
          <ac:chgData name="Natacha Crooks" userId="df6f74c6a2784893" providerId="LiveId" clId="{54C37BF5-B46F-499E-B623-616F43F2942E}" dt="2023-09-14T07:30:28.265" v="359" actId="20577"/>
          <ac:spMkLst>
            <pc:docMk/>
            <pc:sldMk cId="1569863879" sldId="1097"/>
            <ac:spMk id="12290" creationId="{00000000-0000-0000-0000-000000000000}"/>
          </ac:spMkLst>
        </pc:spChg>
      </pc:sldChg>
      <pc:sldChg chg="add del">
        <pc:chgData name="Natacha Crooks" userId="df6f74c6a2784893" providerId="LiveId" clId="{54C37BF5-B46F-499E-B623-616F43F2942E}" dt="2023-09-14T09:54:35.827" v="846" actId="47"/>
        <pc:sldMkLst>
          <pc:docMk/>
          <pc:sldMk cId="3688014765" sldId="1140"/>
        </pc:sldMkLst>
      </pc:sldChg>
      <pc:sldChg chg="modSp add mod modNotesTx">
        <pc:chgData name="Natacha Crooks" userId="df6f74c6a2784893" providerId="LiveId" clId="{54C37BF5-B46F-499E-B623-616F43F2942E}" dt="2023-09-14T08:12:23" v="463"/>
        <pc:sldMkLst>
          <pc:docMk/>
          <pc:sldMk cId="345634863" sldId="1141"/>
        </pc:sldMkLst>
        <pc:spChg chg="mod">
          <ac:chgData name="Natacha Crooks" userId="df6f74c6a2784893" providerId="LiveId" clId="{54C37BF5-B46F-499E-B623-616F43F2942E}" dt="2023-09-14T08:11:00.651" v="462" actId="14100"/>
          <ac:spMkLst>
            <pc:docMk/>
            <pc:sldMk cId="345634863" sldId="1141"/>
            <ac:spMk id="449539" creationId="{00000000-0000-0000-0000-000000000000}"/>
          </ac:spMkLst>
        </pc:spChg>
        <pc:spChg chg="mod">
          <ac:chgData name="Natacha Crooks" userId="df6f74c6a2784893" providerId="LiveId" clId="{54C37BF5-B46F-499E-B623-616F43F2942E}" dt="2023-09-14T08:10:54.142" v="460" actId="1076"/>
          <ac:spMkLst>
            <pc:docMk/>
            <pc:sldMk cId="345634863" sldId="1141"/>
            <ac:spMk id="449540" creationId="{00000000-0000-0000-0000-000000000000}"/>
          </ac:spMkLst>
        </pc:spChg>
      </pc:sldChg>
      <pc:sldChg chg="modSp add mod modNotesTx">
        <pc:chgData name="Natacha Crooks" userId="df6f74c6a2784893" providerId="LiveId" clId="{54C37BF5-B46F-499E-B623-616F43F2942E}" dt="2023-09-14T08:15:34.014" v="475" actId="20577"/>
        <pc:sldMkLst>
          <pc:docMk/>
          <pc:sldMk cId="533336968" sldId="1142"/>
        </pc:sldMkLst>
        <pc:spChg chg="mod">
          <ac:chgData name="Natacha Crooks" userId="df6f74c6a2784893" providerId="LiveId" clId="{54C37BF5-B46F-499E-B623-616F43F2942E}" dt="2023-09-14T08:12:41.924" v="471" actId="20577"/>
          <ac:spMkLst>
            <pc:docMk/>
            <pc:sldMk cId="533336968" sldId="1142"/>
            <ac:spMk id="449539" creationId="{00000000-0000-0000-0000-000000000000}"/>
          </ac:spMkLst>
        </pc:spChg>
      </pc:sldChg>
      <pc:sldChg chg="add del">
        <pc:chgData name="Natacha Crooks" userId="df6f74c6a2784893" providerId="LiveId" clId="{54C37BF5-B46F-499E-B623-616F43F2942E}" dt="2023-09-14T08:15:59.995" v="476" actId="2696"/>
        <pc:sldMkLst>
          <pc:docMk/>
          <pc:sldMk cId="354575328" sldId="1143"/>
        </pc:sldMkLst>
      </pc:sldChg>
      <pc:sldChg chg="modSp add mod modNotesTx">
        <pc:chgData name="Natacha Crooks" userId="df6f74c6a2784893" providerId="LiveId" clId="{54C37BF5-B46F-499E-B623-616F43F2942E}" dt="2023-09-14T08:29:41.276" v="510"/>
        <pc:sldMkLst>
          <pc:docMk/>
          <pc:sldMk cId="3817396092" sldId="1144"/>
        </pc:sldMkLst>
        <pc:spChg chg="mod">
          <ac:chgData name="Natacha Crooks" userId="df6f74c6a2784893" providerId="LiveId" clId="{54C37BF5-B46F-499E-B623-616F43F2942E}" dt="2023-09-14T08:16:31.357" v="509" actId="20577"/>
          <ac:spMkLst>
            <pc:docMk/>
            <pc:sldMk cId="3817396092" sldId="1144"/>
            <ac:spMk id="449539" creationId="{00000000-0000-0000-0000-000000000000}"/>
          </ac:spMkLst>
        </pc:spChg>
        <pc:spChg chg="mod">
          <ac:chgData name="Natacha Crooks" userId="df6f74c6a2784893" providerId="LiveId" clId="{54C37BF5-B46F-499E-B623-616F43F2942E}" dt="2023-09-14T08:16:18.283" v="504" actId="1036"/>
          <ac:spMkLst>
            <pc:docMk/>
            <pc:sldMk cId="3817396092" sldId="1144"/>
            <ac:spMk id="449540" creationId="{00000000-0000-0000-0000-000000000000}"/>
          </ac:spMkLst>
        </pc:spChg>
        <pc:grpChg chg="mod">
          <ac:chgData name="Natacha Crooks" userId="df6f74c6a2784893" providerId="LiveId" clId="{54C37BF5-B46F-499E-B623-616F43F2942E}" dt="2023-09-14T08:16:18.283" v="504" actId="1036"/>
          <ac:grpSpMkLst>
            <pc:docMk/>
            <pc:sldMk cId="3817396092" sldId="1144"/>
            <ac:grpSpMk id="449545" creationId="{00000000-0000-0000-0000-000000000000}"/>
          </ac:grpSpMkLst>
        </pc:grpChg>
      </pc:sldChg>
      <pc:sldChg chg="add del modNotesTx">
        <pc:chgData name="Natacha Crooks" userId="df6f74c6a2784893" providerId="LiveId" clId="{54C37BF5-B46F-499E-B623-616F43F2942E}" dt="2023-09-14T08:30:42.382" v="512" actId="2696"/>
        <pc:sldMkLst>
          <pc:docMk/>
          <pc:sldMk cId="1082346604" sldId="1145"/>
        </pc:sldMkLst>
      </pc:sldChg>
      <pc:sldChg chg="add del modNotesTx">
        <pc:chgData name="Natacha Crooks" userId="df6f74c6a2784893" providerId="LiveId" clId="{54C37BF5-B46F-499E-B623-616F43F2942E}" dt="2023-09-14T08:32:55.398" v="518" actId="2696"/>
        <pc:sldMkLst>
          <pc:docMk/>
          <pc:sldMk cId="1078588281" sldId="1146"/>
        </pc:sldMkLst>
      </pc:sldChg>
      <pc:sldChg chg="modSp add mod modAnim">
        <pc:chgData name="Natacha Crooks" userId="df6f74c6a2784893" providerId="LiveId" clId="{54C37BF5-B46F-499E-B623-616F43F2942E}" dt="2023-09-14T09:54:30.204" v="844" actId="20577"/>
        <pc:sldMkLst>
          <pc:docMk/>
          <pc:sldMk cId="2025424329" sldId="1147"/>
        </pc:sldMkLst>
        <pc:spChg chg="mod">
          <ac:chgData name="Natacha Crooks" userId="df6f74c6a2784893" providerId="LiveId" clId="{54C37BF5-B46F-499E-B623-616F43F2942E}" dt="2023-09-14T09:54:28.996" v="843" actId="20577"/>
          <ac:spMkLst>
            <pc:docMk/>
            <pc:sldMk cId="2025424329" sldId="1147"/>
            <ac:spMk id="450563" creationId="{00000000-0000-0000-0000-000000000000}"/>
          </ac:spMkLst>
        </pc:spChg>
      </pc:sldChg>
      <pc:sldChg chg="add del">
        <pc:chgData name="Natacha Crooks" userId="df6f74c6a2784893" providerId="LiveId" clId="{54C37BF5-B46F-499E-B623-616F43F2942E}" dt="2023-09-14T08:43:18.540" v="525" actId="47"/>
        <pc:sldMkLst>
          <pc:docMk/>
          <pc:sldMk cId="3806119773" sldId="1159"/>
        </pc:sldMkLst>
      </pc:sldChg>
      <pc:sldChg chg="add del">
        <pc:chgData name="Natacha Crooks" userId="df6f74c6a2784893" providerId="LiveId" clId="{54C37BF5-B46F-499E-B623-616F43F2942E}" dt="2023-09-14T08:43:18.540" v="525" actId="47"/>
        <pc:sldMkLst>
          <pc:docMk/>
          <pc:sldMk cId="3275839785" sldId="1160"/>
        </pc:sldMkLst>
      </pc:sldChg>
      <pc:sldChg chg="add del">
        <pc:chgData name="Natacha Crooks" userId="df6f74c6a2784893" providerId="LiveId" clId="{54C37BF5-B46F-499E-B623-616F43F2942E}" dt="2023-09-14T08:43:18.540" v="525" actId="47"/>
        <pc:sldMkLst>
          <pc:docMk/>
          <pc:sldMk cId="3176171784" sldId="1161"/>
        </pc:sldMkLst>
      </pc:sldChg>
      <pc:sldChg chg="add del">
        <pc:chgData name="Natacha Crooks" userId="df6f74c6a2784893" providerId="LiveId" clId="{54C37BF5-B46F-499E-B623-616F43F2942E}" dt="2023-09-14T08:43:18.540" v="525" actId="47"/>
        <pc:sldMkLst>
          <pc:docMk/>
          <pc:sldMk cId="622609493" sldId="1162"/>
        </pc:sldMkLst>
      </pc:sldChg>
      <pc:sldChg chg="add del">
        <pc:chgData name="Natacha Crooks" userId="df6f74c6a2784893" providerId="LiveId" clId="{54C37BF5-B46F-499E-B623-616F43F2942E}" dt="2023-09-14T08:43:18.540" v="525" actId="47"/>
        <pc:sldMkLst>
          <pc:docMk/>
          <pc:sldMk cId="2178947401" sldId="1163"/>
        </pc:sldMkLst>
      </pc:sldChg>
      <pc:sldChg chg="add del">
        <pc:chgData name="Natacha Crooks" userId="df6f74c6a2784893" providerId="LiveId" clId="{54C37BF5-B46F-499E-B623-616F43F2942E}" dt="2023-09-14T08:43:18.540" v="525" actId="47"/>
        <pc:sldMkLst>
          <pc:docMk/>
          <pc:sldMk cId="2321324990" sldId="1164"/>
        </pc:sldMkLst>
      </pc:sldChg>
      <pc:sldChg chg="del">
        <pc:chgData name="Natacha Crooks" userId="df6f74c6a2784893" providerId="LiveId" clId="{54C37BF5-B46F-499E-B623-616F43F2942E}" dt="2023-09-14T04:32:29.471" v="3" actId="47"/>
        <pc:sldMkLst>
          <pc:docMk/>
          <pc:sldMk cId="3692415910" sldId="1177"/>
        </pc:sldMkLst>
      </pc:sldChg>
      <pc:sldChg chg="del">
        <pc:chgData name="Natacha Crooks" userId="df6f74c6a2784893" providerId="LiveId" clId="{54C37BF5-B46F-499E-B623-616F43F2942E}" dt="2023-09-14T04:32:29.471" v="3" actId="47"/>
        <pc:sldMkLst>
          <pc:docMk/>
          <pc:sldMk cId="2907741195" sldId="1178"/>
        </pc:sldMkLst>
      </pc:sldChg>
      <pc:sldChg chg="del">
        <pc:chgData name="Natacha Crooks" userId="df6f74c6a2784893" providerId="LiveId" clId="{54C37BF5-B46F-499E-B623-616F43F2942E}" dt="2023-09-14T04:32:29.471" v="3" actId="47"/>
        <pc:sldMkLst>
          <pc:docMk/>
          <pc:sldMk cId="1430994213" sldId="1179"/>
        </pc:sldMkLst>
      </pc:sldChg>
      <pc:sldChg chg="del">
        <pc:chgData name="Natacha Crooks" userId="df6f74c6a2784893" providerId="LiveId" clId="{54C37BF5-B46F-499E-B623-616F43F2942E}" dt="2023-09-14T04:32:29.471" v="3" actId="47"/>
        <pc:sldMkLst>
          <pc:docMk/>
          <pc:sldMk cId="3795259556" sldId="1180"/>
        </pc:sldMkLst>
      </pc:sldChg>
      <pc:sldChg chg="del">
        <pc:chgData name="Natacha Crooks" userId="df6f74c6a2784893" providerId="LiveId" clId="{54C37BF5-B46F-499E-B623-616F43F2942E}" dt="2023-09-14T04:32:29.471" v="3" actId="47"/>
        <pc:sldMkLst>
          <pc:docMk/>
          <pc:sldMk cId="1877022135" sldId="1181"/>
        </pc:sldMkLst>
      </pc:sldChg>
      <pc:sldChg chg="del">
        <pc:chgData name="Natacha Crooks" userId="df6f74c6a2784893" providerId="LiveId" clId="{54C37BF5-B46F-499E-B623-616F43F2942E}" dt="2023-09-14T04:32:29.471" v="3" actId="47"/>
        <pc:sldMkLst>
          <pc:docMk/>
          <pc:sldMk cId="2196172823" sldId="1182"/>
        </pc:sldMkLst>
      </pc:sldChg>
      <pc:sldChg chg="del">
        <pc:chgData name="Natacha Crooks" userId="df6f74c6a2784893" providerId="LiveId" clId="{54C37BF5-B46F-499E-B623-616F43F2942E}" dt="2023-09-14T04:32:29.471" v="3" actId="47"/>
        <pc:sldMkLst>
          <pc:docMk/>
          <pc:sldMk cId="2510565542" sldId="1183"/>
        </pc:sldMkLst>
      </pc:sldChg>
      <pc:sldChg chg="del">
        <pc:chgData name="Natacha Crooks" userId="df6f74c6a2784893" providerId="LiveId" clId="{54C37BF5-B46F-499E-B623-616F43F2942E}" dt="2023-09-14T04:32:29.471" v="3" actId="47"/>
        <pc:sldMkLst>
          <pc:docMk/>
          <pc:sldMk cId="618449766" sldId="1184"/>
        </pc:sldMkLst>
      </pc:sldChg>
      <pc:sldChg chg="del">
        <pc:chgData name="Natacha Crooks" userId="df6f74c6a2784893" providerId="LiveId" clId="{54C37BF5-B46F-499E-B623-616F43F2942E}" dt="2023-09-14T04:32:29.471" v="3" actId="47"/>
        <pc:sldMkLst>
          <pc:docMk/>
          <pc:sldMk cId="1653207415" sldId="1186"/>
        </pc:sldMkLst>
      </pc:sldChg>
      <pc:sldChg chg="del">
        <pc:chgData name="Natacha Crooks" userId="df6f74c6a2784893" providerId="LiveId" clId="{54C37BF5-B46F-499E-B623-616F43F2942E}" dt="2023-09-14T04:32:32.267" v="4" actId="47"/>
        <pc:sldMkLst>
          <pc:docMk/>
          <pc:sldMk cId="2788478594" sldId="1190"/>
        </pc:sldMkLst>
      </pc:sldChg>
      <pc:sldChg chg="del">
        <pc:chgData name="Natacha Crooks" userId="df6f74c6a2784893" providerId="LiveId" clId="{54C37BF5-B46F-499E-B623-616F43F2942E}" dt="2023-09-14T04:32:29.471" v="3" actId="47"/>
        <pc:sldMkLst>
          <pc:docMk/>
          <pc:sldMk cId="923430266" sldId="1220"/>
        </pc:sldMkLst>
      </pc:sldChg>
      <pc:sldChg chg="del">
        <pc:chgData name="Natacha Crooks" userId="df6f74c6a2784893" providerId="LiveId" clId="{54C37BF5-B46F-499E-B623-616F43F2942E}" dt="2023-09-14T04:32:29.471" v="3" actId="47"/>
        <pc:sldMkLst>
          <pc:docMk/>
          <pc:sldMk cId="3791324551" sldId="1221"/>
        </pc:sldMkLst>
      </pc:sldChg>
      <pc:sldChg chg="modNotesTx">
        <pc:chgData name="Natacha Crooks" userId="df6f74c6a2784893" providerId="LiveId" clId="{54C37BF5-B46F-499E-B623-616F43F2942E}" dt="2023-09-14T05:06:55.093" v="12"/>
        <pc:sldMkLst>
          <pc:docMk/>
          <pc:sldMk cId="1160442520" sldId="1223"/>
        </pc:sldMkLst>
      </pc:sldChg>
      <pc:sldChg chg="del">
        <pc:chgData name="Natacha Crooks" userId="df6f74c6a2784893" providerId="LiveId" clId="{54C37BF5-B46F-499E-B623-616F43F2942E}" dt="2023-09-14T04:32:29.471" v="3" actId="47"/>
        <pc:sldMkLst>
          <pc:docMk/>
          <pc:sldMk cId="2851879184" sldId="1224"/>
        </pc:sldMkLst>
      </pc:sldChg>
      <pc:sldChg chg="del">
        <pc:chgData name="Natacha Crooks" userId="df6f74c6a2784893" providerId="LiveId" clId="{54C37BF5-B46F-499E-B623-616F43F2942E}" dt="2023-09-14T04:32:29.471" v="3" actId="47"/>
        <pc:sldMkLst>
          <pc:docMk/>
          <pc:sldMk cId="3558324572" sldId="1225"/>
        </pc:sldMkLst>
      </pc:sldChg>
      <pc:sldChg chg="del">
        <pc:chgData name="Natacha Crooks" userId="df6f74c6a2784893" providerId="LiveId" clId="{54C37BF5-B46F-499E-B623-616F43F2942E}" dt="2023-09-14T04:32:29.471" v="3" actId="47"/>
        <pc:sldMkLst>
          <pc:docMk/>
          <pc:sldMk cId="2862749" sldId="1227"/>
        </pc:sldMkLst>
      </pc:sldChg>
      <pc:sldChg chg="del">
        <pc:chgData name="Natacha Crooks" userId="df6f74c6a2784893" providerId="LiveId" clId="{54C37BF5-B46F-499E-B623-616F43F2942E}" dt="2023-09-14T04:32:29.471" v="3" actId="47"/>
        <pc:sldMkLst>
          <pc:docMk/>
          <pc:sldMk cId="1610976829" sldId="1228"/>
        </pc:sldMkLst>
      </pc:sldChg>
      <pc:sldChg chg="del">
        <pc:chgData name="Natacha Crooks" userId="df6f74c6a2784893" providerId="LiveId" clId="{54C37BF5-B46F-499E-B623-616F43F2942E}" dt="2023-09-14T04:32:29.471" v="3" actId="47"/>
        <pc:sldMkLst>
          <pc:docMk/>
          <pc:sldMk cId="1765637704" sldId="1229"/>
        </pc:sldMkLst>
      </pc:sldChg>
      <pc:sldChg chg="del">
        <pc:chgData name="Natacha Crooks" userId="df6f74c6a2784893" providerId="LiveId" clId="{54C37BF5-B46F-499E-B623-616F43F2942E}" dt="2023-09-14T04:32:29.471" v="3" actId="47"/>
        <pc:sldMkLst>
          <pc:docMk/>
          <pc:sldMk cId="694113291" sldId="1230"/>
        </pc:sldMkLst>
      </pc:sldChg>
      <pc:sldChg chg="del">
        <pc:chgData name="Natacha Crooks" userId="df6f74c6a2784893" providerId="LiveId" clId="{54C37BF5-B46F-499E-B623-616F43F2942E}" dt="2023-09-14T04:32:29.471" v="3" actId="47"/>
        <pc:sldMkLst>
          <pc:docMk/>
          <pc:sldMk cId="2203701629" sldId="1231"/>
        </pc:sldMkLst>
      </pc:sldChg>
      <pc:sldChg chg="del">
        <pc:chgData name="Natacha Crooks" userId="df6f74c6a2784893" providerId="LiveId" clId="{54C37BF5-B46F-499E-B623-616F43F2942E}" dt="2023-09-14T04:32:29.471" v="3" actId="47"/>
        <pc:sldMkLst>
          <pc:docMk/>
          <pc:sldMk cId="3693624816" sldId="1232"/>
        </pc:sldMkLst>
      </pc:sldChg>
      <pc:sldChg chg="del">
        <pc:chgData name="Natacha Crooks" userId="df6f74c6a2784893" providerId="LiveId" clId="{54C37BF5-B46F-499E-B623-616F43F2942E}" dt="2023-09-14T04:32:29.471" v="3" actId="47"/>
        <pc:sldMkLst>
          <pc:docMk/>
          <pc:sldMk cId="4008772614" sldId="1233"/>
        </pc:sldMkLst>
      </pc:sldChg>
      <pc:sldChg chg="modSp modAnim">
        <pc:chgData name="Natacha Crooks" userId="df6f74c6a2784893" providerId="LiveId" clId="{54C37BF5-B46F-499E-B623-616F43F2942E}" dt="2023-09-14T19:39:16.204" v="852" actId="20577"/>
        <pc:sldMkLst>
          <pc:docMk/>
          <pc:sldMk cId="993684484" sldId="1234"/>
        </pc:sldMkLst>
        <pc:spChg chg="mod">
          <ac:chgData name="Natacha Crooks" userId="df6f74c6a2784893" providerId="LiveId" clId="{54C37BF5-B46F-499E-B623-616F43F2942E}" dt="2023-09-14T19:39:16.204" v="852" actId="20577"/>
          <ac:spMkLst>
            <pc:docMk/>
            <pc:sldMk cId="993684484" sldId="1234"/>
            <ac:spMk id="418819" creationId="{00000000-0000-0000-0000-000000000000}"/>
          </ac:spMkLst>
        </pc:spChg>
      </pc:sldChg>
      <pc:sldChg chg="delSp modSp add mod delAnim modAnim modNotesTx">
        <pc:chgData name="Natacha Crooks" userId="df6f74c6a2784893" providerId="LiveId" clId="{54C37BF5-B46F-499E-B623-616F43F2942E}" dt="2023-09-14T07:25:13.922" v="285" actId="122"/>
        <pc:sldMkLst>
          <pc:docMk/>
          <pc:sldMk cId="3725997045" sldId="1240"/>
        </pc:sldMkLst>
        <pc:spChg chg="mod">
          <ac:chgData name="Natacha Crooks" userId="df6f74c6a2784893" providerId="LiveId" clId="{54C37BF5-B46F-499E-B623-616F43F2942E}" dt="2023-09-14T05:11:27.541" v="69" actId="20577"/>
          <ac:spMkLst>
            <pc:docMk/>
            <pc:sldMk cId="3725997045" sldId="1240"/>
            <ac:spMk id="10242" creationId="{00000000-0000-0000-0000-000000000000}"/>
          </ac:spMkLst>
        </pc:spChg>
        <pc:spChg chg="mod">
          <ac:chgData name="Natacha Crooks" userId="df6f74c6a2784893" providerId="LiveId" clId="{54C37BF5-B46F-499E-B623-616F43F2942E}" dt="2023-09-14T07:25:13.922" v="285" actId="122"/>
          <ac:spMkLst>
            <pc:docMk/>
            <pc:sldMk cId="3725997045" sldId="1240"/>
            <ac:spMk id="442371" creationId="{00000000-0000-0000-0000-000000000000}"/>
          </ac:spMkLst>
        </pc:spChg>
        <pc:grpChg chg="del">
          <ac:chgData name="Natacha Crooks" userId="df6f74c6a2784893" providerId="LiveId" clId="{54C37BF5-B46F-499E-B623-616F43F2942E}" dt="2023-09-14T05:11:52.146" v="83" actId="478"/>
          <ac:grpSpMkLst>
            <pc:docMk/>
            <pc:sldMk cId="3725997045" sldId="1240"/>
            <ac:grpSpMk id="2" creationId="{00000000-0000-0000-0000-000000000000}"/>
          </ac:grpSpMkLst>
        </pc:grpChg>
      </pc:sldChg>
      <pc:sldChg chg="addSp delSp modSp add mod delAnim modAnim modNotesTx">
        <pc:chgData name="Natacha Crooks" userId="df6f74c6a2784893" providerId="LiveId" clId="{54C37BF5-B46F-499E-B623-616F43F2942E}" dt="2023-09-14T10:00:09.467" v="851" actId="20577"/>
        <pc:sldMkLst>
          <pc:docMk/>
          <pc:sldMk cId="3855532775" sldId="1241"/>
        </pc:sldMkLst>
        <pc:spChg chg="add mod">
          <ac:chgData name="Natacha Crooks" userId="df6f74c6a2784893" providerId="LiveId" clId="{54C37BF5-B46F-499E-B623-616F43F2942E}" dt="2023-09-14T07:27:59.667" v="316" actId="1076"/>
          <ac:spMkLst>
            <pc:docMk/>
            <pc:sldMk cId="3855532775" sldId="1241"/>
            <ac:spMk id="4" creationId="{4EDD7348-97CD-872B-AE43-EC2E7F487CE3}"/>
          </ac:spMkLst>
        </pc:spChg>
        <pc:spChg chg="add del mod">
          <ac:chgData name="Natacha Crooks" userId="df6f74c6a2784893" providerId="LiveId" clId="{54C37BF5-B46F-499E-B623-616F43F2942E}" dt="2023-09-14T07:23:37.564" v="266"/>
          <ac:spMkLst>
            <pc:docMk/>
            <pc:sldMk cId="3855532775" sldId="1241"/>
            <ac:spMk id="6" creationId="{88419CB0-A69C-AFA1-E4AB-049402732B69}"/>
          </ac:spMkLst>
        </pc:spChg>
        <pc:spChg chg="add del mod">
          <ac:chgData name="Natacha Crooks" userId="df6f74c6a2784893" providerId="LiveId" clId="{54C37BF5-B46F-499E-B623-616F43F2942E}" dt="2023-09-14T07:23:35.678" v="265"/>
          <ac:spMkLst>
            <pc:docMk/>
            <pc:sldMk cId="3855532775" sldId="1241"/>
            <ac:spMk id="7" creationId="{AEB9469D-0ABD-72A6-3A0B-61635938CF5D}"/>
          </ac:spMkLst>
        </pc:spChg>
        <pc:spChg chg="add mod">
          <ac:chgData name="Natacha Crooks" userId="df6f74c6a2784893" providerId="LiveId" clId="{54C37BF5-B46F-499E-B623-616F43F2942E}" dt="2023-09-14T07:23:37.564" v="266"/>
          <ac:spMkLst>
            <pc:docMk/>
            <pc:sldMk cId="3855532775" sldId="1241"/>
            <ac:spMk id="8" creationId="{57266082-15C1-E6B9-01B9-F3829B975F15}"/>
          </ac:spMkLst>
        </pc:spChg>
        <pc:spChg chg="del">
          <ac:chgData name="Natacha Crooks" userId="df6f74c6a2784893" providerId="LiveId" clId="{54C37BF5-B46F-499E-B623-616F43F2942E}" dt="2023-09-14T07:23:34.582" v="263" actId="478"/>
          <ac:spMkLst>
            <pc:docMk/>
            <pc:sldMk cId="3855532775" sldId="1241"/>
            <ac:spMk id="11268" creationId="{00000000-0000-0000-0000-000000000000}"/>
          </ac:spMkLst>
        </pc:spChg>
        <pc:spChg chg="del mod">
          <ac:chgData name="Natacha Crooks" userId="df6f74c6a2784893" providerId="LiveId" clId="{54C37BF5-B46F-499E-B623-616F43F2942E}" dt="2023-09-14T07:22:19.304" v="249" actId="478"/>
          <ac:spMkLst>
            <pc:docMk/>
            <pc:sldMk cId="3855532775" sldId="1241"/>
            <ac:spMk id="444419" creationId="{00000000-0000-0000-0000-000000000000}"/>
          </ac:spMkLst>
        </pc:spChg>
        <pc:picChg chg="del">
          <ac:chgData name="Natacha Crooks" userId="df6f74c6a2784893" providerId="LiveId" clId="{54C37BF5-B46F-499E-B623-616F43F2942E}" dt="2023-09-14T07:22:15.859" v="248" actId="478"/>
          <ac:picMkLst>
            <pc:docMk/>
            <pc:sldMk cId="3855532775" sldId="1241"/>
            <ac:picMk id="2" creationId="{00000000-0000-0000-0000-000000000000}"/>
          </ac:picMkLst>
        </pc:picChg>
      </pc:sldChg>
      <pc:sldChg chg="modSp add mod modAnim">
        <pc:chgData name="Natacha Crooks" userId="df6f74c6a2784893" providerId="LiveId" clId="{54C37BF5-B46F-499E-B623-616F43F2942E}" dt="2023-09-14T07:27:51.308" v="315"/>
        <pc:sldMkLst>
          <pc:docMk/>
          <pc:sldMk cId="3016069528" sldId="1242"/>
        </pc:sldMkLst>
        <pc:spChg chg="mod">
          <ac:chgData name="Natacha Crooks" userId="df6f74c6a2784893" providerId="LiveId" clId="{54C37BF5-B46F-499E-B623-616F43F2942E}" dt="2023-09-14T07:27:24.901" v="311" actId="20577"/>
          <ac:spMkLst>
            <pc:docMk/>
            <pc:sldMk cId="3016069528" sldId="1242"/>
            <ac:spMk id="4" creationId="{4EDD7348-97CD-872B-AE43-EC2E7F487CE3}"/>
          </ac:spMkLst>
        </pc:spChg>
      </pc:sldChg>
      <pc:sldChg chg="modSp add mod modAnim modNotesTx">
        <pc:chgData name="Natacha Crooks" userId="df6f74c6a2784893" providerId="LiveId" clId="{54C37BF5-B46F-499E-B623-616F43F2942E}" dt="2023-09-14T08:10:39.280" v="458" actId="20577"/>
        <pc:sldMkLst>
          <pc:docMk/>
          <pc:sldMk cId="970763195" sldId="1243"/>
        </pc:sldMkLst>
        <pc:spChg chg="mod">
          <ac:chgData name="Natacha Crooks" userId="df6f74c6a2784893" providerId="LiveId" clId="{54C37BF5-B46F-499E-B623-616F43F2942E}" dt="2023-09-14T08:08:36.583" v="450" actId="1076"/>
          <ac:spMkLst>
            <pc:docMk/>
            <pc:sldMk cId="970763195" sldId="1243"/>
            <ac:spMk id="13317" creationId="{00000000-0000-0000-0000-000000000000}"/>
          </ac:spMkLst>
        </pc:spChg>
        <pc:spChg chg="mod">
          <ac:chgData name="Natacha Crooks" userId="df6f74c6a2784893" providerId="LiveId" clId="{54C37BF5-B46F-499E-B623-616F43F2942E}" dt="2023-09-14T08:09:01.618" v="455" actId="1076"/>
          <ac:spMkLst>
            <pc:docMk/>
            <pc:sldMk cId="970763195" sldId="1243"/>
            <ac:spMk id="13319" creationId="{00000000-0000-0000-0000-000000000000}"/>
          </ac:spMkLst>
        </pc:spChg>
        <pc:spChg chg="mod">
          <ac:chgData name="Natacha Crooks" userId="df6f74c6a2784893" providerId="LiveId" clId="{54C37BF5-B46F-499E-B623-616F43F2942E}" dt="2023-09-14T08:09:05.803" v="456" actId="1076"/>
          <ac:spMkLst>
            <pc:docMk/>
            <pc:sldMk cId="970763195" sldId="1243"/>
            <ac:spMk id="13320" creationId="{00000000-0000-0000-0000-000000000000}"/>
          </ac:spMkLst>
        </pc:spChg>
        <pc:spChg chg="mod">
          <ac:chgData name="Natacha Crooks" userId="df6f74c6a2784893" providerId="LiveId" clId="{54C37BF5-B46F-499E-B623-616F43F2942E}" dt="2023-09-14T08:10:39.280" v="458" actId="20577"/>
          <ac:spMkLst>
            <pc:docMk/>
            <pc:sldMk cId="970763195" sldId="1243"/>
            <ac:spMk id="446467" creationId="{00000000-0000-0000-0000-000000000000}"/>
          </ac:spMkLst>
        </pc:spChg>
        <pc:grpChg chg="mod">
          <ac:chgData name="Natacha Crooks" userId="df6f74c6a2784893" providerId="LiveId" clId="{54C37BF5-B46F-499E-B623-616F43F2942E}" dt="2023-09-14T08:08:47.838" v="454" actId="1076"/>
          <ac:grpSpMkLst>
            <pc:docMk/>
            <pc:sldMk cId="970763195" sldId="1243"/>
            <ac:grpSpMk id="446473" creationId="{00000000-0000-0000-0000-000000000000}"/>
          </ac:grpSpMkLst>
        </pc:grpChg>
      </pc:sldChg>
      <pc:sldChg chg="modSp add mod modNotesTx">
        <pc:chgData name="Natacha Crooks" userId="df6f74c6a2784893" providerId="LiveId" clId="{54C37BF5-B46F-499E-B623-616F43F2942E}" dt="2023-09-14T08:32:50.528" v="517"/>
        <pc:sldMkLst>
          <pc:docMk/>
          <pc:sldMk cId="3534530603" sldId="1244"/>
        </pc:sldMkLst>
        <pc:grpChg chg="mod">
          <ac:chgData name="Natacha Crooks" userId="df6f74c6a2784893" providerId="LiveId" clId="{54C37BF5-B46F-499E-B623-616F43F2942E}" dt="2023-09-14T08:31:06.373" v="515" actId="1076"/>
          <ac:grpSpMkLst>
            <pc:docMk/>
            <pc:sldMk cId="3534530603" sldId="1244"/>
            <ac:grpSpMk id="449545" creationId="{00000000-0000-0000-0000-000000000000}"/>
          </ac:grpSpMkLst>
        </pc:grpChg>
      </pc:sldChg>
      <pc:sldChg chg="modSp add modAnim modNotesTx">
        <pc:chgData name="Natacha Crooks" userId="df6f74c6a2784893" providerId="LiveId" clId="{54C37BF5-B46F-499E-B623-616F43F2942E}" dt="2023-09-14T09:55:03.875" v="847" actId="255"/>
        <pc:sldMkLst>
          <pc:docMk/>
          <pc:sldMk cId="2655171444" sldId="1277"/>
        </pc:sldMkLst>
        <pc:spChg chg="mod">
          <ac:chgData name="Natacha Crooks" userId="df6f74c6a2784893" providerId="LiveId" clId="{54C37BF5-B46F-499E-B623-616F43F2942E}" dt="2023-09-14T09:55:03.875" v="847" actId="255"/>
          <ac:spMkLst>
            <pc:docMk/>
            <pc:sldMk cId="2655171444" sldId="1277"/>
            <ac:spMk id="18435" creationId="{00000000-0000-0000-0000-000000000000}"/>
          </ac:spMkLst>
        </pc:spChg>
      </pc:sldChg>
      <pc:sldChg chg="modSp add mod modAnim modNotesTx">
        <pc:chgData name="Natacha Crooks" userId="df6f74c6a2784893" providerId="LiveId" clId="{54C37BF5-B46F-499E-B623-616F43F2942E}" dt="2023-09-14T09:01:24.416" v="557" actId="20577"/>
        <pc:sldMkLst>
          <pc:docMk/>
          <pc:sldMk cId="1985333729" sldId="1278"/>
        </pc:sldMkLst>
        <pc:spChg chg="mod">
          <ac:chgData name="Natacha Crooks" userId="df6f74c6a2784893" providerId="LiveId" clId="{54C37BF5-B46F-499E-B623-616F43F2942E}" dt="2023-09-14T08:57:12.643" v="540" actId="2711"/>
          <ac:spMkLst>
            <pc:docMk/>
            <pc:sldMk cId="1985333729" sldId="1278"/>
            <ac:spMk id="10241" creationId="{00000000-0000-0000-0000-000000000000}"/>
          </ac:spMkLst>
        </pc:spChg>
        <pc:spChg chg="mod">
          <ac:chgData name="Natacha Crooks" userId="df6f74c6a2784893" providerId="LiveId" clId="{54C37BF5-B46F-499E-B623-616F43F2942E}" dt="2023-09-14T09:01:24.416" v="557" actId="20577"/>
          <ac:spMkLst>
            <pc:docMk/>
            <pc:sldMk cId="1985333729" sldId="1278"/>
            <ac:spMk id="10242" creationId="{00000000-0000-0000-0000-000000000000}"/>
          </ac:spMkLst>
        </pc:spChg>
      </pc:sldChg>
      <pc:sldChg chg="modSp add mod modAnim modNotesTx">
        <pc:chgData name="Natacha Crooks" userId="df6f74c6a2784893" providerId="LiveId" clId="{54C37BF5-B46F-499E-B623-616F43F2942E}" dt="2023-09-14T09:03:34.078" v="561" actId="20577"/>
        <pc:sldMkLst>
          <pc:docMk/>
          <pc:sldMk cId="2484551141" sldId="1279"/>
        </pc:sldMkLst>
        <pc:spChg chg="mod">
          <ac:chgData name="Natacha Crooks" userId="df6f74c6a2784893" providerId="LiveId" clId="{54C37BF5-B46F-499E-B623-616F43F2942E}" dt="2023-09-14T08:58:58.978" v="544" actId="1076"/>
          <ac:spMkLst>
            <pc:docMk/>
            <pc:sldMk cId="2484551141" sldId="1279"/>
            <ac:spMk id="33798"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799"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2"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3"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4"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5"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8"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09"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10"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11"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12" creationId="{00000000-0000-0000-0000-000000000000}"/>
          </ac:spMkLst>
        </pc:spChg>
        <pc:spChg chg="mod">
          <ac:chgData name="Natacha Crooks" userId="df6f74c6a2784893" providerId="LiveId" clId="{54C37BF5-B46F-499E-B623-616F43F2942E}" dt="2023-09-14T08:58:58.978" v="544" actId="1076"/>
          <ac:spMkLst>
            <pc:docMk/>
            <pc:sldMk cId="2484551141" sldId="1279"/>
            <ac:spMk id="33813" creationId="{00000000-0000-0000-0000-000000000000}"/>
          </ac:spMkLst>
        </pc:spChg>
        <pc:spChg chg="mod">
          <ac:chgData name="Natacha Crooks" userId="df6f74c6a2784893" providerId="LiveId" clId="{54C37BF5-B46F-499E-B623-616F43F2942E}" dt="2023-09-14T08:59:04.760" v="545" actId="14100"/>
          <ac:spMkLst>
            <pc:docMk/>
            <pc:sldMk cId="2484551141" sldId="1279"/>
            <ac:spMk id="479234" creationId="{00000000-0000-0000-0000-000000000000}"/>
          </ac:spMkLst>
        </pc:spChg>
        <pc:grpChg chg="mod">
          <ac:chgData name="Natacha Crooks" userId="df6f74c6a2784893" providerId="LiveId" clId="{54C37BF5-B46F-499E-B623-616F43F2942E}" dt="2023-09-14T08:58:58.978" v="544" actId="1076"/>
          <ac:grpSpMkLst>
            <pc:docMk/>
            <pc:sldMk cId="2484551141" sldId="1279"/>
            <ac:grpSpMk id="33800" creationId="{00000000-0000-0000-0000-000000000000}"/>
          </ac:grpSpMkLst>
        </pc:grpChg>
        <pc:grpChg chg="mod">
          <ac:chgData name="Natacha Crooks" userId="df6f74c6a2784893" providerId="LiveId" clId="{54C37BF5-B46F-499E-B623-616F43F2942E}" dt="2023-09-14T08:58:58.978" v="544" actId="1076"/>
          <ac:grpSpMkLst>
            <pc:docMk/>
            <pc:sldMk cId="2484551141" sldId="1279"/>
            <ac:grpSpMk id="33801" creationId="{00000000-0000-0000-0000-000000000000}"/>
          </ac:grpSpMkLst>
        </pc:grpChg>
        <pc:grpChg chg="mod">
          <ac:chgData name="Natacha Crooks" userId="df6f74c6a2784893" providerId="LiveId" clId="{54C37BF5-B46F-499E-B623-616F43F2942E}" dt="2023-09-14T08:58:58.978" v="544" actId="1076"/>
          <ac:grpSpMkLst>
            <pc:docMk/>
            <pc:sldMk cId="2484551141" sldId="1279"/>
            <ac:grpSpMk id="33806" creationId="{00000000-0000-0000-0000-000000000000}"/>
          </ac:grpSpMkLst>
        </pc:grpChg>
        <pc:grpChg chg="mod">
          <ac:chgData name="Natacha Crooks" userId="df6f74c6a2784893" providerId="LiveId" clId="{54C37BF5-B46F-499E-B623-616F43F2942E}" dt="2023-09-14T08:58:58.978" v="544" actId="1076"/>
          <ac:grpSpMkLst>
            <pc:docMk/>
            <pc:sldMk cId="2484551141" sldId="1279"/>
            <ac:grpSpMk id="33807" creationId="{00000000-0000-0000-0000-000000000000}"/>
          </ac:grpSpMkLst>
        </pc:grpChg>
        <pc:grpChg chg="mod">
          <ac:chgData name="Natacha Crooks" userId="df6f74c6a2784893" providerId="LiveId" clId="{54C37BF5-B46F-499E-B623-616F43F2942E}" dt="2023-09-14T08:58:58.978" v="544" actId="1076"/>
          <ac:grpSpMkLst>
            <pc:docMk/>
            <pc:sldMk cId="2484551141" sldId="1279"/>
            <ac:grpSpMk id="479236" creationId="{00000000-0000-0000-0000-000000000000}"/>
          </ac:grpSpMkLst>
        </pc:grpChg>
        <pc:grpChg chg="mod">
          <ac:chgData name="Natacha Crooks" userId="df6f74c6a2784893" providerId="LiveId" clId="{54C37BF5-B46F-499E-B623-616F43F2942E}" dt="2023-09-14T08:58:58.978" v="544" actId="1076"/>
          <ac:grpSpMkLst>
            <pc:docMk/>
            <pc:sldMk cId="2484551141" sldId="1279"/>
            <ac:grpSpMk id="479246" creationId="{00000000-0000-0000-0000-000000000000}"/>
          </ac:grpSpMkLst>
        </pc:grpChg>
      </pc:sldChg>
      <pc:sldChg chg="modSp add mod modAnim">
        <pc:chgData name="Natacha Crooks" userId="df6f74c6a2784893" providerId="LiveId" clId="{54C37BF5-B46F-499E-B623-616F43F2942E}" dt="2023-09-14T09:11:53.841" v="580" actId="122"/>
        <pc:sldMkLst>
          <pc:docMk/>
          <pc:sldMk cId="3551538404" sldId="1280"/>
        </pc:sldMkLst>
        <pc:spChg chg="mod">
          <ac:chgData name="Natacha Crooks" userId="df6f74c6a2784893" providerId="LiveId" clId="{54C37BF5-B46F-499E-B623-616F43F2942E}" dt="2023-09-14T09:11:53.841" v="580" actId="122"/>
          <ac:spMkLst>
            <pc:docMk/>
            <pc:sldMk cId="3551538404" sldId="1280"/>
            <ac:spMk id="454659" creationId="{00000000-0000-0000-0000-000000000000}"/>
          </ac:spMkLst>
        </pc:spChg>
      </pc:sldChg>
      <pc:sldChg chg="modSp add modAnim">
        <pc:chgData name="Natacha Crooks" userId="df6f74c6a2784893" providerId="LiveId" clId="{54C37BF5-B46F-499E-B623-616F43F2942E}" dt="2023-09-14T09:13:00.679" v="597" actId="5793"/>
        <pc:sldMkLst>
          <pc:docMk/>
          <pc:sldMk cId="2438787831" sldId="1281"/>
        </pc:sldMkLst>
        <pc:spChg chg="mod">
          <ac:chgData name="Natacha Crooks" userId="df6f74c6a2784893" providerId="LiveId" clId="{54C37BF5-B46F-499E-B623-616F43F2942E}" dt="2023-09-14T09:13:00.679" v="597" actId="5793"/>
          <ac:spMkLst>
            <pc:docMk/>
            <pc:sldMk cId="2438787831" sldId="1281"/>
            <ac:spMk id="455683" creationId="{00000000-0000-0000-0000-000000000000}"/>
          </ac:spMkLst>
        </pc:spChg>
      </pc:sldChg>
      <pc:sldChg chg="modSp add del mod">
        <pc:chgData name="Natacha Crooks" userId="df6f74c6a2784893" providerId="LiveId" clId="{54C37BF5-B46F-499E-B623-616F43F2942E}" dt="2023-09-14T09:13:28.752" v="598" actId="2696"/>
        <pc:sldMkLst>
          <pc:docMk/>
          <pc:sldMk cId="76938285" sldId="1282"/>
        </pc:sldMkLst>
        <pc:spChg chg="mod">
          <ac:chgData name="Natacha Crooks" userId="df6f74c6a2784893" providerId="LiveId" clId="{54C37BF5-B46F-499E-B623-616F43F2942E}" dt="2023-09-14T09:11:21.140" v="564" actId="27636"/>
          <ac:spMkLst>
            <pc:docMk/>
            <pc:sldMk cId="76938285" sldId="1282"/>
            <ac:spMk id="454659" creationId="{00000000-0000-0000-0000-000000000000}"/>
          </ac:spMkLst>
        </pc:spChg>
      </pc:sldChg>
      <pc:sldChg chg="modSp add mod modAnim modNotesTx">
        <pc:chgData name="Natacha Crooks" userId="df6f74c6a2784893" providerId="LiveId" clId="{54C37BF5-B46F-499E-B623-616F43F2942E}" dt="2023-09-14T09:18:23.644" v="618"/>
        <pc:sldMkLst>
          <pc:docMk/>
          <pc:sldMk cId="898981062" sldId="1283"/>
        </pc:sldMkLst>
        <pc:spChg chg="mod">
          <ac:chgData name="Natacha Crooks" userId="df6f74c6a2784893" providerId="LiveId" clId="{54C37BF5-B46F-499E-B623-616F43F2942E}" dt="2023-09-14T09:15:24.905" v="614" actId="1076"/>
          <ac:spMkLst>
            <pc:docMk/>
            <pc:sldMk cId="898981062" sldId="1283"/>
            <ac:spMk id="22534" creationId="{00000000-0000-0000-0000-000000000000}"/>
          </ac:spMkLst>
        </pc:spChg>
        <pc:spChg chg="mod">
          <ac:chgData name="Natacha Crooks" userId="df6f74c6a2784893" providerId="LiveId" clId="{54C37BF5-B46F-499E-B623-616F43F2942E}" dt="2023-09-14T09:15:20.129" v="613" actId="14100"/>
          <ac:spMkLst>
            <pc:docMk/>
            <pc:sldMk cId="898981062" sldId="1283"/>
            <ac:spMk id="456707" creationId="{00000000-0000-0000-0000-000000000000}"/>
          </ac:spMkLst>
        </pc:spChg>
        <pc:spChg chg="mod">
          <ac:chgData name="Natacha Crooks" userId="df6f74c6a2784893" providerId="LiveId" clId="{54C37BF5-B46F-499E-B623-616F43F2942E}" dt="2023-09-14T09:15:30.432" v="615" actId="1076"/>
          <ac:spMkLst>
            <pc:docMk/>
            <pc:sldMk cId="898981062" sldId="1283"/>
            <ac:spMk id="456709" creationId="{00000000-0000-0000-0000-000000000000}"/>
          </ac:spMkLst>
        </pc:spChg>
      </pc:sldChg>
      <pc:sldChg chg="add del">
        <pc:chgData name="Natacha Crooks" userId="df6f74c6a2784893" providerId="LiveId" clId="{54C37BF5-B46F-499E-B623-616F43F2942E}" dt="2023-09-14T09:14:13.546" v="600" actId="47"/>
        <pc:sldMkLst>
          <pc:docMk/>
          <pc:sldMk cId="2412743718" sldId="1285"/>
        </pc:sldMkLst>
      </pc:sldChg>
      <pc:sldChg chg="add del">
        <pc:chgData name="Natacha Crooks" userId="df6f74c6a2784893" providerId="LiveId" clId="{54C37BF5-B46F-499E-B623-616F43F2942E}" dt="2023-09-14T09:14:13.546" v="600" actId="47"/>
        <pc:sldMkLst>
          <pc:docMk/>
          <pc:sldMk cId="3556436398" sldId="1286"/>
        </pc:sldMkLst>
      </pc:sldChg>
      <pc:sldChg chg="modSp add mod">
        <pc:chgData name="Natacha Crooks" userId="df6f74c6a2784893" providerId="LiveId" clId="{54C37BF5-B46F-499E-B623-616F43F2942E}" dt="2023-09-14T09:11:21.153" v="565" actId="27636"/>
        <pc:sldMkLst>
          <pc:docMk/>
          <pc:sldMk cId="4159390489" sldId="1287"/>
        </pc:sldMkLst>
        <pc:spChg chg="mod">
          <ac:chgData name="Natacha Crooks" userId="df6f74c6a2784893" providerId="LiveId" clId="{54C37BF5-B46F-499E-B623-616F43F2942E}" dt="2023-09-14T09:11:21.153" v="565" actId="27636"/>
          <ac:spMkLst>
            <pc:docMk/>
            <pc:sldMk cId="4159390489" sldId="1287"/>
            <ac:spMk id="3" creationId="{0A8059F1-E5B6-48E1-987F-5DDF58163B25}"/>
          </ac:spMkLst>
        </pc:spChg>
      </pc:sldChg>
      <pc:sldChg chg="modSp add mod">
        <pc:chgData name="Natacha Crooks" userId="df6f74c6a2784893" providerId="LiveId" clId="{54C37BF5-B46F-499E-B623-616F43F2942E}" dt="2023-09-15T17:31:34.728" v="859" actId="20577"/>
        <pc:sldMkLst>
          <pc:docMk/>
          <pc:sldMk cId="1724754870" sldId="1289"/>
        </pc:sldMkLst>
        <pc:spChg chg="mod">
          <ac:chgData name="Natacha Crooks" userId="df6f74c6a2784893" providerId="LiveId" clId="{54C37BF5-B46F-499E-B623-616F43F2942E}" dt="2023-09-14T09:11:21.166" v="567" actId="27636"/>
          <ac:spMkLst>
            <pc:docMk/>
            <pc:sldMk cId="1724754870" sldId="1289"/>
            <ac:spMk id="3" creationId="{023852B3-0CDC-454B-890D-1FD10A57535C}"/>
          </ac:spMkLst>
        </pc:spChg>
        <pc:spChg chg="mod">
          <ac:chgData name="Natacha Crooks" userId="df6f74c6a2784893" providerId="LiveId" clId="{54C37BF5-B46F-499E-B623-616F43F2942E}" dt="2023-09-15T17:31:34.728" v="859" actId="20577"/>
          <ac:spMkLst>
            <pc:docMk/>
            <pc:sldMk cId="1724754870" sldId="1289"/>
            <ac:spMk id="7" creationId="{FD31D945-3296-45FA-9F38-10591FC655B2}"/>
          </ac:spMkLst>
        </pc:spChg>
      </pc:sldChg>
      <pc:sldChg chg="add">
        <pc:chgData name="Natacha Crooks" userId="df6f74c6a2784893" providerId="LiveId" clId="{54C37BF5-B46F-499E-B623-616F43F2942E}" dt="2023-09-14T09:11:21.012" v="562"/>
        <pc:sldMkLst>
          <pc:docMk/>
          <pc:sldMk cId="461901854" sldId="1291"/>
        </pc:sldMkLst>
      </pc:sldChg>
      <pc:sldChg chg="modSp add mod">
        <pc:chgData name="Natacha Crooks" userId="df6f74c6a2784893" providerId="LiveId" clId="{54C37BF5-B46F-499E-B623-616F43F2942E}" dt="2023-09-14T09:11:21.160" v="566" actId="27636"/>
        <pc:sldMkLst>
          <pc:docMk/>
          <pc:sldMk cId="2198385879" sldId="1292"/>
        </pc:sldMkLst>
        <pc:spChg chg="mod">
          <ac:chgData name="Natacha Crooks" userId="df6f74c6a2784893" providerId="LiveId" clId="{54C37BF5-B46F-499E-B623-616F43F2942E}" dt="2023-09-14T09:11:21.160" v="566" actId="27636"/>
          <ac:spMkLst>
            <pc:docMk/>
            <pc:sldMk cId="2198385879" sldId="1292"/>
            <ac:spMk id="3" creationId="{023852B3-0CDC-454B-890D-1FD10A57535C}"/>
          </ac:spMkLst>
        </pc:spChg>
      </pc:sldChg>
      <pc:sldChg chg="modSp add mod modAnim">
        <pc:chgData name="Natacha Crooks" userId="df6f74c6a2784893" providerId="LiveId" clId="{54C37BF5-B46F-499E-B623-616F43F2942E}" dt="2023-09-14T09:12:11.920" v="589" actId="20577"/>
        <pc:sldMkLst>
          <pc:docMk/>
          <pc:sldMk cId="3340301948" sldId="1293"/>
        </pc:sldMkLst>
        <pc:spChg chg="mod">
          <ac:chgData name="Natacha Crooks" userId="df6f74c6a2784893" providerId="LiveId" clId="{54C37BF5-B46F-499E-B623-616F43F2942E}" dt="2023-09-14T09:12:11.920" v="589" actId="20577"/>
          <ac:spMkLst>
            <pc:docMk/>
            <pc:sldMk cId="3340301948" sldId="1293"/>
            <ac:spMk id="454659" creationId="{00000000-0000-0000-0000-000000000000}"/>
          </ac:spMkLst>
        </pc:spChg>
      </pc:sldChg>
      <pc:sldChg chg="add del">
        <pc:chgData name="Natacha Crooks" userId="df6f74c6a2784893" providerId="LiveId" clId="{54C37BF5-B46F-499E-B623-616F43F2942E}" dt="2023-09-14T09:18:58.398" v="619" actId="2696"/>
        <pc:sldMkLst>
          <pc:docMk/>
          <pc:sldMk cId="3276714966" sldId="1294"/>
        </pc:sldMkLst>
      </pc:sldChg>
      <pc:sldChg chg="modSp add mod">
        <pc:chgData name="Natacha Crooks" userId="df6f74c6a2784893" providerId="LiveId" clId="{54C37BF5-B46F-499E-B623-616F43F2942E}" dt="2023-09-14T09:29:04.094" v="626" actId="1076"/>
        <pc:sldMkLst>
          <pc:docMk/>
          <pc:sldMk cId="3708663791" sldId="1294"/>
        </pc:sldMkLst>
        <pc:spChg chg="mod">
          <ac:chgData name="Natacha Crooks" userId="df6f74c6a2784893" providerId="LiveId" clId="{54C37BF5-B46F-499E-B623-616F43F2942E}" dt="2023-09-14T09:29:00.072" v="625" actId="14100"/>
          <ac:spMkLst>
            <pc:docMk/>
            <pc:sldMk cId="3708663791" sldId="1294"/>
            <ac:spMk id="36866" creationId="{00000000-0000-0000-0000-000000000000}"/>
          </ac:spMkLst>
        </pc:spChg>
        <pc:spChg chg="mod">
          <ac:chgData name="Natacha Crooks" userId="df6f74c6a2784893" providerId="LiveId" clId="{54C37BF5-B46F-499E-B623-616F43F2942E}" dt="2023-09-14T09:29:04.094" v="626" actId="1076"/>
          <ac:spMkLst>
            <pc:docMk/>
            <pc:sldMk cId="3708663791" sldId="1294"/>
            <ac:spMk id="36867" creationId="{00000000-0000-0000-0000-000000000000}"/>
          </ac:spMkLst>
        </pc:spChg>
      </pc:sldChg>
      <pc:sldChg chg="delSp modSp add mod modAnim">
        <pc:chgData name="Natacha Crooks" userId="df6f74c6a2784893" providerId="LiveId" clId="{54C37BF5-B46F-499E-B623-616F43F2942E}" dt="2023-09-14T09:40:21.659" v="752" actId="207"/>
        <pc:sldMkLst>
          <pc:docMk/>
          <pc:sldMk cId="3865990141" sldId="1295"/>
        </pc:sldMkLst>
        <pc:spChg chg="mod">
          <ac:chgData name="Natacha Crooks" userId="df6f74c6a2784893" providerId="LiveId" clId="{54C37BF5-B46F-499E-B623-616F43F2942E}" dt="2023-09-14T09:40:21.659" v="752" actId="207"/>
          <ac:spMkLst>
            <pc:docMk/>
            <pc:sldMk cId="3865990141" sldId="1295"/>
            <ac:spMk id="459779" creationId="{00000000-0000-0000-0000-000000000000}"/>
          </ac:spMkLst>
        </pc:spChg>
        <pc:picChg chg="del">
          <ac:chgData name="Natacha Crooks" userId="df6f74c6a2784893" providerId="LiveId" clId="{54C37BF5-B46F-499E-B623-616F43F2942E}" dt="2023-09-14T09:37:44.855" v="734" actId="478"/>
          <ac:picMkLst>
            <pc:docMk/>
            <pc:sldMk cId="3865990141" sldId="1295"/>
            <ac:picMk id="24580" creationId="{00000000-0000-0000-0000-000000000000}"/>
          </ac:picMkLst>
        </pc:picChg>
      </pc:sldChg>
      <pc:sldChg chg="delSp modSp add mod delAnim modAnim">
        <pc:chgData name="Natacha Crooks" userId="df6f74c6a2784893" providerId="LiveId" clId="{54C37BF5-B46F-499E-B623-616F43F2942E}" dt="2023-09-14T09:30:44.892" v="652" actId="122"/>
        <pc:sldMkLst>
          <pc:docMk/>
          <pc:sldMk cId="2790490073" sldId="1357"/>
        </pc:sldMkLst>
        <pc:spChg chg="mod">
          <ac:chgData name="Natacha Crooks" userId="df6f74c6a2784893" providerId="LiveId" clId="{54C37BF5-B46F-499E-B623-616F43F2942E}" dt="2023-09-14T09:30:13.424" v="638" actId="14100"/>
          <ac:spMkLst>
            <pc:docMk/>
            <pc:sldMk cId="2790490073" sldId="1357"/>
            <ac:spMk id="27650" creationId="{00000000-0000-0000-0000-000000000000}"/>
          </ac:spMkLst>
        </pc:spChg>
        <pc:spChg chg="mod">
          <ac:chgData name="Natacha Crooks" userId="df6f74c6a2784893" providerId="LiveId" clId="{54C37BF5-B46F-499E-B623-616F43F2942E}" dt="2023-09-14T09:30:44.892" v="652" actId="122"/>
          <ac:spMkLst>
            <pc:docMk/>
            <pc:sldMk cId="2790490073" sldId="1357"/>
            <ac:spMk id="462851" creationId="{00000000-0000-0000-0000-000000000000}"/>
          </ac:spMkLst>
        </pc:spChg>
        <pc:picChg chg="del mod">
          <ac:chgData name="Natacha Crooks" userId="df6f74c6a2784893" providerId="LiveId" clId="{54C37BF5-B46F-499E-B623-616F43F2942E}" dt="2023-09-14T09:30:40.253" v="651" actId="478"/>
          <ac:picMkLst>
            <pc:docMk/>
            <pc:sldMk cId="2790490073" sldId="1357"/>
            <ac:picMk id="462859" creationId="{00000000-0000-0000-0000-000000000000}"/>
          </ac:picMkLst>
        </pc:picChg>
      </pc:sldChg>
      <pc:sldChg chg="modSp add mod">
        <pc:chgData name="Natacha Crooks" userId="df6f74c6a2784893" providerId="LiveId" clId="{54C37BF5-B46F-499E-B623-616F43F2942E}" dt="2023-09-14T09:32:12.817" v="684" actId="122"/>
        <pc:sldMkLst>
          <pc:docMk/>
          <pc:sldMk cId="1902909417" sldId="1358"/>
        </pc:sldMkLst>
        <pc:spChg chg="mod">
          <ac:chgData name="Natacha Crooks" userId="df6f74c6a2784893" providerId="LiveId" clId="{54C37BF5-B46F-499E-B623-616F43F2942E}" dt="2023-09-14T09:32:12.817" v="684" actId="122"/>
          <ac:spMkLst>
            <pc:docMk/>
            <pc:sldMk cId="1902909417" sldId="1358"/>
            <ac:spMk id="3" creationId="{98C10FA3-ED5E-894D-8B92-0CE3686509FF}"/>
          </ac:spMkLst>
        </pc:spChg>
        <pc:spChg chg="mod">
          <ac:chgData name="Natacha Crooks" userId="df6f74c6a2784893" providerId="LiveId" clId="{54C37BF5-B46F-499E-B623-616F43F2942E}" dt="2023-09-14T09:31:35.549" v="671" actId="14100"/>
          <ac:spMkLst>
            <pc:docMk/>
            <pc:sldMk cId="1902909417" sldId="1358"/>
            <ac:spMk id="7" creationId="{00000000-0000-0000-0000-000000000000}"/>
          </ac:spMkLst>
        </pc:spChg>
      </pc:sldChg>
      <pc:sldChg chg="modSp add mod">
        <pc:chgData name="Natacha Crooks" userId="df6f74c6a2784893" providerId="LiveId" clId="{54C37BF5-B46F-499E-B623-616F43F2942E}" dt="2023-09-14T09:32:27.517" v="686" actId="113"/>
        <pc:sldMkLst>
          <pc:docMk/>
          <pc:sldMk cId="81886094" sldId="1359"/>
        </pc:sldMkLst>
        <pc:spChg chg="mod">
          <ac:chgData name="Natacha Crooks" userId="df6f74c6a2784893" providerId="LiveId" clId="{54C37BF5-B46F-499E-B623-616F43F2942E}" dt="2023-09-14T09:32:27.517" v="686" actId="113"/>
          <ac:spMkLst>
            <pc:docMk/>
            <pc:sldMk cId="81886094" sldId="1359"/>
            <ac:spMk id="7" creationId="{14EFDF98-AECE-EC47-9CC5-8180274342CD}"/>
          </ac:spMkLst>
        </pc:spChg>
        <pc:spChg chg="mod">
          <ac:chgData name="Natacha Crooks" userId="df6f74c6a2784893" providerId="LiveId" clId="{54C37BF5-B46F-499E-B623-616F43F2942E}" dt="2023-09-14T09:32:27.517" v="686" actId="113"/>
          <ac:spMkLst>
            <pc:docMk/>
            <pc:sldMk cId="81886094" sldId="1359"/>
            <ac:spMk id="8" creationId="{E67781F4-D046-8340-B7E9-889D75469A74}"/>
          </ac:spMkLst>
        </pc:spChg>
        <pc:spChg chg="mod">
          <ac:chgData name="Natacha Crooks" userId="df6f74c6a2784893" providerId="LiveId" clId="{54C37BF5-B46F-499E-B623-616F43F2942E}" dt="2023-09-14T09:32:27.517" v="686" actId="113"/>
          <ac:spMkLst>
            <pc:docMk/>
            <pc:sldMk cId="81886094" sldId="1359"/>
            <ac:spMk id="9" creationId="{9C9DC36C-75E7-9D46-868E-C4C30423AD8B}"/>
          </ac:spMkLst>
        </pc:spChg>
      </pc:sldChg>
      <pc:sldChg chg="modSp add mod">
        <pc:chgData name="Natacha Crooks" userId="df6f74c6a2784893" providerId="LiveId" clId="{54C37BF5-B46F-499E-B623-616F43F2942E}" dt="2023-09-14T09:35:31.625" v="690" actId="255"/>
        <pc:sldMkLst>
          <pc:docMk/>
          <pc:sldMk cId="1055724330" sldId="1360"/>
        </pc:sldMkLst>
        <pc:spChg chg="mod">
          <ac:chgData name="Natacha Crooks" userId="df6f74c6a2784893" providerId="LiveId" clId="{54C37BF5-B46F-499E-B623-616F43F2942E}" dt="2023-09-14T09:35:31.625" v="690" actId="255"/>
          <ac:spMkLst>
            <pc:docMk/>
            <pc:sldMk cId="1055724330" sldId="1360"/>
            <ac:spMk id="9" creationId="{9C9DC36C-75E7-9D46-868E-C4C30423AD8B}"/>
          </ac:spMkLst>
        </pc:spChg>
      </pc:sldChg>
      <pc:sldChg chg="add del">
        <pc:chgData name="Natacha Crooks" userId="df6f74c6a2784893" providerId="LiveId" clId="{54C37BF5-B46F-499E-B623-616F43F2942E}" dt="2023-09-14T09:36:00.434" v="693" actId="47"/>
        <pc:sldMkLst>
          <pc:docMk/>
          <pc:sldMk cId="97878185" sldId="1361"/>
        </pc:sldMkLst>
      </pc:sldChg>
      <pc:sldChg chg="delSp modSp add mod delAnim modAnim">
        <pc:chgData name="Natacha Crooks" userId="df6f74c6a2784893" providerId="LiveId" clId="{54C37BF5-B46F-499E-B623-616F43F2942E}" dt="2023-09-14T09:41:44.847" v="772" actId="1076"/>
        <pc:sldMkLst>
          <pc:docMk/>
          <pc:sldMk cId="1020526794" sldId="1363"/>
        </pc:sldMkLst>
        <pc:spChg chg="del">
          <ac:chgData name="Natacha Crooks" userId="df6f74c6a2784893" providerId="LiveId" clId="{54C37BF5-B46F-499E-B623-616F43F2942E}" dt="2023-09-14T09:41:30.093" v="771" actId="478"/>
          <ac:spMkLst>
            <pc:docMk/>
            <pc:sldMk cId="1020526794" sldId="1363"/>
            <ac:spMk id="512003" creationId="{00000000-0000-0000-0000-000000000000}"/>
          </ac:spMkLst>
        </pc:spChg>
        <pc:spChg chg="del">
          <ac:chgData name="Natacha Crooks" userId="df6f74c6a2784893" providerId="LiveId" clId="{54C37BF5-B46F-499E-B623-616F43F2942E}" dt="2023-09-14T09:41:22.490" v="769" actId="478"/>
          <ac:spMkLst>
            <pc:docMk/>
            <pc:sldMk cId="1020526794" sldId="1363"/>
            <ac:spMk id="512004" creationId="{00000000-0000-0000-0000-000000000000}"/>
          </ac:spMkLst>
        </pc:spChg>
        <pc:spChg chg="del">
          <ac:chgData name="Natacha Crooks" userId="df6f74c6a2784893" providerId="LiveId" clId="{54C37BF5-B46F-499E-B623-616F43F2942E}" dt="2023-09-14T09:41:21.467" v="768" actId="478"/>
          <ac:spMkLst>
            <pc:docMk/>
            <pc:sldMk cId="1020526794" sldId="1363"/>
            <ac:spMk id="512005" creationId="{00000000-0000-0000-0000-000000000000}"/>
          </ac:spMkLst>
        </pc:spChg>
        <pc:spChg chg="mod">
          <ac:chgData name="Natacha Crooks" userId="df6f74c6a2784893" providerId="LiveId" clId="{54C37BF5-B46F-499E-B623-616F43F2942E}" dt="2023-09-14T09:41:44.847" v="772" actId="1076"/>
          <ac:spMkLst>
            <pc:docMk/>
            <pc:sldMk cId="1020526794" sldId="1363"/>
            <ac:spMk id="512008" creationId="{00000000-0000-0000-0000-000000000000}"/>
          </ac:spMkLst>
        </pc:spChg>
        <pc:spChg chg="del">
          <ac:chgData name="Natacha Crooks" userId="df6f74c6a2784893" providerId="LiveId" clId="{54C37BF5-B46F-499E-B623-616F43F2942E}" dt="2023-09-14T09:41:14.175" v="764" actId="478"/>
          <ac:spMkLst>
            <pc:docMk/>
            <pc:sldMk cId="1020526794" sldId="1363"/>
            <ac:spMk id="512021" creationId="{00000000-0000-0000-0000-000000000000}"/>
          </ac:spMkLst>
        </pc:spChg>
        <pc:spChg chg="del">
          <ac:chgData name="Natacha Crooks" userId="df6f74c6a2784893" providerId="LiveId" clId="{54C37BF5-B46F-499E-B623-616F43F2942E}" dt="2023-09-14T09:41:20.359" v="767" actId="478"/>
          <ac:spMkLst>
            <pc:docMk/>
            <pc:sldMk cId="1020526794" sldId="1363"/>
            <ac:spMk id="512023" creationId="{00000000-0000-0000-0000-000000000000}"/>
          </ac:spMkLst>
        </pc:spChg>
        <pc:spChg chg="del">
          <ac:chgData name="Natacha Crooks" userId="df6f74c6a2784893" providerId="LiveId" clId="{54C37BF5-B46F-499E-B623-616F43F2942E}" dt="2023-09-14T09:40:53.097" v="754" actId="478"/>
          <ac:spMkLst>
            <pc:docMk/>
            <pc:sldMk cId="1020526794" sldId="1363"/>
            <ac:spMk id="512024" creationId="{00000000-0000-0000-0000-000000000000}"/>
          </ac:spMkLst>
        </pc:spChg>
        <pc:spChg chg="del">
          <ac:chgData name="Natacha Crooks" userId="df6f74c6a2784893" providerId="LiveId" clId="{54C37BF5-B46F-499E-B623-616F43F2942E}" dt="2023-09-14T09:41:18.964" v="766" actId="478"/>
          <ac:spMkLst>
            <pc:docMk/>
            <pc:sldMk cId="1020526794" sldId="1363"/>
            <ac:spMk id="512026" creationId="{00000000-0000-0000-0000-000000000000}"/>
          </ac:spMkLst>
        </pc:spChg>
        <pc:spChg chg="del">
          <ac:chgData name="Natacha Crooks" userId="df6f74c6a2784893" providerId="LiveId" clId="{54C37BF5-B46F-499E-B623-616F43F2942E}" dt="2023-09-14T09:41:16.375" v="765" actId="478"/>
          <ac:spMkLst>
            <pc:docMk/>
            <pc:sldMk cId="1020526794" sldId="1363"/>
            <ac:spMk id="512030" creationId="{00000000-0000-0000-0000-000000000000}"/>
          </ac:spMkLst>
        </pc:spChg>
        <pc:grpChg chg="del">
          <ac:chgData name="Natacha Crooks" userId="df6f74c6a2784893" providerId="LiveId" clId="{54C37BF5-B46F-499E-B623-616F43F2942E}" dt="2023-09-14T09:40:49.558" v="753" actId="478"/>
          <ac:grpSpMkLst>
            <pc:docMk/>
            <pc:sldMk cId="1020526794" sldId="1363"/>
            <ac:grpSpMk id="512011" creationId="{00000000-0000-0000-0000-000000000000}"/>
          </ac:grpSpMkLst>
        </pc:grpChg>
      </pc:sldChg>
      <pc:sldChg chg="delSp modSp add mod delAnim modAnim">
        <pc:chgData name="Natacha Crooks" userId="df6f74c6a2784893" providerId="LiveId" clId="{54C37BF5-B46F-499E-B623-616F43F2942E}" dt="2023-09-14T09:51:51.307" v="792" actId="20577"/>
        <pc:sldMkLst>
          <pc:docMk/>
          <pc:sldMk cId="1340430318" sldId="1364"/>
        </pc:sldMkLst>
        <pc:spChg chg="del">
          <ac:chgData name="Natacha Crooks" userId="df6f74c6a2784893" providerId="LiveId" clId="{54C37BF5-B46F-499E-B623-616F43F2942E}" dt="2023-09-14T09:51:42.277" v="790" actId="478"/>
          <ac:spMkLst>
            <pc:docMk/>
            <pc:sldMk cId="1340430318" sldId="1364"/>
            <ac:spMk id="2" creationId="{00000000-0000-0000-0000-000000000000}"/>
          </ac:spMkLst>
        </pc:spChg>
        <pc:spChg chg="mod">
          <ac:chgData name="Natacha Crooks" userId="df6f74c6a2784893" providerId="LiveId" clId="{54C37BF5-B46F-499E-B623-616F43F2942E}" dt="2023-09-14T09:50:59.782" v="775" actId="2711"/>
          <ac:spMkLst>
            <pc:docMk/>
            <pc:sldMk cId="1340430318" sldId="1364"/>
            <ac:spMk id="28673" creationId="{00000000-0000-0000-0000-000000000000}"/>
          </ac:spMkLst>
        </pc:spChg>
        <pc:spChg chg="mod">
          <ac:chgData name="Natacha Crooks" userId="df6f74c6a2784893" providerId="LiveId" clId="{54C37BF5-B46F-499E-B623-616F43F2942E}" dt="2023-09-14T09:51:51.307" v="792" actId="20577"/>
          <ac:spMkLst>
            <pc:docMk/>
            <pc:sldMk cId="1340430318" sldId="1364"/>
            <ac:spMk id="461827" creationId="{00000000-0000-0000-0000-000000000000}"/>
          </ac:spMkLst>
        </pc:spChg>
      </pc:sldChg>
      <pc:sldChg chg="add del">
        <pc:chgData name="Natacha Crooks" userId="df6f74c6a2784893" providerId="LiveId" clId="{54C37BF5-B46F-499E-B623-616F43F2942E}" dt="2023-09-14T09:50:40.286" v="773" actId="47"/>
        <pc:sldMkLst>
          <pc:docMk/>
          <pc:sldMk cId="3950979185" sldId="1365"/>
        </pc:sldMkLst>
      </pc:sldChg>
      <pc:sldChg chg="add del">
        <pc:chgData name="Natacha Crooks" userId="df6f74c6a2784893" providerId="LiveId" clId="{54C37BF5-B46F-499E-B623-616F43F2942E}" dt="2023-09-14T09:50:40.286" v="773" actId="47"/>
        <pc:sldMkLst>
          <pc:docMk/>
          <pc:sldMk cId="1335539008" sldId="1366"/>
        </pc:sldMkLst>
      </pc:sldChg>
      <pc:sldChg chg="modSp add del mod">
        <pc:chgData name="Natacha Crooks" userId="df6f74c6a2784893" providerId="LiveId" clId="{54C37BF5-B46F-499E-B623-616F43F2942E}" dt="2023-09-14T09:50:40.286" v="773" actId="47"/>
        <pc:sldMkLst>
          <pc:docMk/>
          <pc:sldMk cId="2717812291" sldId="1367"/>
        </pc:sldMkLst>
        <pc:spChg chg="mod">
          <ac:chgData name="Natacha Crooks" userId="df6f74c6a2784893" providerId="LiveId" clId="{54C37BF5-B46F-499E-B623-616F43F2942E}" dt="2023-09-14T09:36:37.915" v="695" actId="27636"/>
          <ac:spMkLst>
            <pc:docMk/>
            <pc:sldMk cId="2717812291" sldId="1367"/>
            <ac:spMk id="465923" creationId="{00000000-0000-0000-0000-000000000000}"/>
          </ac:spMkLst>
        </pc:spChg>
      </pc:sldChg>
      <pc:sldChg chg="modSp add mod modAnim modNotesTx">
        <pc:chgData name="Natacha Crooks" userId="df6f74c6a2784893" providerId="LiveId" clId="{54C37BF5-B46F-499E-B623-616F43F2942E}" dt="2023-09-14T09:35:53.824" v="692" actId="20577"/>
        <pc:sldMkLst>
          <pc:docMk/>
          <pc:sldMk cId="501913908" sldId="1368"/>
        </pc:sldMkLst>
        <pc:spChg chg="mod">
          <ac:chgData name="Natacha Crooks" userId="df6f74c6a2784893" providerId="LiveId" clId="{54C37BF5-B46F-499E-B623-616F43F2942E}" dt="2023-09-14T09:35:53.824" v="692" actId="20577"/>
          <ac:spMkLst>
            <pc:docMk/>
            <pc:sldMk cId="501913908" sldId="1368"/>
            <ac:spMk id="23555" creationId="{00000000-0000-0000-0000-000000000000}"/>
          </ac:spMkLst>
        </pc:spChg>
      </pc:sldChg>
      <pc:sldChg chg="delSp modSp add mod delAnim modAnim">
        <pc:chgData name="Natacha Crooks" userId="df6f74c6a2784893" providerId="LiveId" clId="{54C37BF5-B46F-499E-B623-616F43F2942E}" dt="2023-09-14T09:31:21.253" v="669" actId="1076"/>
        <pc:sldMkLst>
          <pc:docMk/>
          <pc:sldMk cId="183269372" sldId="1369"/>
        </pc:sldMkLst>
        <pc:spChg chg="mod">
          <ac:chgData name="Natacha Crooks" userId="df6f74c6a2784893" providerId="LiveId" clId="{54C37BF5-B46F-499E-B623-616F43F2942E}" dt="2023-09-14T09:31:21.253" v="669" actId="1076"/>
          <ac:spMkLst>
            <pc:docMk/>
            <pc:sldMk cId="183269372" sldId="1369"/>
            <ac:spMk id="11" creationId="{98497CA3-96EE-AD43-9502-1CC1C466CBB9}"/>
          </ac:spMkLst>
        </pc:spChg>
        <pc:spChg chg="mod">
          <ac:chgData name="Natacha Crooks" userId="df6f74c6a2784893" providerId="LiveId" clId="{54C37BF5-B46F-499E-B623-616F43F2942E}" dt="2023-09-14T09:31:21.253" v="669" actId="1076"/>
          <ac:spMkLst>
            <pc:docMk/>
            <pc:sldMk cId="183269372" sldId="1369"/>
            <ac:spMk id="12" creationId="{884472BC-AD9C-CF47-942E-032A15DBF534}"/>
          </ac:spMkLst>
        </pc:spChg>
        <pc:spChg chg="mod">
          <ac:chgData name="Natacha Crooks" userId="df6f74c6a2784893" providerId="LiveId" clId="{54C37BF5-B46F-499E-B623-616F43F2942E}" dt="2023-09-14T09:31:21.253" v="669" actId="1076"/>
          <ac:spMkLst>
            <pc:docMk/>
            <pc:sldMk cId="183269372" sldId="1369"/>
            <ac:spMk id="13" creationId="{00000000-0000-0000-0000-000000000000}"/>
          </ac:spMkLst>
        </pc:spChg>
        <pc:spChg chg="mod">
          <ac:chgData name="Natacha Crooks" userId="df6f74c6a2784893" providerId="LiveId" clId="{54C37BF5-B46F-499E-B623-616F43F2942E}" dt="2023-09-14T09:31:21.253" v="669" actId="1076"/>
          <ac:spMkLst>
            <pc:docMk/>
            <pc:sldMk cId="183269372" sldId="1369"/>
            <ac:spMk id="14" creationId="{00000000-0000-0000-0000-000000000000}"/>
          </ac:spMkLst>
        </pc:spChg>
        <pc:spChg chg="mod">
          <ac:chgData name="Natacha Crooks" userId="df6f74c6a2784893" providerId="LiveId" clId="{54C37BF5-B46F-499E-B623-616F43F2942E}" dt="2023-09-14T09:31:21.253" v="669" actId="1076"/>
          <ac:spMkLst>
            <pc:docMk/>
            <pc:sldMk cId="183269372" sldId="1369"/>
            <ac:spMk id="15" creationId="{00000000-0000-0000-0000-000000000000}"/>
          </ac:spMkLst>
        </pc:spChg>
        <pc:spChg chg="mod">
          <ac:chgData name="Natacha Crooks" userId="df6f74c6a2784893" providerId="LiveId" clId="{54C37BF5-B46F-499E-B623-616F43F2942E}" dt="2023-09-14T09:31:21.253" v="669" actId="1076"/>
          <ac:spMkLst>
            <pc:docMk/>
            <pc:sldMk cId="183269372" sldId="1369"/>
            <ac:spMk id="16" creationId="{00000000-0000-0000-0000-000000000000}"/>
          </ac:spMkLst>
        </pc:spChg>
        <pc:spChg chg="mod">
          <ac:chgData name="Natacha Crooks" userId="df6f74c6a2784893" providerId="LiveId" clId="{54C37BF5-B46F-499E-B623-616F43F2942E}" dt="2023-09-14T09:31:21.253" v="669" actId="1076"/>
          <ac:spMkLst>
            <pc:docMk/>
            <pc:sldMk cId="183269372" sldId="1369"/>
            <ac:spMk id="17" creationId="{00000000-0000-0000-0000-000000000000}"/>
          </ac:spMkLst>
        </pc:spChg>
        <pc:spChg chg="mod">
          <ac:chgData name="Natacha Crooks" userId="df6f74c6a2784893" providerId="LiveId" clId="{54C37BF5-B46F-499E-B623-616F43F2942E}" dt="2023-09-14T09:31:21.253" v="669" actId="1076"/>
          <ac:spMkLst>
            <pc:docMk/>
            <pc:sldMk cId="183269372" sldId="1369"/>
            <ac:spMk id="18" creationId="{9017E023-D334-A04E-BEE4-D5372DC115B8}"/>
          </ac:spMkLst>
        </pc:spChg>
        <pc:spChg chg="mod">
          <ac:chgData name="Natacha Crooks" userId="df6f74c6a2784893" providerId="LiveId" clId="{54C37BF5-B46F-499E-B623-616F43F2942E}" dt="2023-09-14T09:31:05.230" v="658" actId="14100"/>
          <ac:spMkLst>
            <pc:docMk/>
            <pc:sldMk cId="183269372" sldId="1369"/>
            <ac:spMk id="27650" creationId="{00000000-0000-0000-0000-000000000000}"/>
          </ac:spMkLst>
        </pc:spChg>
        <pc:spChg chg="mod">
          <ac:chgData name="Natacha Crooks" userId="df6f74c6a2784893" providerId="LiveId" clId="{54C37BF5-B46F-499E-B623-616F43F2942E}" dt="2023-09-14T09:31:11.995" v="667" actId="20577"/>
          <ac:spMkLst>
            <pc:docMk/>
            <pc:sldMk cId="183269372" sldId="1369"/>
            <ac:spMk id="462851" creationId="{00000000-0000-0000-0000-000000000000}"/>
          </ac:spMkLst>
        </pc:spChg>
        <pc:picChg chg="del">
          <ac:chgData name="Natacha Crooks" userId="df6f74c6a2784893" providerId="LiveId" clId="{54C37BF5-B46F-499E-B623-616F43F2942E}" dt="2023-09-14T09:31:14.100" v="668" actId="478"/>
          <ac:picMkLst>
            <pc:docMk/>
            <pc:sldMk cId="183269372" sldId="1369"/>
            <ac:picMk id="462859" creationId="{00000000-0000-0000-0000-000000000000}"/>
          </ac:picMkLst>
        </pc:picChg>
      </pc:sldChg>
      <pc:sldChg chg="delSp modSp add mod ord modAnim">
        <pc:chgData name="Natacha Crooks" userId="df6f74c6a2784893" providerId="LiveId" clId="{54C37BF5-B46F-499E-B623-616F43F2942E}" dt="2023-09-14T09:37:26.991" v="726"/>
        <pc:sldMkLst>
          <pc:docMk/>
          <pc:sldMk cId="219385413" sldId="1370"/>
        </pc:sldMkLst>
        <pc:spChg chg="mod">
          <ac:chgData name="Natacha Crooks" userId="df6f74c6a2784893" providerId="LiveId" clId="{54C37BF5-B46F-499E-B623-616F43F2942E}" dt="2023-09-14T09:37:16.639" v="722" actId="14100"/>
          <ac:spMkLst>
            <pc:docMk/>
            <pc:sldMk cId="219385413" sldId="1370"/>
            <ac:spMk id="459779" creationId="{00000000-0000-0000-0000-000000000000}"/>
          </ac:spMkLst>
        </pc:spChg>
        <pc:picChg chg="del mod">
          <ac:chgData name="Natacha Crooks" userId="df6f74c6a2784893" providerId="LiveId" clId="{54C37BF5-B46F-499E-B623-616F43F2942E}" dt="2023-09-14T09:37:20.624" v="724" actId="478"/>
          <ac:picMkLst>
            <pc:docMk/>
            <pc:sldMk cId="219385413" sldId="1370"/>
            <ac:picMk id="24580" creationId="{00000000-0000-0000-0000-000000000000}"/>
          </ac:picMkLst>
        </pc:picChg>
      </pc:sldChg>
      <pc:sldChg chg="delSp modSp add mod delAnim modAnim">
        <pc:chgData name="Natacha Crooks" userId="df6f74c6a2784893" providerId="LiveId" clId="{54C37BF5-B46F-499E-B623-616F43F2942E}" dt="2023-09-14T09:53:01.819" v="830" actId="207"/>
        <pc:sldMkLst>
          <pc:docMk/>
          <pc:sldMk cId="4179634494" sldId="1371"/>
        </pc:sldMkLst>
        <pc:spChg chg="del">
          <ac:chgData name="Natacha Crooks" userId="df6f74c6a2784893" providerId="LiveId" clId="{54C37BF5-B46F-499E-B623-616F43F2942E}" dt="2023-09-14T09:52:12.243" v="797" actId="478"/>
          <ac:spMkLst>
            <pc:docMk/>
            <pc:sldMk cId="4179634494" sldId="1371"/>
            <ac:spMk id="2" creationId="{00000000-0000-0000-0000-000000000000}"/>
          </ac:spMkLst>
        </pc:spChg>
        <pc:spChg chg="mod">
          <ac:chgData name="Natacha Crooks" userId="df6f74c6a2784893" providerId="LiveId" clId="{54C37BF5-B46F-499E-B623-616F43F2942E}" dt="2023-09-14T09:52:01.953" v="793" actId="2711"/>
          <ac:spMkLst>
            <pc:docMk/>
            <pc:sldMk cId="4179634494" sldId="1371"/>
            <ac:spMk id="28673" creationId="{00000000-0000-0000-0000-000000000000}"/>
          </ac:spMkLst>
        </pc:spChg>
        <pc:spChg chg="mod">
          <ac:chgData name="Natacha Crooks" userId="df6f74c6a2784893" providerId="LiveId" clId="{54C37BF5-B46F-499E-B623-616F43F2942E}" dt="2023-09-14T09:53:01.819" v="830" actId="207"/>
          <ac:spMkLst>
            <pc:docMk/>
            <pc:sldMk cId="4179634494" sldId="1371"/>
            <ac:spMk id="461827" creationId="{00000000-0000-0000-0000-000000000000}"/>
          </ac:spMkLst>
        </pc:spChg>
      </pc:sldChg>
      <pc:sldMasterChg chg="modSp mod">
        <pc:chgData name="Natacha Crooks" userId="df6f74c6a2784893" providerId="LiveId" clId="{54C37BF5-B46F-499E-B623-616F43F2942E}" dt="2023-09-14T04:31:57.976" v="2" actId="20577"/>
        <pc:sldMasterMkLst>
          <pc:docMk/>
          <pc:sldMasterMk cId="0" sldId="2147483648"/>
        </pc:sldMasterMkLst>
        <pc:spChg chg="mod">
          <ac:chgData name="Natacha Crooks" userId="df6f74c6a2784893" providerId="LiveId" clId="{54C37BF5-B46F-499E-B623-616F43F2942E}" dt="2023-09-14T04:31:57.976" v="2" actId="20577"/>
          <ac:spMkLst>
            <pc:docMk/>
            <pc:sldMasterMk cId="0" sldId="2147483648"/>
            <ac:spMk id="1028"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19779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3288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real machines don’t have sequential consistency but there are ways to do it</a:t>
            </a:r>
          </a:p>
        </p:txBody>
      </p:sp>
    </p:spTree>
    <p:extLst>
      <p:ext uri="{BB962C8B-B14F-4D97-AF65-F5344CB8AC3E}">
        <p14:creationId xmlns:p14="http://schemas.microsoft.com/office/powerpoint/2010/main" val="1839647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2">
              <a:lnSpc>
                <a:spcPct val="80000"/>
              </a:lnSpc>
            </a:pPr>
            <a:endParaRPr lang="en-US" altLang="ko-KR" dirty="0">
              <a:solidFill>
                <a:schemeClr val="hlink"/>
              </a:solidFill>
              <a:latin typeface="Gill Sans Light"/>
              <a:ea typeface="굴림" charset="0"/>
              <a:cs typeface="Gill Sans Light"/>
            </a:endParaRPr>
          </a:p>
          <a:p>
            <a:pPr>
              <a:lnSpc>
                <a:spcPct val="80000"/>
              </a:lnSpc>
            </a:pPr>
            <a:r>
              <a:rPr lang="en-US" altLang="ko-KR" dirty="0">
                <a:latin typeface="Gill Sans Light"/>
                <a:ea typeface="굴림" charset="0"/>
                <a:cs typeface="Gill Sans Light"/>
              </a:rPr>
              <a:t>There’s got to be a better way!</a:t>
            </a:r>
          </a:p>
          <a:p>
            <a:pPr lvl="1">
              <a:lnSpc>
                <a:spcPct val="80000"/>
              </a:lnSpc>
            </a:pPr>
            <a:r>
              <a:rPr lang="en-US" altLang="ko-KR" dirty="0">
                <a:latin typeface="Gill Sans Light"/>
                <a:ea typeface="굴림" charset="0"/>
                <a:cs typeface="Gill Sans Light"/>
              </a:rPr>
              <a:t>Have hardware provide higher-level primitives than atomic load &amp; store</a:t>
            </a:r>
          </a:p>
          <a:p>
            <a:pPr lvl="1">
              <a:lnSpc>
                <a:spcPct val="80000"/>
              </a:lnSpc>
            </a:pPr>
            <a:r>
              <a:rPr lang="en-US" altLang="ko-KR" dirty="0">
                <a:latin typeface="Gill Sans Light"/>
                <a:ea typeface="굴림" charset="0"/>
                <a:cs typeface="Gill Sans Light"/>
              </a:rPr>
              <a:t>Build even higher-level programming abstractions on this hardware support</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288865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r>
              <a:rPr lang="en-US" altLang="en-US" dirty="0"/>
              <a:t>Can have a lock for each type of item in the fridge!</a:t>
            </a:r>
          </a:p>
          <a:p>
            <a:r>
              <a:rPr lang="en-US" altLang="en-US" dirty="0"/>
              <a:t>Acquiring and releasing the lock is atomic, unlike checking and placing a note was</a:t>
            </a:r>
          </a:p>
        </p:txBody>
      </p:sp>
    </p:spTree>
    <p:extLst>
      <p:ext uri="{BB962C8B-B14F-4D97-AF65-F5344CB8AC3E}">
        <p14:creationId xmlns:p14="http://schemas.microsoft.com/office/powerpoint/2010/main" val="40606124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lvl="1"/>
            <a:endParaRPr lang="en-US" altLang="en-US" dirty="0"/>
          </a:p>
        </p:txBody>
      </p:sp>
    </p:spTree>
    <p:extLst>
      <p:ext uri="{BB962C8B-B14F-4D97-AF65-F5344CB8AC3E}">
        <p14:creationId xmlns:p14="http://schemas.microsoft.com/office/powerpoint/2010/main" val="2117575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lvl="1"/>
            <a:r>
              <a:rPr lang="en-US" altLang="ko-KR" dirty="0">
                <a:ea typeface="굴림" panose="020B0600000101010101" pitchFamily="34" charset="-127"/>
              </a:rPr>
              <a:t>Everything is pretty painful if only atomic primitives are load and store</a:t>
            </a:r>
          </a:p>
          <a:p>
            <a:pPr lvl="1"/>
            <a:r>
              <a:rPr lang="en-US" altLang="ko-KR" dirty="0">
                <a:ea typeface="굴림" panose="020B0600000101010101" pitchFamily="34" charset="-127"/>
              </a:rPr>
              <a:t>Need to provide primitives useful at user-level</a:t>
            </a:r>
          </a:p>
          <a:p>
            <a:endParaRPr lang="en-US" altLang="en-US" dirty="0"/>
          </a:p>
          <a:p>
            <a:r>
              <a:rPr lang="en-US" altLang="en-US" dirty="0"/>
              <a:t>We have hardware provide higher level primitives and atomic load and store, build even higher-level programming abstractions on top of that support. So what's a solution number four, for too much milk? Well, we have this lock thing, right? Acquire the lock release, the lock interface. These are atomic somehow. So whatever acquire and release does, there's no way for an acquirer to get interrupted or a release to get interrupted. But if we had that, that our milk problems easy, every thread looks exactly like this. We acquire the lock, we do the critical section, we released the lock. Much easier to understand. Right? Except we don't know how to build a lock. So that's problem. Where we're going with synchronization here is we're going to implement various higher-level synchronization primitives using atomic operations. We're going to start at the hardware. We have looked at load and store, but we're going to have some other things like disable interrupts, test-and-set, compare and swap, et cetera. And then from those we're going to build locks, semaphores, monitors, send and receive kind of synchronization. And then from that, we're going to build correct programs. Okay, So we're down here yet. We've got load and store is not enough.</a:t>
            </a:r>
          </a:p>
          <a:p>
            <a:endParaRPr lang="en-US" altLang="en-US" dirty="0"/>
          </a:p>
        </p:txBody>
      </p:sp>
    </p:spTree>
    <p:extLst>
      <p:ext uri="{BB962C8B-B14F-4D97-AF65-F5344CB8AC3E}">
        <p14:creationId xmlns:p14="http://schemas.microsoft.com/office/powerpoint/2010/main" val="1756310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p:spPr>
        <p:txBody>
          <a:bodyPr/>
          <a:lstStyle/>
          <a:p>
            <a:pPr lvl="1"/>
            <a:r>
              <a:rPr lang="en-US" altLang="ko-KR" dirty="0">
                <a:ea typeface="굴림" panose="020B0600000101010101" pitchFamily="34" charset="-127"/>
              </a:rPr>
              <a:t> What if we have a lock instruction that does the whole locking thing for us? Is that a good idea? Suppose you could design a processor from scratch. You put it in a lock instruction that does the acquirer and one that does release, and you're good to go. How many people think that's a good idea? Okay? How many people think it's a bad idea? Alright, it turns out it's a bad idea. Can anybody tell me why it's a bad idea? Yeah. So in the hardware we could end up with a limited number of blocks. Now I will tell you that we can fix that by letting a lock B an address in memory somewhere. There any other problems with doing this? So the problem here is when you wait, if you don't want to be spinning, so you're not wasting instructions. What you want to do is put the thread to sleep. I, over, I didn't say that much, right. So you want to put the thread to sleep if somebody else has got the lock, so you're not wasting resources. The problem with a hardware lock is it works great for the lock and unlock, but if it has to put somebody to sleep, that's an operating system thing. So you'd have to be coding software. What does it mean to go to sleep into the lock instruction itself? Alright, and that's a no-no because that's just way too complicated and it's bound to what are you </a:t>
            </a:r>
            <a:r>
              <a:rPr lang="en-US" altLang="ko-KR" dirty="0" err="1">
                <a:ea typeface="굴림" panose="020B0600000101010101" pitchFamily="34" charset="-127"/>
              </a:rPr>
              <a:t>gonna</a:t>
            </a:r>
            <a:r>
              <a:rPr lang="en-US" altLang="ko-KR" dirty="0">
                <a:ea typeface="굴림" panose="020B0600000101010101" pitchFamily="34" charset="-127"/>
              </a:rPr>
              <a:t> build up Pintos lock instruction. Okay, What about Windows or Linux? It turns out, even assuming you wanted to go down that path, that's extremely complicated and there was something, a processor none of you've ever heard of called the Intel for 32 that actually did that. They had hardware lock instructions. They did Huffman encoded instructions for making things short. They computed the last digit of pi or no, not really, but they did a lot of stuff in hardware. And it never went anywhere because it was too complicated and expensive.</a:t>
            </a:r>
            <a:endParaRPr lang="en-US" altLang="en-US" dirty="0"/>
          </a:p>
        </p:txBody>
      </p:sp>
    </p:spTree>
    <p:extLst>
      <p:ext uri="{BB962C8B-B14F-4D97-AF65-F5344CB8AC3E}">
        <p14:creationId xmlns:p14="http://schemas.microsoft.com/office/powerpoint/2010/main" val="375635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r>
              <a:rPr lang="en-US" altLang="en-US" dirty="0"/>
              <a:t>What if, to build a lock, we actually tried disabling interrupts. </a:t>
            </a:r>
          </a:p>
          <a:p>
            <a:endParaRPr lang="en-US" altLang="en-US" dirty="0"/>
          </a:p>
        </p:txBody>
      </p:sp>
    </p:spTree>
    <p:extLst>
      <p:ext uri="{BB962C8B-B14F-4D97-AF65-F5344CB8AC3E}">
        <p14:creationId xmlns:p14="http://schemas.microsoft.com/office/powerpoint/2010/main" val="65508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tLang="en-US" dirty="0"/>
          </a:p>
          <a:p>
            <a:r>
              <a:rPr lang="en-US" altLang="en-US" dirty="0"/>
              <a:t>Because remember the operating system is the thing that's giving us this illusion of multiple threads running at the same time. So all we have to do is disable interrupts. And then the timer won't go off and we won't switch. Okay. Now, here's our lock acquire is disable interrupts. Lock releases enable interrupts.</a:t>
            </a:r>
          </a:p>
          <a:p>
            <a:endParaRPr lang="en-US" altLang="en-US" dirty="0"/>
          </a:p>
          <a:p>
            <a:pPr algn="l"/>
            <a:r>
              <a:rPr lang="en-US" sz="1800" b="0" i="0" u="none" strike="noStrike" baseline="0" dirty="0">
                <a:latin typeface="URWPalladioL-Roma"/>
              </a:rPr>
              <a:t>By turning</a:t>
            </a:r>
          </a:p>
          <a:p>
            <a:pPr algn="l"/>
            <a:r>
              <a:rPr lang="en-US" sz="1800" b="0" i="0" u="none" strike="noStrike" baseline="0" dirty="0">
                <a:latin typeface="URWPalladioL-Roma"/>
              </a:rPr>
              <a:t>off interrupts (using some kind of special hardware instruction) before</a:t>
            </a:r>
          </a:p>
          <a:p>
            <a:pPr algn="l"/>
            <a:r>
              <a:rPr lang="en-US" sz="1800" b="0" i="0" u="none" strike="noStrike" baseline="0" dirty="0">
                <a:latin typeface="URWPalladioL-Roma"/>
              </a:rPr>
              <a:t>entering a critical section, we ensure that the code inside the critical</a:t>
            </a:r>
          </a:p>
          <a:p>
            <a:pPr algn="l"/>
            <a:r>
              <a:rPr lang="en-US" sz="1800" b="0" i="0" u="none" strike="noStrike" baseline="0" dirty="0">
                <a:latin typeface="URWPalladioL-Roma"/>
              </a:rPr>
              <a:t>section will </a:t>
            </a:r>
            <a:r>
              <a:rPr lang="en-US" sz="1800" b="0" i="1" u="none" strike="noStrike" baseline="0" dirty="0">
                <a:latin typeface="URWPalladioL-Ital"/>
              </a:rPr>
              <a:t>not </a:t>
            </a:r>
            <a:r>
              <a:rPr lang="en-US" sz="1800" b="0" i="0" u="none" strike="noStrike" baseline="0" dirty="0">
                <a:latin typeface="URWPalladioL-Roma"/>
              </a:rPr>
              <a:t>be interrupted, and thus will execute as if it were atomic.</a:t>
            </a:r>
          </a:p>
          <a:p>
            <a:pPr algn="l"/>
            <a:r>
              <a:rPr lang="en-US" sz="1800" b="0" i="0" u="none" strike="noStrike" baseline="0" dirty="0">
                <a:latin typeface="URWPalladioL-Roma"/>
              </a:rPr>
              <a:t>When we are finished, we re-enable interrupts (again, via a hardware instruction)</a:t>
            </a:r>
          </a:p>
          <a:p>
            <a:pPr algn="l"/>
            <a:r>
              <a:rPr lang="en-US" sz="1800" b="0" i="0" u="none" strike="noStrike" baseline="0">
                <a:latin typeface="URWPalladioL-Roma"/>
              </a:rPr>
              <a:t>and thus the program proceeds as usual.</a:t>
            </a:r>
          </a:p>
          <a:p>
            <a:pPr algn="l"/>
            <a:endParaRPr lang="en-US" altLang="en-US" dirty="0"/>
          </a:p>
          <a:p>
            <a:endParaRPr lang="en-US" altLang="en-US" dirty="0"/>
          </a:p>
          <a:p>
            <a:endParaRPr lang="en-US" altLang="en-US" dirty="0"/>
          </a:p>
        </p:txBody>
      </p:sp>
    </p:spTree>
    <p:extLst>
      <p:ext uri="{BB962C8B-B14F-4D97-AF65-F5344CB8AC3E}">
        <p14:creationId xmlns:p14="http://schemas.microsoft.com/office/powerpoint/2010/main" val="202816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271326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en-US" altLang="en-US" dirty="0"/>
          </a:p>
          <a:p>
            <a:r>
              <a:rPr lang="en-US" altLang="en-US" dirty="0"/>
              <a:t>Because remember the operating system is the thing that's giving us this illusion of multiple threads running at the same time. So all we have to do is disable interrupts. And then the timer won't go off and we won't switch. Okay. Now, here's our lock acquire is disable interrupts. Lock releases enable interrupts.</a:t>
            </a:r>
          </a:p>
          <a:p>
            <a:endParaRPr lang="en-US" altLang="en-US" dirty="0"/>
          </a:p>
          <a:p>
            <a:endParaRPr lang="en-US" altLang="en-US" dirty="0"/>
          </a:p>
        </p:txBody>
      </p:sp>
    </p:spTree>
    <p:extLst>
      <p:ext uri="{BB962C8B-B14F-4D97-AF65-F5344CB8AC3E}">
        <p14:creationId xmlns:p14="http://schemas.microsoft.com/office/powerpoint/2010/main" val="905913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r>
              <a:rPr lang="en-US" altLang="en-US" dirty="0"/>
              <a:t> Here's a better one. So the idea here is we have a place in memory which is going to be the lock, is just an integer stored in memory. It's </a:t>
            </a:r>
            <a:r>
              <a:rPr lang="en-US" altLang="en-US" dirty="0" err="1"/>
              <a:t>gonna</a:t>
            </a:r>
            <a:r>
              <a:rPr lang="en-US" altLang="en-US" dirty="0"/>
              <a:t> be free or busy. And what we're </a:t>
            </a:r>
            <a:r>
              <a:rPr lang="en-US" altLang="en-US" dirty="0" err="1"/>
              <a:t>gonna</a:t>
            </a:r>
            <a:r>
              <a:rPr lang="en-US" altLang="en-US" dirty="0"/>
              <a:t> do here is acquirer is </a:t>
            </a:r>
            <a:r>
              <a:rPr lang="en-US" altLang="en-US" dirty="0" err="1"/>
              <a:t>gonna</a:t>
            </a:r>
            <a:r>
              <a:rPr lang="en-US" altLang="en-US" dirty="0"/>
              <a:t> be disabled interrupts. If the value is busy, which means somebody has got the lock, put the thread on the wait queue, go to sleep, whatever that means by calling the operating system. Then otherwise, we set the value to busy and re-enable interrupts. And so notice somebody trying to acquire the lock either makes it all the way through with interrupts enabled, or they go to sleep. And then the flip side of that is to release we disable interrupts. We see as anybody sleeping on the wait queue. If so, take that thread off, put it on the ready queue, and go forward otherwise, free to lock entirely. In both cases we re-enable interrupts. So why is this better than the previous example? Well, we're only disabling and enabling for a short period of time.</a:t>
            </a:r>
          </a:p>
          <a:p>
            <a:endParaRPr lang="en-US" altLang="en-US" dirty="0"/>
          </a:p>
          <a:p>
            <a:r>
              <a:rPr lang="en-US" altLang="en-US" dirty="0"/>
              <a:t>There’s a critical section inside of your critical section!</a:t>
            </a:r>
          </a:p>
        </p:txBody>
      </p:sp>
    </p:spTree>
    <p:extLst>
      <p:ext uri="{BB962C8B-B14F-4D97-AF65-F5344CB8AC3E}">
        <p14:creationId xmlns:p14="http://schemas.microsoft.com/office/powerpoint/2010/main" val="1112564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pPr lvl="1">
              <a:lnSpc>
                <a:spcPct val="80000"/>
              </a:lnSpc>
              <a:spcBef>
                <a:spcPct val="20000"/>
              </a:spcBef>
            </a:pPr>
            <a:r>
              <a:rPr lang="en-US" altLang="ko-KR" dirty="0">
                <a:ea typeface="굴림" panose="020B0600000101010101" pitchFamily="34" charset="-127"/>
              </a:rPr>
              <a:t>User of lock can take as long as they like in their own critical section: doesn’t impact global machine behavior</a:t>
            </a:r>
          </a:p>
          <a:p>
            <a:pPr lvl="1">
              <a:lnSpc>
                <a:spcPct val="80000"/>
              </a:lnSpc>
              <a:spcBef>
                <a:spcPct val="20000"/>
              </a:spcBef>
            </a:pPr>
            <a:r>
              <a:rPr lang="en-US" altLang="ko-KR" dirty="0">
                <a:ea typeface="굴림" panose="020B0600000101010101" pitchFamily="34" charset="-127"/>
              </a:rPr>
              <a:t>Critical interrupts taken in time!</a:t>
            </a:r>
          </a:p>
          <a:p>
            <a:endParaRPr lang="en-US" altLang="en-US" dirty="0"/>
          </a:p>
          <a:p>
            <a:r>
              <a:rPr lang="en-US" altLang="en-US" dirty="0"/>
              <a:t>“internal critical section” vs “application critical section”</a:t>
            </a:r>
          </a:p>
        </p:txBody>
      </p:sp>
    </p:spTree>
    <p:extLst>
      <p:ext uri="{BB962C8B-B14F-4D97-AF65-F5344CB8AC3E}">
        <p14:creationId xmlns:p14="http://schemas.microsoft.com/office/powerpoint/2010/main" val="14161885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r>
              <a:rPr lang="en-US" altLang="en-US" dirty="0"/>
              <a:t>But where do we enable interrupts again, because clearly if we leave interrupts a disabled all the time, then the system is broken, right, and the reactor melts down. So what </a:t>
            </a:r>
          </a:p>
        </p:txBody>
      </p:sp>
    </p:spTree>
    <p:extLst>
      <p:ext uri="{BB962C8B-B14F-4D97-AF65-F5344CB8AC3E}">
        <p14:creationId xmlns:p14="http://schemas.microsoft.com/office/powerpoint/2010/main" val="27734716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r>
              <a:rPr lang="en-US" altLang="en-US" dirty="0"/>
              <a:t>Okay, if value is busy, re-enable interrupts. Does that work?. You're correct, this doesn't work. Remember, you remember that malicious scheduler we talked about that's going to try to screw you up. Well, if you re-enable interrupts here, then what could happen is right. At that point, another thread could get to run. And it could be the thread that has the lock and it could run the release code and set value to free. We're already committed to this part of the code. So if we re-enable interrupts there, then we're </a:t>
            </a:r>
            <a:r>
              <a:rPr lang="en-US" altLang="en-US" dirty="0" err="1"/>
              <a:t>gonna</a:t>
            </a:r>
            <a:r>
              <a:rPr lang="en-US" altLang="en-US" dirty="0"/>
              <a:t> go ahead and go to sleep even though the lock is free. That's bad. Okay. That means that you've got some sort of deadlock there.</a:t>
            </a:r>
          </a:p>
        </p:txBody>
      </p:sp>
    </p:spTree>
    <p:extLst>
      <p:ext uri="{BB962C8B-B14F-4D97-AF65-F5344CB8AC3E}">
        <p14:creationId xmlns:p14="http://schemas.microsoft.com/office/powerpoint/2010/main" val="2333517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r>
              <a:rPr lang="en-US" altLang="en-US" dirty="0"/>
              <a:t>Okay? What if we put it here? We put the thread on the wait queue and then we re-enable interrupts. Well, this one's even weirder because here we put ourselves on the wait queue. So the releaser recognizes were on the wait queue, puts us back on the ready queue to run again. But we promptly go back to sleep. Okay, So we're, we're woken up but then were put back to sleep again. So this is not going to work. And in fact, but it's really going to do is put the whole system in a bad state because you shouldn't ever be on the sleep cues and be on the ready queue at the same time.</a:t>
            </a:r>
          </a:p>
        </p:txBody>
      </p:sp>
    </p:spTree>
    <p:extLst>
      <p:ext uri="{BB962C8B-B14F-4D97-AF65-F5344CB8AC3E}">
        <p14:creationId xmlns:p14="http://schemas.microsoft.com/office/powerpoint/2010/main" val="15596547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r>
              <a:rPr lang="en-US" altLang="en-US" dirty="0"/>
              <a:t>We really want to re-enable interrupts after we go to sleep. Which seems. Not possible, right? Because it seems like you're already asleep. So how can you run any more code to re-enable interrupts? So that's our essential problem with this. Now it turns out this is actually not that difficult to fix because the scheduler, always, the internals of the scheduler is always running with interrupts disabled Anyway. So if you look at what happens with thread a, they're running along and before they go to sleep for any reason, they disable interrupts. And then when they go to sleep, they invoke the scheduler, which picks a new thread to run, does a context switch. And in that thread we returned from sleep and we re-enable the interrupts, sorry, that should be red, then we keep running. So an essential part of the interior of the scheduler where you go to sleep is that the interrupts are already disabled. That's just normal behavior. So the fact that we went to sleep here means, well, that's fine. I'm going to sleep schedule and gets invoked. It picks a new thread, the thread starts running, interrupts a reenabled, everything just works. Okay? And so that's because we're basically in that context switch part. </a:t>
            </a:r>
          </a:p>
        </p:txBody>
      </p:sp>
    </p:spTree>
    <p:extLst>
      <p:ext uri="{BB962C8B-B14F-4D97-AF65-F5344CB8AC3E}">
        <p14:creationId xmlns:p14="http://schemas.microsoft.com/office/powerpoint/2010/main" val="1435988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7536324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a:t>The problem of the previous solution was really that you can't give lock implementation to the user because it's using enable and disable interrupts. It also doesn't work well in a multiprocessor because disabling interrupts on all of the processors across a multiprocessor is actually a pretty complicated operation. It's not something you </a:t>
            </a:r>
            <a:r>
              <a:rPr lang="en-US" altLang="en-US" dirty="0" err="1"/>
              <a:t>wanna</a:t>
            </a:r>
            <a:r>
              <a:rPr lang="en-US" altLang="en-US" dirty="0"/>
              <a:t> do in the Core Scheduler. Okay? So the alternative is to start using other instructions in the processor called atomic instruction sequences. So these instructions are things that typically read a value, modify something about that value, and then write it back atomically in a way that the read modify write can't be interrupted by anybody else. That's the atomicity and I'll show you some examples in a moment. Hardware here is responsible for implementing this. So if you have a processor that does not have atomic instructions in it, you're stuck with enabling disabled and those weird solution number three, I showed you</a:t>
            </a:r>
          </a:p>
        </p:txBody>
      </p:sp>
    </p:spTree>
    <p:extLst>
      <p:ext uri="{BB962C8B-B14F-4D97-AF65-F5344CB8AC3E}">
        <p14:creationId xmlns:p14="http://schemas.microsoft.com/office/powerpoint/2010/main" val="2375025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ＭＳ Ｐゴシック" charset="0"/>
                <a:cs typeface="ＭＳ Ｐゴシック" charset="0"/>
              </a:rPr>
              <a:t>he test and set instruction. Instruction. It takes an address and what it does atomically as these operations in hardware, this is an instruction. It gets the value from the address, and then it stores a one back in that address, and it returns the value had got from memory before, put a one there. So it's like grab the value store one, here's the value. And that's done atomically in a way that can't be interrupted by any other test and set or in fact any other instruction. So grab the value store one atomically</a:t>
            </a:r>
          </a:p>
          <a:p>
            <a:endParaRPr lang="en-US" dirty="0">
              <a:ea typeface="ＭＳ Ｐゴシック" charset="0"/>
              <a:cs typeface="ＭＳ Ｐゴシック" charset="0"/>
            </a:endParaRPr>
          </a:p>
          <a:p>
            <a:r>
              <a:rPr lang="en-US" dirty="0">
                <a:ea typeface="ＭＳ Ｐゴシック" charset="0"/>
                <a:cs typeface="ＭＳ Ｐゴシック" charset="0"/>
              </a:rPr>
              <a:t> compare and swap takes an address and two registers. What it says is that if the value in the address equals register one, then store register two and the address and return success, otherwise return failure.</a:t>
            </a:r>
          </a:p>
        </p:txBody>
      </p:sp>
    </p:spTree>
    <p:extLst>
      <p:ext uri="{BB962C8B-B14F-4D97-AF65-F5344CB8AC3E}">
        <p14:creationId xmlns:p14="http://schemas.microsoft.com/office/powerpoint/2010/main" val="394490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r>
              <a:rPr lang="en-US" altLang="en-US" dirty="0"/>
              <a:t>Always want to have one carton in the fridge</a:t>
            </a:r>
          </a:p>
          <a:p>
            <a:endParaRPr lang="en-US" altLang="en-US" dirty="0"/>
          </a:p>
          <a:p>
            <a:r>
              <a:rPr lang="en-US" altLang="en-US" dirty="0"/>
              <a:t>You’re sitting in class, hot day, milk does a body good. Go home, no milk, so go to store</a:t>
            </a:r>
          </a:p>
          <a:p>
            <a:r>
              <a:rPr lang="en-US" altLang="en-US" dirty="0"/>
              <a:t>Roommate leaves class late because prof is more long-winded than I am. Has same idea, but result is too much milk!</a:t>
            </a:r>
          </a:p>
          <a:p>
            <a:r>
              <a:rPr lang="en-US" altLang="en-US" dirty="0"/>
              <a:t>Problem: two cooperating threads, not cooperating properly</a:t>
            </a:r>
          </a:p>
        </p:txBody>
      </p:sp>
    </p:spTree>
    <p:extLst>
      <p:ext uri="{BB962C8B-B14F-4D97-AF65-F5344CB8AC3E}">
        <p14:creationId xmlns:p14="http://schemas.microsoft.com/office/powerpoint/2010/main" val="584378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solidFill>
                  <a:schemeClr val="hlink"/>
                </a:solidFill>
                <a:ea typeface="굴림" panose="020B0600000101010101" pitchFamily="34" charset="-127"/>
              </a:rPr>
              <a:t>Here is an atomic add to </a:t>
            </a:r>
            <a:r>
              <a:rPr lang="en-US" altLang="ko-KR" dirty="0" err="1">
                <a:solidFill>
                  <a:schemeClr val="hlink"/>
                </a:solidFill>
                <a:ea typeface="굴림" panose="020B0600000101010101" pitchFamily="34" charset="-127"/>
              </a:rPr>
              <a:t>linkedlist</a:t>
            </a:r>
            <a:r>
              <a:rPr lang="en-US" altLang="ko-KR" dirty="0">
                <a:solidFill>
                  <a:schemeClr val="hlink"/>
                </a:solidFill>
                <a:ea typeface="굴림" panose="020B0600000101010101" pitchFamily="34" charset="-127"/>
              </a:rPr>
              <a:t> function:</a:t>
            </a:r>
            <a:endParaRPr lang="en-US" altLang="ko-KR" sz="1100" dirty="0">
              <a:solidFill>
                <a:schemeClr val="hlink"/>
              </a:solidFill>
              <a:latin typeface="Courier New" panose="02070309020205020404" pitchFamily="49" charset="0"/>
              <a:ea typeface="굴림" panose="020B0600000101010101" pitchFamily="34" charset="-127"/>
            </a:endParaRPr>
          </a:p>
          <a:p>
            <a:endParaRPr lang="en-US" altLang="ko-KR" dirty="0">
              <a:ea typeface="굴림" panose="020B0600000101010101" pitchFamily="34" charset="-127"/>
            </a:endParaRPr>
          </a:p>
          <a:p>
            <a:r>
              <a:rPr lang="en-US" altLang="ko-KR" dirty="0">
                <a:ea typeface="굴림" panose="020B0600000101010101" pitchFamily="34" charset="-127"/>
              </a:rPr>
              <a:t>To notice the way I add the object is I say, grab the value of root, put it in R1, and then I'm going to store R1 into the object. Okay, So what I've just done is I've taken the old route and put it here. And now what I </a:t>
            </a:r>
            <a:r>
              <a:rPr lang="en-US" altLang="ko-KR" dirty="0" err="1">
                <a:ea typeface="굴림" panose="020B0600000101010101" pitchFamily="34" charset="-127"/>
              </a:rPr>
              <a:t>wanna</a:t>
            </a:r>
            <a:r>
              <a:rPr lang="en-US" altLang="ko-KR" dirty="0">
                <a:ea typeface="굴림" panose="020B0600000101010101" pitchFamily="34" charset="-127"/>
              </a:rPr>
              <a:t> do is I want to take the root register and set it to the new object as final. But I got to make sure nobody else is doing that at the same time. And so what I say is compare and swap the value that's in route right now with what R1 was, which is this link still there?</a:t>
            </a:r>
            <a:endParaRPr lang="ko-KR" altLang="en-US" dirty="0">
              <a:ea typeface="굴림" panose="020B0600000101010101" pitchFamily="34" charset="-127"/>
            </a:endParaRPr>
          </a:p>
        </p:txBody>
      </p:sp>
    </p:spTree>
    <p:extLst>
      <p:ext uri="{BB962C8B-B14F-4D97-AF65-F5344CB8AC3E}">
        <p14:creationId xmlns:p14="http://schemas.microsoft.com/office/powerpoint/2010/main" val="1849499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82972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556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78871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dirty="0">
                <a:ea typeface="굴림" panose="020B0600000101010101" pitchFamily="34" charset="-127"/>
              </a:rPr>
              <a:t>Can we build </a:t>
            </a:r>
            <a:r>
              <a:rPr lang="en-US" altLang="ko-KR" sz="1200" dirty="0" err="1">
                <a:ea typeface="굴림" panose="020B0600000101010101" pitchFamily="34" charset="-127"/>
              </a:rPr>
              <a:t>test&amp;set</a:t>
            </a:r>
            <a:r>
              <a:rPr lang="en-US" altLang="ko-KR" sz="1200" dirty="0">
                <a:ea typeface="굴림" panose="020B0600000101010101" pitchFamily="34" charset="-127"/>
              </a:rPr>
              <a:t> locks without busy-waiting?</a:t>
            </a:r>
          </a:p>
          <a:p>
            <a:r>
              <a:rPr lang="en-US" altLang="en-US" dirty="0"/>
              <a:t>So can we build test-and-set locks without busy waiting? Well, remember how we got from a bad disable interrupt, enable interrupt solution that melted down a reactor to not so bad because we have a short critical or critical section. Remember we did that earlier. Can we do that with test-and-set? And the answer is yes. So what we do is we have two variables, a global guard variable and then a locking variable. And so this thing in red is going to be used like our disable and enable interrupts. The lock is going to be called my lock. Yes, go to sleep and atomically said Guard to 0 while we're sleeping. Otherwise, we grabbed the lock, we said Guard to 0. Same idea where here we're using the test and set to the Red Guard like disable interrupts and the right of 0 to the guard like enable interrupts. Same idea here. And the argument about why this might be okay is that the busy waiting here is short because this section is short and you don't test and said very often for very long. Now, somehow you have to reset the guard variable to 0 while sleeping. We have the same question of before or just after sleep that we had earlier. So if you look, we went from can we build, acquire and release with disable and enable interrupts. This was bad because if a threads in a critical section, we let the Reactor Meltdown to this meta critical idea where we use disable and enable on a short met a critical section</a:t>
            </a:r>
          </a:p>
        </p:txBody>
      </p:sp>
    </p:spTree>
    <p:extLst>
      <p:ext uri="{BB962C8B-B14F-4D97-AF65-F5344CB8AC3E}">
        <p14:creationId xmlns:p14="http://schemas.microsoft.com/office/powerpoint/2010/main" val="2644662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basically a custom thread queue</a:t>
            </a:r>
          </a:p>
        </p:txBody>
      </p:sp>
    </p:spTree>
    <p:extLst>
      <p:ext uri="{BB962C8B-B14F-4D97-AF65-F5344CB8AC3E}">
        <p14:creationId xmlns:p14="http://schemas.microsoft.com/office/powerpoint/2010/main" val="3943288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Why a while loop?</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Doesn’t quite give us no-kernel crossings when uncontended…!</a:t>
            </a:r>
          </a:p>
          <a:p>
            <a:endParaRPr lang="en-US" dirty="0"/>
          </a:p>
        </p:txBody>
      </p:sp>
    </p:spTree>
    <p:extLst>
      <p:ext uri="{BB962C8B-B14F-4D97-AF65-F5344CB8AC3E}">
        <p14:creationId xmlns:p14="http://schemas.microsoft.com/office/powerpoint/2010/main" val="32433449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Closer to how </a:t>
            </a:r>
            <a:r>
              <a:rPr lang="en-US" dirty="0" err="1"/>
              <a:t>pthread</a:t>
            </a:r>
            <a:r>
              <a:rPr lang="en-US" dirty="0"/>
              <a:t> implements locks</a:t>
            </a:r>
          </a:p>
          <a:p>
            <a:r>
              <a:rPr lang="en-US" dirty="0"/>
              <a:t>Why do we need the “make sure other sleepers not stuck”?</a:t>
            </a:r>
          </a:p>
        </p:txBody>
      </p:sp>
    </p:spTree>
    <p:extLst>
      <p:ext uri="{BB962C8B-B14F-4D97-AF65-F5344CB8AC3E}">
        <p14:creationId xmlns:p14="http://schemas.microsoft.com/office/powerpoint/2010/main" val="13806606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733735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r>
              <a:rPr lang="en-US" altLang="ko-KR" dirty="0">
                <a:ea typeface="굴림" panose="020B0600000101010101" pitchFamily="34" charset="-127"/>
              </a:rPr>
              <a:t>Good primitives and practices important!</a:t>
            </a:r>
          </a:p>
          <a:p>
            <a:pPr lvl="1"/>
            <a:r>
              <a:rPr lang="en-US" altLang="ko-KR" dirty="0">
                <a:ea typeface="굴림" panose="020B0600000101010101" pitchFamily="34" charset="-127"/>
              </a:rPr>
              <a:t>Since execution is not entirely sequential, really hard to find bugs, since they happen rarely</a:t>
            </a:r>
          </a:p>
          <a:p>
            <a:pPr lvl="1"/>
            <a:r>
              <a:rPr lang="en-US" altLang="ko-KR" dirty="0">
                <a:ea typeface="굴림" panose="020B0600000101010101" pitchFamily="34" charset="-127"/>
              </a:rPr>
              <a:t>UNIX is pretty stable now, but up until about mid-80s </a:t>
            </a:r>
            <a:br>
              <a:rPr lang="en-US" altLang="ko-KR" dirty="0">
                <a:ea typeface="굴림" panose="020B0600000101010101" pitchFamily="34" charset="-127"/>
              </a:rPr>
            </a:br>
            <a:r>
              <a:rPr lang="en-US" altLang="ko-KR" dirty="0">
                <a:ea typeface="굴림" panose="020B0600000101010101" pitchFamily="34" charset="-127"/>
              </a:rPr>
              <a:t>(10 years after started), systems running UNIX would crash every week or so – concurrency bugs</a:t>
            </a:r>
          </a:p>
          <a:p>
            <a:endParaRPr lang="en-US" altLang="en-US" dirty="0"/>
          </a:p>
        </p:txBody>
      </p:sp>
    </p:spTree>
    <p:extLst>
      <p:ext uri="{BB962C8B-B14F-4D97-AF65-F5344CB8AC3E}">
        <p14:creationId xmlns:p14="http://schemas.microsoft.com/office/powerpoint/2010/main" val="251928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r>
              <a:rPr lang="en-US" altLang="en-US" dirty="0"/>
              <a:t>Safety and liveness</a:t>
            </a:r>
          </a:p>
          <a:p>
            <a:r>
              <a:rPr lang="en-US" altLang="en-US" dirty="0"/>
              <a:t>What common problems is this like?</a:t>
            </a:r>
          </a:p>
        </p:txBody>
      </p:sp>
    </p:spTree>
    <p:extLst>
      <p:ext uri="{BB962C8B-B14F-4D97-AF65-F5344CB8AC3E}">
        <p14:creationId xmlns:p14="http://schemas.microsoft.com/office/powerpoint/2010/main" val="24385574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64508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4339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4294967295"/>
          </p:nvPr>
        </p:nvSpPr>
        <p:spPr/>
        <p:txBody>
          <a:bodyPr lIns="91401" tIns="45701" rIns="91401" bIns="45701"/>
          <a:lstStyle/>
          <a:p>
            <a:fld id="{BB7440CD-BA39-A148-AE3A-F33EF3E7FD39}" type="slidenum">
              <a:rPr lang="en-US" smtClean="0"/>
              <a:t>51</a:t>
            </a:fld>
            <a:endParaRPr lang="en-US"/>
          </a:p>
        </p:txBody>
      </p:sp>
    </p:spTree>
    <p:extLst>
      <p:ext uri="{BB962C8B-B14F-4D97-AF65-F5344CB8AC3E}">
        <p14:creationId xmlns:p14="http://schemas.microsoft.com/office/powerpoint/2010/main" val="1594836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Locks aren’t great for this</a:t>
            </a:r>
          </a:p>
        </p:txBody>
      </p:sp>
      <p:sp>
        <p:nvSpPr>
          <p:cNvPr id="4" name="Slide Number Placeholder 3"/>
          <p:cNvSpPr>
            <a:spLocks noGrp="1"/>
          </p:cNvSpPr>
          <p:nvPr>
            <p:ph type="sldNum" sz="quarter" idx="4294967295"/>
          </p:nvPr>
        </p:nvSpPr>
        <p:spPr/>
        <p:txBody>
          <a:bodyPr lIns="91401" tIns="45701" rIns="91401" bIns="45701"/>
          <a:lstStyle/>
          <a:p>
            <a:fld id="{BB7440CD-BA39-A148-AE3A-F33EF3E7FD39}" type="slidenum">
              <a:rPr lang="en-US" smtClean="0"/>
              <a:t>52</a:t>
            </a:fld>
            <a:endParaRPr lang="en-US"/>
          </a:p>
        </p:txBody>
      </p:sp>
    </p:spTree>
    <p:extLst>
      <p:ext uri="{BB962C8B-B14F-4D97-AF65-F5344CB8AC3E}">
        <p14:creationId xmlns:p14="http://schemas.microsoft.com/office/powerpoint/2010/main" val="4047484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lIns="91401" tIns="45701" rIns="91401" bIns="45701"/>
          <a:lstStyle/>
          <a:p>
            <a:fld id="{BB7440CD-BA39-A148-AE3A-F33EF3E7FD39}" type="slidenum">
              <a:rPr lang="en-US" smtClean="0"/>
              <a:t>53</a:t>
            </a:fld>
            <a:endParaRPr lang="en-US"/>
          </a:p>
        </p:txBody>
      </p:sp>
    </p:spTree>
    <p:extLst>
      <p:ext uri="{BB962C8B-B14F-4D97-AF65-F5344CB8AC3E}">
        <p14:creationId xmlns:p14="http://schemas.microsoft.com/office/powerpoint/2010/main" val="24252718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1102823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en-US" dirty="0"/>
              <a:t>Can’t read the value</a:t>
            </a:r>
          </a:p>
        </p:txBody>
      </p:sp>
    </p:spTree>
    <p:extLst>
      <p:ext uri="{BB962C8B-B14F-4D97-AF65-F5344CB8AC3E}">
        <p14:creationId xmlns:p14="http://schemas.microsoft.com/office/powerpoint/2010/main" val="1342602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99928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366962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523600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1122484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Clearly the Note is not quite blocking enough</a:t>
            </a:r>
          </a:p>
          <a:p>
            <a:endParaRPr lang="en-US" altLang="en-US" dirty="0"/>
          </a:p>
        </p:txBody>
      </p:sp>
    </p:spTree>
    <p:extLst>
      <p:ext uri="{BB962C8B-B14F-4D97-AF65-F5344CB8AC3E}">
        <p14:creationId xmlns:p14="http://schemas.microsoft.com/office/powerpoint/2010/main" val="733327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0259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atin typeface="Calibri" panose="020F0502020204030204" pitchFamily="34" charset="0"/>
                <a:cs typeface="Calibri" panose="020F0502020204030204" pitchFamily="34" charset="0"/>
              </a:defRPr>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atin typeface="Calibri" panose="020F0502020204030204" pitchFamily="34" charset="0"/>
                <a:cs typeface="Calibri" panose="020F0502020204030204" pitchFamily="34" charset="0"/>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mj-lt"/>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mn-lt"/>
                <a:ea typeface="Gill Sans Light" charset="0"/>
                <a:cs typeface="Gill Sans Light" charset="0"/>
              </a:defRPr>
            </a:lvl1pPr>
            <a:lvl2pPr>
              <a:defRPr b="0" i="0">
                <a:latin typeface="+mn-lt"/>
                <a:ea typeface="Gill Sans Light" charset="0"/>
                <a:cs typeface="Gill Sans Light" charset="0"/>
              </a:defRPr>
            </a:lvl2pPr>
            <a:lvl3pPr>
              <a:defRPr b="0" i="0">
                <a:latin typeface="+mn-lt"/>
                <a:ea typeface="Gill Sans Light" charset="0"/>
                <a:cs typeface="Gill Sans Light" charset="0"/>
              </a:defRPr>
            </a:lvl3pPr>
            <a:lvl4pPr>
              <a:defRPr b="0" i="0">
                <a:latin typeface="+mn-lt"/>
                <a:ea typeface="Gill Sans Light" charset="0"/>
                <a:cs typeface="Gill Sans Light" charset="0"/>
              </a:defRPr>
            </a:lvl4pPr>
            <a:lvl5pPr>
              <a:defRPr b="0" i="0">
                <a:latin typeface="+mn-lt"/>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5"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a:solidFill>
                  <a:srgbClr val="2A40E2"/>
                </a:solidFill>
                <a:latin typeface="Gill Sans" charset="0"/>
                <a:cs typeface="Gill Sans" charset="0"/>
              </a:rPr>
              <a:t>7.</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Calibri" panose="020F0502020204030204" pitchFamily="34" charset="0"/>
              <a:ea typeface="Arial" charset="0"/>
              <a:cs typeface="Calibri" panose="020F0502020204030204" pitchFamily="34" charset="0"/>
            </a:endParaRPr>
          </a:p>
        </p:txBody>
      </p:sp>
      <p:sp>
        <p:nvSpPr>
          <p:cNvPr id="1031" name="Text Box 7"/>
          <p:cNvSpPr txBox="1">
            <a:spLocks noChangeArrowheads="1"/>
          </p:cNvSpPr>
          <p:nvPr userDrawn="1"/>
        </p:nvSpPr>
        <p:spPr bwMode="auto">
          <a:xfrm>
            <a:off x="4340402" y="6551306"/>
            <a:ext cx="3511195"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lgn="ctr">
              <a:defRPr/>
            </a:pPr>
            <a:r>
              <a:rPr lang="en-US" sz="1400" b="0" dirty="0">
                <a:solidFill>
                  <a:srgbClr val="2A40E2"/>
                </a:solidFill>
                <a:latin typeface="Gill Sans" charset="0"/>
                <a:cs typeface="Gill Sans" charset="0"/>
              </a:rPr>
              <a:t>Crooks &amp; Zaharia CS162 © UCB Spring 2025</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mj-lt"/>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dept-info.labri.fr/~denis/Enseignement/2008-IR/Articles/01-futex.pdf"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7</a:t>
            </a:r>
            <a:br>
              <a:rPr lang="en-US" sz="3000" dirty="0">
                <a:latin typeface="+mj-lt"/>
              </a:rPr>
            </a:br>
            <a:br>
              <a:rPr lang="en-US" sz="3000" dirty="0">
                <a:latin typeface="+mj-lt"/>
              </a:rPr>
            </a:br>
            <a:r>
              <a:rPr lang="en-US" sz="3000" dirty="0">
                <a:latin typeface="+mj-lt"/>
              </a:rPr>
              <a:t>Concurrency </a:t>
            </a:r>
            <a:br>
              <a:rPr lang="en-US" sz="3000" dirty="0">
                <a:latin typeface="+mj-lt"/>
              </a:rPr>
            </a:br>
            <a:endParaRPr lang="en-US" sz="3000" dirty="0">
              <a:latin typeface="+mj-lt"/>
            </a:endParaRP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 &amp; Matei Zaharia</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a:latin typeface="+mj-lt"/>
                <a:ea typeface="Gill Sans" charset="0"/>
              </a:rPr>
              <a:t>Slides based on prior slide decks from David Culler, Ion </a:t>
            </a:r>
            <a:r>
              <a:rPr lang="en-US" altLang="en-US" sz="1600" b="0" kern="0" err="1">
                <a:latin typeface="+mj-lt"/>
                <a:ea typeface="Gill Sans" charset="0"/>
              </a:rPr>
              <a:t>Stoica</a:t>
            </a:r>
            <a:r>
              <a:rPr lang="en-US" altLang="en-US" sz="1600" b="0" kern="0">
                <a:latin typeface="+mj-lt"/>
                <a:ea typeface="Gill Sans" charset="0"/>
              </a:rPr>
              <a:t>, John </a:t>
            </a:r>
            <a:r>
              <a:rPr lang="en-US" altLang="en-US" sz="1600" b="0" kern="0" err="1">
                <a:latin typeface="+mj-lt"/>
                <a:ea typeface="Gill Sans" charset="0"/>
              </a:rPr>
              <a:t>Kubiatowicz</a:t>
            </a:r>
            <a:r>
              <a:rPr lang="en-US" altLang="en-US" sz="1600" b="0" kern="0">
                <a:latin typeface="+mj-lt"/>
                <a:ea typeface="Gill Sans" charset="0"/>
              </a:rPr>
              <a:t>, , Alison Norman and Lorenzo </a:t>
            </a:r>
            <a:r>
              <a:rPr lang="en-US" altLang="en-US" sz="1600" b="0" kern="0" err="1">
                <a:latin typeface="+mj-lt"/>
                <a:ea typeface="Gill Sans" charset="0"/>
              </a:rPr>
              <a:t>Alvisi</a:t>
            </a:r>
            <a:endParaRPr lang="en-US" altLang="en-US" sz="1600" b="0" kern="0">
              <a:latin typeface="+mj-lt"/>
              <a:ea typeface="Gill Sans" charset="0"/>
            </a:endParaRPr>
          </a:p>
        </p:txBody>
      </p:sp>
    </p:spTree>
  </p:cSld>
  <p:clrMapOvr>
    <a:masterClrMapping/>
  </p:clrMapOvr>
  <p:transition advTm="36173"/>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ea typeface="굴림" panose="020B0600000101010101" pitchFamily="34" charset="-127"/>
              </a:rPr>
              <a:t>Too Much Milk Solution #2</a:t>
            </a:r>
          </a:p>
        </p:txBody>
      </p:sp>
      <p:sp>
        <p:nvSpPr>
          <p:cNvPr id="430083" name="Rectangle 3"/>
          <p:cNvSpPr>
            <a:spLocks noGrp="1" noChangeArrowheads="1"/>
          </p:cNvSpPr>
          <p:nvPr>
            <p:ph type="body" idx="1"/>
          </p:nvPr>
        </p:nvSpPr>
        <p:spPr>
          <a:xfrm>
            <a:off x="1104900" y="1371600"/>
            <a:ext cx="9982200" cy="5770563"/>
          </a:xfrm>
        </p:spPr>
        <p:txBody>
          <a:bodyPr/>
          <a:lstStyle/>
          <a:p>
            <a:pPr marL="0" indent="0">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How about labeled notes?  </a:t>
            </a:r>
          </a:p>
          <a:p>
            <a:pPr lvl="1">
              <a:lnSpc>
                <a:spcPct val="80000"/>
              </a:lnSpc>
              <a:spcBef>
                <a:spcPct val="20000"/>
              </a:spcBef>
              <a:tabLst>
                <a:tab pos="1377950" algn="l"/>
                <a:tab pos="2116138" algn="ctr"/>
                <a:tab pos="5148263" algn="l"/>
                <a:tab pos="5886450" algn="ctr"/>
              </a:tabLst>
            </a:pPr>
            <a:r>
              <a:rPr lang="en-US" altLang="ko-KR" dirty="0">
                <a:ea typeface="굴림" panose="020B0600000101010101" pitchFamily="34" charset="-127"/>
              </a:rPr>
              <a:t>Now we can leave note before checking</a:t>
            </a:r>
          </a:p>
          <a:p>
            <a:pPr lvl="1">
              <a:lnSpc>
                <a:spcPct val="80000"/>
              </a:lnSpc>
              <a:spcBef>
                <a:spcPct val="20000"/>
              </a:spcBef>
              <a:tabLst>
                <a:tab pos="1377950" algn="l"/>
                <a:tab pos="2116138" algn="ctr"/>
                <a:tab pos="5148263" algn="l"/>
                <a:tab pos="5886450" algn="ctr"/>
              </a:tabLst>
            </a:pPr>
            <a:endParaRPr lang="en-US" altLang="ko-KR" dirty="0">
              <a:ea typeface="굴림" panose="020B0600000101010101" pitchFamily="34" charset="-127"/>
            </a:endParaRPr>
          </a:p>
          <a:p>
            <a:pPr marL="457200" lvl="1" indent="0">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a:p>
            <a:pPr marL="0" indent="0">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Algorithm:</a:t>
            </a:r>
          </a:p>
          <a:p>
            <a:pP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	</a:t>
            </a: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377950" algn="l"/>
                <a:tab pos="2116138" algn="ctr"/>
                <a:tab pos="5148263" algn="l"/>
                <a:tab pos="5886450" algn="ctr"/>
              </a:tabLst>
            </a:pPr>
            <a:r>
              <a:rPr lang="en-US" altLang="ko-KR" sz="2000" dirty="0">
                <a:latin typeface="Courier New" panose="02070309020205020404" pitchFamily="49" charset="0"/>
                <a:ea typeface="굴림" panose="020B0600000101010101" pitchFamily="34" charset="-127"/>
              </a:rPr>
              <a:t>	</a:t>
            </a:r>
            <a:r>
              <a:rPr lang="en-US" altLang="ko-KR" sz="2000" dirty="0">
                <a:latin typeface="Consolas" charset="0"/>
                <a:ea typeface="Consolas" charset="0"/>
                <a:cs typeface="Consolas" charset="0"/>
              </a:rPr>
              <a:t>	leave note A;	leave note B;</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B) {	if (</a:t>
            </a:r>
            <a:r>
              <a:rPr lang="en-US" altLang="ko-KR" sz="2000" dirty="0" err="1">
                <a:latin typeface="Consolas" charset="0"/>
                <a:ea typeface="Consolas" charset="0"/>
                <a:cs typeface="Consolas" charset="0"/>
              </a:rPr>
              <a:t>noNoteA</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buy Milk;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remove note A;	remove note B;</a:t>
            </a:r>
          </a:p>
          <a:p>
            <a:pPr marL="0" indent="0">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p:txBody>
      </p:sp>
    </p:spTree>
    <p:extLst>
      <p:ext uri="{BB962C8B-B14F-4D97-AF65-F5344CB8AC3E}">
        <p14:creationId xmlns:p14="http://schemas.microsoft.com/office/powerpoint/2010/main" val="268795241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ea typeface="굴림" panose="020B0600000101010101" pitchFamily="34" charset="-127"/>
              </a:rPr>
              <a:t>Too Much Milk Solution #2</a:t>
            </a:r>
          </a:p>
        </p:txBody>
      </p:sp>
      <p:sp>
        <p:nvSpPr>
          <p:cNvPr id="430083" name="Rectangle 3"/>
          <p:cNvSpPr>
            <a:spLocks noGrp="1" noChangeArrowheads="1"/>
          </p:cNvSpPr>
          <p:nvPr>
            <p:ph type="body" idx="1"/>
          </p:nvPr>
        </p:nvSpPr>
        <p:spPr>
          <a:xfrm>
            <a:off x="381000" y="1371600"/>
            <a:ext cx="11430000" cy="5237162"/>
          </a:xfrm>
        </p:spPr>
        <p:txBody>
          <a:bodyPr/>
          <a:lstStyle/>
          <a:p>
            <a:pPr marL="0" indent="0" algn="ct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Possible for neither thread to buy milk</a:t>
            </a:r>
          </a:p>
          <a:p>
            <a:pPr lvl="1" algn="ctr">
              <a:lnSpc>
                <a:spcPct val="80000"/>
              </a:lnSpc>
              <a:spcBef>
                <a:spcPct val="20000"/>
              </a:spcBef>
              <a:tabLst>
                <a:tab pos="1377950" algn="l"/>
                <a:tab pos="2116138" algn="ctr"/>
                <a:tab pos="5148263" algn="l"/>
                <a:tab pos="5886450" algn="ctr"/>
              </a:tabLst>
            </a:pPr>
            <a:r>
              <a:rPr lang="en-US" altLang="ko-KR" dirty="0">
                <a:ea typeface="굴림" panose="020B0600000101010101" pitchFamily="34" charset="-127"/>
              </a:rPr>
              <a:t>Context switches at exactly the wrong times can lead each to think that the other is going to buy</a:t>
            </a:r>
          </a:p>
          <a:p>
            <a:pPr lvl="1" algn="ctr">
              <a:lnSpc>
                <a:spcPct val="80000"/>
              </a:lnSpc>
              <a:spcBef>
                <a:spcPct val="20000"/>
              </a:spcBef>
              <a:tabLst>
                <a:tab pos="1377950" algn="l"/>
                <a:tab pos="2116138" algn="ctr"/>
                <a:tab pos="5148263" algn="l"/>
                <a:tab pos="5886450" algn="ctr"/>
              </a:tabLst>
            </a:pPr>
            <a:endParaRPr lang="en-US" altLang="ko-KR" dirty="0">
              <a:ea typeface="굴림" panose="020B0600000101010101" pitchFamily="34" charset="-127"/>
            </a:endParaRPr>
          </a:p>
          <a:p>
            <a:pPr marL="457200" lvl="1" indent="0" algn="ctr">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a:p>
            <a:pPr marL="0" indent="0" algn="ct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Really insidious: </a:t>
            </a:r>
          </a:p>
          <a:p>
            <a:pPr lvl="1" algn="ctr">
              <a:lnSpc>
                <a:spcPct val="80000"/>
              </a:lnSpc>
              <a:spcBef>
                <a:spcPct val="20000"/>
              </a:spcBef>
              <a:tabLst>
                <a:tab pos="1377950" algn="l"/>
                <a:tab pos="2116138" algn="ctr"/>
                <a:tab pos="5148263" algn="l"/>
                <a:tab pos="5886450" algn="ctr"/>
              </a:tabLst>
            </a:pPr>
            <a:r>
              <a:rPr lang="en-US" altLang="ko-KR" dirty="0">
                <a:solidFill>
                  <a:schemeClr val="accent1"/>
                </a:solidFill>
                <a:ea typeface="굴림" panose="020B0600000101010101" pitchFamily="34" charset="-127"/>
              </a:rPr>
              <a:t>Extremely unlikely </a:t>
            </a:r>
            <a:r>
              <a:rPr lang="en-US" altLang="ko-KR" dirty="0">
                <a:ea typeface="굴림" panose="020B0600000101010101" pitchFamily="34" charset="-127"/>
              </a:rPr>
              <a:t>this would happen, but it will at the worst possible time</a:t>
            </a:r>
          </a:p>
        </p:txBody>
      </p:sp>
    </p:spTree>
    <p:extLst>
      <p:ext uri="{BB962C8B-B14F-4D97-AF65-F5344CB8AC3E}">
        <p14:creationId xmlns:p14="http://schemas.microsoft.com/office/powerpoint/2010/main" val="356753644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dirty="0">
                <a:ea typeface="굴림" panose="020B0600000101010101" pitchFamily="34" charset="-127"/>
              </a:rPr>
              <a:t>Too Much Milk Solution #3</a:t>
            </a:r>
          </a:p>
        </p:txBody>
      </p:sp>
      <p:sp>
        <p:nvSpPr>
          <p:cNvPr id="5123" name="Rectangle 3"/>
          <p:cNvSpPr>
            <a:spLocks noGrp="1" noChangeArrowheads="1"/>
          </p:cNvSpPr>
          <p:nvPr>
            <p:ph type="body" idx="1"/>
          </p:nvPr>
        </p:nvSpPr>
        <p:spPr>
          <a:xfrm>
            <a:off x="1905000" y="1143000"/>
            <a:ext cx="8686800" cy="4665662"/>
          </a:xfrm>
        </p:spPr>
        <p:txBody>
          <a:bodyPr/>
          <a:lstStyle/>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r>
              <a:rPr lang="en-US" altLang="ko-KR" dirty="0">
                <a:ea typeface="굴림" panose="020B0600000101010101" pitchFamily="34" charset="-127"/>
              </a:rPr>
              <a:t>	</a:t>
            </a: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139825" algn="l"/>
                <a:tab pos="1828800" algn="ctr"/>
                <a:tab pos="4684713" algn="l"/>
                <a:tab pos="5548313" algn="ctr"/>
              </a:tabLst>
            </a:pPr>
            <a:r>
              <a:rPr lang="en-US" altLang="ko-KR" sz="2000" dirty="0">
                <a:latin typeface="Courier New" panose="02070309020205020404" pitchFamily="49" charset="0"/>
                <a:ea typeface="굴림" panose="020B0600000101010101" pitchFamily="34" charset="-127"/>
              </a:rPr>
              <a:t>	</a:t>
            </a:r>
            <a:r>
              <a:rPr lang="en-US" altLang="ko-KR" sz="2000" dirty="0">
                <a:latin typeface="Consolas" charset="0"/>
                <a:ea typeface="Consolas" charset="0"/>
                <a:cs typeface="Consolas" charset="0"/>
              </a:rPr>
              <a:t>	leave note A;	leave note B;</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while (note B) { </a:t>
            </a:r>
            <a:r>
              <a:rPr lang="en-US" altLang="ko-KR" sz="2000" dirty="0">
                <a:solidFill>
                  <a:schemeClr val="bg2"/>
                </a:solidFill>
                <a:latin typeface="Consolas" charset="0"/>
                <a:ea typeface="Consolas" charset="0"/>
                <a:cs typeface="Consolas" charset="0"/>
              </a:rPr>
              <a:t>//X</a:t>
            </a: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 </a:t>
            </a:r>
            <a:r>
              <a:rPr lang="en-US" altLang="ko-KR" sz="2000" dirty="0">
                <a:solidFill>
                  <a:schemeClr val="bg2"/>
                </a:solidFill>
                <a:latin typeface="Consolas" charset="0"/>
                <a:ea typeface="Consolas" charset="0"/>
                <a:cs typeface="Consolas" charset="0"/>
              </a:rPr>
              <a:t>//Y</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do nothing;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buy milk;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remove note B;</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	remove note A;</a:t>
            </a:r>
            <a:endParaRPr lang="en-US" altLang="ko-KR" dirty="0">
              <a:latin typeface="Consolas" charset="0"/>
              <a:ea typeface="Consolas" charset="0"/>
              <a:cs typeface="Consolas" charset="0"/>
            </a:endParaRPr>
          </a:p>
        </p:txBody>
      </p:sp>
      <p:sp>
        <p:nvSpPr>
          <p:cNvPr id="3" name="TextBox 2">
            <a:extLst>
              <a:ext uri="{FF2B5EF4-FFF2-40B4-BE49-F238E27FC236}">
                <a16:creationId xmlns:a16="http://schemas.microsoft.com/office/drawing/2014/main" id="{18733C6D-7B58-65A2-42C9-FE1C53203E66}"/>
              </a:ext>
            </a:extLst>
          </p:cNvPr>
          <p:cNvSpPr txBox="1"/>
          <p:nvPr/>
        </p:nvSpPr>
        <p:spPr>
          <a:xfrm>
            <a:off x="3048000" y="5181600"/>
            <a:ext cx="6096000" cy="830997"/>
          </a:xfrm>
          <a:prstGeom prst="rect">
            <a:avLst/>
          </a:prstGeom>
          <a:noFill/>
        </p:spPr>
        <p:txBody>
          <a:bodyPr wrap="square">
            <a:spAutoFit/>
          </a:bodyPr>
          <a:lstStyle/>
          <a:p>
            <a:pPr marL="0" indent="0" algn="ctr">
              <a:buNone/>
            </a:pPr>
            <a:r>
              <a:rPr lang="en-US" altLang="ko-KR" sz="2400" b="0" dirty="0">
                <a:solidFill>
                  <a:schemeClr val="accent1"/>
                </a:solidFill>
                <a:latin typeface="Calibri" panose="020F0502020204030204" pitchFamily="34" charset="0"/>
                <a:ea typeface="굴림" panose="020B0600000101010101" pitchFamily="34" charset="-127"/>
                <a:cs typeface="Calibri" panose="020F0502020204030204" pitchFamily="34" charset="0"/>
              </a:rPr>
              <a:t>Claim: this solution is correct, given certain assumptions about our hardware</a:t>
            </a:r>
          </a:p>
        </p:txBody>
      </p:sp>
    </p:spTree>
    <p:extLst>
      <p:ext uri="{BB962C8B-B14F-4D97-AF65-F5344CB8AC3E}">
        <p14:creationId xmlns:p14="http://schemas.microsoft.com/office/powerpoint/2010/main" val="25310314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4532-226C-DE67-BB8D-DD45CD55AF9E}"/>
              </a:ext>
            </a:extLst>
          </p:cNvPr>
          <p:cNvSpPr>
            <a:spLocks noGrp="1"/>
          </p:cNvSpPr>
          <p:nvPr>
            <p:ph type="title"/>
          </p:nvPr>
        </p:nvSpPr>
        <p:spPr/>
        <p:txBody>
          <a:bodyPr/>
          <a:lstStyle/>
          <a:p>
            <a:r>
              <a:rPr lang="en-US" dirty="0"/>
              <a:t>To Reason about Whether This is Correct</a:t>
            </a:r>
          </a:p>
        </p:txBody>
      </p:sp>
      <p:sp>
        <p:nvSpPr>
          <p:cNvPr id="3" name="Content Placeholder 2">
            <a:extLst>
              <a:ext uri="{FF2B5EF4-FFF2-40B4-BE49-F238E27FC236}">
                <a16:creationId xmlns:a16="http://schemas.microsoft.com/office/drawing/2014/main" id="{2BFD0E74-750C-0267-92B2-80E63D9C79D0}"/>
              </a:ext>
            </a:extLst>
          </p:cNvPr>
          <p:cNvSpPr>
            <a:spLocks noGrp="1"/>
          </p:cNvSpPr>
          <p:nvPr>
            <p:ph idx="1"/>
          </p:nvPr>
        </p:nvSpPr>
        <p:spPr/>
        <p:txBody>
          <a:bodyPr/>
          <a:lstStyle/>
          <a:p>
            <a:pPr marL="0" indent="0">
              <a:buNone/>
            </a:pPr>
            <a:r>
              <a:rPr lang="en-US" dirty="0"/>
              <a:t>Need some details about how our computer’s memory works (a “memory model”)</a:t>
            </a:r>
          </a:p>
          <a:p>
            <a:pPr marL="0" indent="0">
              <a:buNone/>
            </a:pPr>
            <a:endParaRPr lang="en-US" dirty="0"/>
          </a:p>
          <a:p>
            <a:pPr marL="0" indent="0">
              <a:buNone/>
            </a:pPr>
            <a:r>
              <a:rPr lang="en-US" dirty="0"/>
              <a:t>We already assumed that individual loads and stores are atomic</a:t>
            </a:r>
          </a:p>
          <a:p>
            <a:pPr marL="0" indent="0">
              <a:buNone/>
            </a:pPr>
            <a:endParaRPr lang="en-US" dirty="0"/>
          </a:p>
          <a:p>
            <a:pPr marL="0" indent="0">
              <a:buNone/>
            </a:pPr>
            <a:r>
              <a:rPr lang="en-US" dirty="0"/>
              <a:t>What can we assume about a series of loads and stores by our threads? In this example, we’ll assume </a:t>
            </a:r>
            <a:r>
              <a:rPr lang="en-US" b="1" dirty="0"/>
              <a:t>sequential consistency</a:t>
            </a:r>
            <a:r>
              <a:rPr lang="en-US" dirty="0"/>
              <a:t>, which means:</a:t>
            </a:r>
          </a:p>
          <a:p>
            <a:pPr lvl="1"/>
            <a:r>
              <a:rPr lang="en-US" dirty="0">
                <a:solidFill>
                  <a:schemeClr val="accent1"/>
                </a:solidFill>
              </a:rPr>
              <a:t>There is a single, global order of loads and stores, and the operations issued by each thread are processed in program order</a:t>
            </a:r>
          </a:p>
          <a:p>
            <a:pPr marL="0" indent="0">
              <a:buNone/>
            </a:pPr>
            <a:endParaRPr lang="en-US" dirty="0"/>
          </a:p>
          <a:p>
            <a:pPr marL="0" indent="0">
              <a:buNone/>
            </a:pPr>
            <a:r>
              <a:rPr lang="en-US" dirty="0"/>
              <a:t>For example, when Thread A does “buy milk” followed by “remove note A”, Thread B will be able to “see” the milk before it “sees” that note A is gone</a:t>
            </a:r>
          </a:p>
        </p:txBody>
      </p:sp>
    </p:spTree>
    <p:extLst>
      <p:ext uri="{BB962C8B-B14F-4D97-AF65-F5344CB8AC3E}">
        <p14:creationId xmlns:p14="http://schemas.microsoft.com/office/powerpoint/2010/main" val="2862601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2438400" y="1565872"/>
            <a:ext cx="2743200" cy="3391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1" name="Rectangle 30"/>
          <p:cNvSpPr/>
          <p:nvPr/>
        </p:nvSpPr>
        <p:spPr bwMode="auto">
          <a:xfrm>
            <a:off x="6705600" y="1565872"/>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r>
              <a:rPr lang="en-US" altLang="ko-KR" dirty="0">
                <a:latin typeface="Calibri" panose="020F0502020204030204" pitchFamily="34" charset="0"/>
                <a:ea typeface="굴림" panose="020B0600000101010101" pitchFamily="34" charset="-127"/>
                <a:cs typeface="Calibri" panose="020F0502020204030204" pitchFamily="34" charset="0"/>
              </a:rPr>
              <a:t> </a:t>
            </a:r>
            <a:r>
              <a:rPr lang="en-US" altLang="ko-KR" dirty="0">
                <a:solidFill>
                  <a:schemeClr val="accent1"/>
                </a:solidFill>
                <a:latin typeface="Calibri" panose="020F0502020204030204" pitchFamily="34" charset="0"/>
                <a:ea typeface="굴림" panose="020B0600000101010101" pitchFamily="34" charset="-127"/>
                <a:cs typeface="Calibri" panose="020F0502020204030204" pitchFamily="34" charset="0"/>
              </a:rPr>
              <a:t>happens before</a:t>
            </a:r>
            <a:r>
              <a:rPr lang="en-US" altLang="ko-KR" dirty="0">
                <a:latin typeface="Calibri" panose="020F0502020204030204" pitchFamily="34" charset="0"/>
                <a:ea typeface="굴림" panose="020B0600000101010101" pitchFamily="34" charset="-127"/>
                <a:cs typeface="Calibri" panose="020F0502020204030204" pitchFamily="34" charset="0"/>
              </a:rPr>
              <a:t> </a:t>
            </a: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262041843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438400" y="1586140"/>
            <a:ext cx="2743200" cy="130946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6" name="Rectangle 5"/>
          <p:cNvSpPr/>
          <p:nvPr/>
        </p:nvSpPr>
        <p:spPr bwMode="auto">
          <a:xfrm>
            <a:off x="6705600" y="1565871"/>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Rectangle 24"/>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6" name="Rectangle 25"/>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5" name="TextBox 14"/>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19"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 </a:t>
            </a:r>
            <a:r>
              <a:rPr lang="en-US" altLang="ko-KR" b="1" dirty="0">
                <a:solidFill>
                  <a:schemeClr val="accent1"/>
                </a:solidFill>
                <a:ea typeface="굴림" panose="020B0600000101010101" pitchFamily="34" charset="-127"/>
              </a:rPr>
              <a:t>happens before</a:t>
            </a:r>
            <a:r>
              <a:rPr lang="en-US" altLang="ko-KR" dirty="0">
                <a:ea typeface="굴림" panose="020B0600000101010101" pitchFamily="34" charset="-127"/>
              </a:rPr>
              <a:t> “</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127666027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438400" y="1586140"/>
            <a:ext cx="2743200" cy="130946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8" name="Rectangle 7"/>
          <p:cNvSpPr/>
          <p:nvPr/>
        </p:nvSpPr>
        <p:spPr bwMode="auto">
          <a:xfrm>
            <a:off x="2438400" y="3886200"/>
            <a:ext cx="2743200" cy="1447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6" name="Rectangle 5"/>
          <p:cNvSpPr/>
          <p:nvPr/>
        </p:nvSpPr>
        <p:spPr bwMode="auto">
          <a:xfrm>
            <a:off x="6705600" y="1565871"/>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7" name="Rectangle 6"/>
          <p:cNvSpPr/>
          <p:nvPr/>
        </p:nvSpPr>
        <p:spPr bwMode="auto">
          <a:xfrm>
            <a:off x="6781800" y="3429000"/>
            <a:ext cx="2743200" cy="304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3733800" y="2971800"/>
            <a:ext cx="0" cy="8382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3733800" y="2979004"/>
            <a:ext cx="1524000" cy="830997"/>
          </a:xfrm>
          <a:prstGeom prst="rect">
            <a:avLst/>
          </a:prstGeom>
          <a:noFill/>
        </p:spPr>
        <p:txBody>
          <a:bodyPr wrap="square" rtlCol="0">
            <a:spAutoFit/>
          </a:bodyPr>
          <a:lstStyle/>
          <a:p>
            <a:pPr>
              <a:lnSpc>
                <a:spcPct val="80000"/>
              </a:lnSpc>
            </a:pPr>
            <a:r>
              <a:rPr lang="en-US" sz="2000" b="0" dirty="0">
                <a:latin typeface="Gill Sans Light"/>
                <a:cs typeface="Gill Sans Light"/>
              </a:rPr>
              <a:t>Wait for note B to be removed</a:t>
            </a:r>
          </a:p>
        </p:txBody>
      </p:sp>
      <p:sp>
        <p:nvSpPr>
          <p:cNvPr id="25" name="Rectangle 24"/>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6" name="Rectangle 25"/>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5" name="TextBox 14"/>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cxnSp>
        <p:nvCxnSpPr>
          <p:cNvPr id="16" name="Straight Arrow Connector 15"/>
          <p:cNvCxnSpPr>
            <a:stCxn id="7" idx="1"/>
          </p:cNvCxnSpPr>
          <p:nvPr/>
        </p:nvCxnSpPr>
        <p:spPr bwMode="auto">
          <a:xfrm flipH="1">
            <a:off x="5181600" y="3581400"/>
            <a:ext cx="1600200" cy="3048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 </a:t>
            </a:r>
            <a:r>
              <a:rPr lang="en-US" altLang="ko-KR" b="1" dirty="0">
                <a:solidFill>
                  <a:schemeClr val="accent1"/>
                </a:solidFill>
                <a:ea typeface="굴림" panose="020B0600000101010101" pitchFamily="34" charset="-127"/>
              </a:rPr>
              <a:t>happens before</a:t>
            </a:r>
            <a:r>
              <a:rPr lang="en-US" altLang="ko-KR" dirty="0">
                <a:ea typeface="굴림" panose="020B0600000101010101" pitchFamily="34" charset="-127"/>
              </a:rPr>
              <a:t> “</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30856617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438400" y="2286000"/>
            <a:ext cx="2743200" cy="304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6705600" y="1565872"/>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a:t>
            </a:r>
            <a:r>
              <a:rPr lang="en-US" altLang="ko-KR" b="1" dirty="0">
                <a:solidFill>
                  <a:schemeClr val="accent1"/>
                </a:solidFill>
                <a:ea typeface="굴림" panose="020B0600000101010101" pitchFamily="34" charset="-127"/>
              </a:rPr>
              <a:t>happens before</a:t>
            </a:r>
            <a:r>
              <a:rPr lang="en-US" altLang="ko-KR" dirty="0">
                <a:ea typeface="굴림" panose="020B0600000101010101" pitchFamily="34" charset="-127"/>
              </a:rPr>
              <a:t>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spTree>
    <p:extLst>
      <p:ext uri="{BB962C8B-B14F-4D97-AF65-F5344CB8AC3E}">
        <p14:creationId xmlns:p14="http://schemas.microsoft.com/office/powerpoint/2010/main" val="8362385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p:cNvSpPr/>
          <p:nvPr/>
        </p:nvSpPr>
        <p:spPr bwMode="auto">
          <a:xfrm>
            <a:off x="6705600" y="1600200"/>
            <a:ext cx="2743200" cy="216793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2438400" y="2286000"/>
            <a:ext cx="2743200" cy="12954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a:t>
            </a:r>
            <a:r>
              <a:rPr lang="en-US" altLang="ko-KR" b="1" dirty="0">
                <a:solidFill>
                  <a:schemeClr val="accent1"/>
                </a:solidFill>
                <a:ea typeface="굴림" panose="020B0600000101010101" pitchFamily="34" charset="-127"/>
              </a:rPr>
              <a:t>happens before</a:t>
            </a:r>
            <a:r>
              <a:rPr lang="en-US" altLang="ko-KR" dirty="0">
                <a:ea typeface="굴림" panose="020B0600000101010101" pitchFamily="34" charset="-127"/>
              </a:rPr>
              <a:t>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spTree>
    <p:extLst>
      <p:ext uri="{BB962C8B-B14F-4D97-AF65-F5344CB8AC3E}">
        <p14:creationId xmlns:p14="http://schemas.microsoft.com/office/powerpoint/2010/main" val="260914055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p:cNvSpPr/>
          <p:nvPr/>
        </p:nvSpPr>
        <p:spPr bwMode="auto">
          <a:xfrm>
            <a:off x="6705600" y="1600200"/>
            <a:ext cx="2743200" cy="216793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2438400" y="2286000"/>
            <a:ext cx="2743200" cy="12954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3" name="Rectangle 12"/>
          <p:cNvSpPr/>
          <p:nvPr/>
        </p:nvSpPr>
        <p:spPr bwMode="auto">
          <a:xfrm>
            <a:off x="2438400" y="4267200"/>
            <a:ext cx="2743200" cy="3810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4" name="Rectangle 13"/>
          <p:cNvSpPr/>
          <p:nvPr/>
        </p:nvSpPr>
        <p:spPr bwMode="auto">
          <a:xfrm>
            <a:off x="2438400" y="5257800"/>
            <a:ext cx="2743200" cy="3810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a:t>
            </a:r>
            <a:r>
              <a:rPr lang="en-US" altLang="ko-KR" b="1" dirty="0">
                <a:solidFill>
                  <a:schemeClr val="accent1"/>
                </a:solidFill>
                <a:ea typeface="굴림" panose="020B0600000101010101" pitchFamily="34" charset="-127"/>
              </a:rPr>
              <a:t>happens before</a:t>
            </a:r>
            <a:r>
              <a:rPr lang="en-US" altLang="ko-KR" dirty="0">
                <a:ea typeface="굴림" panose="020B0600000101010101" pitchFamily="34" charset="-127"/>
              </a:rPr>
              <a:t>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cxnSp>
        <p:nvCxnSpPr>
          <p:cNvPr id="15" name="Straight Arrow Connector 14"/>
          <p:cNvCxnSpPr/>
          <p:nvPr/>
        </p:nvCxnSpPr>
        <p:spPr bwMode="auto">
          <a:xfrm>
            <a:off x="3810000" y="3609314"/>
            <a:ext cx="0" cy="6096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810000" y="3578344"/>
            <a:ext cx="1524000" cy="738664"/>
          </a:xfrm>
          <a:prstGeom prst="rect">
            <a:avLst/>
          </a:prstGeom>
          <a:noFill/>
        </p:spPr>
        <p:txBody>
          <a:bodyPr wrap="square" rtlCol="0">
            <a:spAutoFit/>
          </a:bodyPr>
          <a:lstStyle/>
          <a:p>
            <a:pPr>
              <a:lnSpc>
                <a:spcPct val="70000"/>
              </a:lnSpc>
            </a:pPr>
            <a:r>
              <a:rPr lang="en-US" sz="2000" b="0" dirty="0">
                <a:latin typeface="Gill Sans Light"/>
                <a:cs typeface="Gill Sans Light"/>
              </a:rPr>
              <a:t>Wait for note B to be removed</a:t>
            </a:r>
          </a:p>
        </p:txBody>
      </p:sp>
      <p:cxnSp>
        <p:nvCxnSpPr>
          <p:cNvPr id="17" name="Straight Arrow Connector 16"/>
          <p:cNvCxnSpPr/>
          <p:nvPr/>
        </p:nvCxnSpPr>
        <p:spPr bwMode="auto">
          <a:xfrm flipH="1">
            <a:off x="5181600" y="3581400"/>
            <a:ext cx="1524000" cy="6858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 name="Rounded Rectangle 5">
            <a:extLst>
              <a:ext uri="{FF2B5EF4-FFF2-40B4-BE49-F238E27FC236}">
                <a16:creationId xmlns:a16="http://schemas.microsoft.com/office/drawing/2014/main" id="{8F83107A-C320-A303-B62C-D97CAA8F0818}"/>
              </a:ext>
            </a:extLst>
          </p:cNvPr>
          <p:cNvSpPr/>
          <p:nvPr/>
        </p:nvSpPr>
        <p:spPr bwMode="auto">
          <a:xfrm>
            <a:off x="7372350" y="4903831"/>
            <a:ext cx="4152900" cy="1039769"/>
          </a:xfrm>
          <a:prstGeom prst="roundRect">
            <a:avLst/>
          </a:prstGeom>
          <a:solidFill>
            <a:schemeClr val="accent1"/>
          </a:solidFill>
          <a:ln>
            <a:no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algn="ctr"/>
            <a:r>
              <a:rPr lang="en-US" sz="2000" b="0" dirty="0">
                <a:solidFill>
                  <a:schemeClr val="bg1"/>
                </a:solidFill>
                <a:latin typeface="Calibri" panose="020F0502020204030204" pitchFamily="34" charset="0"/>
                <a:cs typeface="Calibri" panose="020F0502020204030204" pitchFamily="34" charset="0"/>
              </a:rPr>
              <a:t>To formally prove things like this:</a:t>
            </a:r>
            <a:br>
              <a:rPr lang="en-US" sz="2000" b="0" dirty="0">
                <a:solidFill>
                  <a:schemeClr val="bg1"/>
                </a:solidFill>
                <a:latin typeface="Calibri" panose="020F0502020204030204" pitchFamily="34" charset="0"/>
                <a:cs typeface="Calibri" panose="020F0502020204030204" pitchFamily="34" charset="0"/>
              </a:rPr>
            </a:br>
            <a:r>
              <a:rPr lang="en-US" sz="2000" b="0" dirty="0">
                <a:solidFill>
                  <a:schemeClr val="bg1"/>
                </a:solidFill>
                <a:latin typeface="Calibri" panose="020F0502020204030204" pitchFamily="34" charset="0"/>
                <a:cs typeface="Calibri" panose="020F0502020204030204" pitchFamily="34" charset="0"/>
              </a:rPr>
              <a:t>look up temporal logics, e.g. TLA+</a:t>
            </a:r>
          </a:p>
        </p:txBody>
      </p:sp>
    </p:spTree>
    <p:extLst>
      <p:ext uri="{BB962C8B-B14F-4D97-AF65-F5344CB8AC3E}">
        <p14:creationId xmlns:p14="http://schemas.microsoft.com/office/powerpoint/2010/main" val="39799898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1116012" y="1371600"/>
            <a:ext cx="9628188" cy="4343401"/>
          </a:xfrm>
        </p:spPr>
        <p:txBody>
          <a:bodyPr/>
          <a:lstStyle/>
          <a:p>
            <a:pPr marL="0" indent="0" algn="ctr">
              <a:lnSpc>
                <a:spcPct val="80000"/>
              </a:lnSpc>
              <a:spcBef>
                <a:spcPct val="20000"/>
              </a:spcBef>
              <a:buNone/>
            </a:pPr>
            <a:r>
              <a:rPr lang="en-US" altLang="ko-KR" dirty="0">
                <a:ea typeface="굴림" panose="020B0600000101010101" pitchFamily="34" charset="-127"/>
              </a:rPr>
              <a:t>Threaded programs must work for all </a:t>
            </a:r>
            <a:r>
              <a:rPr lang="en-US" altLang="ko-KR" dirty="0" err="1">
                <a:ea typeface="굴림" panose="020B0600000101010101" pitchFamily="34" charset="-127"/>
              </a:rPr>
              <a:t>interleavings</a:t>
            </a:r>
            <a:r>
              <a:rPr lang="en-US" altLang="ko-KR" dirty="0">
                <a:ea typeface="굴림" panose="020B0600000101010101" pitchFamily="34" charset="-127"/>
              </a:rPr>
              <a:t> of thread instruction sequences</a:t>
            </a: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Cooperating threads are inherently non-deterministic and non-reproducible</a:t>
            </a: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Really hard to debug unless carefully designed!</a:t>
            </a:r>
          </a:p>
        </p:txBody>
      </p:sp>
      <p:sp>
        <p:nvSpPr>
          <p:cNvPr id="21508" name="Rectangle 2"/>
          <p:cNvSpPr>
            <a:spLocks noGrp="1" noChangeArrowheads="1"/>
          </p:cNvSpPr>
          <p:nvPr>
            <p:ph type="title"/>
          </p:nvPr>
        </p:nvSpPr>
        <p:spPr/>
        <p:txBody>
          <a:bodyPr/>
          <a:lstStyle/>
          <a:p>
            <a:r>
              <a:rPr lang="en-US" altLang="ko-KR" dirty="0">
                <a:ea typeface="굴림" panose="020B0600000101010101" pitchFamily="34" charset="-127"/>
              </a:rPr>
              <a:t>Recall: Correctness with Concurrency is Hard</a:t>
            </a:r>
          </a:p>
        </p:txBody>
      </p:sp>
    </p:spTree>
    <p:extLst>
      <p:ext uri="{BB962C8B-B14F-4D97-AF65-F5344CB8AC3E}">
        <p14:creationId xmlns:p14="http://schemas.microsoft.com/office/powerpoint/2010/main" val="99368448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49A2A10-8C73-4BF2-B0D8-1544BEC5C7C2}"/>
                  </a:ext>
                </a:extLst>
              </p:cNvPr>
              <p:cNvSpPr>
                <a:spLocks noGrp="1"/>
              </p:cNvSpPr>
              <p:nvPr>
                <p:ph type="title"/>
              </p:nvPr>
            </p:nvSpPr>
            <p:spPr>
              <a:xfrm>
                <a:off x="838200" y="-61070"/>
                <a:ext cx="10515600" cy="823070"/>
              </a:xfrm>
            </p:spPr>
            <p:txBody>
              <a:bodyPr anchor="ctr">
                <a:normAutofit/>
              </a:bodyPr>
              <a:lstStyle/>
              <a:p>
                <a:r>
                  <a:rPr lang="en-US" dirty="0"/>
                  <a:t>This Solution Generalizes to </a:t>
                </a:r>
                <a14:m>
                  <m:oMath xmlns:m="http://schemas.openxmlformats.org/officeDocument/2006/math">
                    <m:r>
                      <a:rPr lang="en-US" i="1" dirty="0" smtClean="0">
                        <a:latin typeface="Cambria Math" panose="02040503050406030204" pitchFamily="18" charset="0"/>
                      </a:rPr>
                      <m:t>𝑛</m:t>
                    </m:r>
                  </m:oMath>
                </a14:m>
                <a:r>
                  <a:rPr lang="en-US" dirty="0"/>
                  <a:t> Threads</a:t>
                </a:r>
              </a:p>
            </p:txBody>
          </p:sp>
        </mc:Choice>
        <mc:Fallback>
          <p:sp>
            <p:nvSpPr>
              <p:cNvPr id="2" name="Title 1">
                <a:extLst>
                  <a:ext uri="{FF2B5EF4-FFF2-40B4-BE49-F238E27FC236}">
                    <a16:creationId xmlns:a16="http://schemas.microsoft.com/office/drawing/2014/main" id="{649A2A10-8C73-4BF2-B0D8-1544BEC5C7C2}"/>
                  </a:ext>
                </a:extLst>
              </p:cNvPr>
              <p:cNvSpPr>
                <a:spLocks noGrp="1" noRot="1" noChangeAspect="1" noMove="1" noResize="1" noEditPoints="1" noAdjustHandles="1" noChangeArrowheads="1" noChangeShapeType="1" noTextEdit="1"/>
              </p:cNvSpPr>
              <p:nvPr>
                <p:ph type="title"/>
              </p:nvPr>
            </p:nvSpPr>
            <p:spPr>
              <a:xfrm>
                <a:off x="838200" y="-61070"/>
                <a:ext cx="10515600" cy="823070"/>
              </a:xfrm>
              <a:blipFill>
                <a:blip r:embed="rId2"/>
                <a:stretch>
                  <a:fillRect b="-4545"/>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DD32B072-D74D-43AF-9C32-F12610D09D19}"/>
              </a:ext>
            </a:extLst>
          </p:cNvPr>
          <p:cNvSpPr>
            <a:spLocks noGrp="1"/>
          </p:cNvSpPr>
          <p:nvPr>
            <p:ph sz="half" idx="1"/>
          </p:nvPr>
        </p:nvSpPr>
        <p:spPr>
          <a:xfrm>
            <a:off x="838200" y="1524000"/>
            <a:ext cx="5181600" cy="4351338"/>
          </a:xfrm>
        </p:spPr>
        <p:txBody>
          <a:bodyPr>
            <a:normAutofit/>
          </a:bodyPr>
          <a:lstStyle/>
          <a:p>
            <a:pPr marL="0" indent="0">
              <a:buNone/>
            </a:pPr>
            <a:r>
              <a:rPr lang="en-US" dirty="0"/>
              <a:t>Lamport’s Bakery Algorithm (1974)</a:t>
            </a:r>
          </a:p>
          <a:p>
            <a:endParaRPr lang="en-US" dirty="0"/>
          </a:p>
          <a:p>
            <a:endParaRPr lang="en-US" sz="1600" dirty="0">
              <a:latin typeface="Consolas" panose="020B0609020204030204" pitchFamily="49" charset="0"/>
            </a:endParaRPr>
          </a:p>
        </p:txBody>
      </p:sp>
      <p:pic>
        <p:nvPicPr>
          <p:cNvPr id="7" name="Picture 6" descr="A screenshot of a cell phone&#10;&#10;Description automatically generated">
            <a:extLst>
              <a:ext uri="{FF2B5EF4-FFF2-40B4-BE49-F238E27FC236}">
                <a16:creationId xmlns:a16="http://schemas.microsoft.com/office/drawing/2014/main" id="{0A279D2F-603E-4548-8F44-B114CE173E0F}"/>
              </a:ext>
            </a:extLst>
          </p:cNvPr>
          <p:cNvPicPr>
            <a:picLocks noChangeAspect="1"/>
          </p:cNvPicPr>
          <p:nvPr/>
        </p:nvPicPr>
        <p:blipFill>
          <a:blip r:embed="rId3"/>
          <a:stretch>
            <a:fillRect/>
          </a:stretch>
        </p:blipFill>
        <p:spPr>
          <a:xfrm>
            <a:off x="6566925" y="1524000"/>
            <a:ext cx="4634476" cy="4171029"/>
          </a:xfrm>
          <a:prstGeom prst="rect">
            <a:avLst/>
          </a:prstGeom>
          <a:noFill/>
        </p:spPr>
      </p:pic>
      <p:pic>
        <p:nvPicPr>
          <p:cNvPr id="4" name="Picture 3" descr="A red and white sign with a red arrow&#10;&#10;AI-generated content may be incorrect.">
            <a:extLst>
              <a:ext uri="{FF2B5EF4-FFF2-40B4-BE49-F238E27FC236}">
                <a16:creationId xmlns:a16="http://schemas.microsoft.com/office/drawing/2014/main" id="{4D45BEDE-CBAE-2E04-900F-FC7FB4DD8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76400" y="3429000"/>
            <a:ext cx="2435258" cy="2435258"/>
          </a:xfrm>
          <a:prstGeom prst="rect">
            <a:avLst/>
          </a:prstGeom>
        </p:spPr>
      </p:pic>
    </p:spTree>
    <p:extLst>
      <p:ext uri="{BB962C8B-B14F-4D97-AF65-F5344CB8AC3E}">
        <p14:creationId xmlns:p14="http://schemas.microsoft.com/office/powerpoint/2010/main" val="9003574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ko-KR" dirty="0">
                <a:ea typeface="굴림" charset="0"/>
                <a:cs typeface="굴림" charset="0"/>
              </a:rPr>
              <a:t>Solution #3 discussion</a:t>
            </a:r>
          </a:p>
        </p:txBody>
      </p:sp>
      <p:sp>
        <p:nvSpPr>
          <p:cNvPr id="46083" name="Rectangle 3"/>
          <p:cNvSpPr>
            <a:spLocks noGrp="1" noChangeArrowheads="1"/>
          </p:cNvSpPr>
          <p:nvPr>
            <p:ph type="body" idx="1"/>
          </p:nvPr>
        </p:nvSpPr>
        <p:spPr>
          <a:xfrm>
            <a:off x="1066800" y="1066800"/>
            <a:ext cx="10287000" cy="5410200"/>
          </a:xfrm>
        </p:spPr>
        <p:txBody>
          <a:bodyPr/>
          <a:lstStyle/>
          <a:p>
            <a:pPr marL="0" indent="0">
              <a:lnSpc>
                <a:spcPct val="80000"/>
              </a:lnSpc>
              <a:buNone/>
            </a:pPr>
            <a:r>
              <a:rPr lang="en-US" altLang="ko-KR" dirty="0">
                <a:ea typeface="굴림" charset="0"/>
                <a:cs typeface="Gill Sans Light"/>
              </a:rPr>
              <a:t>Solution #3 works, but it’s really unsatisfactory</a:t>
            </a:r>
          </a:p>
          <a:p>
            <a:pPr marL="0" indent="0">
              <a:lnSpc>
                <a:spcPct val="80000"/>
              </a:lnSpc>
              <a:buNone/>
            </a:pPr>
            <a:endParaRPr lang="en-US" altLang="ko-KR" dirty="0">
              <a:ea typeface="굴림" charset="0"/>
              <a:cs typeface="Gill Sans Light"/>
            </a:endParaRPr>
          </a:p>
          <a:p>
            <a:pPr lvl="1">
              <a:lnSpc>
                <a:spcPct val="80000"/>
              </a:lnSpc>
            </a:pPr>
            <a:r>
              <a:rPr lang="en-US" altLang="ko-KR" dirty="0">
                <a:ea typeface="굴림" charset="0"/>
                <a:cs typeface="Gill Sans Light"/>
              </a:rPr>
              <a:t>Really complex – even for this simple an example</a:t>
            </a:r>
          </a:p>
          <a:p>
            <a:pPr lvl="2">
              <a:lnSpc>
                <a:spcPct val="80000"/>
              </a:lnSpc>
            </a:pPr>
            <a:r>
              <a:rPr lang="en-US" altLang="ko-KR" dirty="0">
                <a:ea typeface="굴림" charset="0"/>
                <a:cs typeface="Gill Sans Light"/>
              </a:rPr>
              <a:t>Hard to convince yourself that this really works</a:t>
            </a:r>
          </a:p>
          <a:p>
            <a:pPr lvl="2">
              <a:lnSpc>
                <a:spcPct val="80000"/>
              </a:lnSpc>
            </a:pPr>
            <a:endParaRPr lang="en-US" altLang="ko-KR" dirty="0">
              <a:ea typeface="굴림" charset="0"/>
              <a:cs typeface="Gill Sans Light"/>
            </a:endParaRPr>
          </a:p>
          <a:p>
            <a:pPr lvl="1">
              <a:lnSpc>
                <a:spcPct val="80000"/>
              </a:lnSpc>
            </a:pPr>
            <a:r>
              <a:rPr lang="en-US" altLang="ko-KR" dirty="0">
                <a:ea typeface="굴림" charset="0"/>
                <a:cs typeface="Gill Sans Light"/>
              </a:rPr>
              <a:t>A’s code is different from B’s – what if lots of threads?</a:t>
            </a:r>
          </a:p>
          <a:p>
            <a:pPr lvl="2">
              <a:lnSpc>
                <a:spcPct val="80000"/>
              </a:lnSpc>
            </a:pPr>
            <a:r>
              <a:rPr lang="en-US" altLang="ko-KR" dirty="0">
                <a:ea typeface="굴림" charset="0"/>
                <a:cs typeface="Gill Sans Light"/>
              </a:rPr>
              <a:t>Code would have to be slightly different for each thread</a:t>
            </a:r>
          </a:p>
          <a:p>
            <a:pPr lvl="2">
              <a:lnSpc>
                <a:spcPct val="80000"/>
              </a:lnSpc>
            </a:pPr>
            <a:endParaRPr lang="en-US" altLang="ko-KR" dirty="0">
              <a:ea typeface="굴림" charset="0"/>
              <a:cs typeface="Gill Sans Light"/>
            </a:endParaRPr>
          </a:p>
          <a:p>
            <a:pPr lvl="1">
              <a:lnSpc>
                <a:spcPct val="80000"/>
              </a:lnSpc>
            </a:pPr>
            <a:r>
              <a:rPr lang="en-US" altLang="ko-KR" dirty="0">
                <a:ea typeface="굴림" charset="0"/>
                <a:cs typeface="Gill Sans Light"/>
              </a:rPr>
              <a:t>While A is waiting, it is consuming CPU time</a:t>
            </a:r>
          </a:p>
          <a:p>
            <a:pPr lvl="2">
              <a:lnSpc>
                <a:spcPct val="80000"/>
              </a:lnSpc>
            </a:pPr>
            <a:r>
              <a:rPr lang="en-US" altLang="ko-KR" dirty="0">
                <a:solidFill>
                  <a:schemeClr val="accent1"/>
                </a:solidFill>
                <a:ea typeface="굴림" charset="0"/>
                <a:cs typeface="Gill Sans Light"/>
              </a:rPr>
              <a:t>This is called “busy-waiting”</a:t>
            </a:r>
          </a:p>
        </p:txBody>
      </p:sp>
    </p:spTree>
    <p:extLst>
      <p:ext uri="{BB962C8B-B14F-4D97-AF65-F5344CB8AC3E}">
        <p14:creationId xmlns:p14="http://schemas.microsoft.com/office/powerpoint/2010/main" val="353192912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ea typeface="굴림" panose="020B0600000101010101" pitchFamily="34" charset="-127"/>
              </a:rPr>
              <a:t>Too Much Milk: Solution #4?</a:t>
            </a:r>
          </a:p>
        </p:txBody>
      </p:sp>
      <p:sp>
        <p:nvSpPr>
          <p:cNvPr id="435203" name="Rectangle 3"/>
          <p:cNvSpPr>
            <a:spLocks noGrp="1" noChangeArrowheads="1"/>
          </p:cNvSpPr>
          <p:nvPr>
            <p:ph type="body" idx="1"/>
          </p:nvPr>
        </p:nvSpPr>
        <p:spPr>
          <a:xfrm>
            <a:off x="890588" y="736600"/>
            <a:ext cx="10387012" cy="6197600"/>
          </a:xfrm>
        </p:spPr>
        <p:txBody>
          <a:bodyPr/>
          <a:lstStyle/>
          <a:p>
            <a:pPr marL="0" indent="0">
              <a:spcBef>
                <a:spcPct val="25000"/>
              </a:spcBef>
              <a:buNone/>
            </a:pPr>
            <a:endParaRPr lang="en-US" altLang="ko-KR" dirty="0">
              <a:ea typeface="굴림" panose="020B0600000101010101" pitchFamily="34" charset="-127"/>
            </a:endParaRPr>
          </a:p>
          <a:p>
            <a:pPr marL="0" indent="0">
              <a:spcBef>
                <a:spcPct val="25000"/>
              </a:spcBef>
              <a:buNone/>
            </a:pPr>
            <a:r>
              <a:rPr lang="en-US" altLang="ko-KR" dirty="0">
                <a:ea typeface="굴림" panose="020B0600000101010101" pitchFamily="34" charset="-127"/>
              </a:rPr>
              <a:t>Recall our lock API:</a:t>
            </a:r>
          </a:p>
          <a:p>
            <a:pPr lvl="1">
              <a:spcBef>
                <a:spcPct val="25000"/>
              </a:spcBef>
            </a:pPr>
            <a:r>
              <a:rPr lang="en-US" altLang="ko-KR" dirty="0">
                <a:solidFill>
                  <a:schemeClr val="hlink"/>
                </a:solidFill>
                <a:latin typeface="Consolas" charset="0"/>
                <a:ea typeface="Consolas" charset="0"/>
                <a:cs typeface="Consolas" charset="0"/>
              </a:rPr>
              <a:t>acquire(&amp;</a:t>
            </a:r>
            <a:r>
              <a:rPr lang="en-US" altLang="ko-KR" dirty="0" err="1">
                <a:solidFill>
                  <a:schemeClr val="hlink"/>
                </a:solidFill>
                <a:latin typeface="Consolas" charset="0"/>
                <a:ea typeface="Consolas" charset="0"/>
                <a:cs typeface="Consolas" charset="0"/>
              </a:rPr>
              <a:t>milklock</a:t>
            </a:r>
            <a:r>
              <a:rPr lang="en-US" altLang="ko-KR" dirty="0">
                <a:solidFill>
                  <a:schemeClr val="hlink"/>
                </a:solidFill>
                <a:latin typeface="Consolas" charset="0"/>
                <a:ea typeface="Consolas" charset="0"/>
                <a:cs typeface="Consolas" charset="0"/>
              </a:rPr>
              <a:t>)</a:t>
            </a:r>
            <a:r>
              <a:rPr lang="en-US" altLang="ko-KR" dirty="0">
                <a:ea typeface="굴림" panose="020B0600000101010101" pitchFamily="34" charset="-127"/>
              </a:rPr>
              <a:t> – Wait until lock is free, then grab it</a:t>
            </a:r>
          </a:p>
          <a:p>
            <a:pPr lvl="1">
              <a:spcBef>
                <a:spcPct val="25000"/>
              </a:spcBef>
            </a:pPr>
            <a:r>
              <a:rPr lang="en-US" altLang="ko-KR" dirty="0">
                <a:solidFill>
                  <a:schemeClr val="hlink"/>
                </a:solidFill>
                <a:latin typeface="Consolas" charset="0"/>
                <a:ea typeface="Consolas" charset="0"/>
                <a:cs typeface="Consolas" charset="0"/>
              </a:rPr>
              <a:t>release(&amp;</a:t>
            </a:r>
            <a:r>
              <a:rPr lang="en-US" altLang="ko-KR" dirty="0" err="1">
                <a:solidFill>
                  <a:schemeClr val="hlink"/>
                </a:solidFill>
                <a:latin typeface="Consolas" charset="0"/>
                <a:ea typeface="Consolas" charset="0"/>
                <a:cs typeface="Consolas" charset="0"/>
              </a:rPr>
              <a:t>milklock</a:t>
            </a:r>
            <a:r>
              <a:rPr lang="en-US" altLang="ko-KR" dirty="0">
                <a:solidFill>
                  <a:schemeClr val="hlink"/>
                </a:solidFill>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 Unlock, waking up anyone waiting</a:t>
            </a:r>
          </a:p>
          <a:p>
            <a:pPr lvl="1">
              <a:spcBef>
                <a:spcPct val="25000"/>
              </a:spcBef>
            </a:pPr>
            <a:r>
              <a:rPr lang="en-US" altLang="ko-KR" dirty="0">
                <a:ea typeface="굴림" panose="020B0600000101010101" pitchFamily="34" charset="-127"/>
              </a:rPr>
              <a:t>These must be atomic operations – if two threads are waiting for the lock and both see it’s free, only one succeeds to grab the lock</a:t>
            </a:r>
          </a:p>
          <a:p>
            <a:pPr marL="457200" lvl="1" indent="0">
              <a:spcBef>
                <a:spcPct val="25000"/>
              </a:spcBef>
              <a:buNone/>
            </a:pPr>
            <a:endParaRPr lang="en-US" altLang="ko-KR" dirty="0">
              <a:ea typeface="굴림" panose="020B0600000101010101" pitchFamily="34" charset="-127"/>
            </a:endParaRPr>
          </a:p>
          <a:p>
            <a:pPr marL="0" indent="0">
              <a:spcBef>
                <a:spcPct val="25000"/>
              </a:spcBef>
              <a:buNone/>
            </a:pPr>
            <a:r>
              <a:rPr lang="en-US" altLang="ko-KR" dirty="0">
                <a:ea typeface="굴림" panose="020B0600000101010101" pitchFamily="34" charset="-127"/>
              </a:rPr>
              <a:t>Then, our milk problem is easy:</a:t>
            </a:r>
          </a:p>
          <a:p>
            <a:pPr>
              <a:spcBef>
                <a:spcPct val="25000"/>
              </a:spcBef>
              <a:buFontTx/>
              <a:buNone/>
            </a:pPr>
            <a:r>
              <a:rPr lang="en-US" altLang="ko-KR" dirty="0">
                <a:ea typeface="굴림" panose="020B0600000101010101" pitchFamily="34" charset="-127"/>
              </a:rPr>
              <a:t>	</a:t>
            </a: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milklock</a:t>
            </a:r>
            <a:r>
              <a:rPr lang="en-US" altLang="ko-KR" sz="2000" dirty="0">
                <a:latin typeface="Consolas" charset="0"/>
                <a:ea typeface="Consolas" charset="0"/>
                <a:cs typeface="Consolas" charset="0"/>
              </a:rPr>
              <a:t>);</a:t>
            </a:r>
          </a:p>
          <a:p>
            <a:pPr>
              <a:spcBef>
                <a:spcPct val="25000"/>
              </a:spcBef>
              <a:buFontTx/>
              <a:buNone/>
            </a:pPr>
            <a:r>
              <a:rPr lang="en-US" altLang="ko-KR" sz="2000" dirty="0">
                <a:latin typeface="Consolas" charset="0"/>
                <a:ea typeface="Consolas" charset="0"/>
                <a:cs typeface="Consolas" charset="0"/>
              </a:rPr>
              <a:t>		</a:t>
            </a:r>
            <a:r>
              <a:rPr lang="en-US" altLang="ko-KR" sz="2000" dirty="0">
                <a:solidFill>
                  <a:srgbClr val="FF0000"/>
                </a:solidFill>
                <a:latin typeface="Consolas" charset="0"/>
                <a:ea typeface="Consolas" charset="0"/>
                <a:cs typeface="Consolas" charset="0"/>
              </a:rPr>
              <a:t>if (</a:t>
            </a:r>
            <a:r>
              <a:rPr lang="en-US" altLang="ko-KR" sz="2000" dirty="0" err="1">
                <a:solidFill>
                  <a:srgbClr val="FF0000"/>
                </a:solidFill>
                <a:latin typeface="Consolas" charset="0"/>
                <a:ea typeface="Consolas" charset="0"/>
                <a:cs typeface="Consolas" charset="0"/>
              </a:rPr>
              <a:t>nomilk</a:t>
            </a:r>
            <a:r>
              <a:rPr lang="en-US" altLang="ko-KR" sz="2000" dirty="0">
                <a:solidFill>
                  <a:srgbClr val="FF0000"/>
                </a:solidFill>
                <a:latin typeface="Consolas" charset="0"/>
                <a:ea typeface="Consolas" charset="0"/>
                <a:cs typeface="Consolas" charset="0"/>
              </a:rPr>
              <a:t>)</a:t>
            </a:r>
          </a:p>
          <a:p>
            <a:pPr>
              <a:spcBef>
                <a:spcPct val="25000"/>
              </a:spcBef>
              <a:buFontTx/>
              <a:buNone/>
            </a:pPr>
            <a:r>
              <a:rPr lang="en-US" altLang="ko-KR" sz="2000" dirty="0">
                <a:solidFill>
                  <a:srgbClr val="FF0000"/>
                </a:solidFill>
                <a:latin typeface="Consolas" charset="0"/>
                <a:ea typeface="Consolas" charset="0"/>
                <a:cs typeface="Consolas" charset="0"/>
              </a:rPr>
              <a:t>		   buy milk;</a:t>
            </a:r>
          </a:p>
          <a:p>
            <a:pPr>
              <a:spcBef>
                <a:spcPct val="25000"/>
              </a:spcBef>
              <a:buFontTx/>
              <a:buNone/>
            </a:pP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milklock</a:t>
            </a:r>
            <a:r>
              <a:rPr lang="en-US" altLang="ko-KR" sz="2000" dirty="0">
                <a:latin typeface="Consolas" charset="0"/>
                <a:ea typeface="Consolas" charset="0"/>
                <a:cs typeface="Consolas" charset="0"/>
              </a:rPr>
              <a:t>);</a:t>
            </a:r>
          </a:p>
        </p:txBody>
      </p:sp>
    </p:spTree>
    <p:extLst>
      <p:ext uri="{BB962C8B-B14F-4D97-AF65-F5344CB8AC3E}">
        <p14:creationId xmlns:p14="http://schemas.microsoft.com/office/powerpoint/2010/main" val="324541111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981200" y="14478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Higher-level </a:t>
                </a:r>
                <a:br>
                  <a:rPr lang="en-US" altLang="en-US" b="0" dirty="0">
                    <a:latin typeface="+mn-lt"/>
                    <a:ea typeface="Gill Sans" charset="0"/>
                    <a:cs typeface="Gill Sans" charset="0"/>
                  </a:rPr>
                </a:br>
                <a:r>
                  <a:rPr lang="en-US" altLang="en-US" b="0" dirty="0">
                    <a:latin typeface="+mn-lt"/>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295400" y="5334000"/>
            <a:ext cx="9220200" cy="838200"/>
          </a:xfrm>
        </p:spPr>
        <p:txBody>
          <a:bodyPr/>
          <a:lstStyle/>
          <a:p>
            <a:pPr marL="0" indent="0" algn="ctr">
              <a:buNone/>
            </a:pPr>
            <a:r>
              <a:rPr lang="en-US" altLang="ko-KR" dirty="0">
                <a:ea typeface="굴림" panose="020B0600000101010101" pitchFamily="34" charset="-127"/>
              </a:rPr>
              <a:t>Implement various higher-level synchronization primitives using atomic operations</a:t>
            </a:r>
          </a:p>
        </p:txBody>
      </p:sp>
      <p:sp>
        <p:nvSpPr>
          <p:cNvPr id="436234" name="Rectangle 10"/>
          <p:cNvSpPr>
            <a:spLocks noChangeArrowheads="1"/>
          </p:cNvSpPr>
          <p:nvPr/>
        </p:nvSpPr>
        <p:spPr bwMode="auto">
          <a:xfrm>
            <a:off x="3505200" y="37338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Load/Store    Disable </a:t>
            </a:r>
            <a:r>
              <a:rPr lang="en-US" altLang="en-US" b="0" dirty="0" err="1">
                <a:latin typeface="+mn-lt"/>
                <a:ea typeface="Gill Sans" charset="0"/>
                <a:cs typeface="Gill Sans" charset="0"/>
              </a:rPr>
              <a:t>Ints</a:t>
            </a:r>
            <a:r>
              <a:rPr lang="en-US" altLang="en-US" b="0" dirty="0">
                <a:latin typeface="+mn-lt"/>
                <a:ea typeface="Gill Sans" charset="0"/>
                <a:cs typeface="Gill Sans" charset="0"/>
              </a:rPr>
              <a:t>   </a:t>
            </a:r>
            <a:r>
              <a:rPr lang="en-US" altLang="en-US" b="0" dirty="0" err="1">
                <a:latin typeface="+mn-lt"/>
                <a:ea typeface="Gill Sans" charset="0"/>
                <a:cs typeface="Gill Sans" charset="0"/>
              </a:rPr>
              <a:t>Test&amp;Set</a:t>
            </a:r>
            <a:r>
              <a:rPr lang="en-US" altLang="en-US" b="0" dirty="0">
                <a:latin typeface="+mn-lt"/>
                <a:ea typeface="Gill Sans" charset="0"/>
                <a:cs typeface="Gill Sans" charset="0"/>
              </a:rPr>
              <a:t>   </a:t>
            </a:r>
            <a:r>
              <a:rPr lang="en-US" altLang="en-US" b="0" dirty="0" err="1">
                <a:latin typeface="+mn-lt"/>
                <a:ea typeface="Gill Sans" charset="0"/>
                <a:cs typeface="Gill Sans" charset="0"/>
              </a:rPr>
              <a:t>Compare&amp;Swap</a:t>
            </a:r>
            <a:endParaRPr lang="en-US" altLang="en-US" b="0" dirty="0">
              <a:latin typeface="+mn-lt"/>
              <a:ea typeface="Gill Sans" charset="0"/>
              <a:cs typeface="Gill Sans" charset="0"/>
            </a:endParaRPr>
          </a:p>
        </p:txBody>
      </p:sp>
      <p:sp>
        <p:nvSpPr>
          <p:cNvPr id="436232" name="Rectangle 8"/>
          <p:cNvSpPr>
            <a:spLocks noChangeArrowheads="1"/>
          </p:cNvSpPr>
          <p:nvPr/>
        </p:nvSpPr>
        <p:spPr bwMode="auto">
          <a:xfrm>
            <a:off x="3505200" y="22860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Locks   Semaphores   Monitors   Send/Receive</a:t>
            </a:r>
          </a:p>
        </p:txBody>
      </p:sp>
      <p:sp>
        <p:nvSpPr>
          <p:cNvPr id="436230" name="Rectangle 6"/>
          <p:cNvSpPr>
            <a:spLocks noChangeArrowheads="1"/>
          </p:cNvSpPr>
          <p:nvPr/>
        </p:nvSpPr>
        <p:spPr bwMode="auto">
          <a:xfrm>
            <a:off x="3505200" y="14478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Shared Programs</a:t>
            </a:r>
          </a:p>
        </p:txBody>
      </p:sp>
    </p:spTree>
    <p:extLst>
      <p:ext uri="{BB962C8B-B14F-4D97-AF65-F5344CB8AC3E}">
        <p14:creationId xmlns:p14="http://schemas.microsoft.com/office/powerpoint/2010/main" val="11604425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a:ea typeface="굴림" panose="020B0600000101010101" pitchFamily="34" charset="-127"/>
              </a:rPr>
              <a:t>How to Implement Locks?</a:t>
            </a:r>
          </a:p>
        </p:txBody>
      </p:sp>
      <p:sp>
        <p:nvSpPr>
          <p:cNvPr id="442371" name="Rectangle 3"/>
          <p:cNvSpPr>
            <a:spLocks noGrp="1" noChangeArrowheads="1"/>
          </p:cNvSpPr>
          <p:nvPr>
            <p:ph type="body" idx="1"/>
          </p:nvPr>
        </p:nvSpPr>
        <p:spPr>
          <a:xfrm>
            <a:off x="1066800" y="1694741"/>
            <a:ext cx="10058400" cy="4518887"/>
          </a:xfrm>
        </p:spPr>
        <p:txBody>
          <a:bodyPr>
            <a:noAutofit/>
          </a:bodyPr>
          <a:lstStyle/>
          <a:p>
            <a:pPr marL="0" indent="0" algn="ctr">
              <a:lnSpc>
                <a:spcPct val="80000"/>
              </a:lnSpc>
              <a:spcBef>
                <a:spcPct val="25000"/>
              </a:spcBef>
              <a:buNone/>
            </a:pPr>
            <a:r>
              <a:rPr lang="en-US" altLang="ko-KR" sz="2800" dirty="0">
                <a:ea typeface="굴림" panose="020B0600000101010101" pitchFamily="34" charset="-127"/>
              </a:rPr>
              <a:t>Prevents</a:t>
            </a:r>
            <a:r>
              <a:rPr lang="en-US" altLang="ko-KR" sz="2800" dirty="0">
                <a:solidFill>
                  <a:schemeClr val="hlink"/>
                </a:solidFill>
                <a:ea typeface="굴림" panose="020B0600000101010101" pitchFamily="34" charset="-127"/>
              </a:rPr>
              <a:t> </a:t>
            </a:r>
            <a:r>
              <a:rPr lang="en-US" altLang="ko-KR" sz="2800" dirty="0">
                <a:ea typeface="굴림" panose="020B0600000101010101" pitchFamily="34" charset="-127"/>
              </a:rPr>
              <a:t>someone from doing something</a:t>
            </a:r>
          </a:p>
          <a:p>
            <a:pPr marL="0" indent="0" algn="ctr">
              <a:lnSpc>
                <a:spcPct val="80000"/>
              </a:lnSpc>
              <a:spcBef>
                <a:spcPct val="25000"/>
              </a:spcBef>
              <a:buNone/>
            </a:pPr>
            <a:endParaRPr lang="en-US" altLang="ko-KR" sz="2800" dirty="0">
              <a:ea typeface="굴림" panose="020B0600000101010101" pitchFamily="34" charset="-127"/>
            </a:endParaRPr>
          </a:p>
          <a:p>
            <a:pPr marL="0" indent="0" algn="ctr">
              <a:lnSpc>
                <a:spcPct val="80000"/>
              </a:lnSpc>
              <a:spcBef>
                <a:spcPct val="25000"/>
              </a:spcBef>
              <a:buNone/>
            </a:pPr>
            <a:r>
              <a:rPr lang="en-US" altLang="ko-KR" sz="2800" dirty="0">
                <a:ea typeface="굴림" panose="020B0600000101010101" pitchFamily="34" charset="-127"/>
              </a:rPr>
              <a:t>Lock before entering critical section and </a:t>
            </a:r>
            <a:br>
              <a:rPr lang="en-US" altLang="ko-KR" sz="2800" dirty="0">
                <a:ea typeface="굴림" panose="020B0600000101010101" pitchFamily="34" charset="-127"/>
              </a:rPr>
            </a:br>
            <a:r>
              <a:rPr lang="en-US" altLang="ko-KR" sz="2800" dirty="0">
                <a:ea typeface="굴림" panose="020B0600000101010101" pitchFamily="34" charset="-127"/>
              </a:rPr>
              <a:t>before accessing shared data</a:t>
            </a:r>
          </a:p>
          <a:p>
            <a:pPr marL="0" indent="0" algn="ctr">
              <a:lnSpc>
                <a:spcPct val="80000"/>
              </a:lnSpc>
              <a:spcBef>
                <a:spcPct val="25000"/>
              </a:spcBef>
              <a:buNone/>
            </a:pPr>
            <a:endParaRPr lang="en-US" altLang="ko-KR" sz="2800" dirty="0">
              <a:ea typeface="굴림" panose="020B0600000101010101" pitchFamily="34" charset="-127"/>
            </a:endParaRPr>
          </a:p>
          <a:p>
            <a:pPr marL="0" indent="0" algn="ctr">
              <a:lnSpc>
                <a:spcPct val="80000"/>
              </a:lnSpc>
              <a:spcBef>
                <a:spcPct val="25000"/>
              </a:spcBef>
              <a:buNone/>
            </a:pPr>
            <a:r>
              <a:rPr lang="en-US" altLang="ko-KR" sz="2800" dirty="0">
                <a:ea typeface="굴림" panose="020B0600000101010101" pitchFamily="34" charset="-127"/>
              </a:rPr>
              <a:t>Unlock when leaving, after accessing shared data</a:t>
            </a:r>
          </a:p>
          <a:p>
            <a:pPr lvl="2" algn="ctr">
              <a:lnSpc>
                <a:spcPct val="85000"/>
              </a:lnSpc>
              <a:spcBef>
                <a:spcPct val="20000"/>
              </a:spcBef>
            </a:pPr>
            <a:endParaRPr lang="en-US" altLang="ko-KR" sz="2800" dirty="0">
              <a:ea typeface="굴림" panose="020B0600000101010101" pitchFamily="34" charset="-127"/>
            </a:endParaRPr>
          </a:p>
        </p:txBody>
      </p:sp>
      <p:grpSp>
        <p:nvGrpSpPr>
          <p:cNvPr id="2" name="Group 1"/>
          <p:cNvGrpSpPr/>
          <p:nvPr/>
        </p:nvGrpSpPr>
        <p:grpSpPr>
          <a:xfrm>
            <a:off x="5715000" y="5105400"/>
            <a:ext cx="853735" cy="960452"/>
            <a:chOff x="10119065" y="3459148"/>
            <a:chExt cx="853735" cy="960452"/>
          </a:xfrm>
        </p:grpSpPr>
        <p:sp>
          <p:nvSpPr>
            <p:cNvPr id="6" name="AutoShape 8"/>
            <p:cNvSpPr>
              <a:spLocks noChangeAspect="1" noChangeArrowheads="1" noTextEdit="1"/>
            </p:cNvSpPr>
            <p:nvPr/>
          </p:nvSpPr>
          <p:spPr bwMode="auto">
            <a:xfrm>
              <a:off x="10119065" y="3459148"/>
              <a:ext cx="853735" cy="960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sp>
          <p:nvSpPr>
            <p:cNvPr id="7" name="Freeform 10"/>
            <p:cNvSpPr>
              <a:spLocks/>
            </p:cNvSpPr>
            <p:nvPr/>
          </p:nvSpPr>
          <p:spPr bwMode="auto">
            <a:xfrm>
              <a:off x="10194395" y="3682586"/>
              <a:ext cx="778405" cy="737014"/>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chemeClr val="tx1"/>
            </a:solidFill>
            <a:ln w="9525">
              <a:solidFill>
                <a:schemeClr val="tx1"/>
              </a:solidFill>
              <a:round/>
              <a:headEnd/>
              <a:tailEnd/>
            </a:ln>
          </p:spPr>
          <p:txBody>
            <a:bodyPr/>
            <a:lstStyle/>
            <a:p>
              <a:endParaRPr lang="en-US"/>
            </a:p>
          </p:txBody>
        </p:sp>
        <p:sp>
          <p:nvSpPr>
            <p:cNvPr id="8" name="Freeform 11"/>
            <p:cNvSpPr>
              <a:spLocks/>
            </p:cNvSpPr>
            <p:nvPr/>
          </p:nvSpPr>
          <p:spPr bwMode="auto">
            <a:xfrm>
              <a:off x="10599739" y="4094447"/>
              <a:ext cx="170388" cy="228441"/>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9" name="Freeform 12"/>
            <p:cNvSpPr>
              <a:spLocks/>
            </p:cNvSpPr>
            <p:nvPr/>
          </p:nvSpPr>
          <p:spPr bwMode="auto">
            <a:xfrm>
              <a:off x="10119065" y="3459148"/>
              <a:ext cx="563178" cy="463551"/>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chemeClr val="tx1"/>
            </a:solidFill>
            <a:ln w="9525">
              <a:solidFill>
                <a:schemeClr val="tx1"/>
              </a:solidFill>
              <a:round/>
              <a:headEnd/>
              <a:tailEnd/>
            </a:ln>
          </p:spPr>
          <p:txBody>
            <a:bodyPr/>
            <a:lstStyle/>
            <a:p>
              <a:endParaRPr lang="en-US"/>
            </a:p>
          </p:txBody>
        </p:sp>
        <p:sp>
          <p:nvSpPr>
            <p:cNvPr id="10" name="Freeform 13"/>
            <p:cNvSpPr>
              <a:spLocks/>
            </p:cNvSpPr>
            <p:nvPr/>
          </p:nvSpPr>
          <p:spPr bwMode="auto">
            <a:xfrm>
              <a:off x="10382718" y="3500834"/>
              <a:ext cx="145278" cy="48356"/>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11" name="Freeform 14"/>
            <p:cNvSpPr>
              <a:spLocks/>
            </p:cNvSpPr>
            <p:nvPr/>
          </p:nvSpPr>
          <p:spPr bwMode="auto">
            <a:xfrm>
              <a:off x="10861599" y="3961051"/>
              <a:ext cx="60981" cy="18342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12" name="Freeform 15"/>
            <p:cNvSpPr>
              <a:spLocks/>
            </p:cNvSpPr>
            <p:nvPr/>
          </p:nvSpPr>
          <p:spPr bwMode="auto">
            <a:xfrm>
              <a:off x="10339673" y="4174485"/>
              <a:ext cx="89678" cy="121724"/>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2806399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ko-KR" dirty="0">
                <a:ea typeface="굴림" panose="020B0600000101010101" pitchFamily="34" charset="-127"/>
              </a:rPr>
              <a:t>Hardware Lock Instruction?</a:t>
            </a:r>
          </a:p>
        </p:txBody>
      </p:sp>
      <p:sp>
        <p:nvSpPr>
          <p:cNvPr id="442371" name="Rectangle 3"/>
          <p:cNvSpPr>
            <a:spLocks noGrp="1" noChangeArrowheads="1"/>
          </p:cNvSpPr>
          <p:nvPr>
            <p:ph type="body" idx="1"/>
          </p:nvPr>
        </p:nvSpPr>
        <p:spPr>
          <a:xfrm>
            <a:off x="1066800" y="1380279"/>
            <a:ext cx="10058400" cy="5080819"/>
          </a:xfrm>
        </p:spPr>
        <p:txBody>
          <a:bodyPr>
            <a:noAutofit/>
          </a:bodyPr>
          <a:lstStyle/>
          <a:p>
            <a:pPr marL="457200" lvl="1" indent="0" algn="ctr">
              <a:lnSpc>
                <a:spcPct val="85000"/>
              </a:lnSpc>
              <a:spcBef>
                <a:spcPct val="20000"/>
              </a:spcBef>
              <a:buNone/>
            </a:pPr>
            <a:r>
              <a:rPr lang="en-US" altLang="ko-KR" sz="2800" dirty="0">
                <a:ea typeface="굴림" panose="020B0600000101010101" pitchFamily="34" charset="-127"/>
              </a:rPr>
              <a:t>Is this a good idea?</a:t>
            </a:r>
          </a:p>
          <a:p>
            <a:pPr marL="457200" lvl="1" indent="0" algn="ctr">
              <a:lnSpc>
                <a:spcPct val="85000"/>
              </a:lnSpc>
              <a:spcBef>
                <a:spcPct val="20000"/>
              </a:spcBef>
              <a:buNone/>
            </a:pPr>
            <a:endParaRPr lang="en-US" altLang="ko-KR" sz="2800" dirty="0">
              <a:ea typeface="굴림" panose="020B0600000101010101" pitchFamily="34" charset="-127"/>
            </a:endParaRPr>
          </a:p>
          <a:p>
            <a:pPr marL="457200" lvl="1" indent="0" algn="ctr">
              <a:lnSpc>
                <a:spcPct val="85000"/>
              </a:lnSpc>
              <a:spcBef>
                <a:spcPct val="20000"/>
              </a:spcBef>
              <a:buNone/>
            </a:pPr>
            <a:r>
              <a:rPr lang="en-US" altLang="ko-KR" sz="2800" dirty="0">
                <a:ea typeface="굴림" panose="020B0600000101010101" pitchFamily="34" charset="-127"/>
              </a:rPr>
              <a:t>What about putting a task to sleep?</a:t>
            </a:r>
          </a:p>
          <a:p>
            <a:pPr marL="457200" lvl="1" indent="0" algn="ctr">
              <a:lnSpc>
                <a:spcPct val="85000"/>
              </a:lnSpc>
              <a:spcBef>
                <a:spcPct val="20000"/>
              </a:spcBef>
              <a:buNone/>
            </a:pPr>
            <a:endParaRPr lang="en-US" altLang="ko-KR" sz="2800" dirty="0">
              <a:ea typeface="굴림" panose="020B0600000101010101" pitchFamily="34" charset="-127"/>
            </a:endParaRPr>
          </a:p>
          <a:p>
            <a:pPr marL="457200" lvl="1" indent="0" algn="ctr">
              <a:lnSpc>
                <a:spcPct val="85000"/>
              </a:lnSpc>
              <a:spcBef>
                <a:spcPct val="20000"/>
              </a:spcBef>
              <a:buNone/>
            </a:pPr>
            <a:r>
              <a:rPr lang="en-US" altLang="ko-KR" sz="2800" dirty="0">
                <a:ea typeface="굴림" panose="020B0600000101010101" pitchFamily="34" charset="-127"/>
              </a:rPr>
              <a:t>What is the interface between the hardware and scheduler?</a:t>
            </a:r>
          </a:p>
          <a:p>
            <a:pPr marL="457200" lvl="1" indent="0" algn="ctr">
              <a:lnSpc>
                <a:spcPct val="85000"/>
              </a:lnSpc>
              <a:spcBef>
                <a:spcPct val="20000"/>
              </a:spcBef>
              <a:buNone/>
            </a:pPr>
            <a:endParaRPr lang="en-US" altLang="ko-KR" sz="2800" dirty="0">
              <a:ea typeface="굴림" panose="020B0600000101010101" pitchFamily="34" charset="-127"/>
            </a:endParaRPr>
          </a:p>
          <a:p>
            <a:pPr marL="457200" lvl="1" indent="0" algn="ctr">
              <a:lnSpc>
                <a:spcPct val="85000"/>
              </a:lnSpc>
              <a:spcBef>
                <a:spcPct val="20000"/>
              </a:spcBef>
              <a:buNone/>
            </a:pPr>
            <a:r>
              <a:rPr lang="en-US" altLang="ko-KR" sz="2800" dirty="0">
                <a:ea typeface="굴림" panose="020B0600000101010101" pitchFamily="34" charset="-127"/>
              </a:rPr>
              <a:t>Complexity?</a:t>
            </a:r>
          </a:p>
          <a:p>
            <a:pPr lvl="2" algn="ctr">
              <a:lnSpc>
                <a:spcPct val="85000"/>
              </a:lnSpc>
              <a:spcBef>
                <a:spcPct val="20000"/>
              </a:spcBef>
            </a:pPr>
            <a:r>
              <a:rPr lang="en-US" altLang="ko-KR" sz="2800" dirty="0">
                <a:ea typeface="굴림" panose="020B0600000101010101" pitchFamily="34" charset="-127"/>
              </a:rPr>
              <a:t>Done in the Intel 432</a:t>
            </a:r>
          </a:p>
          <a:p>
            <a:pPr lvl="2" algn="ctr">
              <a:lnSpc>
                <a:spcPct val="85000"/>
              </a:lnSpc>
              <a:spcBef>
                <a:spcPct val="20000"/>
              </a:spcBef>
            </a:pPr>
            <a:r>
              <a:rPr lang="en-US" altLang="ko-KR" sz="2800" dirty="0">
                <a:ea typeface="굴림" panose="020B0600000101010101" pitchFamily="34" charset="-127"/>
              </a:rPr>
              <a:t>Each feature makes HW more complex and slow</a:t>
            </a:r>
          </a:p>
          <a:p>
            <a:pPr lvl="2" algn="ctr">
              <a:lnSpc>
                <a:spcPct val="85000"/>
              </a:lnSpc>
              <a:spcBef>
                <a:spcPct val="20000"/>
              </a:spcBef>
            </a:pPr>
            <a:endParaRPr lang="en-US" altLang="ko-KR" sz="2800" dirty="0">
              <a:ea typeface="굴림" panose="020B0600000101010101" pitchFamily="34" charset="-127"/>
            </a:endParaRPr>
          </a:p>
        </p:txBody>
      </p:sp>
    </p:spTree>
    <p:extLst>
      <p:ext uri="{BB962C8B-B14F-4D97-AF65-F5344CB8AC3E}">
        <p14:creationId xmlns:p14="http://schemas.microsoft.com/office/powerpoint/2010/main" val="37259970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19" name="Rectangle 3"/>
          <p:cNvSpPr>
            <a:spLocks noGrp="1" noChangeArrowheads="1"/>
          </p:cNvSpPr>
          <p:nvPr>
            <p:ph type="body" idx="1"/>
          </p:nvPr>
        </p:nvSpPr>
        <p:spPr>
          <a:xfrm>
            <a:off x="0" y="1447799"/>
            <a:ext cx="12039600" cy="5259049"/>
          </a:xfrm>
        </p:spPr>
        <p:txBody>
          <a:bodyPr/>
          <a:lstStyle/>
          <a:p>
            <a:pPr algn="ctr">
              <a:lnSpc>
                <a:spcPct val="80000"/>
              </a:lnSpc>
              <a:spcBef>
                <a:spcPct val="20000"/>
              </a:spcBef>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Can we build multi-instruction atomic operations?</a:t>
            </a: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Recall: dispatcher gets control in two ways. </a:t>
            </a:r>
          </a:p>
          <a:p>
            <a:pPr lvl="2" algn="ctr">
              <a:lnSpc>
                <a:spcPct val="80000"/>
              </a:lnSpc>
              <a:spcBef>
                <a:spcPct val="20000"/>
              </a:spcBef>
            </a:pPr>
            <a:r>
              <a:rPr lang="en-US" altLang="ko-KR" dirty="0">
                <a:ea typeface="굴림" panose="020B0600000101010101" pitchFamily="34" charset="-127"/>
              </a:rPr>
              <a:t>Internal: Thread does something to relinquish the CPU</a:t>
            </a:r>
          </a:p>
          <a:p>
            <a:pPr lvl="2" algn="ctr">
              <a:lnSpc>
                <a:spcPct val="80000"/>
              </a:lnSpc>
              <a:spcBef>
                <a:spcPct val="20000"/>
              </a:spcBef>
            </a:pPr>
            <a:r>
              <a:rPr lang="en-US" altLang="ko-KR" dirty="0">
                <a:ea typeface="굴림" panose="020B0600000101010101" pitchFamily="34" charset="-127"/>
              </a:rPr>
              <a:t>External: Interrupts cause dispatcher to take CPU</a:t>
            </a:r>
          </a:p>
          <a:p>
            <a:pPr lvl="2" algn="ctr">
              <a:lnSpc>
                <a:spcPct val="80000"/>
              </a:lnSpc>
              <a:spcBef>
                <a:spcPct val="20000"/>
              </a:spcBef>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On a uniprocessor, can avoid context-switching by:</a:t>
            </a:r>
          </a:p>
          <a:p>
            <a:pPr lvl="2" algn="ctr">
              <a:lnSpc>
                <a:spcPct val="80000"/>
              </a:lnSpc>
              <a:spcBef>
                <a:spcPct val="20000"/>
              </a:spcBef>
            </a:pPr>
            <a:r>
              <a:rPr lang="en-US" altLang="ko-KR" dirty="0">
                <a:ea typeface="굴림" panose="020B0600000101010101" pitchFamily="34" charset="-127"/>
              </a:rPr>
              <a:t>Avoiding internal events (although virtual memory tricky)</a:t>
            </a:r>
          </a:p>
          <a:p>
            <a:pPr lvl="2" algn="ctr">
              <a:lnSpc>
                <a:spcPct val="80000"/>
              </a:lnSpc>
              <a:spcBef>
                <a:spcPct val="20000"/>
              </a:spcBef>
            </a:pPr>
            <a:r>
              <a:rPr lang="en-US" altLang="ko-KR" dirty="0">
                <a:ea typeface="굴림" panose="020B0600000101010101" pitchFamily="34" charset="-127"/>
              </a:rPr>
              <a:t>Preventing external events by disabling interrupts</a:t>
            </a:r>
          </a:p>
        </p:txBody>
      </p:sp>
      <p:sp>
        <p:nvSpPr>
          <p:cNvPr id="11268" name="Rectangle 2"/>
          <p:cNvSpPr>
            <a:spLocks noGrp="1" noChangeArrowheads="1"/>
          </p:cNvSpPr>
          <p:nvPr>
            <p:ph type="title"/>
          </p:nvPr>
        </p:nvSpPr>
        <p:spPr/>
        <p:txBody>
          <a:bodyPr/>
          <a:lstStyle/>
          <a:p>
            <a:r>
              <a:rPr lang="en-US" altLang="ko-KR" dirty="0">
                <a:ea typeface="굴림" panose="020B0600000101010101" pitchFamily="34" charset="-127"/>
              </a:rPr>
              <a:t>How about disabling interrupts?</a:t>
            </a:r>
          </a:p>
        </p:txBody>
      </p:sp>
      <p:pic>
        <p:nvPicPr>
          <p:cNvPr id="3" name="Picture 2">
            <a:extLst>
              <a:ext uri="{FF2B5EF4-FFF2-40B4-BE49-F238E27FC236}">
                <a16:creationId xmlns:a16="http://schemas.microsoft.com/office/drawing/2014/main" id="{C2F5171E-43BA-CBAF-558B-F9C86FD9B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00" y="76200"/>
            <a:ext cx="2590800" cy="2123607"/>
          </a:xfrm>
          <a:prstGeom prst="rect">
            <a:avLst/>
          </a:prstGeom>
        </p:spPr>
      </p:pic>
    </p:spTree>
    <p:extLst>
      <p:ext uri="{BB962C8B-B14F-4D97-AF65-F5344CB8AC3E}">
        <p14:creationId xmlns:p14="http://schemas.microsoft.com/office/powerpoint/2010/main" val="1766401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441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441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D7348-97CD-872B-AE43-EC2E7F487CE3}"/>
              </a:ext>
            </a:extLst>
          </p:cNvPr>
          <p:cNvSpPr txBox="1"/>
          <p:nvPr/>
        </p:nvSpPr>
        <p:spPr>
          <a:xfrm>
            <a:off x="1534543" y="1524000"/>
            <a:ext cx="9372600" cy="3938899"/>
          </a:xfrm>
          <a:prstGeom prst="rect">
            <a:avLst/>
          </a:prstGeom>
          <a:noFill/>
        </p:spPr>
        <p:txBody>
          <a:bodyPr wrap="square">
            <a:spAutoFit/>
          </a:bodyPr>
          <a:lstStyle/>
          <a:p>
            <a:pPr algn="ctr">
              <a:lnSpc>
                <a:spcPct val="80000"/>
              </a:lnSpc>
              <a:spcBef>
                <a:spcPct val="20000"/>
              </a:spcBef>
            </a:pPr>
            <a:r>
              <a:rPr lang="en-US" altLang="ko-KR" sz="2400" b="0" dirty="0">
                <a:latin typeface="+mn-lt"/>
                <a:ea typeface="굴림" panose="020B0600000101010101" pitchFamily="34" charset="-127"/>
              </a:rPr>
              <a:t>Naïve implementation of locks:</a:t>
            </a:r>
            <a:br>
              <a:rPr lang="en-US" altLang="ko-KR" sz="2400" b="0" dirty="0">
                <a:latin typeface="+mn-lt"/>
                <a:ea typeface="굴림" panose="020B0600000101010101" pitchFamily="34" charset="-127"/>
              </a:rPr>
            </a:br>
            <a:r>
              <a:rPr lang="en-US" altLang="ko-KR" sz="2400" b="0" dirty="0">
                <a:latin typeface="+mn-lt"/>
                <a:ea typeface="굴림" panose="020B0600000101010101" pitchFamily="34" charset="-127"/>
              </a:rPr>
              <a:t>	</a:t>
            </a:r>
          </a:p>
          <a:p>
            <a:pPr algn="ctr">
              <a:lnSpc>
                <a:spcPct val="80000"/>
              </a:lnSpc>
              <a:spcBef>
                <a:spcPct val="20000"/>
              </a:spcBef>
            </a:pPr>
            <a:r>
              <a:rPr lang="en-US" altLang="ko-KR" sz="2400" b="0" dirty="0" err="1">
                <a:latin typeface="+mn-lt"/>
                <a:ea typeface="굴림" panose="020B0600000101010101" pitchFamily="34" charset="-127"/>
              </a:rPr>
              <a:t>LockAcquire</a:t>
            </a:r>
            <a:r>
              <a:rPr lang="en-US" altLang="ko-KR" sz="2400" b="0" dirty="0">
                <a:latin typeface="+mn-lt"/>
                <a:ea typeface="굴림" panose="020B0600000101010101" pitchFamily="34" charset="-127"/>
              </a:rPr>
              <a:t> { disable </a:t>
            </a:r>
            <a:r>
              <a:rPr lang="en-US" altLang="ko-KR" sz="2400" b="0" dirty="0" err="1">
                <a:latin typeface="+mn-lt"/>
                <a:ea typeface="굴림" panose="020B0600000101010101" pitchFamily="34" charset="-127"/>
              </a:rPr>
              <a:t>Ints</a:t>
            </a:r>
            <a:r>
              <a:rPr lang="en-US" altLang="ko-KR" sz="2400" b="0" dirty="0">
                <a:latin typeface="+mn-lt"/>
                <a:ea typeface="굴림" panose="020B0600000101010101" pitchFamily="34" charset="-127"/>
              </a:rPr>
              <a:t>; }</a:t>
            </a:r>
            <a:br>
              <a:rPr lang="en-US" altLang="ko-KR" sz="2400" b="0" dirty="0">
                <a:latin typeface="+mn-lt"/>
                <a:ea typeface="굴림" panose="020B0600000101010101" pitchFamily="34" charset="-127"/>
              </a:rPr>
            </a:br>
            <a:r>
              <a:rPr lang="en-US" altLang="ko-KR" sz="2400" b="0" dirty="0">
                <a:latin typeface="+mn-lt"/>
                <a:ea typeface="굴림" panose="020B0600000101010101" pitchFamily="34" charset="-127"/>
              </a:rPr>
              <a:t>	</a:t>
            </a:r>
          </a:p>
          <a:p>
            <a:pPr algn="ctr">
              <a:lnSpc>
                <a:spcPct val="80000"/>
              </a:lnSpc>
              <a:spcBef>
                <a:spcPct val="20000"/>
              </a:spcBef>
            </a:pPr>
            <a:endParaRPr lang="en-US" altLang="ko-KR" sz="2400" b="0" dirty="0">
              <a:latin typeface="+mn-lt"/>
              <a:ea typeface="굴림" panose="020B0600000101010101" pitchFamily="34" charset="-127"/>
            </a:endParaRPr>
          </a:p>
          <a:p>
            <a:pPr algn="ctr">
              <a:lnSpc>
                <a:spcPct val="80000"/>
              </a:lnSpc>
              <a:spcBef>
                <a:spcPct val="20000"/>
              </a:spcBef>
            </a:pPr>
            <a:r>
              <a:rPr lang="en-US" altLang="ko-KR" sz="2400" b="0" dirty="0" err="1">
                <a:latin typeface="+mn-lt"/>
                <a:ea typeface="굴림" panose="020B0600000101010101" pitchFamily="34" charset="-127"/>
              </a:rPr>
              <a:t>LockRelease</a:t>
            </a:r>
            <a:r>
              <a:rPr lang="en-US" altLang="ko-KR" sz="2400" b="0" dirty="0">
                <a:latin typeface="+mn-lt"/>
                <a:ea typeface="굴림" panose="020B0600000101010101" pitchFamily="34" charset="-127"/>
              </a:rPr>
              <a:t> { enable </a:t>
            </a:r>
            <a:r>
              <a:rPr lang="en-US" altLang="ko-KR" sz="2400" b="0" dirty="0" err="1">
                <a:latin typeface="+mn-lt"/>
                <a:ea typeface="굴림" panose="020B0600000101010101" pitchFamily="34" charset="-127"/>
              </a:rPr>
              <a:t>Ints</a:t>
            </a:r>
            <a:r>
              <a:rPr lang="en-US" altLang="ko-KR" sz="2400" b="0" dirty="0">
                <a:latin typeface="+mn-lt"/>
                <a:ea typeface="굴림" panose="020B0600000101010101" pitchFamily="34" charset="-127"/>
              </a:rPr>
              <a:t>; }</a:t>
            </a:r>
          </a:p>
          <a:p>
            <a:pPr algn="ctr">
              <a:lnSpc>
                <a:spcPct val="80000"/>
              </a:lnSpc>
              <a:spcBef>
                <a:spcPct val="20000"/>
              </a:spcBef>
            </a:pPr>
            <a:endParaRPr lang="en-US" altLang="ko-KR" sz="2400" b="0" dirty="0">
              <a:latin typeface="+mn-lt"/>
              <a:ea typeface="굴림" panose="020B0600000101010101" pitchFamily="34" charset="-127"/>
            </a:endParaRPr>
          </a:p>
          <a:p>
            <a:pPr algn="ctr">
              <a:lnSpc>
                <a:spcPct val="80000"/>
              </a:lnSpc>
              <a:spcBef>
                <a:spcPct val="20000"/>
              </a:spcBef>
            </a:pPr>
            <a:endParaRPr lang="en-US" altLang="ko-KR" sz="2400" b="0" dirty="0">
              <a:latin typeface="+mn-lt"/>
              <a:ea typeface="굴림" panose="020B0600000101010101" pitchFamily="34" charset="-127"/>
            </a:endParaRPr>
          </a:p>
          <a:p>
            <a:pPr algn="ctr">
              <a:lnSpc>
                <a:spcPct val="80000"/>
              </a:lnSpc>
              <a:spcBef>
                <a:spcPct val="20000"/>
              </a:spcBef>
            </a:pPr>
            <a:r>
              <a:rPr lang="en-US" altLang="ko-KR" sz="2400" b="0" dirty="0">
                <a:latin typeface="+mn-lt"/>
                <a:ea typeface="굴림" panose="020B0600000101010101" pitchFamily="34" charset="-127"/>
              </a:rPr>
              <a:t>Problems with this approach?</a:t>
            </a:r>
          </a:p>
          <a:p>
            <a:pPr algn="ctr">
              <a:lnSpc>
                <a:spcPct val="80000"/>
              </a:lnSpc>
              <a:spcBef>
                <a:spcPct val="20000"/>
              </a:spcBef>
            </a:pPr>
            <a:endParaRPr lang="en-US" altLang="ko-KR" sz="2400" b="0" dirty="0">
              <a:latin typeface="+mn-lt"/>
              <a:ea typeface="굴림" panose="020B0600000101010101" pitchFamily="34" charset="-127"/>
            </a:endParaRPr>
          </a:p>
          <a:p>
            <a:pPr algn="ctr">
              <a:lnSpc>
                <a:spcPct val="80000"/>
              </a:lnSpc>
              <a:spcBef>
                <a:spcPct val="20000"/>
              </a:spcBef>
            </a:pPr>
            <a:endParaRPr lang="en-US" altLang="ko-KR" sz="2400" b="0" dirty="0">
              <a:latin typeface="+mn-lt"/>
              <a:ea typeface="굴림" panose="020B0600000101010101" pitchFamily="34" charset="-127"/>
            </a:endParaRPr>
          </a:p>
        </p:txBody>
      </p:sp>
      <p:sp>
        <p:nvSpPr>
          <p:cNvPr id="8" name="Rectangle 2">
            <a:extLst>
              <a:ext uri="{FF2B5EF4-FFF2-40B4-BE49-F238E27FC236}">
                <a16:creationId xmlns:a16="http://schemas.microsoft.com/office/drawing/2014/main" id="{57266082-15C1-E6B9-01B9-F3829B975F15}"/>
              </a:ext>
            </a:extLst>
          </p:cNvPr>
          <p:cNvSpPr>
            <a:spLocks noGrp="1" noChangeArrowheads="1"/>
          </p:cNvSpPr>
          <p:nvPr>
            <p:ph type="title"/>
          </p:nvPr>
        </p:nvSpPr>
        <p:spPr>
          <a:xfrm>
            <a:off x="1320800" y="152400"/>
            <a:ext cx="9550400" cy="533400"/>
          </a:xfrm>
        </p:spPr>
        <p:txBody>
          <a:bodyPr/>
          <a:lstStyle/>
          <a:p>
            <a:r>
              <a:rPr lang="en-US" altLang="ko-KR" dirty="0">
                <a:ea typeface="굴림" panose="020B0600000101010101" pitchFamily="34" charset="-127"/>
              </a:rPr>
              <a:t>How about disabling interrupts?</a:t>
            </a:r>
          </a:p>
        </p:txBody>
      </p:sp>
    </p:spTree>
    <p:extLst>
      <p:ext uri="{BB962C8B-B14F-4D97-AF65-F5344CB8AC3E}">
        <p14:creationId xmlns:p14="http://schemas.microsoft.com/office/powerpoint/2010/main" val="385553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DD7348-97CD-872B-AE43-EC2E7F487CE3}"/>
              </a:ext>
            </a:extLst>
          </p:cNvPr>
          <p:cNvSpPr txBox="1"/>
          <p:nvPr/>
        </p:nvSpPr>
        <p:spPr>
          <a:xfrm>
            <a:off x="762000" y="1066800"/>
            <a:ext cx="10667999" cy="5120761"/>
          </a:xfrm>
          <a:prstGeom prst="rect">
            <a:avLst/>
          </a:prstGeom>
          <a:noFill/>
        </p:spPr>
        <p:txBody>
          <a:bodyPr wrap="square">
            <a:spAutoFit/>
          </a:bodyPr>
          <a:lstStyle/>
          <a:p>
            <a:pPr lvl="1" algn="ctr">
              <a:lnSpc>
                <a:spcPct val="80000"/>
              </a:lnSpc>
              <a:spcBef>
                <a:spcPct val="20000"/>
              </a:spcBef>
            </a:pPr>
            <a:endParaRPr lang="en-US" altLang="ko-KR" sz="2400" b="0" dirty="0">
              <a:latin typeface="+mn-lt"/>
              <a:ea typeface="굴림" panose="020B0600000101010101" pitchFamily="34" charset="-127"/>
            </a:endParaRPr>
          </a:p>
          <a:p>
            <a:pPr lvl="1" algn="ctr">
              <a:lnSpc>
                <a:spcPct val="80000"/>
              </a:lnSpc>
              <a:spcBef>
                <a:spcPct val="20000"/>
              </a:spcBef>
            </a:pPr>
            <a:r>
              <a:rPr lang="en-US" altLang="ko-KR" sz="2400" b="0" dirty="0">
                <a:latin typeface="+mn-lt"/>
                <a:ea typeface="굴림" panose="020B0600000101010101" pitchFamily="34" charset="-127"/>
              </a:rPr>
              <a:t>Consider the following:</a:t>
            </a:r>
          </a:p>
          <a:p>
            <a:pPr lvl="1" algn="ctr">
              <a:lnSpc>
                <a:spcPct val="80000"/>
              </a:lnSpc>
              <a:spcBef>
                <a:spcPct val="20000"/>
              </a:spcBef>
            </a:pPr>
            <a:endParaRPr lang="en-US" altLang="ko-KR" sz="2400" b="0" dirty="0">
              <a:latin typeface="+mn-lt"/>
              <a:ea typeface="굴림" panose="020B0600000101010101" pitchFamily="34" charset="-127"/>
            </a:endParaRPr>
          </a:p>
          <a:p>
            <a:pPr lvl="1" algn="ctr">
              <a:lnSpc>
                <a:spcPct val="80000"/>
              </a:lnSpc>
              <a:spcBef>
                <a:spcPct val="20000"/>
              </a:spcBef>
            </a:pPr>
            <a:r>
              <a:rPr lang="en-US" altLang="ko-KR" sz="2400" b="0" dirty="0" err="1">
                <a:latin typeface="Courier New" panose="02070309020205020404" pitchFamily="49" charset="0"/>
                <a:ea typeface="굴림" panose="020B0600000101010101" pitchFamily="34" charset="-127"/>
                <a:cs typeface="Courier New" panose="02070309020205020404" pitchFamily="49" charset="0"/>
              </a:rPr>
              <a:t>LockAcquire</a:t>
            </a:r>
            <a:r>
              <a:rPr lang="en-US" altLang="ko-KR" sz="2400" b="0" dirty="0">
                <a:latin typeface="Courier New" panose="02070309020205020404" pitchFamily="49" charset="0"/>
                <a:ea typeface="굴림" panose="020B0600000101010101" pitchFamily="34" charset="-127"/>
                <a:cs typeface="Courier New" panose="02070309020205020404" pitchFamily="49" charset="0"/>
              </a:rPr>
              <a:t>();</a:t>
            </a:r>
            <a:br>
              <a:rPr lang="en-US" altLang="ko-KR" sz="2400" b="0" dirty="0">
                <a:latin typeface="Courier New" panose="02070309020205020404" pitchFamily="49" charset="0"/>
                <a:ea typeface="굴림" panose="020B0600000101010101" pitchFamily="34" charset="-127"/>
                <a:cs typeface="Courier New" panose="02070309020205020404" pitchFamily="49" charset="0"/>
              </a:rPr>
            </a:br>
            <a:r>
              <a:rPr lang="en-US" altLang="ko-KR" sz="2400" b="0" dirty="0">
                <a:latin typeface="Courier New" panose="02070309020205020404" pitchFamily="49" charset="0"/>
                <a:ea typeface="굴림" panose="020B0600000101010101" pitchFamily="34" charset="-127"/>
                <a:cs typeface="Courier New" panose="02070309020205020404" pitchFamily="49" charset="0"/>
              </a:rPr>
              <a:t>While(TRUE) {;}</a:t>
            </a:r>
            <a:endParaRPr lang="en-US" altLang="ko-KR" sz="2400" b="0" dirty="0">
              <a:latin typeface="+mn-lt"/>
              <a:ea typeface="굴림" panose="020B0600000101010101" pitchFamily="34" charset="-127"/>
            </a:endParaRPr>
          </a:p>
          <a:p>
            <a:pPr lvl="1" algn="ctr">
              <a:lnSpc>
                <a:spcPct val="80000"/>
              </a:lnSpc>
              <a:spcBef>
                <a:spcPct val="20000"/>
              </a:spcBef>
            </a:pPr>
            <a:endParaRPr lang="en-US" altLang="ko-KR" sz="2400" b="0" dirty="0">
              <a:latin typeface="+mn-lt"/>
              <a:ea typeface="굴림" panose="020B0600000101010101" pitchFamily="34" charset="-127"/>
            </a:endParaRPr>
          </a:p>
          <a:p>
            <a:pPr lvl="1" algn="ctr">
              <a:lnSpc>
                <a:spcPct val="80000"/>
              </a:lnSpc>
              <a:spcBef>
                <a:spcPct val="20000"/>
              </a:spcBef>
            </a:pPr>
            <a:endParaRPr lang="en-US" altLang="ko-KR" sz="2400" b="0" dirty="0">
              <a:latin typeface="+mn-lt"/>
              <a:ea typeface="굴림" panose="020B0600000101010101" pitchFamily="34" charset="-127"/>
            </a:endParaRPr>
          </a:p>
          <a:p>
            <a:pPr lvl="1" algn="ctr">
              <a:lnSpc>
                <a:spcPct val="80000"/>
              </a:lnSpc>
              <a:spcBef>
                <a:spcPct val="20000"/>
              </a:spcBef>
            </a:pPr>
            <a:r>
              <a:rPr lang="en-US" altLang="ko-KR" sz="2400" b="0" dirty="0">
                <a:latin typeface="+mn-lt"/>
                <a:ea typeface="굴림" panose="020B0600000101010101" pitchFamily="34" charset="-127"/>
              </a:rPr>
              <a:t>Real-Time system—no guarantees on timing!</a:t>
            </a:r>
          </a:p>
          <a:p>
            <a:pPr lvl="1" algn="ctr">
              <a:lnSpc>
                <a:spcPct val="80000"/>
              </a:lnSpc>
              <a:spcBef>
                <a:spcPct val="20000"/>
              </a:spcBef>
            </a:pPr>
            <a:r>
              <a:rPr lang="en-US" altLang="ko-KR" sz="2400" b="0" dirty="0">
                <a:latin typeface="+mn-lt"/>
                <a:ea typeface="굴림" panose="020B0600000101010101" pitchFamily="34" charset="-127"/>
              </a:rPr>
              <a:t> </a:t>
            </a:r>
          </a:p>
          <a:p>
            <a:pPr lvl="2" algn="ctr">
              <a:lnSpc>
                <a:spcPct val="80000"/>
              </a:lnSpc>
              <a:spcBef>
                <a:spcPct val="20000"/>
              </a:spcBef>
            </a:pPr>
            <a:r>
              <a:rPr lang="en-US" altLang="ko-KR" sz="2400" b="0" dirty="0">
                <a:latin typeface="+mn-lt"/>
                <a:ea typeface="굴림" panose="020B0600000101010101" pitchFamily="34" charset="-127"/>
              </a:rPr>
              <a:t>Critical Sections might be arbitrarily long</a:t>
            </a:r>
          </a:p>
          <a:p>
            <a:pPr lvl="2" algn="ctr">
              <a:lnSpc>
                <a:spcPct val="80000"/>
              </a:lnSpc>
              <a:spcBef>
                <a:spcPct val="20000"/>
              </a:spcBef>
            </a:pPr>
            <a:endParaRPr lang="en-US" altLang="ko-KR" sz="2400" b="0" dirty="0">
              <a:latin typeface="+mn-lt"/>
              <a:ea typeface="굴림" panose="020B0600000101010101" pitchFamily="34" charset="-127"/>
            </a:endParaRPr>
          </a:p>
          <a:p>
            <a:pPr lvl="1" algn="ctr">
              <a:lnSpc>
                <a:spcPct val="80000"/>
              </a:lnSpc>
              <a:spcBef>
                <a:spcPct val="20000"/>
              </a:spcBef>
            </a:pPr>
            <a:r>
              <a:rPr lang="en-US" altLang="ko-KR" sz="2400" b="0" dirty="0">
                <a:latin typeface="+mn-lt"/>
                <a:ea typeface="굴림" panose="020B0600000101010101" pitchFamily="34" charset="-127"/>
              </a:rPr>
              <a:t>What happens with I/O or other important events?	</a:t>
            </a:r>
          </a:p>
          <a:p>
            <a:pPr lvl="1" algn="ctr">
              <a:lnSpc>
                <a:spcPct val="80000"/>
              </a:lnSpc>
              <a:spcBef>
                <a:spcPct val="20000"/>
              </a:spcBef>
            </a:pPr>
            <a:endParaRPr lang="en-US" altLang="ko-KR" sz="2400" b="0" dirty="0">
              <a:latin typeface="+mn-lt"/>
              <a:ea typeface="굴림" panose="020B0600000101010101" pitchFamily="34" charset="-127"/>
            </a:endParaRPr>
          </a:p>
          <a:p>
            <a:pPr lvl="2" algn="ctr">
              <a:lnSpc>
                <a:spcPct val="80000"/>
              </a:lnSpc>
              <a:spcBef>
                <a:spcPct val="20000"/>
              </a:spcBef>
            </a:pPr>
            <a:r>
              <a:rPr lang="en-US" altLang="ko-KR" sz="2400" b="0" dirty="0">
                <a:latin typeface="+mn-lt"/>
                <a:ea typeface="굴림" panose="020B0600000101010101" pitchFamily="34" charset="-127"/>
              </a:rPr>
              <a:t>“Reactor about to meltdown. Help?”</a:t>
            </a:r>
          </a:p>
        </p:txBody>
      </p:sp>
      <p:sp>
        <p:nvSpPr>
          <p:cNvPr id="8" name="Rectangle 2">
            <a:extLst>
              <a:ext uri="{FF2B5EF4-FFF2-40B4-BE49-F238E27FC236}">
                <a16:creationId xmlns:a16="http://schemas.microsoft.com/office/drawing/2014/main" id="{57266082-15C1-E6B9-01B9-F3829B975F15}"/>
              </a:ext>
            </a:extLst>
          </p:cNvPr>
          <p:cNvSpPr>
            <a:spLocks noGrp="1" noChangeArrowheads="1"/>
          </p:cNvSpPr>
          <p:nvPr>
            <p:ph type="title"/>
          </p:nvPr>
        </p:nvSpPr>
        <p:spPr>
          <a:xfrm>
            <a:off x="1320800" y="152400"/>
            <a:ext cx="9550400" cy="533400"/>
          </a:xfrm>
        </p:spPr>
        <p:txBody>
          <a:bodyPr/>
          <a:lstStyle/>
          <a:p>
            <a:r>
              <a:rPr lang="en-US" altLang="ko-KR" dirty="0">
                <a:ea typeface="굴림" panose="020B0600000101010101" pitchFamily="34" charset="-127"/>
              </a:rPr>
              <a:t>How about disabling interrupts?</a:t>
            </a:r>
          </a:p>
        </p:txBody>
      </p:sp>
    </p:spTree>
    <p:extLst>
      <p:ext uri="{BB962C8B-B14F-4D97-AF65-F5344CB8AC3E}">
        <p14:creationId xmlns:p14="http://schemas.microsoft.com/office/powerpoint/2010/main" val="301606952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0" y="152400"/>
            <a:ext cx="9144000" cy="533400"/>
          </a:xfrm>
        </p:spPr>
        <p:txBody>
          <a:bodyPr/>
          <a:lstStyle/>
          <a:p>
            <a:r>
              <a:rPr lang="en-US" altLang="ko-KR" sz="2900" dirty="0">
                <a:ea typeface="굴림" panose="020B0600000101010101" pitchFamily="34" charset="-127"/>
              </a:rPr>
              <a:t>Disabling Interrupts – But more smartly</a:t>
            </a:r>
          </a:p>
        </p:txBody>
      </p:sp>
      <p:sp>
        <p:nvSpPr>
          <p:cNvPr id="445445" name="Text Box 5"/>
          <p:cNvSpPr txBox="1">
            <a:spLocks noChangeArrowheads="1"/>
          </p:cNvSpPr>
          <p:nvPr/>
        </p:nvSpPr>
        <p:spPr bwMode="auto">
          <a:xfrm>
            <a:off x="1676401" y="1981200"/>
            <a:ext cx="4581525" cy="389337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900" b="0" dirty="0" err="1">
                <a:solidFill>
                  <a:srgbClr val="233AE1"/>
                </a:solidFill>
                <a:latin typeface="Consolas" charset="0"/>
                <a:ea typeface="Consolas" charset="0"/>
                <a:cs typeface="Consolas" charset="0"/>
              </a:rPr>
              <a:t>int</a:t>
            </a:r>
            <a:r>
              <a:rPr lang="en-US" altLang="en-US" sz="1900" b="0" dirty="0">
                <a:solidFill>
                  <a:srgbClr val="233AE1"/>
                </a:solidFill>
                <a:latin typeface="Consolas" charset="0"/>
                <a:ea typeface="Consolas" charset="0"/>
                <a:cs typeface="Consolas" charset="0"/>
              </a:rPr>
              <a:t> value = FREE;</a:t>
            </a:r>
          </a:p>
          <a:p>
            <a:pPr algn="l"/>
            <a:endParaRPr lang="en-US" altLang="en-US" sz="1900" b="0" dirty="0">
              <a:latin typeface="Consolas" charset="0"/>
              <a:ea typeface="Consolas" charset="0"/>
              <a:cs typeface="Consolas" charset="0"/>
            </a:endParaRPr>
          </a:p>
          <a:p>
            <a:pPr algn="l"/>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disable interrupts;</a:t>
            </a:r>
            <a:br>
              <a:rPr lang="en-US" altLang="en-US" sz="1900" b="0" dirty="0">
                <a:solidFill>
                  <a:schemeClr val="hlink"/>
                </a:solidFill>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rgbClr val="233AE1"/>
                </a:solidFill>
                <a:latin typeface="Consolas" charset="0"/>
                <a:ea typeface="Consolas" charset="0"/>
                <a:cs typeface="Consolas" charset="0"/>
              </a:rPr>
              <a:t>value = BUSY;</a:t>
            </a:r>
            <a:br>
              <a:rPr lang="en-US" altLang="en-US" sz="1900" b="0" dirty="0">
                <a:solidFill>
                  <a:srgbClr val="233AE1"/>
                </a:solidFill>
                <a:latin typeface="Consolas" charset="0"/>
                <a:ea typeface="Consolas" charset="0"/>
                <a:cs typeface="Consolas" charset="0"/>
              </a:rPr>
            </a:br>
            <a:r>
              <a:rPr lang="en-US" altLang="en-US" sz="1900" b="0" dirty="0">
                <a:solidFill>
                  <a:srgbClr val="233AE1"/>
                </a:solidFill>
                <a:latin typeface="Consolas" charset="0"/>
                <a:ea typeface="Consolas" charset="0"/>
                <a:cs typeface="Consolas" charset="0"/>
              </a:rPr>
              <a:t>	</a:t>
            </a:r>
            <a:r>
              <a:rPr lang="en-US" altLang="en-US" sz="1900" b="0" dirty="0">
                <a:latin typeface="Consolas" charset="0"/>
                <a:ea typeface="Consolas" charset="0"/>
                <a:cs typeface="Consolas" charset="0"/>
              </a:rPr>
              <a:t>}</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enable interrupts;</a:t>
            </a:r>
            <a:br>
              <a:rPr lang="en-US" altLang="en-US" sz="1900" b="0" dirty="0">
                <a:solidFill>
                  <a:schemeClr val="hlink"/>
                </a:solidFill>
                <a:latin typeface="Consolas" charset="0"/>
                <a:ea typeface="Consolas" charset="0"/>
                <a:cs typeface="Consolas" charset="0"/>
              </a:rPr>
            </a:br>
            <a:r>
              <a:rPr lang="en-US" altLang="en-US" sz="1900" b="0" dirty="0">
                <a:latin typeface="Consolas" charset="0"/>
                <a:ea typeface="Consolas" charset="0"/>
                <a:cs typeface="Consolas" charset="0"/>
              </a:rPr>
              <a:t>}</a:t>
            </a:r>
          </a:p>
        </p:txBody>
      </p:sp>
      <p:sp>
        <p:nvSpPr>
          <p:cNvPr id="445446" name="Text Box 6"/>
          <p:cNvSpPr txBox="1">
            <a:spLocks noChangeArrowheads="1"/>
          </p:cNvSpPr>
          <p:nvPr/>
        </p:nvSpPr>
        <p:spPr bwMode="auto">
          <a:xfrm>
            <a:off x="6019800" y="2057400"/>
            <a:ext cx="4648200" cy="384220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90000"/>
              </a:lnSpc>
              <a:spcBef>
                <a:spcPct val="10000"/>
              </a:spcBef>
              <a:buSzPct val="100000"/>
            </a:pPr>
            <a:endParaRPr lang="en-US" altLang="en-US" sz="1900" b="0" dirty="0">
              <a:latin typeface="Consolas" charset="0"/>
              <a:ea typeface="Consolas" charset="0"/>
              <a:cs typeface="Consolas" charset="0"/>
            </a:endParaRPr>
          </a:p>
          <a:p>
            <a:pPr algn="l">
              <a:lnSpc>
                <a:spcPct val="90000"/>
              </a:lnSpc>
              <a:spcBef>
                <a:spcPct val="10000"/>
              </a:spcBef>
              <a:buSzPct val="100000"/>
            </a:pPr>
            <a:endParaRPr lang="en-US" altLang="en-US" sz="1900" b="0" dirty="0">
              <a:latin typeface="Consolas" charset="0"/>
              <a:ea typeface="Consolas" charset="0"/>
              <a:cs typeface="Consolas" charset="0"/>
            </a:endParaRPr>
          </a:p>
          <a:p>
            <a:pPr algn="l">
              <a:lnSpc>
                <a:spcPct val="90000"/>
              </a:lnSpc>
              <a:spcBef>
                <a:spcPct val="10000"/>
              </a:spcBef>
              <a:buSzPct val="100000"/>
            </a:pPr>
            <a:r>
              <a:rPr lang="en-US" altLang="en-US" sz="1900" b="0" dirty="0">
                <a:latin typeface="Consolas" charset="0"/>
                <a:ea typeface="Consolas" charset="0"/>
                <a:cs typeface="Consolas" charset="0"/>
              </a:rPr>
              <a:t>Release()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disable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if (anyone on wait queue)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take thread off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Place on ready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rgbClr val="233AE1"/>
                </a:solidFill>
                <a:latin typeface="Consolas" charset="0"/>
                <a:ea typeface="Consolas" charset="0"/>
                <a:cs typeface="Consolas" charset="0"/>
              </a:rPr>
              <a:t>value = FREE;</a:t>
            </a:r>
            <a:br>
              <a:rPr lang="en-US" altLang="en-US" sz="1900" b="0" dirty="0">
                <a:solidFill>
                  <a:srgbClr val="233AE1"/>
                </a:solidFill>
                <a:latin typeface="Consolas" charset="0"/>
                <a:ea typeface="Consolas" charset="0"/>
                <a:cs typeface="Consolas" charset="0"/>
              </a:rPr>
            </a:br>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enable interrupts;</a:t>
            </a:r>
            <a:br>
              <a:rPr lang="en-US" altLang="en-US" sz="1900" b="0" dirty="0">
                <a:solidFill>
                  <a:schemeClr val="hlink"/>
                </a:solidFill>
                <a:latin typeface="Consolas" charset="0"/>
                <a:ea typeface="Consolas" charset="0"/>
                <a:cs typeface="Consolas" charset="0"/>
              </a:rPr>
            </a:br>
            <a:r>
              <a:rPr lang="en-US" altLang="en-US" sz="1900" b="0" dirty="0">
                <a:latin typeface="Consolas" charset="0"/>
                <a:ea typeface="Consolas" charset="0"/>
                <a:cs typeface="Consolas" charset="0"/>
              </a:rPr>
              <a:t>}</a:t>
            </a:r>
            <a:br>
              <a:rPr lang="en-US" altLang="en-US" sz="1900" b="0" dirty="0">
                <a:latin typeface="Consolas" charset="0"/>
                <a:ea typeface="Consolas" charset="0"/>
                <a:cs typeface="Consolas" charset="0"/>
              </a:rPr>
            </a:br>
            <a:br>
              <a:rPr lang="en-US" altLang="en-US" sz="1900" b="0" dirty="0">
                <a:latin typeface="Consolas" charset="0"/>
                <a:ea typeface="Consolas" charset="0"/>
                <a:cs typeface="Consolas" charset="0"/>
              </a:rPr>
            </a:br>
            <a:endParaRPr lang="en-US" altLang="en-US" sz="1900" b="0" dirty="0">
              <a:latin typeface="Consolas" charset="0"/>
              <a:ea typeface="Consolas" charset="0"/>
              <a:cs typeface="Consolas" charset="0"/>
            </a:endParaRPr>
          </a:p>
        </p:txBody>
      </p:sp>
      <p:grpSp>
        <p:nvGrpSpPr>
          <p:cNvPr id="445459" name="Group 19"/>
          <p:cNvGrpSpPr>
            <a:grpSpLocks/>
          </p:cNvGrpSpPr>
          <p:nvPr/>
        </p:nvGrpSpPr>
        <p:grpSpPr bwMode="auto">
          <a:xfrm>
            <a:off x="4419600" y="1828800"/>
            <a:ext cx="609600" cy="685800"/>
            <a:chOff x="1776" y="912"/>
            <a:chExt cx="476" cy="576"/>
          </a:xfrm>
        </p:grpSpPr>
        <p:sp>
          <p:nvSpPr>
            <p:cNvPr id="12295" name="AutoShape 8"/>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sp>
          <p:nvSpPr>
            <p:cNvPr id="12296" name="Freeform 10"/>
            <p:cNvSpPr>
              <a:spLocks/>
            </p:cNvSpPr>
            <p:nvPr/>
          </p:nvSpPr>
          <p:spPr bwMode="auto">
            <a:xfrm>
              <a:off x="1818"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a:p>
          </p:txBody>
        </p:sp>
        <p:sp>
          <p:nvSpPr>
            <p:cNvPr id="12297" name="Freeform 11"/>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12298" name="Freeform 12"/>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a:p>
          </p:txBody>
        </p:sp>
        <p:sp>
          <p:nvSpPr>
            <p:cNvPr id="12299" name="Freeform 13"/>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12300" name="Freeform 14"/>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12301" name="Freeform 15"/>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
        <p:nvSpPr>
          <p:cNvPr id="3" name="Content Placeholder 2"/>
          <p:cNvSpPr>
            <a:spLocks noGrp="1"/>
          </p:cNvSpPr>
          <p:nvPr>
            <p:ph idx="1"/>
          </p:nvPr>
        </p:nvSpPr>
        <p:spPr>
          <a:xfrm>
            <a:off x="990600" y="914400"/>
            <a:ext cx="10591800" cy="826294"/>
          </a:xfrm>
        </p:spPr>
        <p:txBody>
          <a:bodyPr/>
          <a:lstStyle/>
          <a:p>
            <a:pPr marL="0" indent="0" algn="ctr">
              <a:buNone/>
            </a:pPr>
            <a:r>
              <a:rPr lang="en-US" altLang="ko-KR" dirty="0">
                <a:ea typeface="굴림" panose="020B0600000101010101" pitchFamily="34" charset="-127"/>
              </a:rPr>
              <a:t>Key idea: maintain a lock variable and impose mutual exclusion only during operations on that variable</a:t>
            </a:r>
          </a:p>
          <a:p>
            <a:pPr algn="ctr"/>
            <a:endParaRPr lang="en-US" dirty="0"/>
          </a:p>
        </p:txBody>
      </p:sp>
    </p:spTree>
    <p:extLst>
      <p:ext uri="{BB962C8B-B14F-4D97-AF65-F5344CB8AC3E}">
        <p14:creationId xmlns:p14="http://schemas.microsoft.com/office/powerpoint/2010/main" val="15698638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54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5459"/>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54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p:bldP spid="445446"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B21-9379-8E84-AD59-6A32CBA0D4D2}"/>
              </a:ext>
            </a:extLst>
          </p:cNvPr>
          <p:cNvSpPr>
            <a:spLocks noGrp="1"/>
          </p:cNvSpPr>
          <p:nvPr>
            <p:ph type="title"/>
          </p:nvPr>
        </p:nvSpPr>
        <p:spPr/>
        <p:txBody>
          <a:bodyPr/>
          <a:lstStyle/>
          <a:p>
            <a:r>
              <a:rPr lang="en-US" dirty="0"/>
              <a:t>The Milk Buying Problem</a:t>
            </a:r>
          </a:p>
        </p:txBody>
      </p:sp>
      <p:pic>
        <p:nvPicPr>
          <p:cNvPr id="4" name="Picture 65" descr="MCj02507670000[1]">
            <a:extLst>
              <a:ext uri="{FF2B5EF4-FFF2-40B4-BE49-F238E27FC236}">
                <a16:creationId xmlns:a16="http://schemas.microsoft.com/office/drawing/2014/main" id="{6B878154-1459-65AC-D7D7-EBFD861A27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1759834"/>
            <a:ext cx="2747168" cy="3338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81014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ea typeface="굴림" panose="020B0600000101010101" pitchFamily="34" charset="-127"/>
              </a:rPr>
              <a:t>New Lock Implementation: Discussion</a:t>
            </a:r>
          </a:p>
        </p:txBody>
      </p:sp>
      <p:sp>
        <p:nvSpPr>
          <p:cNvPr id="446467" name="Rectangle 3"/>
          <p:cNvSpPr>
            <a:spLocks noGrp="1" noChangeArrowheads="1"/>
          </p:cNvSpPr>
          <p:nvPr>
            <p:ph type="body" idx="1"/>
          </p:nvPr>
        </p:nvSpPr>
        <p:spPr>
          <a:xfrm>
            <a:off x="306385" y="685800"/>
            <a:ext cx="11579229" cy="6096000"/>
          </a:xfrm>
        </p:spPr>
        <p:txBody>
          <a:bodyPr/>
          <a:lstStyle/>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Why do we need to disable interrupts at all?</a:t>
            </a:r>
          </a:p>
          <a:p>
            <a:pPr lvl="1" algn="ctr">
              <a:lnSpc>
                <a:spcPct val="80000"/>
              </a:lnSpc>
              <a:spcBef>
                <a:spcPct val="20000"/>
              </a:spcBef>
            </a:pPr>
            <a:r>
              <a:rPr lang="en-US" altLang="ko-KR" sz="2000" dirty="0">
                <a:ea typeface="굴림" panose="020B0600000101010101" pitchFamily="34" charset="-127"/>
              </a:rPr>
              <a:t>Avoid interruption between checking and setting lock value</a:t>
            </a:r>
          </a:p>
          <a:p>
            <a:pPr lvl="1" algn="ctr">
              <a:lnSpc>
                <a:spcPct val="80000"/>
              </a:lnSpc>
              <a:spcBef>
                <a:spcPct val="20000"/>
              </a:spcBef>
            </a:pPr>
            <a:r>
              <a:rPr lang="en-US" altLang="ko-KR" sz="2000" dirty="0">
                <a:ea typeface="굴림" panose="020B0600000101010101" pitchFamily="34" charset="-127"/>
              </a:rPr>
              <a:t>Otherwise two threads could think that they both have lock</a:t>
            </a: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algn="ctr">
              <a:lnSpc>
                <a:spcPct val="80000"/>
              </a:lnSpc>
              <a:spcBef>
                <a:spcPct val="20000"/>
              </a:spcBef>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Note: unlike previous solution, the critical section (inside </a:t>
            </a:r>
            <a:r>
              <a:rPr lang="en-US" altLang="ko-KR" dirty="0">
                <a:latin typeface="Consolas" charset="0"/>
                <a:ea typeface="Consolas" charset="0"/>
                <a:cs typeface="Consolas" charset="0"/>
              </a:rPr>
              <a:t>Acquire()</a:t>
            </a:r>
            <a:r>
              <a:rPr lang="en-US" altLang="ko-KR" dirty="0">
                <a:ea typeface="굴림" panose="020B0600000101010101" pitchFamily="34" charset="-127"/>
              </a:rPr>
              <a:t>) is very short</a:t>
            </a:r>
          </a:p>
        </p:txBody>
      </p:sp>
      <p:grpSp>
        <p:nvGrpSpPr>
          <p:cNvPr id="446473" name="Group 9"/>
          <p:cNvGrpSpPr>
            <a:grpSpLocks/>
          </p:cNvGrpSpPr>
          <p:nvPr/>
        </p:nvGrpSpPr>
        <p:grpSpPr bwMode="auto">
          <a:xfrm>
            <a:off x="4114800" y="2117006"/>
            <a:ext cx="6276977" cy="3308350"/>
            <a:chOff x="390" y="727"/>
            <a:chExt cx="3954" cy="2084"/>
          </a:xfrm>
        </p:grpSpPr>
        <p:sp>
          <p:nvSpPr>
            <p:cNvPr id="13317" name="Text Box 4"/>
            <p:cNvSpPr txBox="1">
              <a:spLocks noChangeArrowheads="1"/>
            </p:cNvSpPr>
            <p:nvPr/>
          </p:nvSpPr>
          <p:spPr bwMode="auto">
            <a:xfrm>
              <a:off x="390" y="727"/>
              <a:ext cx="2886" cy="208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disable interrupts;</a:t>
              </a:r>
              <a:br>
                <a:rPr lang="en-US" altLang="en-US" sz="1900" b="0" dirty="0">
                  <a:solidFill>
                    <a:schemeClr val="hlink"/>
                  </a:solidFill>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value = BUSY;</a:t>
              </a:r>
              <a:br>
                <a:rPr lang="en-US" altLang="en-US" sz="1900" b="0" dirty="0">
                  <a:solidFill>
                    <a:srgbClr val="233AE1"/>
                  </a:solidFill>
                  <a:latin typeface="Consolas" charset="0"/>
                  <a:ea typeface="Consolas" charset="0"/>
                  <a:cs typeface="Consolas" charset="0"/>
                </a:rPr>
              </a:br>
              <a:r>
                <a:rPr lang="en-US" altLang="en-US" sz="1900" b="0" dirty="0">
                  <a:solidFill>
                    <a:srgbClr val="233AE1"/>
                  </a:solidFill>
                  <a:latin typeface="Consolas" charset="0"/>
                  <a:ea typeface="Consolas" charset="0"/>
                  <a:cs typeface="Consolas" charset="0"/>
                </a:rPr>
                <a:t>	</a:t>
              </a:r>
              <a:r>
                <a:rPr lang="en-US" altLang="en-US" sz="1900" b="0" dirty="0">
                  <a:latin typeface="Consolas" charset="0"/>
                  <a:ea typeface="Consolas" charset="0"/>
                  <a:cs typeface="Consolas" charset="0"/>
                </a:rPr>
                <a:t>}</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a:solidFill>
                    <a:schemeClr val="hlink"/>
                  </a:solidFill>
                  <a:latin typeface="Consolas" charset="0"/>
                  <a:ea typeface="Consolas" charset="0"/>
                  <a:cs typeface="Consolas" charset="0"/>
                </a:rPr>
                <a:t>enable interrupts;</a:t>
              </a:r>
              <a:br>
                <a:rPr lang="en-US" altLang="en-US" sz="1900" b="0" dirty="0">
                  <a:solidFill>
                    <a:schemeClr val="hlink"/>
                  </a:solidFill>
                  <a:latin typeface="Consolas" charset="0"/>
                  <a:ea typeface="Consolas" charset="0"/>
                  <a:cs typeface="Consolas" charset="0"/>
                </a:rPr>
              </a:br>
              <a:r>
                <a:rPr lang="en-US" altLang="en-US" sz="1900" b="0" dirty="0">
                  <a:latin typeface="Consolas" charset="0"/>
                  <a:ea typeface="Consolas" charset="0"/>
                  <a:cs typeface="Consolas" charset="0"/>
                </a:rPr>
                <a:t>}</a:t>
              </a:r>
            </a:p>
          </p:txBody>
        </p:sp>
        <p:grpSp>
          <p:nvGrpSpPr>
            <p:cNvPr id="13318" name="Group 8"/>
            <p:cNvGrpSpPr>
              <a:grpSpLocks/>
            </p:cNvGrpSpPr>
            <p:nvPr/>
          </p:nvGrpSpPr>
          <p:grpSpPr bwMode="auto">
            <a:xfrm>
              <a:off x="2958" y="1124"/>
              <a:ext cx="1386" cy="1200"/>
              <a:chOff x="2977" y="1748"/>
              <a:chExt cx="1386" cy="1200"/>
            </a:xfrm>
          </p:grpSpPr>
          <p:sp>
            <p:nvSpPr>
              <p:cNvPr id="13319" name="AutoShape 6"/>
              <p:cNvSpPr>
                <a:spLocks/>
              </p:cNvSpPr>
              <p:nvPr/>
            </p:nvSpPr>
            <p:spPr bwMode="auto">
              <a:xfrm>
                <a:off x="2977" y="1748"/>
                <a:ext cx="336" cy="1200"/>
              </a:xfrm>
              <a:prstGeom prst="rightBrace">
                <a:avLst>
                  <a:gd name="adj1" fmla="val 29762"/>
                  <a:gd name="adj2" fmla="val 50000"/>
                </a:avLst>
              </a:prstGeom>
              <a:noFill/>
              <a:ln w="38100">
                <a:solidFill>
                  <a:schemeClr val="tx1"/>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3385" y="2008"/>
                <a:ext cx="978" cy="67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3200" b="0" dirty="0">
                    <a:solidFill>
                      <a:srgbClr val="FF0000"/>
                    </a:solidFill>
                    <a:latin typeface="Gill Sans" charset="0"/>
                    <a:ea typeface="Gill Sans" charset="0"/>
                    <a:cs typeface="Gill Sans" charset="0"/>
                  </a:rPr>
                  <a:t>Critical</a:t>
                </a:r>
              </a:p>
              <a:p>
                <a:r>
                  <a:rPr lang="en-US" altLang="en-US" sz="3200" b="0" dirty="0">
                    <a:solidFill>
                      <a:srgbClr val="FF0000"/>
                    </a:solidFill>
                    <a:latin typeface="Gill Sans" charset="0"/>
                    <a:ea typeface="Gill Sans" charset="0"/>
                    <a:cs typeface="Gill Sans" charset="0"/>
                  </a:rPr>
                  <a:t>Section</a:t>
                </a:r>
              </a:p>
            </p:txBody>
          </p:sp>
        </p:grpSp>
      </p:grpSp>
    </p:spTree>
    <p:extLst>
      <p:ext uri="{BB962C8B-B14F-4D97-AF65-F5344CB8AC3E}">
        <p14:creationId xmlns:p14="http://schemas.microsoft.com/office/powerpoint/2010/main" val="970763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Interrupt Re-enable in Going to Sleep</a:t>
            </a:r>
          </a:p>
        </p:txBody>
      </p:sp>
      <p:sp>
        <p:nvSpPr>
          <p:cNvPr id="449539" name="Rectangle 3"/>
          <p:cNvSpPr>
            <a:spLocks noGrp="1" noChangeArrowheads="1"/>
          </p:cNvSpPr>
          <p:nvPr>
            <p:ph type="body" idx="1"/>
          </p:nvPr>
        </p:nvSpPr>
        <p:spPr>
          <a:xfrm>
            <a:off x="1752600" y="1219200"/>
            <a:ext cx="8686800" cy="5486400"/>
          </a:xfrm>
        </p:spPr>
        <p:txBody>
          <a:bodyPr/>
          <a:lstStyle/>
          <a:p>
            <a:pPr marL="0" indent="0" algn="ctr">
              <a:spcBef>
                <a:spcPct val="20000"/>
              </a:spcBef>
              <a:buNone/>
            </a:pPr>
            <a:r>
              <a:rPr lang="en-US" altLang="ko-KR" dirty="0">
                <a:ea typeface="굴림" panose="020B0600000101010101" pitchFamily="34" charset="-127"/>
              </a:rPr>
              <a:t>What about re-enabling interrupts when going to sleep?</a:t>
            </a: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p:txBody>
      </p:sp>
      <p:sp>
        <p:nvSpPr>
          <p:cNvPr id="449540" name="Text Box 4"/>
          <p:cNvSpPr txBox="1">
            <a:spLocks noChangeArrowheads="1"/>
          </p:cNvSpPr>
          <p:nvPr/>
        </p:nvSpPr>
        <p:spPr bwMode="auto">
          <a:xfrm>
            <a:off x="4114800" y="2209800"/>
            <a:ext cx="4581525" cy="30162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spcBef>
                <a:spcPct val="25000"/>
              </a:spcBef>
            </a:pPr>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disable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value = BUSY;</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p:txBody>
      </p:sp>
      <p:sp>
        <p:nvSpPr>
          <p:cNvPr id="2" name="TextBox 1"/>
          <p:cNvSpPr txBox="1"/>
          <p:nvPr/>
        </p:nvSpPr>
        <p:spPr>
          <a:xfrm>
            <a:off x="12453656" y="622471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6348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Interrupt Re-enable in Going to Sleep</a:t>
            </a:r>
          </a:p>
        </p:txBody>
      </p:sp>
      <p:sp>
        <p:nvSpPr>
          <p:cNvPr id="449539" name="Rectangle 3"/>
          <p:cNvSpPr>
            <a:spLocks noGrp="1" noChangeArrowheads="1"/>
          </p:cNvSpPr>
          <p:nvPr>
            <p:ph type="body" idx="1"/>
          </p:nvPr>
        </p:nvSpPr>
        <p:spPr>
          <a:xfrm>
            <a:off x="1752600" y="838200"/>
            <a:ext cx="8686800" cy="5867400"/>
          </a:xfrm>
        </p:spPr>
        <p:txBody>
          <a:bodyPr/>
          <a:lstStyle/>
          <a:p>
            <a:pPr marL="0" indent="0">
              <a:spcBef>
                <a:spcPct val="20000"/>
              </a:spcBef>
              <a:buNone/>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r>
              <a:rPr lang="en-US" altLang="ko-KR" dirty="0">
                <a:ea typeface="굴림" panose="020B0600000101010101" pitchFamily="34" charset="-127"/>
              </a:rPr>
              <a:t>Before Putting thread on the wait queue?</a:t>
            </a:r>
          </a:p>
        </p:txBody>
      </p:sp>
      <p:sp>
        <p:nvSpPr>
          <p:cNvPr id="449540" name="Text Box 4"/>
          <p:cNvSpPr txBox="1">
            <a:spLocks noChangeArrowheads="1"/>
          </p:cNvSpPr>
          <p:nvPr/>
        </p:nvSpPr>
        <p:spPr bwMode="auto">
          <a:xfrm>
            <a:off x="5105401" y="1143000"/>
            <a:ext cx="4581525" cy="30162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spcBef>
                <a:spcPct val="25000"/>
              </a:spcBef>
            </a:pPr>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disable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value = BUSY;</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p:txBody>
      </p:sp>
      <p:grpSp>
        <p:nvGrpSpPr>
          <p:cNvPr id="449544" name="Group 8"/>
          <p:cNvGrpSpPr>
            <a:grpSpLocks/>
          </p:cNvGrpSpPr>
          <p:nvPr/>
        </p:nvGrpSpPr>
        <p:grpSpPr bwMode="auto">
          <a:xfrm>
            <a:off x="2952681" y="1838325"/>
            <a:ext cx="3335407" cy="460800"/>
            <a:chOff x="1022" y="1344"/>
            <a:chExt cx="1858" cy="256"/>
          </a:xfrm>
        </p:grpSpPr>
        <p:sp>
          <p:nvSpPr>
            <p:cNvPr id="14349" name="Text Box 5"/>
            <p:cNvSpPr txBox="1">
              <a:spLocks noChangeArrowheads="1"/>
            </p:cNvSpPr>
            <p:nvPr/>
          </p:nvSpPr>
          <p:spPr bwMode="auto">
            <a:xfrm>
              <a:off x="1022" y="1344"/>
              <a:ext cx="129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Enable Position</a:t>
              </a:r>
            </a:p>
          </p:txBody>
        </p:sp>
        <p:sp>
          <p:nvSpPr>
            <p:cNvPr id="14350" name="Line 6"/>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grpSp>
      <p:sp>
        <p:nvSpPr>
          <p:cNvPr id="2" name="TextBox 1"/>
          <p:cNvSpPr txBox="1"/>
          <p:nvPr/>
        </p:nvSpPr>
        <p:spPr>
          <a:xfrm>
            <a:off x="12453656" y="622471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333696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Interrupt Re-enable in Going to Sleep</a:t>
            </a:r>
          </a:p>
        </p:txBody>
      </p:sp>
      <p:sp>
        <p:nvSpPr>
          <p:cNvPr id="449539" name="Rectangle 3"/>
          <p:cNvSpPr>
            <a:spLocks noGrp="1" noChangeArrowheads="1"/>
          </p:cNvSpPr>
          <p:nvPr>
            <p:ph type="body" idx="1"/>
          </p:nvPr>
        </p:nvSpPr>
        <p:spPr>
          <a:xfrm>
            <a:off x="1752600" y="838200"/>
            <a:ext cx="9448800" cy="5867400"/>
          </a:xfrm>
        </p:spPr>
        <p:txBody>
          <a:bodyPr/>
          <a:lstStyle/>
          <a:p>
            <a:pPr marL="0" indent="0">
              <a:spcBef>
                <a:spcPct val="20000"/>
              </a:spcBef>
              <a:buNone/>
            </a:pPr>
            <a:r>
              <a:rPr lang="en-US" altLang="ko-KR" dirty="0">
                <a:ea typeface="굴림" panose="020B0600000101010101" pitchFamily="34" charset="-127"/>
              </a:rPr>
              <a:t>What about re-enabling </a:t>
            </a:r>
            <a:r>
              <a:rPr lang="en-US" altLang="ko-KR" dirty="0" err="1">
                <a:ea typeface="굴림" panose="020B0600000101010101" pitchFamily="34" charset="-127"/>
              </a:rPr>
              <a:t>ints</a:t>
            </a:r>
            <a:r>
              <a:rPr lang="en-US" altLang="ko-KR" dirty="0">
                <a:ea typeface="굴림" panose="020B0600000101010101" pitchFamily="34" charset="-127"/>
              </a:rPr>
              <a:t> when going to sleep?</a:t>
            </a: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r>
              <a:rPr lang="en-US" altLang="ko-KR" dirty="0">
                <a:ea typeface="굴림" panose="020B0600000101010101" pitchFamily="34" charset="-127"/>
              </a:rPr>
              <a:t>After putting the thread on the wait queue?</a:t>
            </a:r>
          </a:p>
        </p:txBody>
      </p:sp>
      <p:sp>
        <p:nvSpPr>
          <p:cNvPr id="449540" name="Text Box 4"/>
          <p:cNvSpPr txBox="1">
            <a:spLocks noChangeArrowheads="1"/>
          </p:cNvSpPr>
          <p:nvPr/>
        </p:nvSpPr>
        <p:spPr bwMode="auto">
          <a:xfrm>
            <a:off x="4667520" y="2393990"/>
            <a:ext cx="4581525" cy="30162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spcBef>
                <a:spcPct val="25000"/>
              </a:spcBef>
            </a:pPr>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disable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value = BUSY;</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p:txBody>
      </p:sp>
      <p:grpSp>
        <p:nvGrpSpPr>
          <p:cNvPr id="449545" name="Group 9"/>
          <p:cNvGrpSpPr>
            <a:grpSpLocks/>
          </p:cNvGrpSpPr>
          <p:nvPr/>
        </p:nvGrpSpPr>
        <p:grpSpPr bwMode="auto">
          <a:xfrm>
            <a:off x="2514600" y="3343315"/>
            <a:ext cx="3335604" cy="460800"/>
            <a:chOff x="1021" y="1344"/>
            <a:chExt cx="1859" cy="256"/>
          </a:xfrm>
        </p:grpSpPr>
        <p:sp>
          <p:nvSpPr>
            <p:cNvPr id="14347" name="Text Box 10"/>
            <p:cNvSpPr txBox="1">
              <a:spLocks noChangeArrowheads="1"/>
            </p:cNvSpPr>
            <p:nvPr/>
          </p:nvSpPr>
          <p:spPr bwMode="auto">
            <a:xfrm>
              <a:off x="1021" y="1344"/>
              <a:ext cx="129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Enable Position</a:t>
              </a:r>
            </a:p>
          </p:txBody>
        </p:sp>
        <p:sp>
          <p:nvSpPr>
            <p:cNvPr id="14348" name="Line 11"/>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grpSp>
      <p:sp>
        <p:nvSpPr>
          <p:cNvPr id="2" name="TextBox 1"/>
          <p:cNvSpPr txBox="1"/>
          <p:nvPr/>
        </p:nvSpPr>
        <p:spPr>
          <a:xfrm>
            <a:off x="12453656" y="622471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1739609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ea typeface="굴림" panose="020B0600000101010101" pitchFamily="34" charset="-127"/>
              </a:rPr>
              <a:t>Interrupt Re-enable in Going to Sleep</a:t>
            </a:r>
          </a:p>
        </p:txBody>
      </p:sp>
      <p:sp>
        <p:nvSpPr>
          <p:cNvPr id="449539" name="Rectangle 3"/>
          <p:cNvSpPr>
            <a:spLocks noGrp="1" noChangeArrowheads="1"/>
          </p:cNvSpPr>
          <p:nvPr>
            <p:ph type="body" idx="1"/>
          </p:nvPr>
        </p:nvSpPr>
        <p:spPr>
          <a:xfrm>
            <a:off x="1752600" y="838200"/>
            <a:ext cx="9448800" cy="5867400"/>
          </a:xfrm>
        </p:spPr>
        <p:txBody>
          <a:bodyPr/>
          <a:lstStyle/>
          <a:p>
            <a:pPr marL="0" indent="0">
              <a:spcBef>
                <a:spcPct val="20000"/>
              </a:spcBef>
              <a:buNone/>
            </a:pPr>
            <a:r>
              <a:rPr lang="en-US" altLang="ko-KR" dirty="0">
                <a:ea typeface="굴림" panose="020B0600000101010101" pitchFamily="34" charset="-127"/>
              </a:rPr>
              <a:t>What about re-enabling </a:t>
            </a:r>
            <a:r>
              <a:rPr lang="en-US" altLang="ko-KR" dirty="0" err="1">
                <a:ea typeface="굴림" panose="020B0600000101010101" pitchFamily="34" charset="-127"/>
              </a:rPr>
              <a:t>ints</a:t>
            </a:r>
            <a:r>
              <a:rPr lang="en-US" altLang="ko-KR" dirty="0">
                <a:ea typeface="굴림" panose="020B0600000101010101" pitchFamily="34" charset="-127"/>
              </a:rPr>
              <a:t> when going to sleep?</a:t>
            </a: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a:spcBef>
                <a:spcPct val="20000"/>
              </a:spcBef>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r>
              <a:rPr lang="en-US" altLang="ko-KR" dirty="0">
                <a:ea typeface="굴림" panose="020B0600000101010101" pitchFamily="34" charset="-127"/>
              </a:rPr>
              <a:t>After putting the thread on the wait queue?</a:t>
            </a:r>
          </a:p>
        </p:txBody>
      </p:sp>
      <p:sp>
        <p:nvSpPr>
          <p:cNvPr id="449540" name="Text Box 4"/>
          <p:cNvSpPr txBox="1">
            <a:spLocks noChangeArrowheads="1"/>
          </p:cNvSpPr>
          <p:nvPr/>
        </p:nvSpPr>
        <p:spPr bwMode="auto">
          <a:xfrm>
            <a:off x="4667520" y="2393990"/>
            <a:ext cx="4581525" cy="30162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spcBef>
                <a:spcPct val="25000"/>
              </a:spcBef>
            </a:pPr>
            <a:r>
              <a:rPr lang="en-US" altLang="en-US" sz="1900" b="0" dirty="0">
                <a:latin typeface="Consolas" charset="0"/>
                <a:ea typeface="Consolas" charset="0"/>
                <a:cs typeface="Consolas" charset="0"/>
              </a:rPr>
              <a:t>Acquire()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disable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if (value == BUSY)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put thread on wait queue;</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Go to sleep();</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 else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value = BUSY;</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enable interrupts;</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p:txBody>
      </p:sp>
      <p:grpSp>
        <p:nvGrpSpPr>
          <p:cNvPr id="449545" name="Group 9"/>
          <p:cNvGrpSpPr>
            <a:grpSpLocks/>
          </p:cNvGrpSpPr>
          <p:nvPr/>
        </p:nvGrpSpPr>
        <p:grpSpPr bwMode="auto">
          <a:xfrm>
            <a:off x="2438400" y="3671695"/>
            <a:ext cx="3335604" cy="460800"/>
            <a:chOff x="1021" y="1344"/>
            <a:chExt cx="1859" cy="256"/>
          </a:xfrm>
        </p:grpSpPr>
        <p:sp>
          <p:nvSpPr>
            <p:cNvPr id="14347" name="Text Box 10"/>
            <p:cNvSpPr txBox="1">
              <a:spLocks noChangeArrowheads="1"/>
            </p:cNvSpPr>
            <p:nvPr/>
          </p:nvSpPr>
          <p:spPr bwMode="auto">
            <a:xfrm>
              <a:off x="1021" y="1344"/>
              <a:ext cx="1296" cy="25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Enable Position</a:t>
              </a:r>
            </a:p>
          </p:txBody>
        </p:sp>
        <p:sp>
          <p:nvSpPr>
            <p:cNvPr id="14348" name="Line 11"/>
            <p:cNvSpPr>
              <a:spLocks noChangeShapeType="1"/>
            </p:cNvSpPr>
            <p:nvPr/>
          </p:nvSpPr>
          <p:spPr bwMode="auto">
            <a:xfrm>
              <a:off x="2256" y="1488"/>
              <a:ext cx="624" cy="0"/>
            </a:xfrm>
            <a:prstGeom prst="line">
              <a:avLst/>
            </a:prstGeom>
            <a:noFill/>
            <a:ln w="38100">
              <a:solidFill>
                <a:schemeClr val="hlink"/>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grpSp>
      <p:sp>
        <p:nvSpPr>
          <p:cNvPr id="2" name="TextBox 1"/>
          <p:cNvSpPr txBox="1"/>
          <p:nvPr/>
        </p:nvSpPr>
        <p:spPr>
          <a:xfrm>
            <a:off x="12453656" y="622471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3453060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a:ea typeface="굴림" panose="020B0600000101010101" pitchFamily="34" charset="-127"/>
              </a:rPr>
              <a:t>How to Re-enable After Sleep()?</a:t>
            </a:r>
          </a:p>
        </p:txBody>
      </p:sp>
      <p:sp>
        <p:nvSpPr>
          <p:cNvPr id="450563" name="Rectangle 3"/>
          <p:cNvSpPr>
            <a:spLocks noGrp="1" noChangeArrowheads="1"/>
          </p:cNvSpPr>
          <p:nvPr>
            <p:ph type="body" idx="1"/>
          </p:nvPr>
        </p:nvSpPr>
        <p:spPr>
          <a:xfrm>
            <a:off x="1545985" y="914400"/>
            <a:ext cx="10058400" cy="5549900"/>
          </a:xfrm>
        </p:spPr>
        <p:txBody>
          <a:bodyPr/>
          <a:lstStyle/>
          <a:p>
            <a:pPr marL="0" indent="0">
              <a:lnSpc>
                <a:spcPct val="80000"/>
              </a:lnSpc>
              <a:spcBef>
                <a:spcPct val="20000"/>
              </a:spcBef>
              <a:buNone/>
              <a:tabLst>
                <a:tab pos="2517775" algn="ctr"/>
                <a:tab pos="5548313" algn="ctr"/>
              </a:tabLst>
            </a:pPr>
            <a:r>
              <a:rPr lang="en-US" altLang="ko-KR" sz="2000" dirty="0">
                <a:ea typeface="굴림" panose="020B0600000101010101" pitchFamily="34" charset="-127"/>
              </a:rPr>
              <a:t>In scheduler, since interrupts are disabled when you call sleep:</a:t>
            </a:r>
          </a:p>
          <a:p>
            <a:pPr lvl="1">
              <a:lnSpc>
                <a:spcPct val="80000"/>
              </a:lnSpc>
              <a:spcBef>
                <a:spcPct val="20000"/>
              </a:spcBef>
              <a:tabLst>
                <a:tab pos="2517775" algn="ctr"/>
                <a:tab pos="5548313" algn="ctr"/>
              </a:tabLst>
            </a:pPr>
            <a:r>
              <a:rPr lang="en-US" altLang="ko-KR" sz="2000" dirty="0">
                <a:ea typeface="굴림" panose="020B0600000101010101" pitchFamily="34" charset="-127"/>
              </a:rPr>
              <a:t>Responsibility of the next thread to re-enable interrupts</a:t>
            </a:r>
          </a:p>
          <a:p>
            <a:pPr lvl="1">
              <a:lnSpc>
                <a:spcPct val="80000"/>
              </a:lnSpc>
              <a:spcBef>
                <a:spcPct val="20000"/>
              </a:spcBef>
              <a:tabLst>
                <a:tab pos="2517775" algn="ctr"/>
                <a:tab pos="5548313" algn="ctr"/>
              </a:tabLst>
            </a:pPr>
            <a:r>
              <a:rPr lang="en-US" altLang="ko-KR" sz="2000" dirty="0">
                <a:ea typeface="굴림" panose="020B0600000101010101" pitchFamily="34" charset="-127"/>
              </a:rPr>
              <a:t>When the sleeping thread wakes up, returns to acquire and </a:t>
            </a:r>
            <a:br>
              <a:rPr lang="en-US" altLang="ko-KR" sz="2000" dirty="0">
                <a:ea typeface="굴림" panose="020B0600000101010101" pitchFamily="34" charset="-127"/>
              </a:rPr>
            </a:br>
            <a:r>
              <a:rPr lang="en-US" altLang="ko-KR" sz="2000" dirty="0">
                <a:ea typeface="굴림" panose="020B0600000101010101" pitchFamily="34" charset="-127"/>
              </a:rPr>
              <a:t>re-enables interrupts</a:t>
            </a:r>
          </a:p>
          <a:p>
            <a:pPr marL="457200" lvl="1" indent="0">
              <a:lnSpc>
                <a:spcPct val="80000"/>
              </a:lnSpc>
              <a:spcBef>
                <a:spcPct val="20000"/>
              </a:spcBef>
              <a:buNone/>
              <a:tabLst>
                <a:tab pos="2517775" algn="ctr"/>
                <a:tab pos="5548313" algn="ctr"/>
              </a:tabLst>
            </a:pPr>
            <a:endParaRPr lang="en-US" altLang="ko-KR" sz="2000" dirty="0">
              <a:ea typeface="굴림" panose="020B0600000101010101" pitchFamily="34" charset="-127"/>
            </a:endParaRPr>
          </a:p>
          <a:p>
            <a:pPr lvl="1">
              <a:lnSpc>
                <a:spcPct val="80000"/>
              </a:lnSpc>
              <a:spcBef>
                <a:spcPct val="20000"/>
              </a:spcBef>
              <a:tabLst>
                <a:tab pos="2517775" algn="ctr"/>
                <a:tab pos="5548313" algn="ctr"/>
              </a:tabLst>
            </a:pPr>
            <a:endParaRPr lang="en-US" altLang="ko-KR" sz="2000" dirty="0">
              <a:ea typeface="굴림" panose="020B0600000101010101" pitchFamily="34" charset="-127"/>
            </a:endParaRPr>
          </a:p>
          <a:p>
            <a:pPr lvl="1">
              <a:lnSpc>
                <a:spcPct val="80000"/>
              </a:lnSpc>
              <a:spcBef>
                <a:spcPct val="20000"/>
              </a:spcBef>
              <a:buNone/>
              <a:tabLst>
                <a:tab pos="2517775" algn="ctr"/>
                <a:tab pos="5548313" algn="ctr"/>
              </a:tabLst>
            </a:pPr>
            <a:r>
              <a:rPr lang="en-US" altLang="ko-KR" sz="2000" dirty="0">
                <a:latin typeface="Courier New" panose="02070309020205020404" pitchFamily="49" charset="0"/>
                <a:ea typeface="굴림" panose="020B0600000101010101" pitchFamily="34" charset="-127"/>
              </a:rPr>
              <a:t>		</a:t>
            </a:r>
            <a:r>
              <a:rPr lang="en-US" altLang="ko-KR" u="sng" dirty="0">
                <a:ea typeface="굴림" panose="020B0600000101010101" pitchFamily="34" charset="-127"/>
              </a:rPr>
              <a:t>Thread A</a:t>
            </a:r>
            <a:r>
              <a:rPr lang="en-US" altLang="ko-KR" dirty="0">
                <a:ea typeface="굴림" panose="020B0600000101010101" pitchFamily="34" charset="-127"/>
              </a:rPr>
              <a:t>	</a:t>
            </a:r>
            <a:r>
              <a:rPr lang="en-US" altLang="ko-KR" u="sng" dirty="0">
                <a:ea typeface="굴림" panose="020B0600000101010101" pitchFamily="34" charset="-127"/>
              </a:rPr>
              <a:t>Thread B</a:t>
            </a:r>
          </a:p>
          <a:p>
            <a:pPr lvl="1">
              <a:lnSpc>
                <a:spcPct val="80000"/>
              </a:lnSpc>
              <a:spcBef>
                <a:spcPct val="20000"/>
              </a:spcBef>
              <a:buNone/>
              <a:tabLst>
                <a:tab pos="2517775" algn="ctr"/>
                <a:tab pos="5548313" algn="ctr"/>
              </a:tabLst>
            </a:pPr>
            <a:r>
              <a:rPr lang="en-US" altLang="ko-KR" sz="2000" dirty="0">
                <a:latin typeface="Courier New" panose="02070309020205020404" pitchFamily="49" charset="0"/>
                <a:ea typeface="굴림" panose="020B0600000101010101" pitchFamily="34" charset="-127"/>
              </a:rPr>
              <a:t>		</a:t>
            </a:r>
            <a:r>
              <a:rPr lang="en-US" altLang="ko-KR" sz="2000" dirty="0">
                <a:latin typeface="Consolas" charset="0"/>
                <a:ea typeface="Consolas" charset="0"/>
                <a:cs typeface="Consolas" charset="0"/>
              </a:rPr>
              <a:t>.</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disable </a:t>
            </a:r>
            <a:r>
              <a:rPr lang="en-US" altLang="ko-KR" sz="2000" dirty="0" err="1">
                <a:latin typeface="Consolas" charset="0"/>
                <a:ea typeface="Consolas" charset="0"/>
                <a:cs typeface="Consolas" charset="0"/>
              </a:rPr>
              <a:t>ints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sleep</a:t>
            </a:r>
          </a:p>
          <a:p>
            <a:pPr lvl="1">
              <a:lnSpc>
                <a:spcPct val="80000"/>
              </a:lnSpc>
              <a:spcBef>
                <a:spcPct val="20000"/>
              </a:spcBef>
              <a:buNone/>
              <a:tabLst>
                <a:tab pos="2517775" algn="ctr"/>
                <a:tab pos="5548313" algn="ctr"/>
              </a:tabLst>
            </a:pPr>
            <a:r>
              <a:rPr lang="en-US" altLang="ko-KR" sz="2000" dirty="0">
                <a:latin typeface="Consolas" charset="0"/>
                <a:ea typeface="Consolas" charset="0"/>
                <a:cs typeface="Consolas" charset="0"/>
              </a:rPr>
              <a:t>			sleep return</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enable </a:t>
            </a:r>
            <a:r>
              <a:rPr lang="en-US" altLang="ko-KR" sz="2000" dirty="0" err="1">
                <a:latin typeface="Consolas" charset="0"/>
                <a:ea typeface="Consolas" charset="0"/>
                <a:cs typeface="Consolas" charset="0"/>
              </a:rPr>
              <a:t>ints</a:t>
            </a:r>
            <a:endParaRPr lang="en-US" altLang="ko-KR" sz="2000" dirty="0">
              <a:latin typeface="Consolas" charset="0"/>
              <a:ea typeface="Consolas" charset="0"/>
              <a:cs typeface="Consolas" charset="0"/>
            </a:endParaRPr>
          </a:p>
          <a:p>
            <a:pPr lvl="1">
              <a:lnSpc>
                <a:spcPct val="80000"/>
              </a:lnSpc>
              <a:spcBef>
                <a:spcPct val="20000"/>
              </a:spcBef>
              <a:buNone/>
              <a:tabLst>
                <a:tab pos="2517775" algn="ctr"/>
                <a:tab pos="5548313" algn="ctr"/>
              </a:tabLst>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p>
          <a:p>
            <a:pPr lvl="1">
              <a:lnSpc>
                <a:spcPct val="80000"/>
              </a:lnSpc>
              <a:spcBef>
                <a:spcPct val="20000"/>
              </a:spcBef>
              <a:buNone/>
              <a:tabLst>
                <a:tab pos="2517775" algn="ctr"/>
                <a:tab pos="5548313" algn="ctr"/>
              </a:tabLst>
            </a:pPr>
            <a:r>
              <a:rPr lang="en-US" altLang="ko-KR" sz="2000" dirty="0">
                <a:latin typeface="Consolas" charset="0"/>
                <a:ea typeface="Consolas" charset="0"/>
                <a:cs typeface="Consolas" charset="0"/>
              </a:rPr>
              <a:t>			disable </a:t>
            </a:r>
            <a:r>
              <a:rPr lang="en-US" altLang="ko-KR" sz="2000" dirty="0" err="1">
                <a:latin typeface="Consolas" charset="0"/>
                <a:ea typeface="Consolas" charset="0"/>
                <a:cs typeface="Consolas" charset="0"/>
              </a:rPr>
              <a:t>ints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sleep</a:t>
            </a:r>
          </a:p>
          <a:p>
            <a:pPr lvl="1">
              <a:lnSpc>
                <a:spcPct val="80000"/>
              </a:lnSpc>
              <a:spcBef>
                <a:spcPct val="20000"/>
              </a:spcBef>
              <a:buNone/>
              <a:tabLst>
                <a:tab pos="2517775" algn="ctr"/>
                <a:tab pos="5548313" algn="ctr"/>
              </a:tabLst>
            </a:pPr>
            <a:r>
              <a:rPr lang="en-US" altLang="ko-KR" sz="2000" dirty="0">
                <a:latin typeface="Consolas" charset="0"/>
                <a:ea typeface="Consolas" charset="0"/>
                <a:cs typeface="Consolas" charset="0"/>
              </a:rPr>
              <a:t>		sleep return</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enable </a:t>
            </a:r>
            <a:r>
              <a:rPr lang="en-US" altLang="ko-KR" sz="2000" dirty="0" err="1">
                <a:latin typeface="Consolas" charset="0"/>
                <a:ea typeface="Consolas" charset="0"/>
                <a:cs typeface="Consolas" charset="0"/>
              </a:rPr>
              <a:t>ints</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p>
        </p:txBody>
      </p:sp>
      <p:grpSp>
        <p:nvGrpSpPr>
          <p:cNvPr id="450569" name="Group 9"/>
          <p:cNvGrpSpPr>
            <a:grpSpLocks/>
          </p:cNvGrpSpPr>
          <p:nvPr/>
        </p:nvGrpSpPr>
        <p:grpSpPr bwMode="auto">
          <a:xfrm>
            <a:off x="4724400" y="3689350"/>
            <a:ext cx="1449388" cy="830264"/>
            <a:chOff x="2160" y="2528"/>
            <a:chExt cx="913" cy="523"/>
          </a:xfrm>
        </p:grpSpPr>
        <p:sp>
          <p:nvSpPr>
            <p:cNvPr id="16392" name="Line 5"/>
            <p:cNvSpPr>
              <a:spLocks noChangeShapeType="1"/>
            </p:cNvSpPr>
            <p:nvPr/>
          </p:nvSpPr>
          <p:spPr bwMode="auto">
            <a:xfrm>
              <a:off x="2160" y="271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32" y="2528"/>
              <a:ext cx="741" cy="52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400" b="0" dirty="0">
                  <a:solidFill>
                    <a:schemeClr val="hlink"/>
                  </a:solidFill>
                  <a:latin typeface="Gill Sans" charset="0"/>
                  <a:ea typeface="Gill Sans" charset="0"/>
                  <a:cs typeface="Gill Sans" charset="0"/>
                </a:rPr>
                <a:t>context</a:t>
              </a:r>
              <a:br>
                <a:rPr lang="en-US" altLang="en-US" sz="2400" b="0" dirty="0">
                  <a:solidFill>
                    <a:schemeClr val="hlink"/>
                  </a:solidFill>
                  <a:latin typeface="Gill Sans" charset="0"/>
                  <a:ea typeface="Gill Sans" charset="0"/>
                  <a:cs typeface="Gill Sans" charset="0"/>
                </a:rPr>
              </a:br>
              <a:r>
                <a:rPr lang="en-US" altLang="en-US" sz="2400" b="0" dirty="0">
                  <a:solidFill>
                    <a:schemeClr val="hlink"/>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5334000" y="5757068"/>
            <a:ext cx="1447800" cy="830264"/>
            <a:chOff x="2400" y="3154"/>
            <a:chExt cx="912" cy="523"/>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406" y="3154"/>
              <a:ext cx="741" cy="52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2400" b="0" dirty="0">
                  <a:solidFill>
                    <a:schemeClr val="hlink"/>
                  </a:solidFill>
                  <a:latin typeface="Gill Sans" charset="0"/>
                  <a:ea typeface="Gill Sans" charset="0"/>
                  <a:cs typeface="Gill Sans" charset="0"/>
                </a:rPr>
                <a:t>context</a:t>
              </a:r>
              <a:br>
                <a:rPr lang="en-US" altLang="en-US" sz="2400" b="0" dirty="0">
                  <a:solidFill>
                    <a:schemeClr val="hlink"/>
                  </a:solidFill>
                  <a:latin typeface="Gill Sans" charset="0"/>
                  <a:ea typeface="Gill Sans" charset="0"/>
                  <a:cs typeface="Gill Sans" charset="0"/>
                </a:rPr>
              </a:br>
              <a:r>
                <a:rPr lang="en-US" altLang="en-US" sz="2400" b="0" dirty="0">
                  <a:solidFill>
                    <a:schemeClr val="hlink"/>
                  </a:solidFill>
                  <a:latin typeface="Gill Sans" charset="0"/>
                  <a:ea typeface="Gill Sans" charset="0"/>
                  <a:cs typeface="Gill Sans" charset="0"/>
                </a:rPr>
                <a:t>switch</a:t>
              </a:r>
            </a:p>
          </p:txBody>
        </p:sp>
      </p:grpSp>
    </p:spTree>
    <p:extLst>
      <p:ext uri="{BB962C8B-B14F-4D97-AF65-F5344CB8AC3E}">
        <p14:creationId xmlns:p14="http://schemas.microsoft.com/office/powerpoint/2010/main" val="20254243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0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056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450569"/>
                                        </p:tgtEl>
                                        <p:attrNameLst>
                                          <p:attrName>style.visibility</p:attrName>
                                        </p:attrNameLst>
                                      </p:cBhvr>
                                      <p:to>
                                        <p:strVal val="visible"/>
                                      </p:to>
                                    </p:set>
                                    <p:animEffect transition="in" filter="wipe(left)">
                                      <p:cBhvr>
                                        <p:cTn id="19" dur="500"/>
                                        <p:tgtEl>
                                          <p:spTgt spid="450569"/>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450563">
                                            <p:txEl>
                                              <p:pRg st="7" end="7"/>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50563">
                                            <p:txEl>
                                              <p:pRg st="8" end="8"/>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450570"/>
                                        </p:tgtEl>
                                        <p:attrNameLst>
                                          <p:attrName>style.visibility</p:attrName>
                                        </p:attrNameLst>
                                      </p:cBhvr>
                                      <p:to>
                                        <p:strVal val="visible"/>
                                      </p:to>
                                    </p:set>
                                    <p:animEffect transition="in" filter="wipe(right)">
                                      <p:cBhvr>
                                        <p:cTn id="30" dur="500"/>
                                        <p:tgtEl>
                                          <p:spTgt spid="450570"/>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4505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ea typeface="굴림" panose="020B0600000101010101" pitchFamily="34" charset="-127"/>
              </a:rPr>
              <a:t>Atomic Read-Modify-Write Instructions</a:t>
            </a:r>
          </a:p>
        </p:txBody>
      </p:sp>
      <p:sp>
        <p:nvSpPr>
          <p:cNvPr id="18435" name="Rectangle 3"/>
          <p:cNvSpPr>
            <a:spLocks noGrp="1" noChangeArrowheads="1"/>
          </p:cNvSpPr>
          <p:nvPr>
            <p:ph type="body" idx="1"/>
          </p:nvPr>
        </p:nvSpPr>
        <p:spPr>
          <a:xfrm>
            <a:off x="1295400" y="762000"/>
            <a:ext cx="9677400" cy="5486400"/>
          </a:xfrm>
        </p:spPr>
        <p:txBody>
          <a:bodyPr>
            <a:noAutofit/>
          </a:bodyPr>
          <a:lstStyle/>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Problems with previous solution:</a:t>
            </a:r>
          </a:p>
          <a:p>
            <a:pPr lvl="1"/>
            <a:r>
              <a:rPr lang="en-US" altLang="ko-KR" sz="2000" dirty="0">
                <a:ea typeface="굴림" panose="020B0600000101010101" pitchFamily="34" charset="-127"/>
              </a:rPr>
              <a:t>Can’t give lock implementation to users</a:t>
            </a:r>
          </a:p>
          <a:p>
            <a:pPr lvl="1"/>
            <a:r>
              <a:rPr lang="en-US" altLang="ko-KR" sz="2000" dirty="0">
                <a:ea typeface="굴림" panose="020B0600000101010101" pitchFamily="34" charset="-127"/>
              </a:rPr>
              <a:t>Doesn’t work well on multiprocessor</a:t>
            </a:r>
          </a:p>
          <a:p>
            <a:pPr lvl="2"/>
            <a:endParaRPr lang="en-US" altLang="ko-KR" sz="800" dirty="0">
              <a:ea typeface="굴림" panose="020B0600000101010101" pitchFamily="34" charset="-127"/>
            </a:endParaRPr>
          </a:p>
          <a:p>
            <a:pPr lvl="2"/>
            <a:endParaRPr lang="en-US" altLang="ko-KR" sz="800" dirty="0">
              <a:ea typeface="굴림" panose="020B0600000101010101" pitchFamily="34" charset="-127"/>
            </a:endParaRPr>
          </a:p>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Alternative: </a:t>
            </a:r>
            <a:r>
              <a:rPr lang="en-US" altLang="ko-KR" dirty="0">
                <a:solidFill>
                  <a:srgbClr val="2A40E2"/>
                </a:solidFill>
                <a:ea typeface="굴림" panose="020B0600000101010101" pitchFamily="34" charset="-127"/>
              </a:rPr>
              <a:t>atomic instruction sequences</a:t>
            </a:r>
          </a:p>
          <a:p>
            <a:pPr lvl="1"/>
            <a:r>
              <a:rPr lang="en-US" altLang="ko-KR" sz="2000" dirty="0">
                <a:ea typeface="굴림" panose="020B0600000101010101" pitchFamily="34" charset="-127"/>
              </a:rPr>
              <a:t>These instructions read a value and write a new value atomically</a:t>
            </a:r>
          </a:p>
          <a:p>
            <a:pPr lvl="1"/>
            <a:r>
              <a:rPr lang="en-US" altLang="ko-KR" sz="2000" dirty="0">
                <a:solidFill>
                  <a:schemeClr val="accent1"/>
                </a:solidFill>
                <a:ea typeface="굴림" panose="020B0600000101010101" pitchFamily="34" charset="-127"/>
              </a:rPr>
              <a:t>Hardware</a:t>
            </a:r>
            <a:r>
              <a:rPr lang="en-US" altLang="ko-KR" sz="2000" dirty="0">
                <a:ea typeface="굴림" panose="020B0600000101010101" pitchFamily="34" charset="-127"/>
              </a:rPr>
              <a:t> is responsible for implementing this correctly </a:t>
            </a:r>
          </a:p>
          <a:p>
            <a:pPr lvl="2"/>
            <a:r>
              <a:rPr lang="en-US" altLang="ko-KR" sz="2000" dirty="0">
                <a:ea typeface="굴림" panose="020B0600000101010101" pitchFamily="34" charset="-127"/>
              </a:rPr>
              <a:t>on both uniprocessors (not too hard) </a:t>
            </a:r>
          </a:p>
          <a:p>
            <a:pPr lvl="2"/>
            <a:r>
              <a:rPr lang="en-US" altLang="ko-KR" sz="2000" dirty="0">
                <a:ea typeface="굴림" panose="020B0600000101010101" pitchFamily="34" charset="-127"/>
              </a:rPr>
              <a:t>and multiprocessors (requires help from cache coherence protocol)</a:t>
            </a:r>
          </a:p>
          <a:p>
            <a:pPr lvl="1"/>
            <a:r>
              <a:rPr lang="en-US" altLang="ko-KR" sz="2000" dirty="0">
                <a:ea typeface="굴림" panose="020B0600000101010101" pitchFamily="34" charset="-127"/>
              </a:rPr>
              <a:t>Unlike disabling interrupts, can be used on both uniprocessors and multiprocessors</a:t>
            </a:r>
          </a:p>
        </p:txBody>
      </p:sp>
    </p:spTree>
    <p:extLst>
      <p:ext uri="{BB962C8B-B14F-4D97-AF65-F5344CB8AC3E}">
        <p14:creationId xmlns:p14="http://schemas.microsoft.com/office/powerpoint/2010/main" val="26551714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ea typeface="굴림" charset="0"/>
                <a:cs typeface="굴림" charset="0"/>
              </a:rPr>
              <a:t>Examples of Read-Modify-Write </a:t>
            </a:r>
          </a:p>
        </p:txBody>
      </p:sp>
      <p:sp>
        <p:nvSpPr>
          <p:cNvPr id="10242" name="Rectangle 3"/>
          <p:cNvSpPr>
            <a:spLocks noGrp="1" noChangeArrowheads="1"/>
          </p:cNvSpPr>
          <p:nvPr>
            <p:ph type="body" idx="1"/>
          </p:nvPr>
        </p:nvSpPr>
        <p:spPr>
          <a:xfrm>
            <a:off x="1524000" y="1371600"/>
            <a:ext cx="8915400" cy="5791200"/>
          </a:xfrm>
        </p:spPr>
        <p:txBody>
          <a:bodyPr>
            <a:noAutofit/>
          </a:bodyPr>
          <a:lstStyle/>
          <a:p>
            <a:pPr>
              <a:lnSpc>
                <a:spcPct val="100000"/>
              </a:lnSpc>
              <a:spcBef>
                <a:spcPct val="20000"/>
              </a:spcBef>
              <a:tabLst>
                <a:tab pos="801688" algn="l"/>
                <a:tab pos="1252538" algn="l"/>
              </a:tabLst>
            </a:pPr>
            <a:r>
              <a:rPr lang="en-US" altLang="ko-KR" sz="1500" b="1" dirty="0" err="1">
                <a:latin typeface="Consolas" panose="020B0609020204030204" pitchFamily="49" charset="0"/>
                <a:ea typeface="굴림" charset="0"/>
                <a:cs typeface="Courier New" panose="02070309020205020404" pitchFamily="49" charset="0"/>
              </a:rPr>
              <a:t>test&amp;set</a:t>
            </a:r>
            <a:r>
              <a:rPr lang="en-US" altLang="ko-KR" sz="1500" b="1" dirty="0">
                <a:latin typeface="Consolas" panose="020B0609020204030204" pitchFamily="49" charset="0"/>
                <a:ea typeface="굴림" charset="0"/>
                <a:cs typeface="Courier New" panose="02070309020205020404" pitchFamily="49" charset="0"/>
              </a:rPr>
              <a:t> (&amp;address) {           /* most architectures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result = M[address];        </a:t>
            </a:r>
            <a:r>
              <a:rPr lang="en-US" altLang="ko-KR" sz="1500" b="1" dirty="0">
                <a:solidFill>
                  <a:srgbClr val="FF0000"/>
                </a:solidFill>
                <a:latin typeface="Consolas" panose="020B0609020204030204" pitchFamily="49" charset="0"/>
                <a:ea typeface="굴림" charset="0"/>
                <a:cs typeface="Courier New" panose="02070309020205020404" pitchFamily="49" charset="0"/>
              </a:rPr>
              <a:t>// return result from “address” and</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M[address] = 1;             </a:t>
            </a:r>
            <a:r>
              <a:rPr lang="en-US" altLang="ko-KR" sz="1500" b="1" dirty="0">
                <a:solidFill>
                  <a:srgbClr val="FF0000"/>
                </a:solidFill>
                <a:latin typeface="Consolas" panose="020B0609020204030204" pitchFamily="49" charset="0"/>
                <a:ea typeface="굴림" charset="0"/>
                <a:cs typeface="Courier New" panose="02070309020205020404" pitchFamily="49" charset="0"/>
              </a:rPr>
              <a:t>// set value at “address” to 1 </a:t>
            </a:r>
            <a:br>
              <a:rPr lang="en-US" altLang="ko-KR" sz="1500" b="1" dirty="0">
                <a:solidFill>
                  <a:srgbClr val="008200"/>
                </a:solidFill>
                <a:latin typeface="Consolas" panose="020B0609020204030204" pitchFamily="49" charset="0"/>
                <a:ea typeface="굴림" charset="0"/>
                <a:cs typeface="Courier New" panose="02070309020205020404" pitchFamily="49" charset="0"/>
              </a:rPr>
            </a:br>
            <a:r>
              <a:rPr lang="en-US" altLang="ko-KR" sz="1500" b="1" dirty="0">
                <a:solidFill>
                  <a:srgbClr val="008200"/>
                </a:solidFill>
                <a:latin typeface="Consolas" panose="020B0609020204030204" pitchFamily="49" charset="0"/>
                <a:ea typeface="굴림" charset="0"/>
                <a:cs typeface="Courier New" panose="02070309020205020404" pitchFamily="49" charset="0"/>
              </a:rPr>
              <a:t>    </a:t>
            </a:r>
            <a:r>
              <a:rPr lang="en-US" altLang="ko-KR" sz="1500" b="1" dirty="0">
                <a:latin typeface="Consolas" panose="020B0609020204030204" pitchFamily="49" charset="0"/>
                <a:ea typeface="굴림" charset="0"/>
                <a:cs typeface="Courier New" panose="02070309020205020404" pitchFamily="49" charset="0"/>
              </a:rPr>
              <a:t>return result;</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a:t>
            </a:r>
          </a:p>
          <a:p>
            <a:pPr>
              <a:lnSpc>
                <a:spcPct val="100000"/>
              </a:lnSpc>
              <a:spcBef>
                <a:spcPct val="20000"/>
              </a:spcBef>
              <a:tabLst>
                <a:tab pos="801688" algn="l"/>
                <a:tab pos="1252538" algn="l"/>
              </a:tabLst>
            </a:pPr>
            <a:endParaRPr lang="en-US" altLang="ko-KR" sz="1500" b="1" dirty="0">
              <a:latin typeface="Consolas" panose="020B0609020204030204" pitchFamily="49" charset="0"/>
              <a:ea typeface="굴림" charset="0"/>
              <a:cs typeface="Courier New" panose="02070309020205020404" pitchFamily="49" charset="0"/>
            </a:endParaRPr>
          </a:p>
          <a:p>
            <a:pPr>
              <a:lnSpc>
                <a:spcPct val="100000"/>
              </a:lnSpc>
              <a:spcBef>
                <a:spcPct val="20000"/>
              </a:spcBef>
              <a:tabLst>
                <a:tab pos="801688" algn="l"/>
                <a:tab pos="1252538" algn="l"/>
              </a:tabLst>
            </a:pPr>
            <a:r>
              <a:rPr lang="en-US" altLang="ko-KR" sz="1500" b="1" dirty="0">
                <a:latin typeface="Consolas" panose="020B0609020204030204" pitchFamily="49" charset="0"/>
                <a:ea typeface="굴림" charset="0"/>
                <a:cs typeface="Courier New" panose="02070309020205020404" pitchFamily="49" charset="0"/>
              </a:rPr>
              <a:t>swap (&amp;address, register) {     /* x86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temp = M[address];          </a:t>
            </a:r>
            <a:r>
              <a:rPr lang="en-US" altLang="ko-KR" sz="1500" b="1" dirty="0">
                <a:solidFill>
                  <a:srgbClr val="FF0000"/>
                </a:solidFill>
                <a:latin typeface="Consolas" panose="020B0609020204030204" pitchFamily="49" charset="0"/>
                <a:ea typeface="굴림" charset="0"/>
                <a:cs typeface="Courier New" panose="02070309020205020404" pitchFamily="49" charset="0"/>
              </a:rPr>
              <a:t>// swap register’s value to</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M[address] = register;      </a:t>
            </a:r>
            <a:r>
              <a:rPr lang="en-US" altLang="ko-KR" sz="1500" b="1" dirty="0">
                <a:solidFill>
                  <a:srgbClr val="FF0000"/>
                </a:solidFill>
                <a:latin typeface="Consolas" panose="020B0609020204030204" pitchFamily="49" charset="0"/>
                <a:ea typeface="굴림" charset="0"/>
                <a:cs typeface="Courier New" panose="02070309020205020404" pitchFamily="49" charset="0"/>
              </a:rPr>
              <a:t>// value at “address” </a:t>
            </a:r>
            <a:br>
              <a:rPr lang="en-US" altLang="ko-KR" sz="1500" b="1" dirty="0">
                <a:solidFill>
                  <a:srgbClr val="008200"/>
                </a:solidFill>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register = temp;</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a:t>
            </a:r>
          </a:p>
          <a:p>
            <a:pPr>
              <a:lnSpc>
                <a:spcPct val="100000"/>
              </a:lnSpc>
              <a:spcBef>
                <a:spcPct val="20000"/>
              </a:spcBef>
              <a:tabLst>
                <a:tab pos="801688" algn="l"/>
                <a:tab pos="1252538" algn="l"/>
              </a:tabLst>
            </a:pPr>
            <a:endParaRPr lang="en-US" altLang="ko-KR" sz="1500" b="1" dirty="0">
              <a:latin typeface="Consolas" panose="020B0609020204030204" pitchFamily="49" charset="0"/>
              <a:ea typeface="굴림" charset="0"/>
              <a:cs typeface="Courier New" panose="02070309020205020404" pitchFamily="49" charset="0"/>
            </a:endParaRPr>
          </a:p>
          <a:p>
            <a:pPr>
              <a:lnSpc>
                <a:spcPct val="100000"/>
              </a:lnSpc>
              <a:spcBef>
                <a:spcPct val="20000"/>
              </a:spcBef>
              <a:tabLst>
                <a:tab pos="801688" algn="l"/>
                <a:tab pos="1252538" algn="l"/>
              </a:tabLst>
            </a:pPr>
            <a:r>
              <a:rPr lang="en-US" altLang="ko-KR" sz="1500" b="1" dirty="0" err="1">
                <a:latin typeface="Consolas" panose="020B0609020204030204" pitchFamily="49" charset="0"/>
                <a:ea typeface="굴림" charset="0"/>
                <a:cs typeface="Courier New" panose="02070309020205020404" pitchFamily="49" charset="0"/>
              </a:rPr>
              <a:t>compare&amp;swap</a:t>
            </a:r>
            <a:r>
              <a:rPr lang="en-US" altLang="ko-KR" sz="1500" b="1" dirty="0">
                <a:latin typeface="Consolas" panose="020B0609020204030204" pitchFamily="49" charset="0"/>
                <a:ea typeface="굴림" charset="0"/>
                <a:cs typeface="Courier New" panose="02070309020205020404" pitchFamily="49" charset="0"/>
              </a:rPr>
              <a:t> (&amp;address, reg1, reg2) { /* x86 (returns old value), 68000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if (reg1 == M[address]) {   </a:t>
            </a:r>
            <a:r>
              <a:rPr lang="en-US" altLang="ko-KR" sz="1500" b="1" dirty="0">
                <a:solidFill>
                  <a:srgbClr val="FF0000"/>
                </a:solidFill>
                <a:latin typeface="Consolas" panose="020B0609020204030204" pitchFamily="49" charset="0"/>
                <a:ea typeface="굴림" charset="0"/>
                <a:cs typeface="Courier New" panose="02070309020205020404" pitchFamily="49" charset="0"/>
              </a:rPr>
              <a:t>// If memory still == reg1,</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M[address] = reg2;      </a:t>
            </a:r>
            <a:r>
              <a:rPr lang="en-US" altLang="ko-KR" sz="1500" b="1" dirty="0">
                <a:solidFill>
                  <a:srgbClr val="FF0000"/>
                </a:solidFill>
                <a:latin typeface="Consolas" panose="020B0609020204030204" pitchFamily="49" charset="0"/>
                <a:ea typeface="굴림" charset="0"/>
                <a:cs typeface="Courier New" panose="02070309020205020404" pitchFamily="49" charset="0"/>
              </a:rPr>
              <a:t>// then  put reg2 =&gt; memory</a:t>
            </a:r>
            <a:br>
              <a:rPr lang="en-US" altLang="ko-KR" sz="1500" b="1" dirty="0">
                <a:solidFill>
                  <a:srgbClr val="FF0000"/>
                </a:solidFill>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return success;</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 else {                    </a:t>
            </a:r>
            <a:r>
              <a:rPr lang="en-US" altLang="ko-KR" sz="1500" b="1" dirty="0">
                <a:solidFill>
                  <a:srgbClr val="FF0000"/>
                </a:solidFill>
                <a:latin typeface="Consolas" panose="020B0609020204030204" pitchFamily="49" charset="0"/>
                <a:ea typeface="굴림" charset="0"/>
                <a:cs typeface="Courier New" panose="02070309020205020404" pitchFamily="49" charset="0"/>
              </a:rPr>
              <a:t>// Otherwise do not change memory</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return failure;</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    }</a:t>
            </a:r>
            <a:br>
              <a:rPr lang="en-US" altLang="ko-KR" sz="1500" b="1" dirty="0">
                <a:latin typeface="Consolas" panose="020B0609020204030204" pitchFamily="49" charset="0"/>
                <a:ea typeface="굴림" charset="0"/>
                <a:cs typeface="Courier New" panose="02070309020205020404" pitchFamily="49" charset="0"/>
              </a:rPr>
            </a:br>
            <a:r>
              <a:rPr lang="en-US" altLang="ko-KR" sz="1500" b="1" dirty="0">
                <a:latin typeface="Consolas" panose="020B0609020204030204" pitchFamily="49" charset="0"/>
                <a:ea typeface="굴림" charset="0"/>
                <a:cs typeface="Courier New" panose="02070309020205020404" pitchFamily="49" charset="0"/>
              </a:rPr>
              <a:t>}</a:t>
            </a:r>
          </a:p>
        </p:txBody>
      </p:sp>
    </p:spTree>
    <p:extLst>
      <p:ext uri="{BB962C8B-B14F-4D97-AF65-F5344CB8AC3E}">
        <p14:creationId xmlns:p14="http://schemas.microsoft.com/office/powerpoint/2010/main" val="19853337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9234" name="Rectangle 2"/>
          <p:cNvSpPr>
            <a:spLocks noGrp="1" noChangeArrowheads="1"/>
          </p:cNvSpPr>
          <p:nvPr>
            <p:ph type="body" idx="1"/>
          </p:nvPr>
        </p:nvSpPr>
        <p:spPr>
          <a:xfrm>
            <a:off x="1741488" y="1447800"/>
            <a:ext cx="8458200" cy="5346700"/>
          </a:xfrm>
        </p:spPr>
        <p:txBody>
          <a:bodyPr/>
          <a:lstStyle/>
          <a:p>
            <a:pPr>
              <a:lnSpc>
                <a:spcPct val="80000"/>
              </a:lnSpc>
              <a:spcBef>
                <a:spcPct val="20000"/>
              </a:spcBef>
              <a:buNone/>
              <a:tabLst>
                <a:tab pos="801688" algn="l"/>
                <a:tab pos="1252538" algn="l"/>
                <a:tab pos="1603375" algn="l"/>
                <a:tab pos="3944938" algn="l"/>
              </a:tabLst>
            </a:pPr>
            <a:r>
              <a:rPr lang="en-US" altLang="ko-KR" sz="2000" dirty="0">
                <a:latin typeface="Courier New" panose="020703090202050204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addToQueue</a:t>
            </a:r>
            <a:r>
              <a:rPr lang="en-US" altLang="ko-KR" sz="2000" dirty="0">
                <a:latin typeface="Consolas" panose="020B0609020204030204" pitchFamily="49" charset="0"/>
                <a:ea typeface="굴림" panose="020B0600000101010101" pitchFamily="34" charset="-127"/>
              </a:rPr>
              <a:t>(&amp;object)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do {		// repeat until no conflict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ld</a:t>
            </a:r>
            <a:r>
              <a:rPr lang="en-US" altLang="ko-KR" sz="2000" dirty="0">
                <a:latin typeface="Consolas" panose="020B0609020204030204" pitchFamily="49" charset="0"/>
                <a:ea typeface="굴림" panose="020B0600000101010101" pitchFamily="34" charset="-127"/>
              </a:rPr>
              <a:t> r1, M[root]	// get </a:t>
            </a:r>
            <a:r>
              <a:rPr lang="en-US" altLang="ko-KR" sz="2000" dirty="0" err="1">
                <a:latin typeface="Consolas" panose="020B0609020204030204" pitchFamily="49" charset="0"/>
                <a:ea typeface="굴림" panose="020B0600000101010101" pitchFamily="34" charset="-127"/>
              </a:rPr>
              <a:t>ptr</a:t>
            </a:r>
            <a:r>
              <a:rPr lang="en-US" altLang="ko-KR" sz="2000" dirty="0">
                <a:latin typeface="Consolas" panose="020B0609020204030204" pitchFamily="49" charset="0"/>
                <a:ea typeface="굴림" panose="020B0600000101010101" pitchFamily="34" charset="-127"/>
              </a:rPr>
              <a:t> to current head</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st</a:t>
            </a:r>
            <a:r>
              <a:rPr lang="en-US" altLang="ko-KR" sz="2000" dirty="0">
                <a:latin typeface="Consolas" panose="020B0609020204030204" pitchFamily="49" charset="0"/>
                <a:ea typeface="굴림" panose="020B0600000101010101" pitchFamily="34" charset="-127"/>
              </a:rPr>
              <a:t> r1, M[object]   // save link in new object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 until (</a:t>
            </a:r>
            <a:r>
              <a:rPr lang="en-US" altLang="ko-KR" sz="2000" dirty="0" err="1">
                <a:latin typeface="Consolas" panose="020B0609020204030204" pitchFamily="49" charset="0"/>
                <a:ea typeface="굴림" panose="020B0600000101010101" pitchFamily="34" charset="-127"/>
              </a:rPr>
              <a:t>compare&amp;swap</a:t>
            </a:r>
            <a:r>
              <a:rPr lang="en-US" altLang="ko-KR" sz="2000" dirty="0">
                <a:latin typeface="Consolas" panose="020B0609020204030204" pitchFamily="49" charset="0"/>
                <a:ea typeface="굴림" panose="020B0600000101010101" pitchFamily="34" charset="-127"/>
              </a:rPr>
              <a:t>(&amp;root, r1, object));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p>
        </p:txBody>
      </p:sp>
      <p:sp>
        <p:nvSpPr>
          <p:cNvPr id="33795" name="Rectangle 3"/>
          <p:cNvSpPr>
            <a:spLocks noGrp="1" noChangeArrowheads="1"/>
          </p:cNvSpPr>
          <p:nvPr>
            <p:ph type="title"/>
          </p:nvPr>
        </p:nvSpPr>
        <p:spPr/>
        <p:txBody>
          <a:bodyPr/>
          <a:lstStyle/>
          <a:p>
            <a:r>
              <a:rPr lang="en-US" altLang="ko-KR">
                <a:ea typeface="굴림" panose="020B0600000101010101" pitchFamily="34" charset="-127"/>
              </a:rPr>
              <a:t>Using of Compare&amp;Swap for queues </a:t>
            </a:r>
          </a:p>
        </p:txBody>
      </p:sp>
      <p:grpSp>
        <p:nvGrpSpPr>
          <p:cNvPr id="479236" name="Group 4"/>
          <p:cNvGrpSpPr>
            <a:grpSpLocks/>
          </p:cNvGrpSpPr>
          <p:nvPr/>
        </p:nvGrpSpPr>
        <p:grpSpPr bwMode="auto">
          <a:xfrm>
            <a:off x="3657600" y="4267200"/>
            <a:ext cx="5029200" cy="1066800"/>
            <a:chOff x="1680" y="1632"/>
            <a:chExt cx="3168" cy="672"/>
          </a:xfrm>
        </p:grpSpPr>
        <p:sp>
          <p:nvSpPr>
            <p:cNvPr id="33805" name="Rectangle 5"/>
            <p:cNvSpPr>
              <a:spLocks noChangeArrowheads="1"/>
            </p:cNvSpPr>
            <p:nvPr/>
          </p:nvSpPr>
          <p:spPr bwMode="auto">
            <a:xfrm>
              <a:off x="1680" y="1632"/>
              <a:ext cx="672"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굴림" panose="020B0600000101010101" pitchFamily="34" charset="-127"/>
                </a:rPr>
                <a:t>root</a:t>
              </a:r>
            </a:p>
          </p:txBody>
        </p:sp>
        <p:grpSp>
          <p:nvGrpSpPr>
            <p:cNvPr id="33806" name="Group 6"/>
            <p:cNvGrpSpPr>
              <a:grpSpLocks/>
            </p:cNvGrpSpPr>
            <p:nvPr/>
          </p:nvGrpSpPr>
          <p:grpSpPr bwMode="auto">
            <a:xfrm>
              <a:off x="3312" y="1632"/>
              <a:ext cx="624" cy="672"/>
              <a:chOff x="3312" y="1728"/>
              <a:chExt cx="624" cy="672"/>
            </a:xfrm>
          </p:grpSpPr>
          <p:sp>
            <p:nvSpPr>
              <p:cNvPr id="33812" name="Rectangle 7"/>
              <p:cNvSpPr>
                <a:spLocks noChangeArrowheads="1"/>
              </p:cNvSpPr>
              <p:nvPr/>
            </p:nvSpPr>
            <p:spPr bwMode="auto">
              <a:xfrm>
                <a:off x="3312" y="1728"/>
                <a:ext cx="624" cy="67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33813" name="Rectangle 8"/>
              <p:cNvSpPr>
                <a:spLocks noChangeArrowheads="1"/>
              </p:cNvSpPr>
              <p:nvPr/>
            </p:nvSpPr>
            <p:spPr bwMode="auto">
              <a:xfrm>
                <a:off x="3312" y="1728"/>
                <a:ext cx="624" cy="24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굴림" panose="020B0600000101010101" pitchFamily="34" charset="-127"/>
                  </a:rPr>
                  <a:t>next</a:t>
                </a:r>
              </a:p>
            </p:txBody>
          </p:sp>
        </p:grpSp>
        <p:grpSp>
          <p:nvGrpSpPr>
            <p:cNvPr id="33807" name="Group 9"/>
            <p:cNvGrpSpPr>
              <a:grpSpLocks/>
            </p:cNvGrpSpPr>
            <p:nvPr/>
          </p:nvGrpSpPr>
          <p:grpSpPr bwMode="auto">
            <a:xfrm>
              <a:off x="4224" y="1632"/>
              <a:ext cx="624" cy="672"/>
              <a:chOff x="4128" y="1728"/>
              <a:chExt cx="624" cy="672"/>
            </a:xfrm>
          </p:grpSpPr>
          <p:sp>
            <p:nvSpPr>
              <p:cNvPr id="33810" name="Rectangle 10"/>
              <p:cNvSpPr>
                <a:spLocks noChangeArrowheads="1"/>
              </p:cNvSpPr>
              <p:nvPr/>
            </p:nvSpPr>
            <p:spPr bwMode="auto">
              <a:xfrm>
                <a:off x="4128" y="1728"/>
                <a:ext cx="624" cy="67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33811" name="Rectangle 11"/>
              <p:cNvSpPr>
                <a:spLocks noChangeArrowheads="1"/>
              </p:cNvSpPr>
              <p:nvPr/>
            </p:nvSpPr>
            <p:spPr bwMode="auto">
              <a:xfrm>
                <a:off x="4128" y="1728"/>
                <a:ext cx="624" cy="24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굴림" panose="020B0600000101010101" pitchFamily="34" charset="-127"/>
                  </a:rPr>
                  <a:t>next</a:t>
                </a:r>
              </a:p>
            </p:txBody>
          </p:sp>
        </p:grpSp>
        <p:sp>
          <p:nvSpPr>
            <p:cNvPr id="33808" name="Line 12"/>
            <p:cNvSpPr>
              <a:spLocks noChangeShapeType="1"/>
            </p:cNvSpPr>
            <p:nvPr/>
          </p:nvSpPr>
          <p:spPr bwMode="auto">
            <a:xfrm>
              <a:off x="3936" y="1728"/>
              <a:ext cx="288"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809" name="Line 13"/>
            <p:cNvSpPr>
              <a:spLocks noChangeShapeType="1"/>
            </p:cNvSpPr>
            <p:nvPr/>
          </p:nvSpPr>
          <p:spPr bwMode="auto">
            <a:xfrm>
              <a:off x="2352" y="1728"/>
              <a:ext cx="960"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479246" name="Group 14"/>
          <p:cNvGrpSpPr>
            <a:grpSpLocks/>
          </p:cNvGrpSpPr>
          <p:nvPr/>
        </p:nvGrpSpPr>
        <p:grpSpPr bwMode="auto">
          <a:xfrm>
            <a:off x="4724400" y="4495800"/>
            <a:ext cx="1524000" cy="1676400"/>
            <a:chOff x="2352" y="1776"/>
            <a:chExt cx="960" cy="1056"/>
          </a:xfrm>
        </p:grpSpPr>
        <p:sp>
          <p:nvSpPr>
            <p:cNvPr id="33798" name="Line 15"/>
            <p:cNvSpPr>
              <a:spLocks noChangeShapeType="1"/>
            </p:cNvSpPr>
            <p:nvPr/>
          </p:nvSpPr>
          <p:spPr bwMode="auto">
            <a:xfrm flipV="1">
              <a:off x="3024" y="1776"/>
              <a:ext cx="288" cy="38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3799" name="Line 16"/>
            <p:cNvSpPr>
              <a:spLocks noChangeShapeType="1"/>
            </p:cNvSpPr>
            <p:nvPr/>
          </p:nvSpPr>
          <p:spPr bwMode="auto">
            <a:xfrm>
              <a:off x="2352" y="1824"/>
              <a:ext cx="96" cy="336"/>
            </a:xfrm>
            <a:prstGeom prst="line">
              <a:avLst/>
            </a:prstGeom>
            <a:noFill/>
            <a:ln w="38100">
              <a:solidFill>
                <a:schemeClr val="tx1"/>
              </a:solidFill>
              <a:prstDash val="sysDot"/>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33800" name="Group 17"/>
            <p:cNvGrpSpPr>
              <a:grpSpLocks/>
            </p:cNvGrpSpPr>
            <p:nvPr/>
          </p:nvGrpSpPr>
          <p:grpSpPr bwMode="auto">
            <a:xfrm>
              <a:off x="2448" y="2160"/>
              <a:ext cx="624" cy="672"/>
              <a:chOff x="2448" y="2160"/>
              <a:chExt cx="624" cy="672"/>
            </a:xfrm>
          </p:grpSpPr>
          <p:grpSp>
            <p:nvGrpSpPr>
              <p:cNvPr id="33801" name="Group 18"/>
              <p:cNvGrpSpPr>
                <a:grpSpLocks/>
              </p:cNvGrpSpPr>
              <p:nvPr/>
            </p:nvGrpSpPr>
            <p:grpSpPr bwMode="auto">
              <a:xfrm>
                <a:off x="2448" y="2160"/>
                <a:ext cx="624" cy="672"/>
                <a:chOff x="2400" y="1728"/>
                <a:chExt cx="624" cy="672"/>
              </a:xfrm>
            </p:grpSpPr>
            <p:sp>
              <p:nvSpPr>
                <p:cNvPr id="33803" name="Rectangle 19"/>
                <p:cNvSpPr>
                  <a:spLocks noChangeArrowheads="1"/>
                </p:cNvSpPr>
                <p:nvPr/>
              </p:nvSpPr>
              <p:spPr bwMode="auto">
                <a:xfrm>
                  <a:off x="2400" y="1728"/>
                  <a:ext cx="624" cy="672"/>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33804" name="Rectangle 20"/>
                <p:cNvSpPr>
                  <a:spLocks noChangeArrowheads="1"/>
                </p:cNvSpPr>
                <p:nvPr/>
              </p:nvSpPr>
              <p:spPr bwMode="auto">
                <a:xfrm>
                  <a:off x="2400" y="1728"/>
                  <a:ext cx="624" cy="240"/>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굴림" panose="020B0600000101010101" pitchFamily="34" charset="-127"/>
                    </a:rPr>
                    <a:t>next</a:t>
                  </a:r>
                </a:p>
              </p:txBody>
            </p:sp>
          </p:grpSp>
          <p:sp>
            <p:nvSpPr>
              <p:cNvPr id="33802" name="Text Box 21"/>
              <p:cNvSpPr txBox="1">
                <a:spLocks noChangeArrowheads="1"/>
              </p:cNvSpPr>
              <p:nvPr/>
            </p:nvSpPr>
            <p:spPr bwMode="auto">
              <a:xfrm>
                <a:off x="2448" y="2400"/>
                <a:ext cx="597" cy="40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굴림" panose="020B0600000101010101" pitchFamily="34" charset="-127"/>
                  </a:rPr>
                  <a:t>New</a:t>
                </a:r>
              </a:p>
              <a:p>
                <a:r>
                  <a:rPr lang="en-US" altLang="ko-KR">
                    <a:ea typeface="굴림" panose="020B0600000101010101" pitchFamily="34" charset="-127"/>
                  </a:rPr>
                  <a:t>Object</a:t>
                </a:r>
              </a:p>
            </p:txBody>
          </p:sp>
        </p:grpSp>
      </p:grpSp>
    </p:spTree>
    <p:extLst>
      <p:ext uri="{BB962C8B-B14F-4D97-AF65-F5344CB8AC3E}">
        <p14:creationId xmlns:p14="http://schemas.microsoft.com/office/powerpoint/2010/main" val="248455114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a:ea typeface="굴림" panose="020B0600000101010101" pitchFamily="34" charset="-127"/>
              </a:rPr>
              <a:t>Implementing Locks with test&amp;set</a:t>
            </a:r>
          </a:p>
        </p:txBody>
      </p:sp>
      <p:sp>
        <p:nvSpPr>
          <p:cNvPr id="454659" name="Rectangle 3"/>
          <p:cNvSpPr>
            <a:spLocks noGrp="1" noChangeArrowheads="1"/>
          </p:cNvSpPr>
          <p:nvPr>
            <p:ph type="body" idx="1"/>
          </p:nvPr>
        </p:nvSpPr>
        <p:spPr>
          <a:xfrm>
            <a:off x="685800" y="685800"/>
            <a:ext cx="10896600" cy="6096000"/>
          </a:xfrm>
        </p:spPr>
        <p:txBody>
          <a:bodyPr>
            <a:normAutofit/>
          </a:bodyPr>
          <a:lstStyle/>
          <a:p>
            <a:pPr marL="0" indent="0">
              <a:buNone/>
              <a:tabLst>
                <a:tab pos="1027113" algn="l"/>
                <a:tab pos="1377950" algn="l"/>
                <a:tab pos="1716088" algn="l"/>
              </a:tabLst>
            </a:pPr>
            <a:endParaRPr lang="en-US" altLang="ko-KR" sz="2200" dirty="0">
              <a:ea typeface="굴림" panose="020B0600000101010101" pitchFamily="34" charset="-127"/>
            </a:endParaRPr>
          </a:p>
          <a:p>
            <a:pPr marL="0" indent="0">
              <a:buNone/>
              <a:tabLst>
                <a:tab pos="1027113" algn="l"/>
                <a:tab pos="1377950" algn="l"/>
                <a:tab pos="1716088" algn="l"/>
              </a:tabLst>
            </a:pPr>
            <a:endParaRPr lang="en-US" altLang="ko-KR" sz="2200" dirty="0">
              <a:ea typeface="굴림" panose="020B0600000101010101" pitchFamily="34" charset="-127"/>
            </a:endParaRPr>
          </a:p>
          <a:p>
            <a:pPr marL="0" indent="0" algn="ctr">
              <a:buNone/>
              <a:tabLst>
                <a:tab pos="1027113" algn="l"/>
                <a:tab pos="1377950" algn="l"/>
                <a:tab pos="1716088" algn="l"/>
              </a:tabLst>
            </a:pPr>
            <a:r>
              <a:rPr lang="en-US" altLang="ko-KR" sz="2200" dirty="0">
                <a:ea typeface="굴림" panose="020B0600000101010101" pitchFamily="34" charset="-127"/>
              </a:rPr>
              <a:t>Simple lock that doesn’t require entry into the kernel:</a:t>
            </a:r>
          </a:p>
          <a:p>
            <a:pPr marL="0" indent="0">
              <a:buNone/>
              <a:tabLst>
                <a:tab pos="1027113" algn="l"/>
                <a:tab pos="1377950" algn="l"/>
                <a:tab pos="1716088" algn="l"/>
              </a:tabLst>
            </a:pPr>
            <a:endParaRPr lang="en-US" altLang="ko-KR" sz="2200" dirty="0">
              <a:ea typeface="굴림" panose="020B0600000101010101" pitchFamily="34" charset="-127"/>
            </a:endParaRPr>
          </a:p>
          <a:p>
            <a:pPr>
              <a:buNone/>
              <a:tabLst>
                <a:tab pos="1027113" algn="l"/>
                <a:tab pos="1377950" algn="l"/>
                <a:tab pos="1716088" algn="l"/>
              </a:tabLst>
            </a:pPr>
            <a:r>
              <a:rPr lang="en-US" altLang="ko-KR" sz="2000" dirty="0">
                <a:solidFill>
                  <a:srgbClr val="FF0000"/>
                </a:solidFill>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 Storage: just a memory location in </a:t>
            </a:r>
            <a:r>
              <a:rPr lang="en-US" altLang="ko-KR" sz="1800" dirty="0" err="1">
                <a:solidFill>
                  <a:srgbClr val="FF0000"/>
                </a:solidFill>
                <a:latin typeface="Consolas" charset="0"/>
                <a:ea typeface="Consolas" charset="0"/>
                <a:cs typeface="Consolas" charset="0"/>
              </a:rPr>
              <a:t>userspace</a:t>
            </a:r>
            <a:r>
              <a:rPr lang="en-US" altLang="ko-KR" sz="1800" dirty="0">
                <a:solidFill>
                  <a:srgbClr val="FF0000"/>
                </a:solidFill>
                <a:latin typeface="Consolas" charset="0"/>
                <a:ea typeface="Consolas" charset="0"/>
                <a:cs typeface="Consolas" charset="0"/>
              </a:rPr>
              <a:t>; 0 means “unlocked”</a:t>
            </a:r>
            <a:br>
              <a:rPr lang="en-US" altLang="ko-KR" sz="1800" dirty="0">
                <a:solidFill>
                  <a:srgbClr val="FF0000"/>
                </a:solidFill>
                <a:latin typeface="Consolas" charset="0"/>
                <a:ea typeface="Consolas" charset="0"/>
                <a:cs typeface="Consolas" charset="0"/>
              </a:rPr>
            </a:br>
            <a:r>
              <a:rPr lang="en-US" altLang="ko-KR" sz="1800" dirty="0">
                <a:solidFill>
                  <a:srgbClr val="233AE1"/>
                </a:solidFill>
                <a:latin typeface="Consolas" charset="0"/>
                <a:ea typeface="굴림" panose="020B0600000101010101" pitchFamily="34" charset="-127"/>
              </a:rPr>
              <a:t>	</a:t>
            </a:r>
            <a:r>
              <a:rPr lang="en-US" altLang="ko-KR" sz="1800" dirty="0">
                <a:solidFill>
                  <a:schemeClr val="accent5">
                    <a:lumMod val="50000"/>
                  </a:schemeClr>
                </a:solidFill>
                <a:latin typeface="Consolas" charset="0"/>
                <a:ea typeface="Consolas" charset="0"/>
                <a:cs typeface="Consolas" charset="0"/>
              </a:rPr>
              <a:t>int </a:t>
            </a:r>
            <a:r>
              <a:rPr lang="en-US" altLang="ko-KR" sz="1800" dirty="0" err="1">
                <a:solidFill>
                  <a:schemeClr val="accent5">
                    <a:lumMod val="50000"/>
                  </a:schemeClr>
                </a:solidFill>
                <a:latin typeface="Consolas" charset="0"/>
                <a:ea typeface="Consolas" charset="0"/>
                <a:cs typeface="Consolas" charset="0"/>
              </a:rPr>
              <a:t>mylock</a:t>
            </a:r>
            <a:r>
              <a:rPr lang="en-US" altLang="ko-KR" sz="1800" dirty="0">
                <a:solidFill>
                  <a:schemeClr val="accent5">
                    <a:lumMod val="50000"/>
                  </a:schemeClr>
                </a:solidFill>
                <a:latin typeface="Consolas" charset="0"/>
                <a:ea typeface="Consolas" charset="0"/>
                <a:cs typeface="Consolas" charset="0"/>
              </a:rPr>
              <a:t> = 0; </a:t>
            </a:r>
            <a:r>
              <a:rPr lang="en-US" altLang="en-US" sz="1800" dirty="0">
                <a:solidFill>
                  <a:schemeClr val="accent5">
                    <a:lumMod val="50000"/>
                  </a:schemeClr>
                </a:solidFill>
                <a:latin typeface="Consolas" charset="0"/>
                <a:ea typeface="Consolas" charset="0"/>
                <a:cs typeface="Consolas" charset="0"/>
              </a:rPr>
              <a:t>// Interface: acquire(&amp;</a:t>
            </a:r>
            <a:r>
              <a:rPr lang="en-US" altLang="en-US" sz="1800" dirty="0" err="1">
                <a:solidFill>
                  <a:schemeClr val="accent5">
                    <a:lumMod val="50000"/>
                  </a:schemeClr>
                </a:solidFill>
                <a:latin typeface="Consolas" charset="0"/>
                <a:ea typeface="Consolas" charset="0"/>
                <a:cs typeface="Consolas" charset="0"/>
              </a:rPr>
              <a:t>mylock</a:t>
            </a:r>
            <a:r>
              <a:rPr lang="en-US" altLang="en-US" sz="1800" dirty="0">
                <a:solidFill>
                  <a:schemeClr val="accent5">
                    <a:lumMod val="50000"/>
                  </a:schemeClr>
                </a:solidFill>
                <a:latin typeface="Consolas" charset="0"/>
                <a:ea typeface="Consolas" charset="0"/>
                <a:cs typeface="Consolas" charset="0"/>
              </a:rPr>
              <a:t>);</a:t>
            </a:r>
            <a:br>
              <a:rPr lang="en-US" altLang="en-US" sz="1800" dirty="0">
                <a:solidFill>
                  <a:schemeClr val="accent5">
                    <a:lumMod val="50000"/>
                  </a:schemeClr>
                </a:solidFill>
                <a:latin typeface="Consolas" charset="0"/>
                <a:ea typeface="Consolas" charset="0"/>
                <a:cs typeface="Consolas" charset="0"/>
              </a:rPr>
            </a:br>
            <a:r>
              <a:rPr lang="en-US" altLang="en-US" sz="1800" dirty="0">
                <a:solidFill>
                  <a:schemeClr val="accent5">
                    <a:lumMod val="50000"/>
                  </a:schemeClr>
                </a:solidFill>
                <a:latin typeface="Consolas" charset="0"/>
                <a:ea typeface="Consolas" charset="0"/>
                <a:cs typeface="Consolas" charset="0"/>
              </a:rPr>
              <a:t>	                //            release(&amp;</a:t>
            </a:r>
            <a:r>
              <a:rPr lang="en-US" altLang="en-US" sz="1800" dirty="0" err="1">
                <a:solidFill>
                  <a:schemeClr val="accent5">
                    <a:lumMod val="50000"/>
                  </a:schemeClr>
                </a:solidFill>
                <a:latin typeface="Consolas" charset="0"/>
                <a:ea typeface="Consolas" charset="0"/>
                <a:cs typeface="Consolas" charset="0"/>
              </a:rPr>
              <a:t>mylock</a:t>
            </a:r>
            <a:r>
              <a:rPr lang="en-US" altLang="en-US" sz="1800" dirty="0">
                <a:solidFill>
                  <a:schemeClr val="accent5">
                    <a:lumMod val="50000"/>
                  </a:schemeClr>
                </a:solidFill>
                <a:latin typeface="Consolas" charset="0"/>
                <a:ea typeface="Consolas" charset="0"/>
                <a:cs typeface="Consolas" charset="0"/>
              </a:rPr>
              <a:t>);</a:t>
            </a:r>
          </a:p>
          <a:p>
            <a:pPr>
              <a:buNone/>
              <a:tabLst>
                <a:tab pos="1027113" algn="l"/>
                <a:tab pos="1377950" algn="l"/>
                <a:tab pos="1716088" algn="l"/>
              </a:tabLst>
            </a:pPr>
            <a:endParaRPr lang="en-US" altLang="en-US" sz="1800" dirty="0">
              <a:solidFill>
                <a:schemeClr val="accent5">
                  <a:lumMod val="50000"/>
                </a:schemeClr>
              </a:solidFill>
              <a:latin typeface="Consolas" charset="0"/>
              <a:ea typeface="Consolas" charset="0"/>
              <a:cs typeface="Consolas" charset="0"/>
            </a:endParaRPr>
          </a:p>
          <a:p>
            <a:pPr>
              <a:buNone/>
              <a:tabLst>
                <a:tab pos="1027113" algn="l"/>
                <a:tab pos="1377950" algn="l"/>
                <a:tab pos="1716088" algn="l"/>
              </a:tabLst>
            </a:pPr>
            <a:r>
              <a:rPr lang="en-US" altLang="ko-KR" sz="1800" dirty="0">
                <a:latin typeface="Consolas" charset="0"/>
                <a:ea typeface="Consolas" charset="0"/>
                <a:cs typeface="Consolas" charset="0"/>
              </a:rPr>
              <a:t>		acquire(int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while (</a:t>
            </a:r>
            <a:r>
              <a:rPr lang="en-US" altLang="ko-KR" sz="1800" dirty="0" err="1">
                <a:solidFill>
                  <a:srgbClr val="FF0000"/>
                </a:solidFill>
                <a:latin typeface="Consolas" charset="0"/>
                <a:ea typeface="Consolas" charset="0"/>
                <a:cs typeface="Consolas" charset="0"/>
              </a:rPr>
              <a:t>test&amp;set</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a:t>
            </a: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a:p>
            <a:pPr>
              <a:buNone/>
              <a:tabLst>
                <a:tab pos="1027113" algn="l"/>
                <a:tab pos="1377950" algn="l"/>
                <a:tab pos="1716088" algn="l"/>
              </a:tabLst>
            </a:pPr>
            <a:endParaRPr lang="en-US" altLang="ko-KR" sz="1800" dirty="0">
              <a:latin typeface="Consolas" charset="0"/>
              <a:ea typeface="Consolas" charset="0"/>
              <a:cs typeface="Consolas" charset="0"/>
            </a:endParaRPr>
          </a:p>
          <a:p>
            <a:pPr>
              <a:buNone/>
              <a:tabLst>
                <a:tab pos="1027113" algn="l"/>
                <a:tab pos="1377950" algn="l"/>
                <a:tab pos="1716088" algn="l"/>
              </a:tabLst>
            </a:pPr>
            <a:endParaRPr lang="en-US" altLang="ko-KR" sz="1800" dirty="0">
              <a:latin typeface="Consolas" charset="0"/>
              <a:ea typeface="Consolas" charset="0"/>
              <a:cs typeface="Consolas" charset="0"/>
            </a:endParaRPr>
          </a:p>
          <a:p>
            <a:pPr>
              <a:buNone/>
              <a:tabLst>
                <a:tab pos="1027113" algn="l"/>
                <a:tab pos="1377950" algn="l"/>
                <a:tab pos="1716088" algn="l"/>
              </a:tabLst>
            </a:pPr>
            <a:r>
              <a:rPr lang="en-US" altLang="ko-KR" sz="1800" dirty="0">
                <a:latin typeface="Consolas" charset="0"/>
                <a:ea typeface="Consolas" charset="0"/>
                <a:cs typeface="Consolas" charset="0"/>
              </a:rPr>
              <a:t>		release(int *</a:t>
            </a:r>
            <a:r>
              <a:rPr lang="en-US" altLang="ko-KR" sz="1800" dirty="0" err="1">
                <a:latin typeface="Consolas" charset="0"/>
                <a:ea typeface="Consolas" charset="0"/>
                <a:cs typeface="Consolas" charset="0"/>
              </a:rPr>
              <a:t>thelock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1800" dirty="0">
                <a:solidFill>
                  <a:srgbClr val="FF0000"/>
                </a:solidFill>
                <a:latin typeface="Consolas" charset="0"/>
                <a:ea typeface="Consolas" charset="0"/>
                <a:cs typeface="Consolas" charset="0"/>
              </a:rPr>
              <a:t>*</a:t>
            </a:r>
            <a:r>
              <a:rPr lang="en-US" altLang="ko-KR" sz="1800" dirty="0" err="1">
                <a:solidFill>
                  <a:srgbClr val="FF0000"/>
                </a:solidFill>
                <a:latin typeface="Consolas" charset="0"/>
                <a:ea typeface="Consolas" charset="0"/>
                <a:cs typeface="Consolas" charset="0"/>
              </a:rPr>
              <a:t>thelock</a:t>
            </a:r>
            <a:r>
              <a:rPr lang="en-US" altLang="ko-KR" sz="1800" dirty="0">
                <a:solidFill>
                  <a:srgbClr val="FF0000"/>
                </a:solidFill>
                <a:latin typeface="Consolas" charset="0"/>
                <a:ea typeface="Consolas" charset="0"/>
                <a:cs typeface="Consolas" charset="0"/>
              </a:rPr>
              <a:t> = 0;		  // Atomic operation!</a:t>
            </a:r>
            <a:br>
              <a:rPr lang="en-US" altLang="ko-KR" sz="1800" dirty="0">
                <a:solidFill>
                  <a:srgbClr val="FF0000"/>
                </a:solidFill>
                <a:latin typeface="Consolas" charset="0"/>
                <a:ea typeface="Consolas" charset="0"/>
                <a:cs typeface="Consolas" charset="0"/>
              </a:rPr>
            </a:br>
            <a:r>
              <a:rPr lang="en-US" altLang="ko-KR" sz="1800" dirty="0">
                <a:latin typeface="Consolas" charset="0"/>
                <a:ea typeface="Consolas" charset="0"/>
                <a:cs typeface="Consolas" charset="0"/>
              </a:rPr>
              <a:t>	}</a:t>
            </a:r>
          </a:p>
        </p:txBody>
      </p:sp>
    </p:spTree>
    <p:extLst>
      <p:ext uri="{BB962C8B-B14F-4D97-AF65-F5344CB8AC3E}">
        <p14:creationId xmlns:p14="http://schemas.microsoft.com/office/powerpoint/2010/main" val="35515384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63"/>
          <p:cNvSpPr>
            <a:spLocks noGrp="1" noChangeArrowheads="1"/>
          </p:cNvSpPr>
          <p:nvPr>
            <p:ph type="title"/>
          </p:nvPr>
        </p:nvSpPr>
        <p:spPr>
          <a:xfrm>
            <a:off x="1" y="152400"/>
            <a:ext cx="12115796" cy="533400"/>
          </a:xfrm>
        </p:spPr>
        <p:txBody>
          <a:bodyPr/>
          <a:lstStyle/>
          <a:p>
            <a:r>
              <a:rPr lang="en-US" altLang="ko-KR" dirty="0">
                <a:ea typeface="굴림" panose="020B0600000101010101" pitchFamily="34" charset="-127"/>
              </a:rPr>
              <a:t>Motivating Example: “Too Much Milk”</a:t>
            </a:r>
          </a:p>
        </p:txBody>
      </p:sp>
      <p:grpSp>
        <p:nvGrpSpPr>
          <p:cNvPr id="422984" name="Group 72"/>
          <p:cNvGrpSpPr>
            <a:grpSpLocks/>
          </p:cNvGrpSpPr>
          <p:nvPr/>
        </p:nvGrpSpPr>
        <p:grpSpPr bwMode="auto">
          <a:xfrm>
            <a:off x="1752599" y="4648200"/>
            <a:ext cx="8610600" cy="365125"/>
            <a:chOff x="192" y="3484"/>
            <a:chExt cx="5424" cy="230"/>
          </a:xfrm>
        </p:grpSpPr>
        <p:sp>
          <p:nvSpPr>
            <p:cNvPr id="25647" name="Rectangle 28"/>
            <p:cNvSpPr>
              <a:spLocks noChangeArrowheads="1"/>
            </p:cNvSpPr>
            <p:nvPr/>
          </p:nvSpPr>
          <p:spPr bwMode="auto">
            <a:xfrm>
              <a:off x="3264" y="348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home, put milk away</a:t>
              </a:r>
            </a:p>
          </p:txBody>
        </p:sp>
        <p:sp>
          <p:nvSpPr>
            <p:cNvPr id="25648" name="Rectangle 27"/>
            <p:cNvSpPr>
              <a:spLocks noChangeArrowheads="1"/>
            </p:cNvSpPr>
            <p:nvPr/>
          </p:nvSpPr>
          <p:spPr bwMode="auto">
            <a:xfrm>
              <a:off x="1008" y="348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49" name="Rectangle 26"/>
            <p:cNvSpPr>
              <a:spLocks noChangeArrowheads="1"/>
            </p:cNvSpPr>
            <p:nvPr/>
          </p:nvSpPr>
          <p:spPr bwMode="auto">
            <a:xfrm>
              <a:off x="192" y="348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3:30</a:t>
              </a:r>
            </a:p>
          </p:txBody>
        </p:sp>
      </p:grpSp>
      <p:grpSp>
        <p:nvGrpSpPr>
          <p:cNvPr id="422983" name="Group 71"/>
          <p:cNvGrpSpPr>
            <a:grpSpLocks/>
          </p:cNvGrpSpPr>
          <p:nvPr/>
        </p:nvGrpSpPr>
        <p:grpSpPr bwMode="auto">
          <a:xfrm>
            <a:off x="1752599" y="4283075"/>
            <a:ext cx="8610600" cy="365125"/>
            <a:chOff x="192" y="3254"/>
            <a:chExt cx="5424" cy="230"/>
          </a:xfrm>
        </p:grpSpPr>
        <p:sp>
          <p:nvSpPr>
            <p:cNvPr id="25644" name="Rectangle 25"/>
            <p:cNvSpPr>
              <a:spLocks noChangeArrowheads="1"/>
            </p:cNvSpPr>
            <p:nvPr/>
          </p:nvSpPr>
          <p:spPr bwMode="auto">
            <a:xfrm>
              <a:off x="3264" y="325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Buy milk</a:t>
              </a:r>
            </a:p>
          </p:txBody>
        </p:sp>
        <p:sp>
          <p:nvSpPr>
            <p:cNvPr id="25645" name="Rectangle 24"/>
            <p:cNvSpPr>
              <a:spLocks noChangeArrowheads="1"/>
            </p:cNvSpPr>
            <p:nvPr/>
          </p:nvSpPr>
          <p:spPr bwMode="auto">
            <a:xfrm>
              <a:off x="1008" y="325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46" name="Rectangle 23"/>
            <p:cNvSpPr>
              <a:spLocks noChangeArrowheads="1"/>
            </p:cNvSpPr>
            <p:nvPr/>
          </p:nvSpPr>
          <p:spPr bwMode="auto">
            <a:xfrm>
              <a:off x="192" y="325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3:25</a:t>
              </a:r>
            </a:p>
          </p:txBody>
        </p:sp>
      </p:grpSp>
      <p:grpSp>
        <p:nvGrpSpPr>
          <p:cNvPr id="422982" name="Group 70"/>
          <p:cNvGrpSpPr>
            <a:grpSpLocks/>
          </p:cNvGrpSpPr>
          <p:nvPr/>
        </p:nvGrpSpPr>
        <p:grpSpPr bwMode="auto">
          <a:xfrm>
            <a:off x="1752599" y="3917950"/>
            <a:ext cx="8610600" cy="365125"/>
            <a:chOff x="192" y="3024"/>
            <a:chExt cx="5424" cy="230"/>
          </a:xfrm>
        </p:grpSpPr>
        <p:sp>
          <p:nvSpPr>
            <p:cNvPr id="25641" name="Rectangle 22"/>
            <p:cNvSpPr>
              <a:spLocks noChangeArrowheads="1"/>
            </p:cNvSpPr>
            <p:nvPr/>
          </p:nvSpPr>
          <p:spPr bwMode="auto">
            <a:xfrm>
              <a:off x="3264" y="302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at store</a:t>
              </a:r>
            </a:p>
          </p:txBody>
        </p:sp>
        <p:sp>
          <p:nvSpPr>
            <p:cNvPr id="25642" name="Rectangle 21"/>
            <p:cNvSpPr>
              <a:spLocks noChangeArrowheads="1"/>
            </p:cNvSpPr>
            <p:nvPr/>
          </p:nvSpPr>
          <p:spPr bwMode="auto">
            <a:xfrm>
              <a:off x="1008" y="302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home, put milk away</a:t>
              </a:r>
            </a:p>
          </p:txBody>
        </p:sp>
        <p:sp>
          <p:nvSpPr>
            <p:cNvPr id="25643" name="Rectangle 20"/>
            <p:cNvSpPr>
              <a:spLocks noChangeArrowheads="1"/>
            </p:cNvSpPr>
            <p:nvPr/>
          </p:nvSpPr>
          <p:spPr bwMode="auto">
            <a:xfrm>
              <a:off x="192" y="302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3:20</a:t>
              </a:r>
            </a:p>
          </p:txBody>
        </p:sp>
      </p:grpSp>
      <p:grpSp>
        <p:nvGrpSpPr>
          <p:cNvPr id="422981" name="Group 69"/>
          <p:cNvGrpSpPr>
            <a:grpSpLocks/>
          </p:cNvGrpSpPr>
          <p:nvPr/>
        </p:nvGrpSpPr>
        <p:grpSpPr bwMode="auto">
          <a:xfrm>
            <a:off x="1752599" y="3552825"/>
            <a:ext cx="8610600" cy="365125"/>
            <a:chOff x="192" y="2794"/>
            <a:chExt cx="5424" cy="230"/>
          </a:xfrm>
        </p:grpSpPr>
        <p:sp>
          <p:nvSpPr>
            <p:cNvPr id="25638" name="Rectangle 19"/>
            <p:cNvSpPr>
              <a:spLocks noChangeArrowheads="1"/>
            </p:cNvSpPr>
            <p:nvPr/>
          </p:nvSpPr>
          <p:spPr bwMode="auto">
            <a:xfrm>
              <a:off x="3264" y="279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Leave for store</a:t>
              </a:r>
            </a:p>
          </p:txBody>
        </p:sp>
        <p:sp>
          <p:nvSpPr>
            <p:cNvPr id="25639" name="Rectangle 18"/>
            <p:cNvSpPr>
              <a:spLocks noChangeArrowheads="1"/>
            </p:cNvSpPr>
            <p:nvPr/>
          </p:nvSpPr>
          <p:spPr bwMode="auto">
            <a:xfrm>
              <a:off x="1008" y="279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Buy milk</a:t>
              </a:r>
            </a:p>
          </p:txBody>
        </p:sp>
        <p:sp>
          <p:nvSpPr>
            <p:cNvPr id="25640" name="Rectangle 17"/>
            <p:cNvSpPr>
              <a:spLocks noChangeArrowheads="1"/>
            </p:cNvSpPr>
            <p:nvPr/>
          </p:nvSpPr>
          <p:spPr bwMode="auto">
            <a:xfrm>
              <a:off x="192" y="279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3:15</a:t>
              </a:r>
            </a:p>
          </p:txBody>
        </p:sp>
      </p:grpSp>
      <p:grpSp>
        <p:nvGrpSpPr>
          <p:cNvPr id="422986" name="Group 74"/>
          <p:cNvGrpSpPr>
            <a:grpSpLocks/>
          </p:cNvGrpSpPr>
          <p:nvPr/>
        </p:nvGrpSpPr>
        <p:grpSpPr bwMode="auto">
          <a:xfrm>
            <a:off x="1752599" y="2822575"/>
            <a:ext cx="8610600" cy="365125"/>
            <a:chOff x="192" y="2334"/>
            <a:chExt cx="5424" cy="230"/>
          </a:xfrm>
        </p:grpSpPr>
        <p:sp>
          <p:nvSpPr>
            <p:cNvPr id="25635" name="Rectangle 13"/>
            <p:cNvSpPr>
              <a:spLocks noChangeArrowheads="1"/>
            </p:cNvSpPr>
            <p:nvPr/>
          </p:nvSpPr>
          <p:spPr bwMode="auto">
            <a:xfrm>
              <a:off x="3264" y="233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36" name="Rectangle 12"/>
            <p:cNvSpPr>
              <a:spLocks noChangeArrowheads="1"/>
            </p:cNvSpPr>
            <p:nvPr/>
          </p:nvSpPr>
          <p:spPr bwMode="auto">
            <a:xfrm>
              <a:off x="1008" y="233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Leave for store</a:t>
              </a:r>
            </a:p>
          </p:txBody>
        </p:sp>
        <p:sp>
          <p:nvSpPr>
            <p:cNvPr id="25637" name="Rectangle 11"/>
            <p:cNvSpPr>
              <a:spLocks noChangeArrowheads="1"/>
            </p:cNvSpPr>
            <p:nvPr/>
          </p:nvSpPr>
          <p:spPr bwMode="auto">
            <a:xfrm>
              <a:off x="192" y="233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3:05</a:t>
              </a:r>
            </a:p>
          </p:txBody>
        </p:sp>
      </p:grpSp>
      <p:grpSp>
        <p:nvGrpSpPr>
          <p:cNvPr id="422985" name="Group 73"/>
          <p:cNvGrpSpPr>
            <a:grpSpLocks/>
          </p:cNvGrpSpPr>
          <p:nvPr/>
        </p:nvGrpSpPr>
        <p:grpSpPr bwMode="auto">
          <a:xfrm>
            <a:off x="1752599" y="2457454"/>
            <a:ext cx="8610600" cy="392113"/>
            <a:chOff x="192" y="2104"/>
            <a:chExt cx="5424" cy="247"/>
          </a:xfrm>
        </p:grpSpPr>
        <p:sp>
          <p:nvSpPr>
            <p:cNvPr id="25632" name="Rectangle 10"/>
            <p:cNvSpPr>
              <a:spLocks noChangeArrowheads="1"/>
            </p:cNvSpPr>
            <p:nvPr/>
          </p:nvSpPr>
          <p:spPr bwMode="auto">
            <a:xfrm>
              <a:off x="3264" y="210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33" name="Rectangle 9"/>
            <p:cNvSpPr>
              <a:spLocks noChangeArrowheads="1"/>
            </p:cNvSpPr>
            <p:nvPr/>
          </p:nvSpPr>
          <p:spPr bwMode="auto">
            <a:xfrm>
              <a:off x="1008" y="2121"/>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dirty="0">
                  <a:latin typeface="+mn-lt"/>
                  <a:ea typeface="Gill Sans" charset="0"/>
                  <a:cs typeface="Gill Sans" charset="0"/>
                </a:rPr>
                <a:t>Look in Fridge. Out of milk</a:t>
              </a:r>
            </a:p>
          </p:txBody>
        </p:sp>
        <p:sp>
          <p:nvSpPr>
            <p:cNvPr id="25634" name="Rectangle 8"/>
            <p:cNvSpPr>
              <a:spLocks noChangeArrowheads="1"/>
            </p:cNvSpPr>
            <p:nvPr/>
          </p:nvSpPr>
          <p:spPr bwMode="auto">
            <a:xfrm>
              <a:off x="192" y="210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dirty="0">
                  <a:latin typeface="+mn-lt"/>
                  <a:ea typeface="Gill Sans" charset="0"/>
                  <a:cs typeface="Gill Sans" charset="0"/>
                </a:rPr>
                <a:t>3:00</a:t>
              </a:r>
            </a:p>
          </p:txBody>
        </p:sp>
      </p:grpSp>
      <p:grpSp>
        <p:nvGrpSpPr>
          <p:cNvPr id="422980" name="Group 68"/>
          <p:cNvGrpSpPr>
            <a:grpSpLocks/>
          </p:cNvGrpSpPr>
          <p:nvPr/>
        </p:nvGrpSpPr>
        <p:grpSpPr bwMode="auto">
          <a:xfrm>
            <a:off x="1752599" y="3187700"/>
            <a:ext cx="8610600" cy="365125"/>
            <a:chOff x="192" y="2564"/>
            <a:chExt cx="5424" cy="230"/>
          </a:xfrm>
        </p:grpSpPr>
        <p:sp>
          <p:nvSpPr>
            <p:cNvPr id="25628" name="Rectangle 16"/>
            <p:cNvSpPr>
              <a:spLocks noChangeArrowheads="1"/>
            </p:cNvSpPr>
            <p:nvPr/>
          </p:nvSpPr>
          <p:spPr bwMode="auto">
            <a:xfrm>
              <a:off x="3264" y="256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Look in Fridge. Out of milk</a:t>
              </a:r>
            </a:p>
          </p:txBody>
        </p:sp>
        <p:sp>
          <p:nvSpPr>
            <p:cNvPr id="25629" name="Rectangle 15"/>
            <p:cNvSpPr>
              <a:spLocks noChangeArrowheads="1"/>
            </p:cNvSpPr>
            <p:nvPr/>
          </p:nvSpPr>
          <p:spPr bwMode="auto">
            <a:xfrm>
              <a:off x="1008" y="256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at store</a:t>
              </a:r>
            </a:p>
          </p:txBody>
        </p:sp>
        <p:sp>
          <p:nvSpPr>
            <p:cNvPr id="25630" name="Rectangle 14"/>
            <p:cNvSpPr>
              <a:spLocks noChangeArrowheads="1"/>
            </p:cNvSpPr>
            <p:nvPr/>
          </p:nvSpPr>
          <p:spPr bwMode="auto">
            <a:xfrm>
              <a:off x="192" y="256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3:10</a:t>
              </a:r>
            </a:p>
          </p:txBody>
        </p:sp>
        <p:sp>
          <p:nvSpPr>
            <p:cNvPr id="25631" name="Line 33"/>
            <p:cNvSpPr>
              <a:spLocks noChangeShapeType="1"/>
            </p:cNvSpPr>
            <p:nvPr/>
          </p:nvSpPr>
          <p:spPr bwMode="auto">
            <a:xfrm>
              <a:off x="192" y="279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grpSp>
      <p:grpSp>
        <p:nvGrpSpPr>
          <p:cNvPr id="422987" name="Group 75"/>
          <p:cNvGrpSpPr>
            <a:grpSpLocks/>
          </p:cNvGrpSpPr>
          <p:nvPr/>
        </p:nvGrpSpPr>
        <p:grpSpPr bwMode="auto">
          <a:xfrm>
            <a:off x="1752599" y="2092324"/>
            <a:ext cx="8610600" cy="2921000"/>
            <a:chOff x="192" y="1874"/>
            <a:chExt cx="5424" cy="1840"/>
          </a:xfrm>
        </p:grpSpPr>
        <p:sp>
          <p:nvSpPr>
            <p:cNvPr id="25613" name="Rectangle 7"/>
            <p:cNvSpPr>
              <a:spLocks noChangeArrowheads="1"/>
            </p:cNvSpPr>
            <p:nvPr/>
          </p:nvSpPr>
          <p:spPr bwMode="auto">
            <a:xfrm>
              <a:off x="3264" y="187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Person B</a:t>
              </a:r>
            </a:p>
          </p:txBody>
        </p:sp>
        <p:sp>
          <p:nvSpPr>
            <p:cNvPr id="25614" name="Rectangle 6"/>
            <p:cNvSpPr>
              <a:spLocks noChangeArrowheads="1"/>
            </p:cNvSpPr>
            <p:nvPr/>
          </p:nvSpPr>
          <p:spPr bwMode="auto">
            <a:xfrm>
              <a:off x="1008" y="187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Person A</a:t>
              </a:r>
            </a:p>
          </p:txBody>
        </p:sp>
        <p:sp>
          <p:nvSpPr>
            <p:cNvPr id="25615" name="Rectangle 5"/>
            <p:cNvSpPr>
              <a:spLocks noChangeArrowheads="1"/>
            </p:cNvSpPr>
            <p:nvPr/>
          </p:nvSpPr>
          <p:spPr bwMode="auto">
            <a:xfrm>
              <a:off x="192" y="187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dirty="0">
                  <a:latin typeface="+mn-lt"/>
                  <a:ea typeface="Gill Sans" charset="0"/>
                  <a:cs typeface="Gill Sans" charset="0"/>
                </a:rPr>
                <a:t>Time</a:t>
              </a:r>
            </a:p>
          </p:txBody>
        </p:sp>
        <p:sp>
          <p:nvSpPr>
            <p:cNvPr id="25616" name="Line 29"/>
            <p:cNvSpPr>
              <a:spLocks noChangeShapeType="1"/>
            </p:cNvSpPr>
            <p:nvPr/>
          </p:nvSpPr>
          <p:spPr bwMode="auto">
            <a:xfrm>
              <a:off x="192" y="1874"/>
              <a:ext cx="5424"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7" name="Line 30"/>
            <p:cNvSpPr>
              <a:spLocks noChangeShapeType="1"/>
            </p:cNvSpPr>
            <p:nvPr/>
          </p:nvSpPr>
          <p:spPr bwMode="auto">
            <a:xfrm>
              <a:off x="192" y="2104"/>
              <a:ext cx="5424"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8" name="Line 31"/>
            <p:cNvSpPr>
              <a:spLocks noChangeShapeType="1"/>
            </p:cNvSpPr>
            <p:nvPr/>
          </p:nvSpPr>
          <p:spPr bwMode="auto">
            <a:xfrm>
              <a:off x="192" y="233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9" name="Line 32"/>
            <p:cNvSpPr>
              <a:spLocks noChangeShapeType="1"/>
            </p:cNvSpPr>
            <p:nvPr/>
          </p:nvSpPr>
          <p:spPr bwMode="auto">
            <a:xfrm>
              <a:off x="192" y="256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0" name="Line 34"/>
            <p:cNvSpPr>
              <a:spLocks noChangeShapeType="1"/>
            </p:cNvSpPr>
            <p:nvPr/>
          </p:nvSpPr>
          <p:spPr bwMode="auto">
            <a:xfrm>
              <a:off x="192" y="302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1" name="Line 35"/>
            <p:cNvSpPr>
              <a:spLocks noChangeShapeType="1"/>
            </p:cNvSpPr>
            <p:nvPr/>
          </p:nvSpPr>
          <p:spPr bwMode="auto">
            <a:xfrm>
              <a:off x="192" y="325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2" name="Line 36"/>
            <p:cNvSpPr>
              <a:spLocks noChangeShapeType="1"/>
            </p:cNvSpPr>
            <p:nvPr/>
          </p:nvSpPr>
          <p:spPr bwMode="auto">
            <a:xfrm>
              <a:off x="192" y="348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3" name="Line 37"/>
            <p:cNvSpPr>
              <a:spLocks noChangeShapeType="1"/>
            </p:cNvSpPr>
            <p:nvPr/>
          </p:nvSpPr>
          <p:spPr bwMode="auto">
            <a:xfrm>
              <a:off x="192" y="3714"/>
              <a:ext cx="5424"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4" name="Line 38"/>
            <p:cNvSpPr>
              <a:spLocks noChangeShapeType="1"/>
            </p:cNvSpPr>
            <p:nvPr/>
          </p:nvSpPr>
          <p:spPr bwMode="auto">
            <a:xfrm>
              <a:off x="192" y="1874"/>
              <a:ext cx="0" cy="184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5" name="Line 39"/>
            <p:cNvSpPr>
              <a:spLocks noChangeShapeType="1"/>
            </p:cNvSpPr>
            <p:nvPr/>
          </p:nvSpPr>
          <p:spPr bwMode="auto">
            <a:xfrm>
              <a:off x="1008" y="1874"/>
              <a:ext cx="0" cy="18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6" name="Line 40"/>
            <p:cNvSpPr>
              <a:spLocks noChangeShapeType="1"/>
            </p:cNvSpPr>
            <p:nvPr/>
          </p:nvSpPr>
          <p:spPr bwMode="auto">
            <a:xfrm>
              <a:off x="3264" y="1874"/>
              <a:ext cx="0" cy="18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7" name="Line 41"/>
            <p:cNvSpPr>
              <a:spLocks noChangeShapeType="1"/>
            </p:cNvSpPr>
            <p:nvPr/>
          </p:nvSpPr>
          <p:spPr bwMode="auto">
            <a:xfrm>
              <a:off x="5616" y="1874"/>
              <a:ext cx="0" cy="184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grpSp>
    </p:spTree>
    <p:extLst>
      <p:ext uri="{BB962C8B-B14F-4D97-AF65-F5344CB8AC3E}">
        <p14:creationId xmlns:p14="http://schemas.microsoft.com/office/powerpoint/2010/main" val="172808408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a:ea typeface="굴림" panose="020B0600000101010101" pitchFamily="34" charset="-127"/>
              </a:rPr>
              <a:t>Implementing Locks with test&amp;set</a:t>
            </a:r>
          </a:p>
        </p:txBody>
      </p:sp>
      <p:sp>
        <p:nvSpPr>
          <p:cNvPr id="454659" name="Rectangle 3"/>
          <p:cNvSpPr>
            <a:spLocks noGrp="1" noChangeArrowheads="1"/>
          </p:cNvSpPr>
          <p:nvPr>
            <p:ph type="body" idx="1"/>
          </p:nvPr>
        </p:nvSpPr>
        <p:spPr>
          <a:xfrm>
            <a:off x="685800" y="685800"/>
            <a:ext cx="10896600" cy="6096000"/>
          </a:xfrm>
        </p:spPr>
        <p:txBody>
          <a:bodyPr>
            <a:normAutofit/>
          </a:bodyPr>
          <a:lstStyle/>
          <a:p>
            <a:pPr marL="0" indent="0">
              <a:buNone/>
              <a:tabLst>
                <a:tab pos="1027113" algn="l"/>
                <a:tab pos="1377950" algn="l"/>
                <a:tab pos="1716088" algn="l"/>
              </a:tabLst>
            </a:pPr>
            <a:endParaRPr lang="en-US" altLang="ko-KR" sz="2200" dirty="0">
              <a:ea typeface="굴림" panose="020B0600000101010101" pitchFamily="34" charset="-127"/>
            </a:endParaRPr>
          </a:p>
          <a:p>
            <a:pPr marL="0" indent="0">
              <a:buNone/>
              <a:tabLst>
                <a:tab pos="1027113" algn="l"/>
                <a:tab pos="1377950" algn="l"/>
                <a:tab pos="1716088" algn="l"/>
              </a:tabLst>
            </a:pPr>
            <a:endParaRPr lang="en-US" altLang="ko-KR" sz="2200" dirty="0">
              <a:ea typeface="굴림" panose="020B0600000101010101" pitchFamily="34" charset="-127"/>
            </a:endParaRPr>
          </a:p>
          <a:p>
            <a:pPr marL="0" indent="0">
              <a:buNone/>
              <a:tabLst>
                <a:tab pos="1027113" algn="l"/>
                <a:tab pos="1377950" algn="l"/>
                <a:tab pos="1716088" algn="l"/>
              </a:tabLst>
            </a:pPr>
            <a:r>
              <a:rPr lang="en-US" altLang="ko-KR" sz="2200" dirty="0">
                <a:ea typeface="굴림" panose="020B0600000101010101" pitchFamily="34" charset="-127"/>
              </a:rPr>
              <a:t>Simple explanation:</a:t>
            </a:r>
          </a:p>
          <a:p>
            <a:pPr lvl="1">
              <a:tabLst>
                <a:tab pos="1027113" algn="l"/>
                <a:tab pos="1377950" algn="l"/>
                <a:tab pos="1716088" algn="l"/>
              </a:tabLst>
            </a:pPr>
            <a:r>
              <a:rPr lang="en-US" altLang="ko-KR" sz="2000" dirty="0">
                <a:ea typeface="굴림" panose="020B0600000101010101" pitchFamily="34" charset="-127"/>
              </a:rPr>
              <a:t>If lock is free, </a:t>
            </a:r>
            <a:r>
              <a:rPr lang="en-US" altLang="ko-KR" sz="2000" dirty="0" err="1">
                <a:ea typeface="굴림" panose="020B0600000101010101" pitchFamily="34" charset="-127"/>
              </a:rPr>
              <a:t>test&amp;set</a:t>
            </a:r>
            <a:r>
              <a:rPr lang="en-US" altLang="ko-KR" sz="2000" dirty="0">
                <a:ea typeface="굴림" panose="020B0600000101010101" pitchFamily="34" charset="-127"/>
              </a:rPr>
              <a:t> reads 0 and sets lock=1, so lock is now busy. </a:t>
            </a:r>
            <a:br>
              <a:rPr lang="en-US" altLang="ko-KR" sz="2000" dirty="0">
                <a:ea typeface="굴림" panose="020B0600000101010101" pitchFamily="34" charset="-127"/>
              </a:rPr>
            </a:br>
            <a:r>
              <a:rPr lang="en-US" altLang="ko-KR" sz="2000" dirty="0">
                <a:ea typeface="굴림" panose="020B0600000101010101" pitchFamily="34" charset="-127"/>
              </a:rPr>
              <a:t>It returns 0 so while exits.</a:t>
            </a:r>
          </a:p>
          <a:p>
            <a:pPr lvl="1">
              <a:tabLst>
                <a:tab pos="1027113" algn="l"/>
                <a:tab pos="1377950" algn="l"/>
                <a:tab pos="1716088" algn="l"/>
              </a:tabLst>
            </a:pPr>
            <a:r>
              <a:rPr lang="en-US" altLang="ko-KR" sz="2000" dirty="0">
                <a:ea typeface="굴림" panose="020B0600000101010101" pitchFamily="34" charset="-127"/>
              </a:rPr>
              <a:t>If lock is busy, </a:t>
            </a:r>
            <a:r>
              <a:rPr lang="en-US" altLang="ko-KR" sz="2000" dirty="0" err="1">
                <a:ea typeface="굴림" panose="020B0600000101010101" pitchFamily="34" charset="-127"/>
              </a:rPr>
              <a:t>test&amp;set</a:t>
            </a:r>
            <a:r>
              <a:rPr lang="en-US" altLang="ko-KR" sz="2000" dirty="0">
                <a:ea typeface="굴림" panose="020B0600000101010101" pitchFamily="34" charset="-127"/>
              </a:rPr>
              <a:t> reads 1 and sets lock=1 (no change)</a:t>
            </a:r>
            <a:br>
              <a:rPr lang="en-US" altLang="ko-KR" sz="2000" dirty="0">
                <a:ea typeface="굴림" panose="020B0600000101010101" pitchFamily="34" charset="-127"/>
              </a:rPr>
            </a:br>
            <a:r>
              <a:rPr lang="en-US" altLang="ko-KR" sz="2000" dirty="0">
                <a:ea typeface="굴림" panose="020B0600000101010101" pitchFamily="34" charset="-127"/>
              </a:rPr>
              <a:t>It returns 1, so while loop continues.</a:t>
            </a:r>
          </a:p>
          <a:p>
            <a:pPr lvl="1">
              <a:tabLst>
                <a:tab pos="1027113" algn="l"/>
                <a:tab pos="1377950" algn="l"/>
                <a:tab pos="1716088" algn="l"/>
              </a:tabLst>
            </a:pPr>
            <a:r>
              <a:rPr lang="en-US" altLang="ko-KR" sz="2000" dirty="0">
                <a:ea typeface="굴림" panose="020B0600000101010101" pitchFamily="34" charset="-127"/>
              </a:rPr>
              <a:t>When we set </a:t>
            </a:r>
            <a:r>
              <a:rPr lang="en-US" altLang="ko-KR" sz="2000" dirty="0" err="1">
                <a:ea typeface="굴림" panose="020B0600000101010101" pitchFamily="34" charset="-127"/>
              </a:rPr>
              <a:t>thelock</a:t>
            </a:r>
            <a:r>
              <a:rPr lang="en-US" altLang="ko-KR" sz="2000" dirty="0">
                <a:ea typeface="굴림" panose="020B0600000101010101" pitchFamily="34" charset="-127"/>
              </a:rPr>
              <a:t> = 0, someone else can get lock.</a:t>
            </a:r>
          </a:p>
          <a:p>
            <a:pPr lvl="1">
              <a:tabLst>
                <a:tab pos="1027113" algn="l"/>
                <a:tab pos="1377950" algn="l"/>
                <a:tab pos="1716088" algn="l"/>
              </a:tabLst>
            </a:pPr>
            <a:endParaRPr lang="en-US" altLang="ko-KR" sz="20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a:p>
            <a:pPr marL="0" indent="0">
              <a:buNone/>
              <a:tabLst>
                <a:tab pos="1027113" algn="l"/>
                <a:tab pos="1377950" algn="l"/>
                <a:tab pos="1716088" algn="l"/>
              </a:tabLst>
            </a:pPr>
            <a:r>
              <a:rPr lang="en-US" altLang="ko-KR" sz="2200" dirty="0">
                <a:solidFill>
                  <a:schemeClr val="accent1"/>
                </a:solidFill>
                <a:ea typeface="굴림" panose="020B0600000101010101" pitchFamily="34" charset="-127"/>
              </a:rPr>
              <a:t>Busy-Waiting: </a:t>
            </a:r>
            <a:r>
              <a:rPr lang="en-US" altLang="ko-KR" sz="2200" dirty="0">
                <a:ea typeface="굴림" panose="020B0600000101010101" pitchFamily="34" charset="-127"/>
              </a:rPr>
              <a:t>thread consumes cycles while waiting</a:t>
            </a:r>
          </a:p>
          <a:p>
            <a:pPr lvl="1">
              <a:tabLst>
                <a:tab pos="1027113" algn="l"/>
                <a:tab pos="1377950" algn="l"/>
                <a:tab pos="1716088" algn="l"/>
              </a:tabLst>
            </a:pPr>
            <a:r>
              <a:rPr lang="en-US" altLang="ko-KR" sz="2000" dirty="0">
                <a:ea typeface="굴림" panose="020B0600000101010101" pitchFamily="34" charset="-127"/>
              </a:rPr>
              <a:t>For multiprocessors: every </a:t>
            </a:r>
            <a:r>
              <a:rPr lang="en-US" altLang="ko-KR" sz="2000" dirty="0" err="1">
                <a:ea typeface="굴림" panose="020B0600000101010101" pitchFamily="34" charset="-127"/>
              </a:rPr>
              <a:t>test&amp;set</a:t>
            </a:r>
            <a:r>
              <a:rPr lang="en-US" altLang="ko-KR" sz="2000" dirty="0">
                <a:ea typeface="굴림" panose="020B0600000101010101" pitchFamily="34" charset="-127"/>
              </a:rPr>
              <a:t>() is a write, which makes value ping-pong around in cache (using lots of network bandwidth)</a:t>
            </a:r>
          </a:p>
        </p:txBody>
      </p:sp>
    </p:spTree>
    <p:extLst>
      <p:ext uri="{BB962C8B-B14F-4D97-AF65-F5344CB8AC3E}">
        <p14:creationId xmlns:p14="http://schemas.microsoft.com/office/powerpoint/2010/main" val="3340301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4659">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46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ea typeface="굴림" panose="020B0600000101010101" pitchFamily="34" charset="-127"/>
              </a:rPr>
              <a:t>Problem: Busy-Waiting for Lock</a:t>
            </a:r>
          </a:p>
        </p:txBody>
      </p:sp>
      <p:sp>
        <p:nvSpPr>
          <p:cNvPr id="455683" name="Rectangle 3"/>
          <p:cNvSpPr>
            <a:spLocks noGrp="1" noChangeArrowheads="1"/>
          </p:cNvSpPr>
          <p:nvPr>
            <p:ph type="body" idx="1"/>
          </p:nvPr>
        </p:nvSpPr>
        <p:spPr>
          <a:xfrm>
            <a:off x="685800" y="726831"/>
            <a:ext cx="11277600" cy="6096000"/>
          </a:xfrm>
        </p:spPr>
        <p:txBody>
          <a:bodyPr/>
          <a:lstStyle/>
          <a:p>
            <a:pPr marL="0" indent="0">
              <a:spcBef>
                <a:spcPct val="20000"/>
              </a:spcBef>
              <a:buNone/>
            </a:pPr>
            <a:endParaRPr lang="en-US" altLang="ko-KR" dirty="0">
              <a:ea typeface="굴림" panose="020B0600000101010101" pitchFamily="34" charset="-127"/>
            </a:endParaRPr>
          </a:p>
          <a:p>
            <a:pPr marL="0" indent="0">
              <a:spcBef>
                <a:spcPct val="20000"/>
              </a:spcBef>
              <a:buNone/>
            </a:pPr>
            <a:endParaRPr lang="en-US" altLang="ko-KR" dirty="0">
              <a:ea typeface="굴림" panose="020B0600000101010101" pitchFamily="34" charset="-127"/>
            </a:endParaRPr>
          </a:p>
          <a:p>
            <a:pPr marL="0" indent="0">
              <a:spcBef>
                <a:spcPct val="20000"/>
              </a:spcBef>
              <a:buNone/>
            </a:pPr>
            <a:r>
              <a:rPr lang="en-US" altLang="ko-KR" dirty="0">
                <a:ea typeface="굴림" panose="020B0600000101010101" pitchFamily="34" charset="-127"/>
              </a:rPr>
              <a:t>Positives for this solution</a:t>
            </a:r>
          </a:p>
          <a:p>
            <a:pPr lvl="1">
              <a:spcBef>
                <a:spcPct val="20000"/>
              </a:spcBef>
            </a:pPr>
            <a:r>
              <a:rPr lang="en-US" altLang="ko-KR" dirty="0">
                <a:ea typeface="굴림" panose="020B0600000101010101" pitchFamily="34" charset="-127"/>
              </a:rPr>
              <a:t>Machine can receive interrupts</a:t>
            </a:r>
          </a:p>
          <a:p>
            <a:pPr lvl="1">
              <a:spcBef>
                <a:spcPct val="20000"/>
              </a:spcBef>
            </a:pPr>
            <a:r>
              <a:rPr lang="en-US" altLang="ko-KR" dirty="0">
                <a:ea typeface="굴림" panose="020B0600000101010101" pitchFamily="34" charset="-127"/>
              </a:rPr>
              <a:t>User code can use this lock</a:t>
            </a:r>
          </a:p>
          <a:p>
            <a:pPr lvl="1">
              <a:spcBef>
                <a:spcPct val="20000"/>
              </a:spcBef>
            </a:pPr>
            <a:r>
              <a:rPr lang="en-US" altLang="ko-KR" dirty="0">
                <a:ea typeface="굴림" panose="020B0600000101010101" pitchFamily="34" charset="-127"/>
              </a:rPr>
              <a:t>Works on a multiprocessor</a:t>
            </a:r>
          </a:p>
          <a:p>
            <a:pPr marL="457200" lvl="1" indent="0">
              <a:spcBef>
                <a:spcPct val="20000"/>
              </a:spcBef>
              <a:buNone/>
            </a:pPr>
            <a:endParaRPr lang="en-US" altLang="ko-KR" dirty="0">
              <a:ea typeface="굴림" panose="020B0600000101010101" pitchFamily="34" charset="-127"/>
            </a:endParaRPr>
          </a:p>
          <a:p>
            <a:pPr marL="0" indent="0">
              <a:spcBef>
                <a:spcPct val="20000"/>
              </a:spcBef>
              <a:buNone/>
            </a:pPr>
            <a:r>
              <a:rPr lang="en-US" altLang="ko-KR" dirty="0">
                <a:ea typeface="굴림" panose="020B0600000101010101" pitchFamily="34" charset="-127"/>
              </a:rPr>
              <a:t>Negatives</a:t>
            </a:r>
          </a:p>
          <a:p>
            <a:pPr lvl="1">
              <a:spcBef>
                <a:spcPct val="20000"/>
              </a:spcBef>
            </a:pPr>
            <a:r>
              <a:rPr lang="en-US" altLang="ko-KR" dirty="0">
                <a:ea typeface="굴림" panose="020B0600000101010101" pitchFamily="34" charset="-127"/>
              </a:rPr>
              <a:t>This is very inefficient as thread will consume cycles waiting</a:t>
            </a:r>
          </a:p>
          <a:p>
            <a:pPr lvl="1">
              <a:spcBef>
                <a:spcPct val="20000"/>
              </a:spcBef>
            </a:pPr>
            <a:r>
              <a:rPr lang="en-US" altLang="ko-KR" dirty="0">
                <a:ea typeface="굴림" panose="020B0600000101010101" pitchFamily="34" charset="-127"/>
              </a:rPr>
              <a:t>Waiting thread may take cycles away from thread holding lock (no one wins!)</a:t>
            </a:r>
          </a:p>
          <a:p>
            <a:pPr lvl="1">
              <a:spcBef>
                <a:spcPct val="20000"/>
              </a:spcBef>
            </a:pPr>
            <a:r>
              <a:rPr lang="en-US" altLang="ko-KR" dirty="0">
                <a:ea typeface="굴림" panose="020B0600000101010101" pitchFamily="34" charset="-127"/>
              </a:rPr>
              <a:t> Homework/exam solutions should avoid busy-waiting!</a:t>
            </a:r>
          </a:p>
        </p:txBody>
      </p:sp>
      <p:pic>
        <p:nvPicPr>
          <p:cNvPr id="21508" name="Picture 9" descr="MCj0285432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152400"/>
            <a:ext cx="1851025" cy="1785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3878783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ea typeface="굴림" panose="020B0600000101010101" pitchFamily="34" charset="-127"/>
              </a:rPr>
              <a:t>Better Locks using </a:t>
            </a:r>
            <a:r>
              <a:rPr lang="en-US" altLang="ko-KR" dirty="0" err="1">
                <a:ea typeface="굴림" panose="020B0600000101010101" pitchFamily="34" charset="-127"/>
              </a:rPr>
              <a:t>test&amp;set</a:t>
            </a:r>
            <a:endParaRPr lang="en-US" altLang="ko-KR" dirty="0">
              <a:ea typeface="굴림" panose="020B0600000101010101" pitchFamily="34" charset="-127"/>
            </a:endParaRPr>
          </a:p>
        </p:txBody>
      </p:sp>
      <p:sp>
        <p:nvSpPr>
          <p:cNvPr id="456707" name="Rectangle 3"/>
          <p:cNvSpPr>
            <a:spLocks noGrp="1" noChangeArrowheads="1"/>
          </p:cNvSpPr>
          <p:nvPr>
            <p:ph type="body" idx="1"/>
          </p:nvPr>
        </p:nvSpPr>
        <p:spPr>
          <a:xfrm>
            <a:off x="838199" y="685800"/>
            <a:ext cx="10173795" cy="6172200"/>
          </a:xfrm>
        </p:spPr>
        <p:txBody>
          <a:bodyPr/>
          <a:lstStyle/>
          <a:p>
            <a:pPr marL="0" indent="0" algn="ctr">
              <a:lnSpc>
                <a:spcPct val="85000"/>
              </a:lnSpc>
              <a:spcBef>
                <a:spcPct val="20000"/>
              </a:spcBef>
              <a:buNone/>
            </a:pPr>
            <a:endParaRPr lang="en-US" altLang="ko-KR" sz="2000" dirty="0">
              <a:ea typeface="굴림" panose="020B0600000101010101" pitchFamily="34" charset="-127"/>
            </a:endParaRPr>
          </a:p>
          <a:p>
            <a:pPr marL="0" indent="0" algn="ctr">
              <a:lnSpc>
                <a:spcPct val="85000"/>
              </a:lnSpc>
              <a:spcBef>
                <a:spcPct val="20000"/>
              </a:spcBef>
              <a:buNone/>
            </a:pPr>
            <a:r>
              <a:rPr lang="en-US" altLang="ko-KR" sz="2000" dirty="0">
                <a:ea typeface="굴림" panose="020B0600000101010101" pitchFamily="34" charset="-127"/>
              </a:rPr>
              <a:t>Idea: only busy-wait to atomically check lock value</a:t>
            </a:r>
          </a:p>
          <a:p>
            <a:pPr marL="457200" lvl="1" indent="0">
              <a:lnSpc>
                <a:spcPct val="85000"/>
              </a:lnSpc>
              <a:spcBef>
                <a:spcPct val="20000"/>
              </a:spcBef>
              <a:buNone/>
            </a:pPr>
            <a:br>
              <a:rPr lang="en-US" altLang="ko-KR" sz="2000" dirty="0">
                <a:ea typeface="굴림" panose="020B0600000101010101" pitchFamily="34" charset="-127"/>
              </a:rPr>
            </a:br>
            <a:endParaRPr lang="en-US" altLang="ko-KR" sz="2000" dirty="0">
              <a:ea typeface="굴림" panose="020B0600000101010101" pitchFamily="34" charset="-127"/>
            </a:endParaRPr>
          </a:p>
          <a:p>
            <a:pPr>
              <a:lnSpc>
                <a:spcPct val="85000"/>
              </a:lnSpc>
              <a:spcBef>
                <a:spcPct val="20000"/>
              </a:spcBef>
            </a:pPr>
            <a:endParaRPr lang="en-US" altLang="ko-KR" sz="32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a:p>
            <a:pPr>
              <a:lnSpc>
                <a:spcPct val="85000"/>
              </a:lnSpc>
              <a:spcBef>
                <a:spcPct val="20000"/>
              </a:spcBef>
            </a:pPr>
            <a:endParaRPr lang="en-US" altLang="ko-KR" sz="2000" dirty="0">
              <a:ea typeface="굴림" panose="020B0600000101010101" pitchFamily="34" charset="-127"/>
            </a:endParaRPr>
          </a:p>
        </p:txBody>
      </p:sp>
      <p:sp>
        <p:nvSpPr>
          <p:cNvPr id="456709" name="Text Box 5"/>
          <p:cNvSpPr txBox="1">
            <a:spLocks noChangeArrowheads="1"/>
          </p:cNvSpPr>
          <p:nvPr/>
        </p:nvSpPr>
        <p:spPr bwMode="auto">
          <a:xfrm>
            <a:off x="6637803" y="2221280"/>
            <a:ext cx="4662487" cy="3714863"/>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ts val="600"/>
              </a:spcBef>
              <a:buSzPct val="100000"/>
            </a:pPr>
            <a:r>
              <a:rPr lang="en-US" altLang="en-US" b="0" dirty="0">
                <a:latin typeface="Consolas" charset="0"/>
                <a:ea typeface="Consolas" charset="0"/>
                <a:cs typeface="Consolas" charset="0"/>
              </a:rPr>
              <a:t>release(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Short busy-wait time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while (</a:t>
            </a:r>
            <a:r>
              <a:rPr lang="en-US" altLang="en-US" b="0" dirty="0" err="1">
                <a:solidFill>
                  <a:schemeClr val="hlink"/>
                </a:solidFill>
                <a:latin typeface="Consolas" charset="0"/>
                <a:ea typeface="Consolas" charset="0"/>
                <a:cs typeface="Consolas" charset="0"/>
              </a:rPr>
              <a:t>test&amp;set</a:t>
            </a:r>
            <a:r>
              <a:rPr lang="en-US" altLang="en-US" b="0" dirty="0">
                <a:solidFill>
                  <a:schemeClr val="hlink"/>
                </a:solidFill>
                <a:latin typeface="Consolas" charset="0"/>
                <a:ea typeface="Consolas" charset="0"/>
                <a:cs typeface="Consolas" charset="0"/>
              </a:rPr>
              <a:t>(guard));</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	if anyone on wait queue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take thread off wait queue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Place on ready queue;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else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FREE;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guard = 0;</a:t>
            </a:r>
            <a:br>
              <a:rPr lang="en-US" altLang="en-US" b="0" dirty="0">
                <a:solidFill>
                  <a:schemeClr val="hlink"/>
                </a:solidFill>
                <a:latin typeface="Consolas" charset="0"/>
                <a:ea typeface="Consolas" charset="0"/>
                <a:cs typeface="Consolas" charset="0"/>
              </a:rPr>
            </a:br>
            <a:endParaRPr lang="en-US" altLang="en-US" b="0" dirty="0">
              <a:solidFill>
                <a:schemeClr val="hlink"/>
              </a:solidFill>
              <a:latin typeface="Consolas" charset="0"/>
              <a:ea typeface="Consolas" charset="0"/>
              <a:cs typeface="Consolas" charset="0"/>
            </a:endParaRPr>
          </a:p>
        </p:txBody>
      </p:sp>
      <p:sp>
        <p:nvSpPr>
          <p:cNvPr id="22534" name="Text Box 4"/>
          <p:cNvSpPr txBox="1">
            <a:spLocks noChangeArrowheads="1"/>
          </p:cNvSpPr>
          <p:nvPr/>
        </p:nvSpPr>
        <p:spPr bwMode="auto">
          <a:xfrm>
            <a:off x="1590026" y="1549879"/>
            <a:ext cx="8229600" cy="452431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b="0" dirty="0">
                <a:solidFill>
                  <a:schemeClr val="hlink"/>
                </a:solidFill>
                <a:latin typeface="Consolas" charset="0"/>
                <a:ea typeface="Consolas" charset="0"/>
                <a:cs typeface="Consolas" charset="0"/>
              </a:rPr>
              <a:t>int guard = 0; // Global Variable!</a:t>
            </a:r>
          </a:p>
          <a:p>
            <a:r>
              <a:rPr lang="en-US" altLang="en-US" b="0" dirty="0" err="1">
                <a:solidFill>
                  <a:srgbClr val="233AE1"/>
                </a:solidFill>
                <a:latin typeface="Consolas" charset="0"/>
                <a:ea typeface="Consolas" charset="0"/>
                <a:cs typeface="Consolas" charset="0"/>
              </a:rPr>
              <a:t>int</a:t>
            </a:r>
            <a:r>
              <a:rPr lang="en-US" altLang="en-US" b="0" dirty="0">
                <a:solidFill>
                  <a:srgbClr val="233AE1"/>
                </a:solidFill>
                <a:latin typeface="Consolas" charset="0"/>
                <a:ea typeface="Consolas" charset="0"/>
                <a:cs typeface="Consolas" charset="0"/>
              </a:rPr>
              <a:t> </a:t>
            </a:r>
            <a:r>
              <a:rPr lang="en-US" altLang="en-US" b="0" dirty="0" err="1">
                <a:solidFill>
                  <a:srgbClr val="233AE1"/>
                </a:solidFill>
                <a:latin typeface="Consolas" charset="0"/>
                <a:ea typeface="Consolas" charset="0"/>
                <a:cs typeface="Consolas" charset="0"/>
              </a:rPr>
              <a:t>mylock</a:t>
            </a:r>
            <a:r>
              <a:rPr lang="en-US" altLang="en-US" b="0" dirty="0">
                <a:solidFill>
                  <a:srgbClr val="233AE1"/>
                </a:solidFill>
                <a:latin typeface="Consolas" charset="0"/>
                <a:ea typeface="Consolas" charset="0"/>
                <a:cs typeface="Consolas" charset="0"/>
              </a:rPr>
              <a:t> = FREE; </a:t>
            </a:r>
            <a:r>
              <a:rPr lang="en-US" altLang="en-US" b="0" dirty="0">
                <a:solidFill>
                  <a:schemeClr val="accent5">
                    <a:lumMod val="50000"/>
                  </a:schemeClr>
                </a:solidFill>
                <a:latin typeface="Consolas" charset="0"/>
                <a:ea typeface="Consolas" charset="0"/>
                <a:cs typeface="Consolas" charset="0"/>
              </a:rPr>
              <a:t>// Interface: acquire(&amp;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a:t>
            </a:r>
            <a:br>
              <a:rPr lang="en-US" altLang="en-US" b="0" dirty="0">
                <a:solidFill>
                  <a:schemeClr val="accent5">
                    <a:lumMod val="50000"/>
                  </a:schemeClr>
                </a:solidFill>
                <a:latin typeface="Consolas" charset="0"/>
                <a:ea typeface="Consolas" charset="0"/>
                <a:cs typeface="Consolas" charset="0"/>
              </a:rPr>
            </a:br>
            <a:r>
              <a:rPr lang="en-US" altLang="en-US" b="0" dirty="0">
                <a:solidFill>
                  <a:schemeClr val="accent5">
                    <a:lumMod val="50000"/>
                  </a:schemeClr>
                </a:solidFill>
                <a:latin typeface="Consolas" charset="0"/>
                <a:ea typeface="Consolas" charset="0"/>
                <a:cs typeface="Consolas" charset="0"/>
              </a:rPr>
              <a:t>                   //            release(&amp;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a:t>
            </a:r>
            <a:endParaRPr lang="en-US" altLang="en-US" b="0" dirty="0">
              <a:solidFill>
                <a:srgbClr val="233AE1"/>
              </a:solidFill>
              <a:latin typeface="Consolas" charset="0"/>
              <a:ea typeface="Consolas" charset="0"/>
              <a:cs typeface="Consolas" charset="0"/>
            </a:endParaRPr>
          </a:p>
          <a:p>
            <a:pPr algn="l">
              <a:spcBef>
                <a:spcPts val="0"/>
              </a:spcBef>
            </a:pPr>
            <a:endParaRPr lang="en-US" altLang="en-US" b="0" dirty="0">
              <a:latin typeface="Consolas" charset="0"/>
              <a:ea typeface="Consolas" charset="0"/>
              <a:cs typeface="Consolas" charset="0"/>
            </a:endParaRPr>
          </a:p>
          <a:p>
            <a:pPr algn="l">
              <a:spcBef>
                <a:spcPts val="0"/>
              </a:spcBef>
            </a:pPr>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 Short busy-wait time</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while (</a:t>
            </a:r>
            <a:r>
              <a:rPr lang="en-US" altLang="en-US" b="0" dirty="0" err="1">
                <a:solidFill>
                  <a:schemeClr val="hlink"/>
                </a:solidFill>
                <a:latin typeface="Consolas" charset="0"/>
                <a:ea typeface="Consolas" charset="0"/>
                <a:cs typeface="Consolas" charset="0"/>
              </a:rPr>
              <a:t>test&amp;set</a:t>
            </a:r>
            <a:r>
              <a:rPr lang="en-US" altLang="en-US" b="0" dirty="0">
                <a:solidFill>
                  <a:schemeClr val="hlink"/>
                </a:solidFill>
                <a:latin typeface="Consolas" charset="0"/>
                <a:ea typeface="Consolas" charset="0"/>
                <a:cs typeface="Consolas" charset="0"/>
              </a:rPr>
              <a:t>(guard));</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if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r>
              <a:rPr lang="en-US" altLang="en-US" b="0" dirty="0">
                <a:latin typeface="Consolas" charset="0"/>
                <a:ea typeface="Consolas" charset="0"/>
                <a:cs typeface="Consolas" charset="0"/>
              </a:rPr>
              <a:t>) {</a:t>
            </a:r>
          </a:p>
          <a:p>
            <a:pPr algn="l"/>
            <a:r>
              <a:rPr lang="en-US" altLang="en-US" b="0" dirty="0">
                <a:latin typeface="Consolas" charset="0"/>
                <a:ea typeface="Consolas" charset="0"/>
                <a:cs typeface="Consolas" charset="0"/>
              </a:rPr>
              <a:t>		put thread on wait queue;</a:t>
            </a:r>
          </a:p>
          <a:p>
            <a:pPr algn="l"/>
            <a:r>
              <a:rPr lang="en-US" altLang="en-US" b="0" dirty="0">
                <a:latin typeface="Consolas" charset="0"/>
                <a:ea typeface="Consolas" charset="0"/>
                <a:cs typeface="Consolas" charset="0"/>
              </a:rPr>
              <a:t>		go to sleep() &amp; </a:t>
            </a:r>
            <a:r>
              <a:rPr lang="en-US" altLang="en-US" b="0" dirty="0">
                <a:solidFill>
                  <a:schemeClr val="hlink"/>
                </a:solidFill>
                <a:latin typeface="Consolas" charset="0"/>
                <a:ea typeface="Consolas" charset="0"/>
                <a:cs typeface="Consolas" charset="0"/>
              </a:rPr>
              <a:t>guard = 0</a:t>
            </a:r>
            <a:r>
              <a:rPr lang="en-US" altLang="en-US" b="0" dirty="0">
                <a:latin typeface="Consolas" charset="0"/>
                <a:ea typeface="Consolas" charset="0"/>
                <a:cs typeface="Consolas" charset="0"/>
              </a:rPr>
              <a:t>;</a:t>
            </a:r>
          </a:p>
          <a:p>
            <a:pPr algn="l"/>
            <a:r>
              <a:rPr lang="en-US" altLang="en-US" b="0" dirty="0">
                <a:latin typeface="Consolas" charset="0"/>
                <a:ea typeface="Consolas" charset="0"/>
                <a:cs typeface="Consolas" charset="0"/>
              </a:rPr>
              <a:t>		</a:t>
            </a:r>
            <a:r>
              <a:rPr lang="en-US" altLang="en-US" b="0" dirty="0">
                <a:solidFill>
                  <a:srgbClr val="FF0000"/>
                </a:solidFill>
                <a:latin typeface="Consolas" charset="0"/>
                <a:ea typeface="Consolas" charset="0"/>
                <a:cs typeface="Consolas" charset="0"/>
              </a:rPr>
              <a:t>// guard == 0 on wakeup!</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 else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rgbClr val="2A40E2"/>
                </a:solidFill>
                <a:latin typeface="Consolas" charset="0"/>
                <a:ea typeface="Consolas" charset="0"/>
                <a:cs typeface="Consolas" charset="0"/>
              </a:rPr>
              <a:t>*</a:t>
            </a:r>
            <a:r>
              <a:rPr lang="en-US" altLang="en-US" b="0" dirty="0" err="1">
                <a:solidFill>
                  <a:srgbClr val="2A40E2"/>
                </a:solidFill>
                <a:latin typeface="Consolas" charset="0"/>
                <a:ea typeface="Consolas" charset="0"/>
                <a:cs typeface="Consolas" charset="0"/>
              </a:rPr>
              <a:t>thelock</a:t>
            </a:r>
            <a:r>
              <a:rPr lang="en-US" altLang="en-US" b="0" dirty="0">
                <a:solidFill>
                  <a:srgbClr val="2A40E2"/>
                </a:solidFill>
                <a:latin typeface="Consolas" charset="0"/>
                <a:ea typeface="Consolas" charset="0"/>
                <a:cs typeface="Consolas" charset="0"/>
              </a:rPr>
              <a:t> = BUSY;</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a:solidFill>
                  <a:schemeClr val="hlink"/>
                </a:solidFill>
                <a:latin typeface="Consolas" charset="0"/>
                <a:ea typeface="Consolas" charset="0"/>
                <a:cs typeface="Consolas" charset="0"/>
              </a:rPr>
              <a:t>guard = 0;</a:t>
            </a:r>
            <a:br>
              <a:rPr lang="en-US" altLang="en-US" b="0" dirty="0">
                <a:solidFill>
                  <a:schemeClr val="hlink"/>
                </a:solidFill>
                <a:latin typeface="Consolas" charset="0"/>
                <a:ea typeface="Consolas" charset="0"/>
                <a:cs typeface="Consolas" charset="0"/>
              </a:rPr>
            </a:b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grpSp>
        <p:nvGrpSpPr>
          <p:cNvPr id="22535" name="Group 6"/>
          <p:cNvGrpSpPr>
            <a:grpSpLocks/>
          </p:cNvGrpSpPr>
          <p:nvPr/>
        </p:nvGrpSpPr>
        <p:grpSpPr bwMode="auto">
          <a:xfrm>
            <a:off x="836612" y="1828800"/>
            <a:ext cx="611188" cy="685800"/>
            <a:chOff x="1776" y="912"/>
            <a:chExt cx="477" cy="576"/>
          </a:xfrm>
        </p:grpSpPr>
        <p:sp>
          <p:nvSpPr>
            <p:cNvPr id="22536" name="AutoShape 7"/>
            <p:cNvSpPr>
              <a:spLocks noChangeAspect="1" noChangeArrowheads="1" noTextEdit="1"/>
            </p:cNvSpPr>
            <p:nvPr/>
          </p:nvSpPr>
          <p:spPr bwMode="auto">
            <a:xfrm>
              <a:off x="1776" y="912"/>
              <a:ext cx="476" cy="5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p>
              <a:endParaRPr lang="en-US" sz="1600"/>
            </a:p>
          </p:txBody>
        </p:sp>
        <p:sp>
          <p:nvSpPr>
            <p:cNvPr id="22537" name="Freeform 8"/>
            <p:cNvSpPr>
              <a:spLocks/>
            </p:cNvSpPr>
            <p:nvPr/>
          </p:nvSpPr>
          <p:spPr bwMode="auto">
            <a:xfrm>
              <a:off x="1819" y="1046"/>
              <a:ext cx="434" cy="442"/>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rgbClr val="2A40E2"/>
            </a:solidFill>
            <a:ln w="9525">
              <a:solidFill>
                <a:schemeClr val="tx1"/>
              </a:solidFill>
              <a:round/>
              <a:headEnd/>
              <a:tailEnd/>
            </a:ln>
          </p:spPr>
          <p:txBody>
            <a:bodyPr/>
            <a:lstStyle/>
            <a:p>
              <a:endParaRPr lang="en-US" sz="1600"/>
            </a:p>
          </p:txBody>
        </p:sp>
        <p:sp>
          <p:nvSpPr>
            <p:cNvPr id="22538" name="Freeform 9"/>
            <p:cNvSpPr>
              <a:spLocks/>
            </p:cNvSpPr>
            <p:nvPr/>
          </p:nvSpPr>
          <p:spPr bwMode="auto">
            <a:xfrm>
              <a:off x="2044" y="1293"/>
              <a:ext cx="95" cy="137"/>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sz="1600"/>
            </a:p>
          </p:txBody>
        </p:sp>
        <p:sp>
          <p:nvSpPr>
            <p:cNvPr id="22539" name="Freeform 10"/>
            <p:cNvSpPr>
              <a:spLocks/>
            </p:cNvSpPr>
            <p:nvPr/>
          </p:nvSpPr>
          <p:spPr bwMode="auto">
            <a:xfrm>
              <a:off x="1776" y="912"/>
              <a:ext cx="314" cy="278"/>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rgbClr val="2A40E2"/>
            </a:solidFill>
            <a:ln w="9525">
              <a:solidFill>
                <a:schemeClr val="tx1"/>
              </a:solidFill>
              <a:round/>
              <a:headEnd/>
              <a:tailEnd/>
            </a:ln>
          </p:spPr>
          <p:txBody>
            <a:bodyPr/>
            <a:lstStyle/>
            <a:p>
              <a:endParaRPr lang="en-US" sz="1600"/>
            </a:p>
          </p:txBody>
        </p:sp>
        <p:sp>
          <p:nvSpPr>
            <p:cNvPr id="22540" name="Freeform 11"/>
            <p:cNvSpPr>
              <a:spLocks/>
            </p:cNvSpPr>
            <p:nvPr/>
          </p:nvSpPr>
          <p:spPr bwMode="auto">
            <a:xfrm>
              <a:off x="1923" y="937"/>
              <a:ext cx="81" cy="29"/>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sz="1600"/>
            </a:p>
          </p:txBody>
        </p:sp>
        <p:sp>
          <p:nvSpPr>
            <p:cNvPr id="22541" name="Freeform 12"/>
            <p:cNvSpPr>
              <a:spLocks/>
            </p:cNvSpPr>
            <p:nvPr/>
          </p:nvSpPr>
          <p:spPr bwMode="auto">
            <a:xfrm>
              <a:off x="2190" y="1213"/>
              <a:ext cx="34" cy="11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sz="1600"/>
            </a:p>
          </p:txBody>
        </p:sp>
        <p:sp>
          <p:nvSpPr>
            <p:cNvPr id="22542" name="Freeform 13"/>
            <p:cNvSpPr>
              <a:spLocks/>
            </p:cNvSpPr>
            <p:nvPr/>
          </p:nvSpPr>
          <p:spPr bwMode="auto">
            <a:xfrm>
              <a:off x="1899" y="1341"/>
              <a:ext cx="50" cy="73"/>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sz="1600"/>
            </a:p>
          </p:txBody>
        </p:sp>
      </p:grpSp>
    </p:spTree>
    <p:extLst>
      <p:ext uri="{BB962C8B-B14F-4D97-AF65-F5344CB8AC3E}">
        <p14:creationId xmlns:p14="http://schemas.microsoft.com/office/powerpoint/2010/main" val="8989810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56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3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3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3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53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567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626-6CAF-4545-B750-C59A8494EB25}"/>
              </a:ext>
            </a:extLst>
          </p:cNvPr>
          <p:cNvSpPr>
            <a:spLocks noGrp="1"/>
          </p:cNvSpPr>
          <p:nvPr>
            <p:ph type="title"/>
          </p:nvPr>
        </p:nvSpPr>
        <p:spPr/>
        <p:txBody>
          <a:bodyPr/>
          <a:lstStyle/>
          <a:p>
            <a:r>
              <a:rPr lang="en-US" dirty="0"/>
              <a:t>Linux </a:t>
            </a:r>
            <a:r>
              <a:rPr lang="en-US" dirty="0" err="1">
                <a:latin typeface="Consolas" panose="020B0609020204030204" pitchFamily="49" charset="0"/>
              </a:rPr>
              <a:t>futex</a:t>
            </a:r>
            <a:r>
              <a:rPr lang="en-US" dirty="0"/>
              <a:t>: Fast </a:t>
            </a:r>
            <a:r>
              <a:rPr lang="en-US" dirty="0" err="1"/>
              <a:t>Userspace</a:t>
            </a:r>
            <a:r>
              <a:rPr lang="en-US" dirty="0"/>
              <a:t> Mutex</a:t>
            </a:r>
          </a:p>
        </p:txBody>
      </p:sp>
      <p:sp>
        <p:nvSpPr>
          <p:cNvPr id="3" name="Content Placeholder 2">
            <a:extLst>
              <a:ext uri="{FF2B5EF4-FFF2-40B4-BE49-F238E27FC236}">
                <a16:creationId xmlns:a16="http://schemas.microsoft.com/office/drawing/2014/main" id="{0A8059F1-E5B6-48E1-987F-5DDF58163B25}"/>
              </a:ext>
            </a:extLst>
          </p:cNvPr>
          <p:cNvSpPr>
            <a:spLocks noGrp="1"/>
          </p:cNvSpPr>
          <p:nvPr>
            <p:ph idx="1"/>
          </p:nvPr>
        </p:nvSpPr>
        <p:spPr>
          <a:xfrm>
            <a:off x="609600" y="2461302"/>
            <a:ext cx="10744200" cy="4244298"/>
          </a:xfrm>
        </p:spPr>
        <p:txBody>
          <a:bodyPr>
            <a:normAutofit/>
          </a:bodyPr>
          <a:lstStyle/>
          <a:p>
            <a:pPr marL="0" indent="0">
              <a:buNone/>
            </a:pPr>
            <a:r>
              <a:rPr lang="en-US" dirty="0">
                <a:solidFill>
                  <a:srgbClr val="006000"/>
                </a:solidFill>
                <a:latin typeface="Consolas" panose="020B0609020204030204" pitchFamily="49" charset="0"/>
              </a:rPr>
              <a:t>  </a:t>
            </a:r>
            <a:r>
              <a:rPr lang="en-US" dirty="0" err="1">
                <a:solidFill>
                  <a:srgbClr val="006000"/>
                </a:solidFill>
                <a:latin typeface="Consolas" panose="020B0609020204030204" pitchFamily="49" charset="0"/>
              </a:rPr>
              <a:t>uaddr</a:t>
            </a:r>
            <a:r>
              <a:rPr lang="en-US" dirty="0"/>
              <a:t> points to a 32-bit value in user space</a:t>
            </a:r>
          </a:p>
          <a:p>
            <a:pPr marL="0" indent="0">
              <a:buNone/>
            </a:pPr>
            <a:r>
              <a:rPr lang="en-US" dirty="0">
                <a:solidFill>
                  <a:srgbClr val="006000"/>
                </a:solidFill>
                <a:latin typeface="Consolas" panose="020B0609020204030204" pitchFamily="49" charset="0"/>
              </a:rPr>
              <a:t>  </a:t>
            </a:r>
            <a:r>
              <a:rPr lang="en-US" dirty="0" err="1">
                <a:solidFill>
                  <a:srgbClr val="006000"/>
                </a:solidFill>
                <a:latin typeface="Consolas" panose="020B0609020204030204" pitchFamily="49" charset="0"/>
              </a:rPr>
              <a:t>futex_op</a:t>
            </a:r>
            <a:endParaRPr lang="en-US" dirty="0">
              <a:solidFill>
                <a:srgbClr val="006000"/>
              </a:solidFill>
              <a:latin typeface="Consolas" panose="020B0609020204030204" pitchFamily="49" charset="0"/>
            </a:endParaRPr>
          </a:p>
          <a:p>
            <a:pPr lvl="1"/>
            <a:r>
              <a:rPr lang="en-US" dirty="0">
                <a:latin typeface="Consolas" panose="020B0609020204030204" pitchFamily="49" charset="0"/>
              </a:rPr>
              <a:t>FUTEX_WAIT</a:t>
            </a:r>
            <a:r>
              <a:rPr lang="en-US" dirty="0"/>
              <a:t> – if </a:t>
            </a:r>
            <a:r>
              <a:rPr lang="en-US" dirty="0" err="1">
                <a:latin typeface="Consolas" panose="020B0609020204030204" pitchFamily="49" charset="0"/>
              </a:rPr>
              <a:t>val</a:t>
            </a:r>
            <a:r>
              <a:rPr lang="en-US" dirty="0">
                <a:latin typeface="Consolas" panose="020B0609020204030204" pitchFamily="49" charset="0"/>
              </a:rPr>
              <a:t> == *</a:t>
            </a:r>
            <a:r>
              <a:rPr lang="en-US" dirty="0" err="1">
                <a:latin typeface="Consolas" panose="020B0609020204030204" pitchFamily="49" charset="0"/>
              </a:rPr>
              <a:t>uaddr</a:t>
            </a:r>
            <a:r>
              <a:rPr lang="en-US" dirty="0"/>
              <a:t> sleep till </a:t>
            </a:r>
            <a:r>
              <a:rPr lang="en-US" dirty="0">
                <a:latin typeface="Consolas" panose="020B0609020204030204" pitchFamily="49" charset="0"/>
              </a:rPr>
              <a:t>FUTEX_WAKE</a:t>
            </a:r>
          </a:p>
          <a:p>
            <a:pPr lvl="2"/>
            <a:r>
              <a:rPr lang="en-US" b="1" i="1" dirty="0"/>
              <a:t>Atomic</a:t>
            </a:r>
            <a:r>
              <a:rPr lang="en-US" dirty="0"/>
              <a:t> check that condition still holds after we disable interrupts (in kernel!)</a:t>
            </a:r>
          </a:p>
          <a:p>
            <a:pPr lvl="1"/>
            <a:r>
              <a:rPr lang="en-US" dirty="0">
                <a:latin typeface="Consolas" panose="020B0609020204030204" pitchFamily="49" charset="0"/>
              </a:rPr>
              <a:t>FUTEX_WAKE</a:t>
            </a:r>
            <a:r>
              <a:rPr lang="en-US" dirty="0"/>
              <a:t> – wake up at most </a:t>
            </a:r>
            <a:r>
              <a:rPr lang="en-US" dirty="0" err="1">
                <a:solidFill>
                  <a:srgbClr val="006000"/>
                </a:solidFill>
                <a:latin typeface="Consolas" panose="020B0609020204030204" pitchFamily="49" charset="0"/>
              </a:rPr>
              <a:t>val</a:t>
            </a:r>
            <a:r>
              <a:rPr lang="en-US" dirty="0"/>
              <a:t> waiting threads</a:t>
            </a:r>
          </a:p>
          <a:p>
            <a:pPr lvl="1"/>
            <a:r>
              <a:rPr lang="en-US" dirty="0">
                <a:latin typeface="Consolas" panose="020B0609020204030204" pitchFamily="49" charset="0"/>
              </a:rPr>
              <a:t>FUTEX_LOCK_PI, FUTEX_WAKE_OP</a:t>
            </a:r>
            <a:r>
              <a:rPr lang="en-US" dirty="0"/>
              <a:t>, </a:t>
            </a:r>
            <a:r>
              <a:rPr lang="en-US" dirty="0">
                <a:latin typeface="Consolas" panose="020B0609020204030204" pitchFamily="49" charset="0"/>
              </a:rPr>
              <a:t>FUTEX_CMP_REQUEUE: More interesting operations!</a:t>
            </a:r>
          </a:p>
          <a:p>
            <a:pPr marL="0" indent="0">
              <a:buNone/>
            </a:pPr>
            <a:r>
              <a:rPr lang="en-US" dirty="0">
                <a:solidFill>
                  <a:srgbClr val="006000"/>
                </a:solidFill>
                <a:latin typeface="Consolas" panose="020B0609020204030204" pitchFamily="49" charset="0"/>
              </a:rPr>
              <a:t>  timeout</a:t>
            </a:r>
            <a:r>
              <a:rPr lang="en-US" dirty="0"/>
              <a:t> </a:t>
            </a:r>
          </a:p>
          <a:p>
            <a:pPr lvl="1"/>
            <a:r>
              <a:rPr lang="en-US" dirty="0" err="1"/>
              <a:t>ptr</a:t>
            </a:r>
            <a:r>
              <a:rPr lang="en-US" dirty="0"/>
              <a:t> to a </a:t>
            </a:r>
            <a:r>
              <a:rPr lang="en-US" i="1" dirty="0" err="1"/>
              <a:t>timespec</a:t>
            </a:r>
            <a:r>
              <a:rPr lang="en-US" dirty="0"/>
              <a:t> structure that specifies a timeout for the op</a:t>
            </a:r>
          </a:p>
          <a:p>
            <a:endParaRPr lang="en-US" i="1" dirty="0">
              <a:solidFill>
                <a:srgbClr val="006000"/>
              </a:solidFill>
              <a:latin typeface="Courier" pitchFamily="2" charset="0"/>
            </a:endParaRPr>
          </a:p>
          <a:p>
            <a:pPr marL="0" indent="0">
              <a:buNone/>
            </a:pPr>
            <a:endParaRPr lang="en-US" i="1" dirty="0">
              <a:solidFill>
                <a:srgbClr val="006000"/>
              </a:solidFill>
              <a:latin typeface="Courier" pitchFamily="2" charset="0"/>
            </a:endParaRPr>
          </a:p>
        </p:txBody>
      </p:sp>
      <p:sp>
        <p:nvSpPr>
          <p:cNvPr id="7" name="Rectangle 6">
            <a:extLst>
              <a:ext uri="{FF2B5EF4-FFF2-40B4-BE49-F238E27FC236}">
                <a16:creationId xmlns:a16="http://schemas.microsoft.com/office/drawing/2014/main" id="{86D02215-E8C6-4049-B3B2-D96C2751B9C0}"/>
              </a:ext>
            </a:extLst>
          </p:cNvPr>
          <p:cNvSpPr/>
          <p:nvPr/>
        </p:nvSpPr>
        <p:spPr>
          <a:xfrm>
            <a:off x="957470" y="685800"/>
            <a:ext cx="8153400" cy="1631216"/>
          </a:xfrm>
          <a:prstGeom prst="rect">
            <a:avLst/>
          </a:prstGeom>
          <a:ln>
            <a:solidFill>
              <a:schemeClr val="accent1"/>
            </a:solidFill>
          </a:ln>
        </p:spPr>
        <p:txBody>
          <a:bodyPr wrap="square">
            <a:spAutoFit/>
          </a:bodyPr>
          <a:lstStyle/>
          <a:p>
            <a:r>
              <a:rPr lang="en-US" sz="2000" b="1" dirty="0">
                <a:solidFill>
                  <a:srgbClr val="502000"/>
                </a:solidFill>
                <a:latin typeface="Consolas" panose="020B0609020204030204" pitchFamily="49" charset="0"/>
              </a:rPr>
              <a:t>#include &lt;</a:t>
            </a:r>
            <a:r>
              <a:rPr lang="en-US" sz="2000" b="1" dirty="0" err="1">
                <a:solidFill>
                  <a:srgbClr val="502000"/>
                </a:solidFill>
                <a:latin typeface="Consolas" panose="020B0609020204030204" pitchFamily="49" charset="0"/>
              </a:rPr>
              <a:t>linux</a:t>
            </a:r>
            <a:r>
              <a:rPr lang="en-US" sz="2000" b="1" dirty="0">
                <a:solidFill>
                  <a:srgbClr val="502000"/>
                </a:solidFill>
                <a:latin typeface="Consolas" panose="020B0609020204030204" pitchFamily="49" charset="0"/>
              </a:rPr>
              <a:t>/</a:t>
            </a:r>
            <a:r>
              <a:rPr lang="en-US" sz="2000" b="1" dirty="0" err="1">
                <a:solidFill>
                  <a:srgbClr val="502000"/>
                </a:solidFill>
                <a:latin typeface="Consolas" panose="020B0609020204030204" pitchFamily="49" charset="0"/>
              </a:rPr>
              <a:t>futex.h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#include &lt;sys/</a:t>
            </a:r>
            <a:r>
              <a:rPr lang="en-US" sz="2000" b="1" dirty="0" err="1">
                <a:solidFill>
                  <a:srgbClr val="502000"/>
                </a:solidFill>
                <a:latin typeface="Consolas" panose="020B0609020204030204" pitchFamily="49" charset="0"/>
              </a:rPr>
              <a:t>time.h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endParaRPr lang="en-US" sz="2000" b="1" dirty="0">
              <a:solidFill>
                <a:srgbClr val="502000"/>
              </a:solidFill>
              <a:latin typeface="Consolas" panose="020B0609020204030204" pitchFamily="49" charset="0"/>
            </a:endParaRPr>
          </a:p>
          <a:p>
            <a:r>
              <a:rPr lang="en-US" sz="2000" b="1" dirty="0">
                <a:solidFill>
                  <a:srgbClr val="502000"/>
                </a:solidFill>
                <a:latin typeface="Consolas" panose="020B0609020204030204" pitchFamily="49" charset="0"/>
              </a:rPr>
              <a:t>int </a:t>
            </a:r>
            <a:r>
              <a:rPr lang="en-US" sz="2000" b="1" dirty="0" err="1">
                <a:solidFill>
                  <a:srgbClr val="502000"/>
                </a:solidFill>
                <a:latin typeface="Consolas" panose="020B0609020204030204" pitchFamily="49" charset="0"/>
              </a:rPr>
              <a:t>futex</a:t>
            </a:r>
            <a:r>
              <a:rPr lang="en-US" sz="2000" b="1" dirty="0">
                <a:solidFill>
                  <a:srgbClr val="502000"/>
                </a:solidFill>
                <a:latin typeface="Consolas" panose="020B0609020204030204" pitchFamily="49" charset="0"/>
              </a:rPr>
              <a:t>(int *</a:t>
            </a:r>
            <a:r>
              <a:rPr lang="en-US" sz="2000" i="1" dirty="0" err="1">
                <a:solidFill>
                  <a:srgbClr val="006000"/>
                </a:solidFill>
                <a:latin typeface="Consolas" panose="020B0609020204030204" pitchFamily="49" charset="0"/>
              </a:rPr>
              <a:t>uaddr</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futex_op</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val</a:t>
            </a:r>
            <a:r>
              <a:rPr lang="en-US" sz="2000" b="1" dirty="0">
                <a:solidFill>
                  <a:srgbClr val="502000"/>
                </a:solidFill>
                <a:latin typeface="Consolas" panose="020B0609020204030204" pitchFamily="49" charset="0"/>
              </a:rPr>
              <a: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const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struct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timespec</a:t>
            </a:r>
            <a:r>
              <a:rPr lang="en-US" sz="2000" b="1" dirty="0">
                <a:solidFill>
                  <a:srgbClr val="502000"/>
                </a:solidFill>
                <a:latin typeface="Consolas" panose="020B0609020204030204" pitchFamily="49" charset="0"/>
              </a:rPr>
              <a:t> *</a:t>
            </a:r>
            <a:r>
              <a:rPr lang="en-US" sz="2000" i="1" dirty="0">
                <a:solidFill>
                  <a:srgbClr val="006000"/>
                </a:solidFill>
                <a:latin typeface="Consolas" panose="020B0609020204030204" pitchFamily="49" charset="0"/>
              </a:rPr>
              <a:t>timeout</a:t>
            </a:r>
            <a:r>
              <a:rPr lang="en-US" sz="2000" b="1" i="1" dirty="0">
                <a:solidFill>
                  <a:srgbClr val="502000"/>
                </a:solidFill>
                <a:latin typeface="Consolas" panose="020B0609020204030204" pitchFamily="49" charset="0"/>
              </a:rPr>
              <a:t> );</a:t>
            </a:r>
            <a:endParaRPr lang="en-US" sz="2000" b="1" dirty="0">
              <a:solidFill>
                <a:srgbClr val="502000"/>
              </a:solidFill>
              <a:latin typeface="Consolas" panose="020B0609020204030204" pitchFamily="49" charset="0"/>
            </a:endParaRPr>
          </a:p>
        </p:txBody>
      </p:sp>
    </p:spTree>
    <p:extLst>
      <p:ext uri="{BB962C8B-B14F-4D97-AF65-F5344CB8AC3E}">
        <p14:creationId xmlns:p14="http://schemas.microsoft.com/office/powerpoint/2010/main" val="4159390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1626-6CAF-4545-B750-C59A8494EB25}"/>
              </a:ext>
            </a:extLst>
          </p:cNvPr>
          <p:cNvSpPr>
            <a:spLocks noGrp="1"/>
          </p:cNvSpPr>
          <p:nvPr>
            <p:ph type="title"/>
          </p:nvPr>
        </p:nvSpPr>
        <p:spPr/>
        <p:txBody>
          <a:bodyPr/>
          <a:lstStyle/>
          <a:p>
            <a:r>
              <a:rPr lang="en-US" dirty="0"/>
              <a:t>Linux </a:t>
            </a:r>
            <a:r>
              <a:rPr lang="en-US" dirty="0" err="1">
                <a:latin typeface="Consolas" panose="020B0609020204030204" pitchFamily="49" charset="0"/>
              </a:rPr>
              <a:t>futex</a:t>
            </a:r>
            <a:r>
              <a:rPr lang="en-US" dirty="0"/>
              <a:t>: Fast </a:t>
            </a:r>
            <a:r>
              <a:rPr lang="en-US" dirty="0" err="1"/>
              <a:t>Userspace</a:t>
            </a:r>
            <a:r>
              <a:rPr lang="en-US" dirty="0"/>
              <a:t> Mutex</a:t>
            </a:r>
          </a:p>
        </p:txBody>
      </p:sp>
      <p:sp>
        <p:nvSpPr>
          <p:cNvPr id="3" name="Content Placeholder 2">
            <a:extLst>
              <a:ext uri="{FF2B5EF4-FFF2-40B4-BE49-F238E27FC236}">
                <a16:creationId xmlns:a16="http://schemas.microsoft.com/office/drawing/2014/main" id="{0A8059F1-E5B6-48E1-987F-5DDF58163B25}"/>
              </a:ext>
            </a:extLst>
          </p:cNvPr>
          <p:cNvSpPr>
            <a:spLocks noGrp="1"/>
          </p:cNvSpPr>
          <p:nvPr>
            <p:ph idx="1"/>
          </p:nvPr>
        </p:nvSpPr>
        <p:spPr>
          <a:xfrm>
            <a:off x="609600" y="3200400"/>
            <a:ext cx="10744200" cy="3505200"/>
          </a:xfrm>
        </p:spPr>
        <p:txBody>
          <a:bodyPr>
            <a:normAutofit/>
          </a:bodyPr>
          <a:lstStyle/>
          <a:p>
            <a:pPr marL="0" indent="0" algn="ctr">
              <a:buNone/>
            </a:pPr>
            <a:r>
              <a:rPr lang="en-US" dirty="0"/>
              <a:t>Interface to the kernel sleep() functionality!</a:t>
            </a:r>
          </a:p>
          <a:p>
            <a:pPr lvl="1" algn="ctr"/>
            <a:r>
              <a:rPr lang="en-US" dirty="0"/>
              <a:t>Let thread put themselves to sleep – conditionally! </a:t>
            </a:r>
          </a:p>
          <a:p>
            <a:pPr marL="457200" lvl="1" indent="0" algn="ctr">
              <a:buNone/>
            </a:pPr>
            <a:endParaRPr lang="en-US" dirty="0"/>
          </a:p>
          <a:p>
            <a:pPr marL="0" indent="0" algn="ctr">
              <a:buNone/>
            </a:pPr>
            <a:r>
              <a:rPr lang="en-US" dirty="0" err="1"/>
              <a:t>futex</a:t>
            </a:r>
            <a:r>
              <a:rPr lang="en-US" dirty="0"/>
              <a:t> is not exposed in </a:t>
            </a:r>
            <a:r>
              <a:rPr lang="en-US" dirty="0" err="1"/>
              <a:t>libc</a:t>
            </a:r>
            <a:r>
              <a:rPr lang="en-US" dirty="0"/>
              <a:t>; it is used within the implementation of </a:t>
            </a:r>
            <a:r>
              <a:rPr lang="en-US" dirty="0" err="1"/>
              <a:t>pthreads</a:t>
            </a:r>
            <a:endParaRPr lang="en-US" dirty="0"/>
          </a:p>
          <a:p>
            <a:pPr lvl="1" algn="ctr"/>
            <a:r>
              <a:rPr lang="en-US" dirty="0"/>
              <a:t>Can be used to implement locks, semaphores, monitors, etc…</a:t>
            </a:r>
          </a:p>
          <a:p>
            <a:pPr algn="ctr"/>
            <a:endParaRPr lang="en-US" i="1" dirty="0"/>
          </a:p>
        </p:txBody>
      </p:sp>
      <p:sp>
        <p:nvSpPr>
          <p:cNvPr id="7" name="Rectangle 6">
            <a:extLst>
              <a:ext uri="{FF2B5EF4-FFF2-40B4-BE49-F238E27FC236}">
                <a16:creationId xmlns:a16="http://schemas.microsoft.com/office/drawing/2014/main" id="{86D02215-E8C6-4049-B3B2-D96C2751B9C0}"/>
              </a:ext>
            </a:extLst>
          </p:cNvPr>
          <p:cNvSpPr/>
          <p:nvPr/>
        </p:nvSpPr>
        <p:spPr>
          <a:xfrm>
            <a:off x="2683164" y="1127492"/>
            <a:ext cx="8153400" cy="1631216"/>
          </a:xfrm>
          <a:prstGeom prst="rect">
            <a:avLst/>
          </a:prstGeom>
          <a:ln>
            <a:solidFill>
              <a:schemeClr val="accent1"/>
            </a:solidFill>
          </a:ln>
        </p:spPr>
        <p:txBody>
          <a:bodyPr wrap="square">
            <a:spAutoFit/>
          </a:bodyPr>
          <a:lstStyle/>
          <a:p>
            <a:r>
              <a:rPr lang="en-US" sz="2000" b="1" dirty="0">
                <a:solidFill>
                  <a:srgbClr val="502000"/>
                </a:solidFill>
                <a:latin typeface="Consolas" panose="020B0609020204030204" pitchFamily="49" charset="0"/>
              </a:rPr>
              <a:t>#include &lt;</a:t>
            </a:r>
            <a:r>
              <a:rPr lang="en-US" sz="2000" b="1" dirty="0" err="1">
                <a:solidFill>
                  <a:srgbClr val="502000"/>
                </a:solidFill>
                <a:latin typeface="Consolas" panose="020B0609020204030204" pitchFamily="49" charset="0"/>
              </a:rPr>
              <a:t>linux</a:t>
            </a:r>
            <a:r>
              <a:rPr lang="en-US" sz="2000" b="1" dirty="0">
                <a:solidFill>
                  <a:srgbClr val="502000"/>
                </a:solidFill>
                <a:latin typeface="Consolas" panose="020B0609020204030204" pitchFamily="49" charset="0"/>
              </a:rPr>
              <a:t>/</a:t>
            </a:r>
            <a:r>
              <a:rPr lang="en-US" sz="2000" b="1" dirty="0" err="1">
                <a:solidFill>
                  <a:srgbClr val="502000"/>
                </a:solidFill>
                <a:latin typeface="Consolas" panose="020B0609020204030204" pitchFamily="49" charset="0"/>
              </a:rPr>
              <a:t>futex.h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#include &lt;sys/</a:t>
            </a:r>
            <a:r>
              <a:rPr lang="en-US" sz="2000" b="1" dirty="0" err="1">
                <a:solidFill>
                  <a:srgbClr val="502000"/>
                </a:solidFill>
                <a:latin typeface="Consolas" panose="020B0609020204030204" pitchFamily="49" charset="0"/>
              </a:rPr>
              <a:t>time.h</a:t>
            </a:r>
            <a:r>
              <a:rPr lang="en-US" sz="2000" b="1" dirty="0">
                <a:solidFill>
                  <a:srgbClr val="502000"/>
                </a:solidFill>
                <a:latin typeface="Consolas" panose="020B0609020204030204" pitchFamily="49" charset="0"/>
              </a:rPr>
              <a:t>&gt;</a:t>
            </a:r>
            <a:r>
              <a:rPr lang="en-US" sz="2000" dirty="0">
                <a:latin typeface="Consolas" panose="020B0609020204030204" pitchFamily="49" charset="0"/>
              </a:rPr>
              <a:t> </a:t>
            </a:r>
          </a:p>
          <a:p>
            <a:endParaRPr lang="en-US" sz="2000" b="1" dirty="0">
              <a:solidFill>
                <a:srgbClr val="502000"/>
              </a:solidFill>
              <a:latin typeface="Consolas" panose="020B0609020204030204" pitchFamily="49" charset="0"/>
            </a:endParaRPr>
          </a:p>
          <a:p>
            <a:r>
              <a:rPr lang="en-US" sz="2000" b="1" dirty="0">
                <a:solidFill>
                  <a:srgbClr val="502000"/>
                </a:solidFill>
                <a:latin typeface="Consolas" panose="020B0609020204030204" pitchFamily="49" charset="0"/>
              </a:rPr>
              <a:t>int </a:t>
            </a:r>
            <a:r>
              <a:rPr lang="en-US" sz="2000" b="1" dirty="0" err="1">
                <a:solidFill>
                  <a:srgbClr val="502000"/>
                </a:solidFill>
                <a:latin typeface="Consolas" panose="020B0609020204030204" pitchFamily="49" charset="0"/>
              </a:rPr>
              <a:t>futex</a:t>
            </a:r>
            <a:r>
              <a:rPr lang="en-US" sz="2000" b="1" dirty="0">
                <a:solidFill>
                  <a:srgbClr val="502000"/>
                </a:solidFill>
                <a:latin typeface="Consolas" panose="020B0609020204030204" pitchFamily="49" charset="0"/>
              </a:rPr>
              <a:t>(int *</a:t>
            </a:r>
            <a:r>
              <a:rPr lang="en-US" sz="2000" i="1" dirty="0" err="1">
                <a:solidFill>
                  <a:srgbClr val="006000"/>
                </a:solidFill>
                <a:latin typeface="Consolas" panose="020B0609020204030204" pitchFamily="49" charset="0"/>
              </a:rPr>
              <a:t>uaddr</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futex_op</a:t>
            </a:r>
            <a:r>
              <a:rPr lang="en-US" sz="2000" b="1" dirty="0">
                <a:solidFill>
                  <a:srgbClr val="502000"/>
                </a:solidFill>
                <a:latin typeface="Consolas" panose="020B0609020204030204" pitchFamily="49" charset="0"/>
              </a:rPr>
              <a:t>, int </a:t>
            </a:r>
            <a:r>
              <a:rPr lang="en-US" sz="2000" i="1" dirty="0" err="1">
                <a:solidFill>
                  <a:srgbClr val="006000"/>
                </a:solidFill>
                <a:latin typeface="Consolas" panose="020B0609020204030204" pitchFamily="49" charset="0"/>
              </a:rPr>
              <a:t>val</a:t>
            </a:r>
            <a:r>
              <a:rPr lang="en-US" sz="2000" b="1" dirty="0">
                <a:solidFill>
                  <a:srgbClr val="502000"/>
                </a:solidFill>
                <a:latin typeface="Consolas" panose="020B0609020204030204" pitchFamily="49" charset="0"/>
              </a:rPr>
              <a:t>,</a:t>
            </a:r>
            <a:r>
              <a:rPr lang="en-US" sz="2000" dirty="0">
                <a:latin typeface="Consolas" panose="020B0609020204030204" pitchFamily="49" charset="0"/>
              </a:rPr>
              <a:t> </a:t>
            </a:r>
          </a:p>
          <a:p>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const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struct</a:t>
            </a:r>
            <a:r>
              <a:rPr lang="en-US" sz="2000" b="1" dirty="0">
                <a:solidFill>
                  <a:srgbClr val="502000"/>
                </a:solidFill>
                <a:latin typeface="Consolas" panose="020B0609020204030204" pitchFamily="49" charset="0"/>
              </a:rPr>
              <a:t> </a:t>
            </a:r>
            <a:r>
              <a:rPr lang="en-US" sz="2000" b="1" dirty="0" err="1">
                <a:solidFill>
                  <a:srgbClr val="502000"/>
                </a:solidFill>
                <a:latin typeface="Consolas" panose="020B0609020204030204" pitchFamily="49" charset="0"/>
              </a:rPr>
              <a:t>timespec</a:t>
            </a:r>
            <a:r>
              <a:rPr lang="en-US" sz="2000" b="1" dirty="0">
                <a:solidFill>
                  <a:srgbClr val="502000"/>
                </a:solidFill>
                <a:latin typeface="Consolas" panose="020B0609020204030204" pitchFamily="49" charset="0"/>
              </a:rPr>
              <a:t> *</a:t>
            </a:r>
            <a:r>
              <a:rPr lang="en-US" sz="2000" i="1" dirty="0">
                <a:solidFill>
                  <a:srgbClr val="006000"/>
                </a:solidFill>
                <a:latin typeface="Consolas" panose="020B0609020204030204" pitchFamily="49" charset="0"/>
              </a:rPr>
              <a:t>timeout</a:t>
            </a:r>
            <a:r>
              <a:rPr lang="en-US" sz="2000" b="1" i="1" dirty="0">
                <a:solidFill>
                  <a:srgbClr val="502000"/>
                </a:solidFill>
                <a:latin typeface="Consolas" panose="020B0609020204030204" pitchFamily="49" charset="0"/>
              </a:rPr>
              <a:t> );</a:t>
            </a:r>
            <a:endParaRPr lang="en-US" sz="2000" b="1" dirty="0">
              <a:solidFill>
                <a:srgbClr val="502000"/>
              </a:solidFill>
              <a:latin typeface="Consolas" panose="020B0609020204030204" pitchFamily="49" charset="0"/>
            </a:endParaRPr>
          </a:p>
        </p:txBody>
      </p:sp>
    </p:spTree>
    <p:extLst>
      <p:ext uri="{BB962C8B-B14F-4D97-AF65-F5344CB8AC3E}">
        <p14:creationId xmlns:p14="http://schemas.microsoft.com/office/powerpoint/2010/main" val="8127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3C9-B7F6-4BE6-BC72-0E0A55B9BFA9}"/>
              </a:ext>
            </a:extLst>
          </p:cNvPr>
          <p:cNvSpPr>
            <a:spLocks noGrp="1"/>
          </p:cNvSpPr>
          <p:nvPr>
            <p:ph type="title"/>
          </p:nvPr>
        </p:nvSpPr>
        <p:spPr/>
        <p:txBody>
          <a:bodyPr/>
          <a:lstStyle/>
          <a:p>
            <a:r>
              <a:rPr lang="en-US" dirty="0"/>
              <a:t>Example: First try: T&amp;S and </a:t>
            </a:r>
            <a:r>
              <a:rPr lang="en-US" dirty="0" err="1">
                <a:latin typeface="Consolas" panose="020B0609020204030204" pitchFamily="49" charset="0"/>
              </a:rPr>
              <a:t>futex</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23852B3-0CDC-454B-890D-1FD10A57535C}"/>
              </a:ext>
            </a:extLst>
          </p:cNvPr>
          <p:cNvSpPr>
            <a:spLocks noGrp="1"/>
          </p:cNvSpPr>
          <p:nvPr>
            <p:ph idx="1"/>
          </p:nvPr>
        </p:nvSpPr>
        <p:spPr>
          <a:xfrm>
            <a:off x="583969" y="3729282"/>
            <a:ext cx="10693400" cy="2542604"/>
          </a:xfrm>
        </p:spPr>
        <p:txBody>
          <a:bodyPr>
            <a:normAutofit/>
          </a:bodyPr>
          <a:lstStyle/>
          <a:p>
            <a:pPr marL="457200" lvl="1" indent="0" algn="ctr">
              <a:buNone/>
            </a:pPr>
            <a:r>
              <a:rPr lang="en-US" dirty="0"/>
              <a:t>Sleep interface by using </a:t>
            </a:r>
            <a:r>
              <a:rPr lang="en-US" dirty="0" err="1"/>
              <a:t>futex</a:t>
            </a:r>
            <a:r>
              <a:rPr lang="en-US" dirty="0"/>
              <a:t> – no </a:t>
            </a:r>
            <a:r>
              <a:rPr lang="en-US" dirty="0" err="1"/>
              <a:t>busywaiting</a:t>
            </a:r>
            <a:endParaRPr lang="en-US" dirty="0"/>
          </a:p>
          <a:p>
            <a:pPr marL="0" indent="0" algn="ctr">
              <a:buNone/>
            </a:pPr>
            <a:endParaRPr lang="en-US" dirty="0"/>
          </a:p>
          <a:p>
            <a:pPr marL="0" indent="0" algn="ctr">
              <a:buNone/>
            </a:pPr>
            <a:r>
              <a:rPr lang="en-US" dirty="0"/>
              <a:t>No overhead to acquire lock</a:t>
            </a:r>
          </a:p>
          <a:p>
            <a:pPr marL="0" indent="0" algn="ctr">
              <a:buNone/>
            </a:pPr>
            <a:endParaRPr lang="en-US" dirty="0"/>
          </a:p>
          <a:p>
            <a:pPr marL="0" indent="0" algn="ctr">
              <a:buNone/>
            </a:pPr>
            <a:r>
              <a:rPr lang="en-US" dirty="0"/>
              <a:t>Every unlock has to call kernel to potentially wake someone up – even if none</a:t>
            </a:r>
          </a:p>
        </p:txBody>
      </p:sp>
      <p:grpSp>
        <p:nvGrpSpPr>
          <p:cNvPr id="8" name="Group 14">
            <a:extLst>
              <a:ext uri="{FF2B5EF4-FFF2-40B4-BE49-F238E27FC236}">
                <a16:creationId xmlns:a16="http://schemas.microsoft.com/office/drawing/2014/main" id="{10F605D2-C136-4AFE-B7DC-F7F971608D06}"/>
              </a:ext>
            </a:extLst>
          </p:cNvPr>
          <p:cNvGrpSpPr>
            <a:grpSpLocks/>
          </p:cNvGrpSpPr>
          <p:nvPr/>
        </p:nvGrpSpPr>
        <p:grpSpPr bwMode="auto">
          <a:xfrm>
            <a:off x="1066800" y="817562"/>
            <a:ext cx="7140161" cy="2724151"/>
            <a:chOff x="-136" y="1152"/>
            <a:chExt cx="3584" cy="1716"/>
          </a:xfrm>
        </p:grpSpPr>
        <p:sp>
          <p:nvSpPr>
            <p:cNvPr id="9"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136" y="1152"/>
              <a:ext cx="3584" cy="171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900" b="0" dirty="0" err="1">
                  <a:solidFill>
                    <a:schemeClr val="accent5">
                      <a:lumMod val="50000"/>
                    </a:schemeClr>
                  </a:solidFill>
                  <a:latin typeface="Consolas" charset="0"/>
                  <a:ea typeface="Consolas" charset="0"/>
                  <a:cs typeface="Consolas" charset="0"/>
                </a:rPr>
                <a:t>int</a:t>
              </a:r>
              <a:r>
                <a:rPr lang="en-US" altLang="en-US" sz="1900" b="0" dirty="0">
                  <a:solidFill>
                    <a:schemeClr val="accent5">
                      <a:lumMod val="50000"/>
                    </a:schemeClr>
                  </a:solidFill>
                  <a:latin typeface="Consolas" charset="0"/>
                  <a:ea typeface="Consolas" charset="0"/>
                  <a:cs typeface="Consolas" charset="0"/>
                </a:rPr>
                <a:t> </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 = 0; // Interface: acquire(&amp;</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a:t>
              </a:r>
            </a:p>
            <a:p>
              <a:pPr algn="l"/>
              <a:r>
                <a:rPr lang="en-US" altLang="en-US" sz="1900" b="0" dirty="0">
                  <a:solidFill>
                    <a:schemeClr val="accent5">
                      <a:lumMod val="50000"/>
                    </a:schemeClr>
                  </a:solidFill>
                  <a:latin typeface="Consolas" charset="0"/>
                  <a:ea typeface="Consolas" charset="0"/>
                  <a:cs typeface="Consolas" charset="0"/>
                </a:rPr>
                <a:t>                //            release(&amp;</a:t>
              </a:r>
              <a:r>
                <a:rPr lang="en-US" altLang="en-US" sz="1900" b="0" dirty="0" err="1">
                  <a:solidFill>
                    <a:schemeClr val="accent5">
                      <a:lumMod val="50000"/>
                    </a:schemeClr>
                  </a:solidFill>
                  <a:latin typeface="Consolas" charset="0"/>
                  <a:ea typeface="Consolas" charset="0"/>
                  <a:cs typeface="Consolas" charset="0"/>
                </a:rPr>
                <a:t>mylock</a:t>
              </a:r>
              <a:r>
                <a:rPr lang="en-US" altLang="en-US" sz="1900" b="0" dirty="0">
                  <a:solidFill>
                    <a:schemeClr val="accent5">
                      <a:lumMod val="50000"/>
                    </a:schemeClr>
                  </a:solidFill>
                  <a:latin typeface="Consolas" charset="0"/>
                  <a:ea typeface="Consolas" charset="0"/>
                  <a:cs typeface="Consolas" charset="0"/>
                </a:rPr>
                <a:t>);</a:t>
              </a:r>
            </a:p>
            <a:p>
              <a:pPr algn="l"/>
              <a:endParaRPr lang="en-US" altLang="en-US" sz="1900" b="0" dirty="0">
                <a:latin typeface="Consolas" charset="0"/>
                <a:ea typeface="Consolas" charset="0"/>
                <a:cs typeface="Consolas" charset="0"/>
              </a:endParaRPr>
            </a:p>
            <a:p>
              <a:pPr algn="l"/>
              <a:r>
                <a:rPr lang="en-US" altLang="en-US" sz="1900" b="0" dirty="0">
                  <a:latin typeface="Consolas" charset="0"/>
                  <a:ea typeface="Consolas" charset="0"/>
                  <a:cs typeface="Consolas" charset="0"/>
                </a:rPr>
                <a:t>acquire(</a:t>
              </a:r>
              <a:r>
                <a:rPr lang="en-US" altLang="en-US" sz="1900" b="0" dirty="0" err="1">
                  <a:latin typeface="Consolas" charset="0"/>
                  <a:ea typeface="Consolas" charset="0"/>
                  <a:cs typeface="Consolas" charset="0"/>
                </a:rPr>
                <a:t>int</a:t>
              </a: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a:t>
              </a:r>
            </a:p>
            <a:p>
              <a:pPr algn="l"/>
              <a:r>
                <a:rPr lang="en-US" altLang="en-US" sz="1900" b="0" dirty="0">
                  <a:latin typeface="Consolas" charset="0"/>
                  <a:ea typeface="Consolas" charset="0"/>
                  <a:cs typeface="Consolas" charset="0"/>
                </a:rPr>
                <a:t>	while (</a:t>
              </a:r>
              <a:r>
                <a:rPr lang="en-US" altLang="en-US" sz="1900" b="0" dirty="0" err="1">
                  <a:solidFill>
                    <a:srgbClr val="FF0000"/>
                  </a:solidFill>
                  <a:latin typeface="Consolas" charset="0"/>
                  <a:ea typeface="Consolas" charset="0"/>
                  <a:cs typeface="Consolas" charset="0"/>
                </a:rPr>
                <a:t>test&amp;set</a:t>
              </a:r>
              <a:r>
                <a:rPr lang="en-US" altLang="en-US" sz="1900" b="0" dirty="0">
                  <a:solidFill>
                    <a:srgbClr val="FF0000"/>
                  </a:solidFill>
                  <a:latin typeface="Consolas" charset="0"/>
                  <a:ea typeface="Consolas" charset="0"/>
                  <a:cs typeface="Consolas" charset="0"/>
                </a:rPr>
                <a:t>(</a:t>
              </a:r>
              <a:r>
                <a:rPr lang="en-US" altLang="en-US" sz="1900" b="0" dirty="0" err="1">
                  <a:solidFill>
                    <a:srgbClr val="FF0000"/>
                  </a:solidFill>
                  <a:latin typeface="Consolas" charset="0"/>
                  <a:ea typeface="Consolas" charset="0"/>
                  <a:cs typeface="Consolas" charset="0"/>
                </a:rPr>
                <a:t>thelock</a:t>
              </a:r>
              <a:r>
                <a:rPr lang="en-US" altLang="en-US" sz="1900" b="0" dirty="0">
                  <a:solidFill>
                    <a:srgbClr val="FF0000"/>
                  </a:solidFill>
                  <a:latin typeface="Consolas" charset="0"/>
                  <a:ea typeface="Consolas" charset="0"/>
                  <a:cs typeface="Consolas" charset="0"/>
                </a:rPr>
                <a:t>)</a:t>
              </a:r>
              <a:r>
                <a:rPr lang="en-US" altLang="en-US" sz="1900" b="0" dirty="0">
                  <a:latin typeface="Consolas" charset="0"/>
                  <a:ea typeface="Consolas" charset="0"/>
                  <a:cs typeface="Consolas" charset="0"/>
                </a:rPr>
                <a:t>) {</a:t>
              </a:r>
            </a:p>
            <a:p>
              <a:pPr algn="l"/>
              <a:r>
                <a:rPr lang="en-US" altLang="en-US" sz="1900" b="0" dirty="0">
                  <a:latin typeface="Consolas" charset="0"/>
                  <a:ea typeface="Consolas" charset="0"/>
                  <a:cs typeface="Consolas" charset="0"/>
                </a:rPr>
                <a:t>		</a:t>
              </a:r>
              <a:r>
                <a:rPr lang="en-US" altLang="en-US" sz="1900" b="0" dirty="0" err="1">
                  <a:solidFill>
                    <a:schemeClr val="accent2"/>
                  </a:solidFill>
                  <a:latin typeface="Consolas" charset="0"/>
                  <a:ea typeface="Consolas" charset="0"/>
                  <a:cs typeface="Consolas" charset="0"/>
                </a:rPr>
                <a:t>futex</a:t>
              </a:r>
              <a:r>
                <a:rPr lang="en-US" altLang="en-US" sz="1900" b="0" dirty="0">
                  <a:solidFill>
                    <a:schemeClr val="accent2"/>
                  </a:solidFill>
                  <a:latin typeface="Consolas" charset="0"/>
                  <a:ea typeface="Consolas" charset="0"/>
                  <a:cs typeface="Consolas" charset="0"/>
                </a:rPr>
                <a:t>(</a:t>
              </a:r>
              <a:r>
                <a:rPr lang="en-US" altLang="en-US" sz="1900" b="0" dirty="0" err="1">
                  <a:solidFill>
                    <a:schemeClr val="accent2"/>
                  </a:solidFill>
                  <a:latin typeface="Consolas" charset="0"/>
                  <a:ea typeface="Consolas" charset="0"/>
                  <a:cs typeface="Consolas" charset="0"/>
                </a:rPr>
                <a:t>thelock</a:t>
              </a:r>
              <a:r>
                <a:rPr lang="en-US" altLang="en-US" sz="1900" b="0" dirty="0">
                  <a:solidFill>
                    <a:schemeClr val="accent2"/>
                  </a:solidFill>
                  <a:latin typeface="Consolas" charset="0"/>
                  <a:ea typeface="Consolas" charset="0"/>
                  <a:cs typeface="Consolas" charset="0"/>
                </a:rPr>
                <a:t>, FUTEX_WAIT, 1);</a:t>
              </a:r>
            </a:p>
            <a:p>
              <a:pPr algn="l"/>
              <a:r>
                <a:rPr lang="en-US" altLang="en-US" sz="1900" b="0" dirty="0">
                  <a:latin typeface="Consolas" charset="0"/>
                  <a:ea typeface="Consolas" charset="0"/>
                  <a:cs typeface="Consolas" charset="0"/>
                </a:rPr>
                <a:t>	}</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p>
            <a:p>
              <a:pPr algn="l"/>
              <a:endParaRPr lang="en-US" altLang="en-US" sz="1900" b="0" dirty="0">
                <a:latin typeface="Consolas" charset="0"/>
                <a:ea typeface="Consolas" charset="0"/>
                <a:cs typeface="Consolas" charset="0"/>
              </a:endParaRPr>
            </a:p>
          </p:txBody>
        </p:sp>
        <p:sp>
          <p:nvSpPr>
            <p:cNvPr id="11"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1728" y="1248"/>
              <a:ext cx="384" cy="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grpSp>
      <p:grpSp>
        <p:nvGrpSpPr>
          <p:cNvPr id="10" name="Group 14">
            <a:extLst>
              <a:ext uri="{FF2B5EF4-FFF2-40B4-BE49-F238E27FC236}">
                <a16:creationId xmlns:a16="http://schemas.microsoft.com/office/drawing/2014/main" id="{10F605D2-C136-4AFE-B7DC-F7F971608D06}"/>
              </a:ext>
            </a:extLst>
          </p:cNvPr>
          <p:cNvGrpSpPr>
            <a:grpSpLocks/>
          </p:cNvGrpSpPr>
          <p:nvPr/>
        </p:nvGrpSpPr>
        <p:grpSpPr bwMode="auto">
          <a:xfrm>
            <a:off x="6271615" y="817562"/>
            <a:ext cx="5311361" cy="3513138"/>
            <a:chOff x="-27" y="997"/>
            <a:chExt cx="3584" cy="2213"/>
          </a:xfrm>
        </p:grpSpPr>
        <p:sp>
          <p:nvSpPr>
            <p:cNvPr id="12"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27" y="997"/>
              <a:ext cx="3584" cy="2213"/>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endParaRPr lang="en-US" altLang="en-US" sz="1900" b="0" dirty="0">
                <a:latin typeface="Consolas" charset="0"/>
                <a:ea typeface="Consolas" charset="0"/>
                <a:cs typeface="Consolas" charset="0"/>
              </a:endParaRPr>
            </a:p>
            <a:p>
              <a:pPr>
                <a:lnSpc>
                  <a:spcPct val="90000"/>
                </a:lnSpc>
                <a:spcBef>
                  <a:spcPct val="10000"/>
                </a:spcBef>
                <a:buSzPct val="100000"/>
              </a:pPr>
              <a:r>
                <a:rPr lang="en-US" altLang="en-US" sz="1900" b="0" dirty="0">
                  <a:latin typeface="Consolas" charset="0"/>
                  <a:ea typeface="Consolas" charset="0"/>
                  <a:cs typeface="Consolas" charset="0"/>
                </a:rPr>
                <a:t>release(</a:t>
              </a:r>
              <a:r>
                <a:rPr lang="en-US" altLang="en-US" sz="1900" b="0" dirty="0" err="1">
                  <a:latin typeface="Consolas" charset="0"/>
                  <a:ea typeface="Consolas" charset="0"/>
                  <a:cs typeface="Consolas" charset="0"/>
                </a:rPr>
                <a:t>int</a:t>
              </a: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a:t>
              </a:r>
            </a:p>
            <a:p>
              <a:pPr>
                <a:lnSpc>
                  <a:spcPct val="90000"/>
                </a:lnSpc>
                <a:spcBef>
                  <a:spcPct val="10000"/>
                </a:spcBef>
                <a:buSzPct val="100000"/>
              </a:pPr>
              <a:r>
                <a:rPr lang="en-US" altLang="en-US" sz="1900" b="0" dirty="0">
                  <a:latin typeface="Consolas" charset="0"/>
                  <a:ea typeface="Consolas" charset="0"/>
                  <a:cs typeface="Consolas" charset="0"/>
                </a:rPr>
                <a:t>	</a:t>
              </a:r>
              <a:r>
                <a:rPr lang="en-US" altLang="en-US" sz="1900" b="0" dirty="0" err="1">
                  <a:latin typeface="Consolas" charset="0"/>
                  <a:ea typeface="Consolas" charset="0"/>
                  <a:cs typeface="Consolas" charset="0"/>
                </a:rPr>
                <a:t>thelock</a:t>
              </a:r>
              <a:r>
                <a:rPr lang="en-US" altLang="en-US" sz="1900" b="0" dirty="0">
                  <a:latin typeface="Consolas" charset="0"/>
                  <a:ea typeface="Consolas" charset="0"/>
                  <a:cs typeface="Consolas" charset="0"/>
                </a:rPr>
                <a:t> = 0; // unlock</a:t>
              </a: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	</a:t>
              </a:r>
              <a:r>
                <a:rPr lang="en-US" altLang="en-US" sz="1900" b="0" dirty="0" err="1">
                  <a:solidFill>
                    <a:schemeClr val="accent2"/>
                  </a:solidFill>
                  <a:latin typeface="Consolas" charset="0"/>
                  <a:ea typeface="Consolas" charset="0"/>
                  <a:cs typeface="Consolas" charset="0"/>
                </a:rPr>
                <a:t>futex</a:t>
              </a:r>
              <a:r>
                <a:rPr lang="en-US" altLang="en-US" sz="1900" b="0" dirty="0">
                  <a:solidFill>
                    <a:schemeClr val="accent2"/>
                  </a:solidFill>
                  <a:latin typeface="Consolas" charset="0"/>
                  <a:ea typeface="Consolas" charset="0"/>
                  <a:cs typeface="Consolas" charset="0"/>
                </a:rPr>
                <a:t>(</a:t>
              </a:r>
              <a:r>
                <a:rPr lang="en-US" altLang="en-US" sz="1900" b="0" dirty="0" err="1">
                  <a:solidFill>
                    <a:schemeClr val="accent2"/>
                  </a:solidFill>
                  <a:latin typeface="Consolas" charset="0"/>
                  <a:ea typeface="Consolas" charset="0"/>
                  <a:cs typeface="Consolas" charset="0"/>
                </a:rPr>
                <a:t>thelock</a:t>
              </a:r>
              <a:r>
                <a:rPr lang="en-US" altLang="en-US" sz="1900" b="0" dirty="0">
                  <a:solidFill>
                    <a:schemeClr val="accent2"/>
                  </a:solidFill>
                  <a:latin typeface="Consolas" charset="0"/>
                  <a:ea typeface="Consolas" charset="0"/>
                  <a:cs typeface="Consolas" charset="0"/>
                </a:rPr>
                <a:t>, FUTEX_WAKE, 1);</a:t>
              </a:r>
            </a:p>
            <a:p>
              <a:pPr>
                <a:lnSpc>
                  <a:spcPct val="90000"/>
                </a:lnSpc>
                <a:spcBef>
                  <a:spcPct val="10000"/>
                </a:spcBef>
                <a:buSzPct val="100000"/>
              </a:pPr>
              <a:br>
                <a:rPr lang="en-US" altLang="en-US" sz="1900" b="0" dirty="0">
                  <a:latin typeface="Consolas" charset="0"/>
                  <a:ea typeface="Consolas" charset="0"/>
                  <a:cs typeface="Consolas" charset="0"/>
                </a:rPr>
              </a:br>
              <a:r>
                <a:rPr lang="en-US" altLang="en-US" sz="1900" b="0" dirty="0">
                  <a:latin typeface="Consolas" charset="0"/>
                  <a:ea typeface="Consolas" charset="0"/>
                  <a:cs typeface="Consolas" charset="0"/>
                </a:rPr>
                <a:t>}</a:t>
              </a:r>
              <a:endParaRPr lang="en-US" altLang="en-US" sz="1900" b="0" dirty="0">
                <a:solidFill>
                  <a:schemeClr val="hlink"/>
                </a:solidFill>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a:p>
              <a:pPr algn="l"/>
              <a:endParaRPr lang="en-US" altLang="en-US" sz="1900" b="0" dirty="0">
                <a:latin typeface="Consolas" charset="0"/>
                <a:ea typeface="Consolas" charset="0"/>
                <a:cs typeface="Consolas" charset="0"/>
              </a:endParaRPr>
            </a:p>
          </p:txBody>
        </p:sp>
        <p:sp>
          <p:nvSpPr>
            <p:cNvPr id="13"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1728" y="1248"/>
              <a:ext cx="384" cy="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198385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3C9-B7F6-4BE6-BC72-0E0A55B9BFA9}"/>
              </a:ext>
            </a:extLst>
          </p:cNvPr>
          <p:cNvSpPr>
            <a:spLocks noGrp="1"/>
          </p:cNvSpPr>
          <p:nvPr>
            <p:ph type="title"/>
          </p:nvPr>
        </p:nvSpPr>
        <p:spPr/>
        <p:txBody>
          <a:bodyPr/>
          <a:lstStyle/>
          <a:p>
            <a:r>
              <a:rPr lang="en-US" dirty="0"/>
              <a:t>Example: Try #2: T&amp;S and </a:t>
            </a:r>
            <a:r>
              <a:rPr lang="en-US" dirty="0" err="1">
                <a:latin typeface="Consolas" panose="020B0609020204030204" pitchFamily="49" charset="0"/>
              </a:rPr>
              <a:t>futex</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23852B3-0CDC-454B-890D-1FD10A57535C}"/>
              </a:ext>
            </a:extLst>
          </p:cNvPr>
          <p:cNvSpPr>
            <a:spLocks noGrp="1"/>
          </p:cNvSpPr>
          <p:nvPr>
            <p:ph idx="1"/>
          </p:nvPr>
        </p:nvSpPr>
        <p:spPr>
          <a:xfrm>
            <a:off x="457200" y="4732674"/>
            <a:ext cx="10896600" cy="1744326"/>
          </a:xfrm>
        </p:spPr>
        <p:txBody>
          <a:bodyPr>
            <a:normAutofit fontScale="92500"/>
          </a:bodyPr>
          <a:lstStyle/>
          <a:p>
            <a:pPr marL="0" indent="0" algn="ctr">
              <a:buNone/>
            </a:pPr>
            <a:r>
              <a:rPr lang="en-US" dirty="0"/>
              <a:t>This is </a:t>
            </a:r>
            <a:r>
              <a:rPr lang="en-US" dirty="0" err="1"/>
              <a:t>syscall</a:t>
            </a:r>
            <a:r>
              <a:rPr lang="en-US" dirty="0"/>
              <a:t>-free in the uncontended case</a:t>
            </a:r>
          </a:p>
          <a:p>
            <a:pPr lvl="1" algn="ctr"/>
            <a:r>
              <a:rPr lang="en-US" dirty="0"/>
              <a:t>Temporarily falls back to </a:t>
            </a:r>
            <a:r>
              <a:rPr lang="en-US" dirty="0" err="1"/>
              <a:t>syscalls</a:t>
            </a:r>
            <a:r>
              <a:rPr lang="en-US" dirty="0"/>
              <a:t> if multiple waiters, or concurrent acquire/release</a:t>
            </a:r>
          </a:p>
          <a:p>
            <a:pPr algn="ctr"/>
            <a:r>
              <a:rPr lang="en-US" dirty="0"/>
              <a:t>But it can be considerably optimized!</a:t>
            </a:r>
          </a:p>
          <a:p>
            <a:pPr lvl="1" algn="ctr"/>
            <a:r>
              <a:rPr lang="en-US" dirty="0"/>
              <a:t>See “</a:t>
            </a:r>
            <a:r>
              <a:rPr lang="en-US" dirty="0" err="1">
                <a:hlinkClick r:id="rId3"/>
              </a:rPr>
              <a:t>Futexes</a:t>
            </a:r>
            <a:r>
              <a:rPr lang="en-US" dirty="0">
                <a:hlinkClick r:id="rId3"/>
              </a:rPr>
              <a:t> are Tricky</a:t>
            </a:r>
            <a:r>
              <a:rPr lang="en-US" dirty="0"/>
              <a:t>” by Ulrich </a:t>
            </a:r>
            <a:r>
              <a:rPr lang="en-US" dirty="0" err="1"/>
              <a:t>Drepper</a:t>
            </a:r>
            <a:endParaRPr lang="en-US" dirty="0"/>
          </a:p>
        </p:txBody>
      </p:sp>
      <p:sp>
        <p:nvSpPr>
          <p:cNvPr id="7" name="Text Box 5">
            <a:extLst>
              <a:ext uri="{FF2B5EF4-FFF2-40B4-BE49-F238E27FC236}">
                <a16:creationId xmlns:a16="http://schemas.microsoft.com/office/drawing/2014/main" id="{FD31D945-3296-45FA-9F38-10591FC655B2}"/>
              </a:ext>
            </a:extLst>
          </p:cNvPr>
          <p:cNvSpPr txBox="1">
            <a:spLocks noChangeArrowheads="1"/>
          </p:cNvSpPr>
          <p:nvPr/>
        </p:nvSpPr>
        <p:spPr bwMode="auto">
          <a:xfrm>
            <a:off x="6595716" y="706437"/>
            <a:ext cx="5596284" cy="333322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endParaRPr lang="en-US" altLang="en-US" b="0" dirty="0">
              <a:latin typeface="Consolas" charset="0"/>
              <a:ea typeface="Consolas" charset="0"/>
              <a:cs typeface="Consolas" charset="0"/>
            </a:endParaRPr>
          </a:p>
          <a:p>
            <a:pPr algn="l">
              <a:lnSpc>
                <a:spcPct val="90000"/>
              </a:lnSpc>
              <a:spcBef>
                <a:spcPct val="10000"/>
              </a:spcBef>
              <a:buSzPct val="100000"/>
            </a:pPr>
            <a:r>
              <a:rPr lang="en-US" altLang="en-US" b="0" dirty="0">
                <a:latin typeface="Consolas" charset="0"/>
                <a:ea typeface="Consolas" charset="0"/>
                <a:cs typeface="Consolas" charset="0"/>
              </a:rPr>
              <a:t>release(int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bool *maybe)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	</a:t>
            </a:r>
            <a:r>
              <a:rPr lang="en-US" altLang="en-US" b="0" dirty="0" err="1">
                <a:solidFill>
                  <a:schemeClr val="accent5">
                    <a:lumMod val="50000"/>
                  </a:schemeClr>
                </a:solidFill>
                <a:latin typeface="Consolas" charset="0"/>
                <a:ea typeface="Consolas" charset="0"/>
                <a:cs typeface="Consolas" charset="0"/>
              </a:rPr>
              <a:t>thelock</a:t>
            </a:r>
            <a:r>
              <a:rPr lang="en-US" altLang="en-US" b="0" dirty="0">
                <a:solidFill>
                  <a:schemeClr val="accent5">
                    <a:lumMod val="50000"/>
                  </a:schemeClr>
                </a:solidFill>
                <a:latin typeface="Consolas" charset="0"/>
                <a:ea typeface="Consolas" charset="0"/>
                <a:cs typeface="Consolas" charset="0"/>
              </a:rPr>
              <a:t> = 0;</a:t>
            </a:r>
          </a:p>
          <a:p>
            <a:pPr algn="l">
              <a:lnSpc>
                <a:spcPct val="90000"/>
              </a:lnSpc>
              <a:spcBef>
                <a:spcPct val="10000"/>
              </a:spcBef>
              <a:buSzPct val="100000"/>
            </a:pPr>
            <a:r>
              <a:rPr lang="en-US" altLang="en-US" b="0" dirty="0">
                <a:solidFill>
                  <a:srgbClr val="2A40E2"/>
                </a:solidFill>
                <a:latin typeface="Consolas" charset="0"/>
                <a:ea typeface="Consolas" charset="0"/>
                <a:cs typeface="Consolas" charset="0"/>
              </a:rPr>
              <a:t>	</a:t>
            </a:r>
            <a:r>
              <a:rPr lang="en-US" altLang="en-US" b="0" dirty="0">
                <a:latin typeface="Consolas" charset="0"/>
                <a:ea typeface="Consolas" charset="0"/>
                <a:cs typeface="Consolas" charset="0"/>
              </a:rPr>
              <a:t>if (*maybe) {</a:t>
            </a:r>
          </a:p>
          <a:p>
            <a:pPr algn="l">
              <a:lnSpc>
                <a:spcPct val="90000"/>
              </a:lnSpc>
              <a:spcBef>
                <a:spcPct val="10000"/>
              </a:spcBef>
              <a:buSzPct val="100000"/>
            </a:pPr>
            <a:r>
              <a:rPr lang="en-US" altLang="en-US" b="0" dirty="0">
                <a:latin typeface="Consolas" charset="0"/>
                <a:ea typeface="Consolas" charset="0"/>
                <a:cs typeface="Consolas" charset="0"/>
              </a:rPr>
              <a:t>		*maybe = false;</a:t>
            </a:r>
          </a:p>
          <a:p>
            <a:pPr algn="l">
              <a:lnSpc>
                <a:spcPct val="90000"/>
              </a:lnSpc>
              <a:spcBef>
                <a:spcPct val="10000"/>
              </a:spcBef>
              <a:buSzPct val="100000"/>
            </a:pPr>
            <a:r>
              <a:rPr lang="en-US" altLang="en-US" b="0" dirty="0">
                <a:latin typeface="Consolas" charset="0"/>
                <a:ea typeface="Consolas" charset="0"/>
                <a:cs typeface="Consolas" charset="0"/>
              </a:rPr>
              <a:t>		// Try to wake up someone</a:t>
            </a:r>
          </a:p>
          <a:p>
            <a:pPr algn="l">
              <a:lnSpc>
                <a:spcPct val="90000"/>
              </a:lnSpc>
              <a:spcBef>
                <a:spcPct val="10000"/>
              </a:spcBef>
              <a:buSzPct val="100000"/>
            </a:pPr>
            <a:r>
              <a:rPr lang="en-US" altLang="en-US" b="0" dirty="0">
                <a:latin typeface="Consolas" charset="0"/>
                <a:ea typeface="Consolas" charset="0"/>
                <a:cs typeface="Consolas" charset="0"/>
              </a:rPr>
              <a:t>		</a:t>
            </a:r>
            <a:r>
              <a:rPr lang="en-US" altLang="en-US" b="0" dirty="0" err="1">
                <a:solidFill>
                  <a:schemeClr val="accent2"/>
                </a:solidFill>
                <a:latin typeface="Consolas" charset="0"/>
                <a:ea typeface="Consolas" charset="0"/>
                <a:cs typeface="Consolas" charset="0"/>
              </a:rPr>
              <a:t>futex</a:t>
            </a:r>
            <a:r>
              <a:rPr lang="en-US" altLang="en-US" b="0" dirty="0">
                <a:solidFill>
                  <a:schemeClr val="accent2"/>
                </a:solidFill>
                <a:latin typeface="Consolas" charset="0"/>
                <a:ea typeface="Consolas" charset="0"/>
                <a:cs typeface="Consolas" charset="0"/>
              </a:rPr>
              <a:t>(</a:t>
            </a:r>
            <a:r>
              <a:rPr lang="en-US" altLang="en-US" b="0" dirty="0" err="1">
                <a:solidFill>
                  <a:schemeClr val="accent2"/>
                </a:solidFill>
                <a:latin typeface="Consolas" charset="0"/>
                <a:ea typeface="Consolas" charset="0"/>
                <a:cs typeface="Consolas" charset="0"/>
              </a:rPr>
              <a:t>thelock</a:t>
            </a:r>
            <a:r>
              <a:rPr lang="en-US" altLang="en-US" b="0" dirty="0">
                <a:solidFill>
                  <a:schemeClr val="accent2"/>
                </a:solidFill>
                <a:latin typeface="Consolas" charset="0"/>
                <a:ea typeface="Consolas" charset="0"/>
                <a:cs typeface="Consolas" charset="0"/>
              </a:rPr>
              <a:t>, FUTEX_WAKE, 1);</a:t>
            </a:r>
          </a:p>
          <a:p>
            <a:pPr algn="l">
              <a:lnSpc>
                <a:spcPct val="90000"/>
              </a:lnSpc>
              <a:spcBef>
                <a:spcPct val="10000"/>
              </a:spcBef>
              <a:buSzPct val="100000"/>
            </a:pPr>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endParaRPr lang="en-US" altLang="en-US" b="0" dirty="0">
              <a:solidFill>
                <a:schemeClr val="hlink"/>
              </a:solidFill>
              <a:latin typeface="Consolas" charset="0"/>
              <a:ea typeface="Consolas" charset="0"/>
              <a:cs typeface="Consolas" charset="0"/>
            </a:endParaRPr>
          </a:p>
        </p:txBody>
      </p:sp>
      <p:sp>
        <p:nvSpPr>
          <p:cNvPr id="9" name="Text Box 4">
            <a:extLst>
              <a:ext uri="{FF2B5EF4-FFF2-40B4-BE49-F238E27FC236}">
                <a16:creationId xmlns:a16="http://schemas.microsoft.com/office/drawing/2014/main" id="{1162A227-EC73-435D-9290-CF11F61DC66F}"/>
              </a:ext>
            </a:extLst>
          </p:cNvPr>
          <p:cNvSpPr txBox="1">
            <a:spLocks noChangeArrowheads="1"/>
          </p:cNvSpPr>
          <p:nvPr/>
        </p:nvSpPr>
        <p:spPr bwMode="auto">
          <a:xfrm>
            <a:off x="575916" y="706437"/>
            <a:ext cx="8415684" cy="39703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b="0" dirty="0">
                <a:solidFill>
                  <a:schemeClr val="accent5">
                    <a:lumMod val="50000"/>
                  </a:schemeClr>
                </a:solidFill>
                <a:latin typeface="Consolas" charset="0"/>
                <a:ea typeface="Consolas" charset="0"/>
                <a:cs typeface="Consolas" charset="0"/>
              </a:rPr>
              <a:t>bool maybe = false;</a:t>
            </a:r>
          </a:p>
          <a:p>
            <a:pPr algn="l"/>
            <a:r>
              <a:rPr lang="en-US" altLang="en-US" b="0" dirty="0">
                <a:solidFill>
                  <a:schemeClr val="accent5">
                    <a:lumMod val="50000"/>
                  </a:schemeClr>
                </a:solidFill>
                <a:latin typeface="Consolas" charset="0"/>
                <a:ea typeface="Consolas" charset="0"/>
                <a:cs typeface="Consolas" charset="0"/>
              </a:rPr>
              <a:t>int </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 0; // Interface: acquire(&amp;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&amp;</a:t>
            </a:r>
            <a:r>
              <a:rPr lang="en-US" altLang="en-US" b="0" dirty="0" err="1">
                <a:solidFill>
                  <a:schemeClr val="accent5">
                    <a:lumMod val="50000"/>
                  </a:schemeClr>
                </a:solidFill>
                <a:latin typeface="Consolas" charset="0"/>
                <a:ea typeface="Consolas" charset="0"/>
                <a:cs typeface="Consolas" charset="0"/>
              </a:rPr>
              <a:t>maybe_waiters</a:t>
            </a:r>
            <a:r>
              <a:rPr lang="en-US" altLang="en-US" b="0" dirty="0">
                <a:solidFill>
                  <a:schemeClr val="accent5">
                    <a:lumMod val="50000"/>
                  </a:schemeClr>
                </a:solidFill>
                <a:latin typeface="Consolas" charset="0"/>
                <a:ea typeface="Consolas" charset="0"/>
                <a:cs typeface="Consolas" charset="0"/>
              </a:rPr>
              <a:t>);</a:t>
            </a:r>
          </a:p>
          <a:p>
            <a:r>
              <a:rPr lang="en-US" altLang="en-US" b="0" dirty="0">
                <a:solidFill>
                  <a:schemeClr val="accent5">
                    <a:lumMod val="50000"/>
                  </a:schemeClr>
                </a:solidFill>
                <a:latin typeface="Consolas" charset="0"/>
                <a:ea typeface="Consolas" charset="0"/>
                <a:cs typeface="Consolas" charset="0"/>
              </a:rPr>
              <a:t>                //            release(&amp;</a:t>
            </a:r>
            <a:r>
              <a:rPr lang="en-US" altLang="en-US" b="0" dirty="0" err="1">
                <a:solidFill>
                  <a:schemeClr val="accent5">
                    <a:lumMod val="50000"/>
                  </a:schemeClr>
                </a:solidFill>
                <a:latin typeface="Consolas" charset="0"/>
                <a:ea typeface="Consolas" charset="0"/>
                <a:cs typeface="Consolas" charset="0"/>
              </a:rPr>
              <a:t>mylock</a:t>
            </a:r>
            <a:r>
              <a:rPr lang="en-US" altLang="en-US" b="0" dirty="0">
                <a:solidFill>
                  <a:schemeClr val="accent5">
                    <a:lumMod val="50000"/>
                  </a:schemeClr>
                </a:solidFill>
                <a:latin typeface="Consolas" charset="0"/>
                <a:ea typeface="Consolas" charset="0"/>
                <a:cs typeface="Consolas" charset="0"/>
              </a:rPr>
              <a:t>, &amp;</a:t>
            </a:r>
            <a:r>
              <a:rPr lang="en-US" altLang="en-US" b="0" dirty="0" err="1">
                <a:solidFill>
                  <a:schemeClr val="accent5">
                    <a:lumMod val="50000"/>
                  </a:schemeClr>
                </a:solidFill>
                <a:latin typeface="Consolas" charset="0"/>
                <a:ea typeface="Consolas" charset="0"/>
                <a:cs typeface="Consolas" charset="0"/>
              </a:rPr>
              <a:t>maybe_waiters</a:t>
            </a:r>
            <a:r>
              <a:rPr lang="en-US" altLang="en-US" b="0" dirty="0">
                <a:solidFill>
                  <a:schemeClr val="accent5">
                    <a:lumMod val="50000"/>
                  </a:schemeClr>
                </a:solidFill>
                <a:latin typeface="Consolas" charset="0"/>
                <a:ea typeface="Consolas" charset="0"/>
                <a:cs typeface="Consolas" charset="0"/>
              </a:rPr>
              <a:t>);</a:t>
            </a:r>
          </a:p>
          <a:p>
            <a:pPr algn="l"/>
            <a:endParaRPr lang="en-US" altLang="en-US" b="0" dirty="0">
              <a:latin typeface="Consolas" charset="0"/>
              <a:ea typeface="Consolas" charset="0"/>
              <a:cs typeface="Consolas" charset="0"/>
            </a:endParaRPr>
          </a:p>
          <a:p>
            <a:pPr algn="l"/>
            <a:r>
              <a:rPr lang="en-US" altLang="en-US" b="0" dirty="0">
                <a:latin typeface="Consolas" charset="0"/>
                <a:ea typeface="Consolas" charset="0"/>
                <a:cs typeface="Consolas" charset="0"/>
              </a:rPr>
              <a:t>acquire(</a:t>
            </a:r>
            <a:r>
              <a:rPr lang="en-US" altLang="en-US" b="0" dirty="0" err="1">
                <a:latin typeface="Consolas" charset="0"/>
                <a:ea typeface="Consolas" charset="0"/>
                <a:cs typeface="Consolas" charset="0"/>
              </a:rPr>
              <a:t>int</a:t>
            </a:r>
            <a:r>
              <a:rPr lang="en-US" altLang="en-US" b="0" dirty="0">
                <a:latin typeface="Consolas" charset="0"/>
                <a:ea typeface="Consolas" charset="0"/>
                <a:cs typeface="Consolas" charset="0"/>
              </a:rPr>
              <a:t> *</a:t>
            </a:r>
            <a:r>
              <a:rPr lang="en-US" altLang="en-US" b="0" dirty="0" err="1">
                <a:latin typeface="Consolas" charset="0"/>
                <a:ea typeface="Consolas" charset="0"/>
                <a:cs typeface="Consolas" charset="0"/>
              </a:rPr>
              <a:t>thelock</a:t>
            </a:r>
            <a:r>
              <a:rPr lang="en-US" altLang="en-US" b="0" dirty="0">
                <a:latin typeface="Consolas" charset="0"/>
                <a:ea typeface="Consolas" charset="0"/>
                <a:cs typeface="Consolas" charset="0"/>
              </a:rPr>
              <a:t>, bool *maybe) {</a:t>
            </a:r>
          </a:p>
          <a:p>
            <a:pPr algn="l"/>
            <a:r>
              <a:rPr lang="en-US" altLang="en-US" b="0" dirty="0">
                <a:latin typeface="Consolas" charset="0"/>
                <a:ea typeface="Consolas" charset="0"/>
                <a:cs typeface="Consolas" charset="0"/>
              </a:rPr>
              <a:t>	while (</a:t>
            </a:r>
            <a:r>
              <a:rPr lang="en-US" altLang="en-US" b="0" dirty="0" err="1">
                <a:solidFill>
                  <a:srgbClr val="FF0000"/>
                </a:solidFill>
                <a:latin typeface="Consolas" charset="0"/>
                <a:ea typeface="Consolas" charset="0"/>
                <a:cs typeface="Consolas" charset="0"/>
              </a:rPr>
              <a:t>test&amp;set</a:t>
            </a:r>
            <a:r>
              <a:rPr lang="en-US" altLang="en-US" b="0" dirty="0">
                <a:solidFill>
                  <a:srgbClr val="FF0000"/>
                </a:solidFill>
                <a:latin typeface="Consolas" charset="0"/>
                <a:ea typeface="Consolas" charset="0"/>
                <a:cs typeface="Consolas" charset="0"/>
              </a:rPr>
              <a:t>(</a:t>
            </a:r>
            <a:r>
              <a:rPr lang="en-US" altLang="en-US" b="0" dirty="0" err="1">
                <a:solidFill>
                  <a:srgbClr val="FF0000"/>
                </a:solidFill>
                <a:latin typeface="Consolas" charset="0"/>
                <a:ea typeface="Consolas" charset="0"/>
                <a:cs typeface="Consolas" charset="0"/>
              </a:rPr>
              <a:t>thelock</a:t>
            </a:r>
            <a:r>
              <a:rPr lang="en-US" altLang="en-US" b="0" dirty="0">
                <a:solidFill>
                  <a:srgbClr val="FF0000"/>
                </a:solidFill>
                <a:latin typeface="Consolas" charset="0"/>
                <a:ea typeface="Consolas" charset="0"/>
                <a:cs typeface="Consolas" charset="0"/>
              </a:rPr>
              <a:t>)</a:t>
            </a:r>
            <a:r>
              <a:rPr lang="en-US" altLang="en-US" b="0" dirty="0">
                <a:latin typeface="Consolas" charset="0"/>
                <a:ea typeface="Consolas" charset="0"/>
                <a:cs typeface="Consolas" charset="0"/>
              </a:rPr>
              <a:t>) {</a:t>
            </a:r>
          </a:p>
          <a:p>
            <a:r>
              <a:rPr lang="en-US" altLang="en-US" b="0" dirty="0">
                <a:latin typeface="Consolas" charset="0"/>
                <a:ea typeface="Consolas" charset="0"/>
                <a:cs typeface="Consolas" charset="0"/>
              </a:rPr>
              <a:t>		// Sleep, since lock busy!</a:t>
            </a:r>
          </a:p>
          <a:p>
            <a:pPr algn="l"/>
            <a:r>
              <a:rPr lang="en-US" altLang="en-US" b="0" dirty="0">
                <a:latin typeface="Consolas" charset="0"/>
                <a:ea typeface="Consolas" charset="0"/>
                <a:cs typeface="Consolas" charset="0"/>
              </a:rPr>
              <a:t>		*maybe = true;</a:t>
            </a:r>
          </a:p>
          <a:p>
            <a:pPr algn="l"/>
            <a:r>
              <a:rPr lang="en-US" altLang="en-US" b="0" dirty="0">
                <a:latin typeface="Consolas" charset="0"/>
                <a:ea typeface="Consolas" charset="0"/>
                <a:cs typeface="Consolas" charset="0"/>
              </a:rPr>
              <a:t>		</a:t>
            </a:r>
            <a:r>
              <a:rPr lang="en-US" altLang="en-US" b="0" dirty="0" err="1">
                <a:solidFill>
                  <a:schemeClr val="accent2"/>
                </a:solidFill>
                <a:latin typeface="Consolas" charset="0"/>
                <a:ea typeface="Consolas" charset="0"/>
                <a:cs typeface="Consolas" charset="0"/>
              </a:rPr>
              <a:t>futex</a:t>
            </a:r>
            <a:r>
              <a:rPr lang="en-US" altLang="en-US" b="0" dirty="0">
                <a:solidFill>
                  <a:schemeClr val="accent2"/>
                </a:solidFill>
                <a:latin typeface="Consolas" charset="0"/>
                <a:ea typeface="Consolas" charset="0"/>
                <a:cs typeface="Consolas" charset="0"/>
              </a:rPr>
              <a:t>(</a:t>
            </a:r>
            <a:r>
              <a:rPr lang="en-US" altLang="en-US" b="0" dirty="0" err="1">
                <a:solidFill>
                  <a:schemeClr val="accent2"/>
                </a:solidFill>
                <a:latin typeface="Consolas" charset="0"/>
                <a:ea typeface="Consolas" charset="0"/>
                <a:cs typeface="Consolas" charset="0"/>
              </a:rPr>
              <a:t>thelock</a:t>
            </a:r>
            <a:r>
              <a:rPr lang="en-US" altLang="en-US" b="0" dirty="0">
                <a:solidFill>
                  <a:schemeClr val="accent2"/>
                </a:solidFill>
                <a:latin typeface="Consolas" charset="0"/>
                <a:ea typeface="Consolas" charset="0"/>
                <a:cs typeface="Consolas" charset="0"/>
              </a:rPr>
              <a:t>, FUTEX_WAIT, 1);</a:t>
            </a:r>
          </a:p>
          <a:p>
            <a:pPr algn="l"/>
            <a:endParaRPr lang="en-US" altLang="en-US" b="0" dirty="0">
              <a:solidFill>
                <a:schemeClr val="accent2"/>
              </a:solidFill>
              <a:latin typeface="Consolas" charset="0"/>
              <a:ea typeface="Consolas" charset="0"/>
              <a:cs typeface="Consolas" charset="0"/>
            </a:endParaRPr>
          </a:p>
          <a:p>
            <a:pPr algn="l"/>
            <a:r>
              <a:rPr lang="en-US" altLang="en-US" b="0" dirty="0">
                <a:solidFill>
                  <a:schemeClr val="accent2"/>
                </a:solidFill>
                <a:latin typeface="Consolas" charset="0"/>
                <a:ea typeface="Consolas" charset="0"/>
                <a:cs typeface="Consolas" charset="0"/>
              </a:rPr>
              <a:t>		</a:t>
            </a:r>
            <a:r>
              <a:rPr lang="en-US" altLang="en-US" b="0" dirty="0">
                <a:latin typeface="Consolas" charset="0"/>
                <a:ea typeface="Consolas" charset="0"/>
                <a:cs typeface="Consolas" charset="0"/>
              </a:rPr>
              <a:t>// Make sure other sleepers not stuck</a:t>
            </a:r>
          </a:p>
          <a:p>
            <a:pPr algn="l"/>
            <a:r>
              <a:rPr lang="en-US" altLang="en-US" b="0" dirty="0">
                <a:latin typeface="Consolas" charset="0"/>
                <a:ea typeface="Consolas" charset="0"/>
                <a:cs typeface="Consolas" charset="0"/>
              </a:rPr>
              <a:t>		*maybe = true;</a:t>
            </a:r>
          </a:p>
          <a:p>
            <a:pPr algn="l"/>
            <a:r>
              <a:rPr lang="en-US" altLang="en-US" b="0" dirty="0">
                <a:latin typeface="Consolas" charset="0"/>
                <a:ea typeface="Consolas" charset="0"/>
                <a:cs typeface="Consolas" charset="0"/>
              </a:rPr>
              <a:t>	}</a:t>
            </a:r>
            <a:br>
              <a:rPr lang="en-US" altLang="en-US" b="0" dirty="0">
                <a:latin typeface="Consolas" charset="0"/>
                <a:ea typeface="Consolas" charset="0"/>
                <a:cs typeface="Consolas" charset="0"/>
              </a:rPr>
            </a:br>
            <a:r>
              <a:rPr lang="en-US" altLang="en-US" b="0" dirty="0">
                <a:latin typeface="Consolas" charset="0"/>
                <a:ea typeface="Consolas" charset="0"/>
                <a:cs typeface="Consolas" charset="0"/>
              </a:rPr>
              <a:t>}</a:t>
            </a:r>
          </a:p>
        </p:txBody>
      </p:sp>
      <p:sp>
        <p:nvSpPr>
          <p:cNvPr id="11" name="AutoShape 7">
            <a:extLst>
              <a:ext uri="{FF2B5EF4-FFF2-40B4-BE49-F238E27FC236}">
                <a16:creationId xmlns:a16="http://schemas.microsoft.com/office/drawing/2014/main" id="{B61CD74D-455A-43A0-B4F1-02061711597D}"/>
              </a:ext>
            </a:extLst>
          </p:cNvPr>
          <p:cNvSpPr>
            <a:spLocks noChangeAspect="1" noChangeArrowheads="1" noTextEdit="1"/>
          </p:cNvSpPr>
          <p:nvPr/>
        </p:nvSpPr>
        <p:spPr bwMode="auto">
          <a:xfrm>
            <a:off x="3649398" y="1011237"/>
            <a:ext cx="626224"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spTree>
    <p:extLst>
      <p:ext uri="{BB962C8B-B14F-4D97-AF65-F5344CB8AC3E}">
        <p14:creationId xmlns:p14="http://schemas.microsoft.com/office/powerpoint/2010/main" val="172475487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752600" y="7620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Higher-level </a:t>
                </a:r>
                <a:br>
                  <a:rPr lang="en-US" altLang="en-US" sz="2400" b="0" dirty="0">
                    <a:latin typeface="Gill Sans" charset="0"/>
                    <a:ea typeface="Gill Sans" charset="0"/>
                    <a:cs typeface="Gill Sans" charset="0"/>
                  </a:rPr>
                </a:br>
                <a:r>
                  <a:rPr lang="en-US" altLang="en-US" sz="2400" b="0" dirty="0">
                    <a:latin typeface="Gill Sans" charset="0"/>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400" b="0" dirty="0">
                    <a:latin typeface="Gill Sans" charset="0"/>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447800" y="4267200"/>
            <a:ext cx="9677400" cy="2133600"/>
          </a:xfrm>
        </p:spPr>
        <p:txBody>
          <a:bodyPr/>
          <a:lstStyle/>
          <a:p>
            <a:r>
              <a:rPr lang="en-US" altLang="ko-KR" dirty="0">
                <a:ea typeface="굴림" panose="020B0600000101010101" pitchFamily="34" charset="-127"/>
              </a:rPr>
              <a:t>We are going to implement various higher-level synchronization primitives using atomic operations</a:t>
            </a:r>
          </a:p>
          <a:p>
            <a:pPr lvl="1"/>
            <a:r>
              <a:rPr lang="en-US" altLang="ko-KR" dirty="0">
                <a:ea typeface="굴림" panose="020B0600000101010101" pitchFamily="34" charset="-127"/>
              </a:rPr>
              <a:t>Everything is pretty painful if only atomic primitives are load and store</a:t>
            </a:r>
          </a:p>
          <a:p>
            <a:pPr lvl="1"/>
            <a:r>
              <a:rPr lang="en-US" altLang="ko-KR" dirty="0">
                <a:ea typeface="굴림" panose="020B0600000101010101" pitchFamily="34" charset="-127"/>
              </a:rPr>
              <a:t>Need to provide primitives useful at user-level</a:t>
            </a:r>
          </a:p>
        </p:txBody>
      </p:sp>
      <p:sp>
        <p:nvSpPr>
          <p:cNvPr id="436234" name="Rectangle 10"/>
          <p:cNvSpPr>
            <a:spLocks noChangeArrowheads="1"/>
          </p:cNvSpPr>
          <p:nvPr/>
        </p:nvSpPr>
        <p:spPr bwMode="auto">
          <a:xfrm>
            <a:off x="3276600" y="3048000"/>
            <a:ext cx="7162800" cy="68580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Load/Store    Disable </a:t>
            </a:r>
            <a:r>
              <a:rPr lang="en-US" altLang="en-US" sz="2400" b="0" dirty="0" err="1">
                <a:latin typeface="Gill Sans" charset="0"/>
                <a:ea typeface="Gill Sans" charset="0"/>
                <a:cs typeface="Gill Sans" charset="0"/>
              </a:rPr>
              <a:t>Ints</a:t>
            </a:r>
            <a:r>
              <a:rPr lang="en-US" altLang="en-US" sz="2400" b="0" dirty="0">
                <a:latin typeface="Gill Sans" charset="0"/>
                <a:ea typeface="Gill Sans" charset="0"/>
                <a:cs typeface="Gill Sans" charset="0"/>
              </a:rPr>
              <a:t>   </a:t>
            </a:r>
            <a:r>
              <a:rPr lang="en-US" altLang="en-US" sz="2400" b="0" dirty="0" err="1">
                <a:latin typeface="Gill Sans" charset="0"/>
                <a:ea typeface="Gill Sans" charset="0"/>
                <a:cs typeface="Gill Sans" charset="0"/>
              </a:rPr>
              <a:t>Test&amp;Set</a:t>
            </a:r>
            <a:r>
              <a:rPr lang="en-US" altLang="en-US" sz="2400" b="0" dirty="0">
                <a:latin typeface="Gill Sans" charset="0"/>
                <a:ea typeface="Gill Sans" charset="0"/>
                <a:cs typeface="Gill Sans" charset="0"/>
              </a:rPr>
              <a:t>   </a:t>
            </a:r>
            <a:r>
              <a:rPr lang="en-US" altLang="en-US" sz="2400" b="0" dirty="0" err="1">
                <a:latin typeface="Gill Sans" charset="0"/>
                <a:ea typeface="Gill Sans" charset="0"/>
                <a:cs typeface="Gill Sans" charset="0"/>
              </a:rPr>
              <a:t>Compare&amp;Swap</a:t>
            </a:r>
            <a:endParaRPr lang="en-US" altLang="en-US" sz="2400" b="0" dirty="0">
              <a:latin typeface="Gill Sans" charset="0"/>
              <a:ea typeface="Gill Sans" charset="0"/>
              <a:cs typeface="Gill Sans" charset="0"/>
            </a:endParaRPr>
          </a:p>
        </p:txBody>
      </p:sp>
      <p:sp>
        <p:nvSpPr>
          <p:cNvPr id="436232" name="Rectangle 8"/>
          <p:cNvSpPr>
            <a:spLocks noChangeArrowheads="1"/>
          </p:cNvSpPr>
          <p:nvPr/>
        </p:nvSpPr>
        <p:spPr bwMode="auto">
          <a:xfrm>
            <a:off x="3276600" y="1600200"/>
            <a:ext cx="7162800" cy="144780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Locks   Semaphores   Monitors   Send/Receive</a:t>
            </a:r>
          </a:p>
        </p:txBody>
      </p:sp>
      <p:sp>
        <p:nvSpPr>
          <p:cNvPr id="436230" name="Rectangle 6"/>
          <p:cNvSpPr>
            <a:spLocks noChangeArrowheads="1"/>
          </p:cNvSpPr>
          <p:nvPr/>
        </p:nvSpPr>
        <p:spPr bwMode="auto">
          <a:xfrm>
            <a:off x="3276600" y="762000"/>
            <a:ext cx="7162800" cy="838200"/>
          </a:xfrm>
          <a:prstGeom prst="rect">
            <a:avLst/>
          </a:prstGeom>
          <a:solidFill>
            <a:srgbClr val="53FB25"/>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2400" b="0" dirty="0">
                <a:latin typeface="Gill Sans" charset="0"/>
                <a:ea typeface="Gill Sans" charset="0"/>
                <a:cs typeface="Gill Sans" charset="0"/>
              </a:rPr>
              <a:t>Shared Programs</a:t>
            </a:r>
          </a:p>
        </p:txBody>
      </p:sp>
    </p:spTree>
    <p:extLst>
      <p:ext uri="{BB962C8B-B14F-4D97-AF65-F5344CB8AC3E}">
        <p14:creationId xmlns:p14="http://schemas.microsoft.com/office/powerpoint/2010/main" val="370866379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Higher-level Primitives than Locks</a:t>
            </a:r>
          </a:p>
        </p:txBody>
      </p:sp>
      <p:sp>
        <p:nvSpPr>
          <p:cNvPr id="23555" name="Rectangle 3"/>
          <p:cNvSpPr>
            <a:spLocks noGrp="1" noChangeArrowheads="1"/>
          </p:cNvSpPr>
          <p:nvPr>
            <p:ph type="body" idx="1"/>
          </p:nvPr>
        </p:nvSpPr>
        <p:spPr>
          <a:xfrm>
            <a:off x="1752600" y="1371600"/>
            <a:ext cx="8382000" cy="5257800"/>
          </a:xfrm>
        </p:spPr>
        <p:txBody>
          <a:bodyPr>
            <a:normAutofit/>
          </a:bodyPr>
          <a:lstStyle/>
          <a:p>
            <a:pPr marL="0" indent="0" algn="ctr">
              <a:buNone/>
            </a:pPr>
            <a:r>
              <a:rPr lang="en-US" altLang="ko-KR" dirty="0">
                <a:ea typeface="굴림" panose="020B0600000101010101" pitchFamily="34" charset="-127"/>
              </a:rPr>
              <a:t>Goal of last couple of lectures:</a:t>
            </a:r>
          </a:p>
          <a:p>
            <a:pPr lvl="1" algn="ctr"/>
            <a:r>
              <a:rPr lang="en-US" altLang="ko-KR" dirty="0">
                <a:ea typeface="굴림" panose="020B0600000101010101" pitchFamily="34" charset="-127"/>
              </a:rPr>
              <a:t>What is right abstraction for synchronizing threads that share memory?</a:t>
            </a:r>
          </a:p>
          <a:p>
            <a:pPr lvl="1" algn="ctr"/>
            <a:r>
              <a:rPr lang="en-US" altLang="ko-KR" dirty="0">
                <a:ea typeface="굴림" panose="020B0600000101010101" pitchFamily="34" charset="-127"/>
              </a:rPr>
              <a:t>Want as high-level a primitive as possible</a:t>
            </a:r>
          </a:p>
          <a:p>
            <a:pPr marL="457200" lvl="1" indent="0" algn="ctr">
              <a:buNone/>
            </a:pPr>
            <a:endParaRPr lang="en-US" altLang="ko-KR" dirty="0">
              <a:ea typeface="굴림" panose="020B0600000101010101" pitchFamily="34" charset="-127"/>
            </a:endParaRPr>
          </a:p>
          <a:p>
            <a:pPr marL="0" indent="0" algn="ctr">
              <a:buNone/>
            </a:pPr>
            <a:r>
              <a:rPr lang="en-US" altLang="ko-KR" dirty="0">
                <a:ea typeface="굴림" panose="020B0600000101010101" pitchFamily="34" charset="-127"/>
              </a:rPr>
              <a:t>Synchronization is a way of coordinating multiple concurrent activities that are using shared state</a:t>
            </a:r>
          </a:p>
          <a:p>
            <a:pPr lvl="1" algn="ctr"/>
            <a:r>
              <a:rPr lang="en-US" altLang="ko-KR" dirty="0">
                <a:ea typeface="굴림" panose="020B0600000101010101" pitchFamily="34" charset="-127"/>
              </a:rPr>
              <a:t>This lecture and the next presents some ways of structuring sharing</a:t>
            </a:r>
          </a:p>
        </p:txBody>
      </p:sp>
    </p:spTree>
    <p:extLst>
      <p:ext uri="{BB962C8B-B14F-4D97-AF65-F5344CB8AC3E}">
        <p14:creationId xmlns:p14="http://schemas.microsoft.com/office/powerpoint/2010/main" val="501913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5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152400"/>
            <a:ext cx="12115800" cy="533400"/>
          </a:xfrm>
        </p:spPr>
        <p:txBody>
          <a:bodyPr/>
          <a:lstStyle/>
          <a:p>
            <a:r>
              <a:rPr lang="en-US" altLang="ko-KR" dirty="0">
                <a:ea typeface="굴림" panose="020B0600000101010101" pitchFamily="34" charset="-127"/>
              </a:rPr>
              <a:t>Producer-Consumer with a Bounded Buffer</a:t>
            </a:r>
          </a:p>
        </p:txBody>
      </p:sp>
      <p:sp>
        <p:nvSpPr>
          <p:cNvPr id="462851" name="Rectangle 3"/>
          <p:cNvSpPr>
            <a:spLocks noGrp="1" noChangeArrowheads="1"/>
          </p:cNvSpPr>
          <p:nvPr>
            <p:ph type="body" idx="1"/>
          </p:nvPr>
        </p:nvSpPr>
        <p:spPr>
          <a:xfrm>
            <a:off x="850162" y="790294"/>
            <a:ext cx="9906000" cy="5915306"/>
          </a:xfrm>
        </p:spPr>
        <p:txBody>
          <a:bodyPr>
            <a:normAutofit/>
          </a:bodyPr>
          <a:lstStyle/>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Problem Definition</a:t>
            </a:r>
          </a:p>
          <a:p>
            <a:pPr lvl="1" algn="ctr">
              <a:lnSpc>
                <a:spcPct val="80000"/>
              </a:lnSpc>
              <a:spcBef>
                <a:spcPct val="20000"/>
              </a:spcBef>
            </a:pPr>
            <a:r>
              <a:rPr lang="en-US" altLang="ko-KR" dirty="0">
                <a:ea typeface="굴림" panose="020B0600000101010101" pitchFamily="34" charset="-127"/>
              </a:rPr>
              <a:t>Producer(s) put things into a shared buffer</a:t>
            </a:r>
          </a:p>
          <a:p>
            <a:pPr lvl="1" algn="ctr">
              <a:lnSpc>
                <a:spcPct val="80000"/>
              </a:lnSpc>
              <a:spcBef>
                <a:spcPct val="20000"/>
              </a:spcBef>
            </a:pPr>
            <a:r>
              <a:rPr lang="en-US" altLang="ko-KR" dirty="0">
                <a:ea typeface="굴림" panose="020B0600000101010101" pitchFamily="34" charset="-127"/>
              </a:rPr>
              <a:t>Consumer(s) take them out</a:t>
            </a:r>
          </a:p>
          <a:p>
            <a:pPr lvl="1" algn="ctr">
              <a:lnSpc>
                <a:spcPct val="80000"/>
              </a:lnSpc>
              <a:spcBef>
                <a:spcPct val="20000"/>
              </a:spcBef>
            </a:pPr>
            <a:r>
              <a:rPr lang="en-US" altLang="ko-KR" dirty="0">
                <a:ea typeface="굴림" panose="020B0600000101010101" pitchFamily="34" charset="-127"/>
              </a:rPr>
              <a:t>Need synchronization to coordinate producer/consumer</a:t>
            </a:r>
          </a:p>
          <a:p>
            <a:pPr lvl="1" algn="ctr">
              <a:lnSpc>
                <a:spcPct val="80000"/>
              </a:lnSpc>
              <a:spcBef>
                <a:spcPct val="20000"/>
              </a:spcBef>
            </a:pPr>
            <a:endParaRPr lang="en-US" altLang="ko-KR" sz="1600"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Don’t want producer and consumer to have to work in lockstep, so put a fixed-size buffer between them</a:t>
            </a:r>
          </a:p>
          <a:p>
            <a:pPr lvl="1" algn="ctr">
              <a:lnSpc>
                <a:spcPct val="80000"/>
              </a:lnSpc>
              <a:spcBef>
                <a:spcPct val="20000"/>
              </a:spcBef>
            </a:pPr>
            <a:r>
              <a:rPr lang="en-US" altLang="ko-KR" dirty="0">
                <a:ea typeface="굴림" panose="020B0600000101010101" pitchFamily="34" charset="-127"/>
              </a:rPr>
              <a:t>Need to synchronize access to this buffer</a:t>
            </a:r>
          </a:p>
          <a:p>
            <a:pPr lvl="1" algn="ctr">
              <a:lnSpc>
                <a:spcPct val="80000"/>
              </a:lnSpc>
              <a:spcBef>
                <a:spcPct val="20000"/>
              </a:spcBef>
            </a:pPr>
            <a:r>
              <a:rPr lang="en-US" altLang="ko-KR" dirty="0">
                <a:ea typeface="굴림" panose="020B0600000101010101" pitchFamily="34" charset="-127"/>
              </a:rPr>
              <a:t>Producer needs to wait if buffer is full</a:t>
            </a:r>
          </a:p>
          <a:p>
            <a:pPr lvl="1" algn="ctr">
              <a:lnSpc>
                <a:spcPct val="80000"/>
              </a:lnSpc>
              <a:spcBef>
                <a:spcPct val="20000"/>
              </a:spcBef>
            </a:pPr>
            <a:r>
              <a:rPr lang="en-US" altLang="ko-KR" dirty="0">
                <a:ea typeface="굴림" panose="020B0600000101010101" pitchFamily="34" charset="-127"/>
              </a:rPr>
              <a:t>Consumer needs to wait if buffer is empty</a:t>
            </a:r>
          </a:p>
          <a:p>
            <a:pPr marL="457200" lvl="1" indent="0" algn="ctr">
              <a:lnSpc>
                <a:spcPct val="80000"/>
              </a:lnSpc>
              <a:spcBef>
                <a:spcPct val="20000"/>
              </a:spcBef>
              <a:buNone/>
            </a:pPr>
            <a:endParaRPr lang="ko-KR" altLang="en-US" dirty="0">
              <a:ea typeface="굴림" panose="020B0600000101010101" pitchFamily="34" charset="-127"/>
            </a:endParaRPr>
          </a:p>
        </p:txBody>
      </p:sp>
      <p:sp>
        <p:nvSpPr>
          <p:cNvPr id="11" name="Rectangle 5">
            <a:extLst>
              <a:ext uri="{FF2B5EF4-FFF2-40B4-BE49-F238E27FC236}">
                <a16:creationId xmlns:a16="http://schemas.microsoft.com/office/drawing/2014/main" id="{98497CA3-96EE-AD43-9502-1CC1C466CBB9}"/>
              </a:ext>
            </a:extLst>
          </p:cNvPr>
          <p:cNvSpPr>
            <a:spLocks noChangeArrowheads="1"/>
          </p:cNvSpPr>
          <p:nvPr/>
        </p:nvSpPr>
        <p:spPr bwMode="auto">
          <a:xfrm>
            <a:off x="10543068" y="1095094"/>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2" name="Rectangle 5">
            <a:extLst>
              <a:ext uri="{FF2B5EF4-FFF2-40B4-BE49-F238E27FC236}">
                <a16:creationId xmlns:a16="http://schemas.microsoft.com/office/drawing/2014/main" id="{884472BC-AD9C-CF47-942E-032A15DBF534}"/>
              </a:ext>
            </a:extLst>
          </p:cNvPr>
          <p:cNvSpPr>
            <a:spLocks noChangeArrowheads="1"/>
          </p:cNvSpPr>
          <p:nvPr/>
        </p:nvSpPr>
        <p:spPr bwMode="auto">
          <a:xfrm>
            <a:off x="10390668" y="942694"/>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3" name="Rectangle 4"/>
          <p:cNvSpPr>
            <a:spLocks noChangeArrowheads="1"/>
          </p:cNvSpPr>
          <p:nvPr/>
        </p:nvSpPr>
        <p:spPr bwMode="auto">
          <a:xfrm>
            <a:off x="7711648" y="790294"/>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
        <p:nvSpPr>
          <p:cNvPr id="14" name="Rectangle 5"/>
          <p:cNvSpPr>
            <a:spLocks noChangeArrowheads="1"/>
          </p:cNvSpPr>
          <p:nvPr/>
        </p:nvSpPr>
        <p:spPr bwMode="auto">
          <a:xfrm>
            <a:off x="10238268" y="790294"/>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5" name="Rectangle 7"/>
          <p:cNvSpPr>
            <a:spLocks noChangeArrowheads="1"/>
          </p:cNvSpPr>
          <p:nvPr/>
        </p:nvSpPr>
        <p:spPr bwMode="auto">
          <a:xfrm>
            <a:off x="9198936" y="899310"/>
            <a:ext cx="656420" cy="38156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Buffer</a:t>
            </a:r>
          </a:p>
        </p:txBody>
      </p:sp>
      <p:sp>
        <p:nvSpPr>
          <p:cNvPr id="16" name="Line 8"/>
          <p:cNvSpPr>
            <a:spLocks noChangeShapeType="1"/>
          </p:cNvSpPr>
          <p:nvPr/>
        </p:nvSpPr>
        <p:spPr bwMode="auto">
          <a:xfrm>
            <a:off x="8816024" y="1090091"/>
            <a:ext cx="382912" cy="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7" name="Line 9"/>
          <p:cNvSpPr>
            <a:spLocks noChangeShapeType="1"/>
          </p:cNvSpPr>
          <p:nvPr/>
        </p:nvSpPr>
        <p:spPr bwMode="auto">
          <a:xfrm>
            <a:off x="9855356" y="1090091"/>
            <a:ext cx="382912" cy="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8" name="Rectangle 4">
            <a:extLst>
              <a:ext uri="{FF2B5EF4-FFF2-40B4-BE49-F238E27FC236}">
                <a16:creationId xmlns:a16="http://schemas.microsoft.com/office/drawing/2014/main" id="{9017E023-D334-A04E-BEE4-D5372DC115B8}"/>
              </a:ext>
            </a:extLst>
          </p:cNvPr>
          <p:cNvSpPr>
            <a:spLocks noChangeArrowheads="1"/>
          </p:cNvSpPr>
          <p:nvPr/>
        </p:nvSpPr>
        <p:spPr bwMode="auto">
          <a:xfrm>
            <a:off x="7864048" y="942694"/>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Tree>
    <p:extLst>
      <p:ext uri="{BB962C8B-B14F-4D97-AF65-F5344CB8AC3E}">
        <p14:creationId xmlns:p14="http://schemas.microsoft.com/office/powerpoint/2010/main" val="2790490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285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285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285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2851">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2851">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2851">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28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Desired Correctness Properties</a:t>
            </a:r>
          </a:p>
        </p:txBody>
      </p:sp>
      <p:sp>
        <p:nvSpPr>
          <p:cNvPr id="428035" name="Rectangle 3"/>
          <p:cNvSpPr>
            <a:spLocks noGrp="1" noChangeArrowheads="1"/>
          </p:cNvSpPr>
          <p:nvPr>
            <p:ph type="body" idx="1"/>
          </p:nvPr>
        </p:nvSpPr>
        <p:spPr>
          <a:xfrm>
            <a:off x="812800" y="1295400"/>
            <a:ext cx="10160000" cy="4724400"/>
          </a:xfrm>
        </p:spPr>
        <p:txBody>
          <a:bodyPr/>
          <a:lstStyle/>
          <a:p>
            <a:pPr marL="0" indent="0" algn="ctr">
              <a:buNone/>
            </a:pPr>
            <a:r>
              <a:rPr lang="en-US" altLang="ko-KR" dirty="0">
                <a:ea typeface="굴림" panose="020B0600000101010101" pitchFamily="34" charset="-127"/>
              </a:rPr>
              <a:t>What are the correctness properties for the “Too much milk” problem?</a:t>
            </a:r>
          </a:p>
          <a:p>
            <a:pPr marL="0" indent="0" algn="ctr">
              <a:buNone/>
            </a:pPr>
            <a:endParaRPr lang="en-US" altLang="ko-KR" dirty="0">
              <a:ea typeface="굴림" panose="020B0600000101010101" pitchFamily="34" charset="-127"/>
            </a:endParaRPr>
          </a:p>
          <a:p>
            <a:pPr lvl="1" algn="ctr"/>
            <a:r>
              <a:rPr lang="en-US" altLang="ko-KR" dirty="0">
                <a:ea typeface="굴림" panose="020B0600000101010101" pitchFamily="34" charset="-127"/>
              </a:rPr>
              <a:t>Never more than one person buys milk</a:t>
            </a:r>
          </a:p>
          <a:p>
            <a:pPr lvl="1" algn="ctr"/>
            <a:r>
              <a:rPr lang="en-US" altLang="ko-KR" dirty="0">
                <a:ea typeface="굴림" panose="020B0600000101010101" pitchFamily="34" charset="-127"/>
              </a:rPr>
              <a:t>Someone buys if needed</a:t>
            </a:r>
          </a:p>
          <a:p>
            <a:pPr lvl="1"/>
            <a:endParaRPr lang="en-US" altLang="ko-KR" dirty="0">
              <a:ea typeface="굴림" panose="020B0600000101010101" pitchFamily="34" charset="-127"/>
            </a:endParaRPr>
          </a:p>
          <a:p>
            <a:pPr marL="457200" lvl="1" indent="0" algn="ctr">
              <a:buNone/>
            </a:pPr>
            <a:endParaRPr lang="en-US" altLang="ko-KR" dirty="0">
              <a:solidFill>
                <a:schemeClr val="accent1"/>
              </a:solidFill>
              <a:ea typeface="굴림" panose="020B0600000101010101" pitchFamily="34" charset="-127"/>
            </a:endParaRPr>
          </a:p>
          <a:p>
            <a:pPr marL="0" indent="0" algn="ctr">
              <a:buNone/>
            </a:pPr>
            <a:r>
              <a:rPr lang="en-US" altLang="ko-KR" dirty="0">
                <a:solidFill>
                  <a:schemeClr val="accent1"/>
                </a:solidFill>
                <a:ea typeface="굴림" panose="020B0600000101010101" pitchFamily="34" charset="-127"/>
              </a:rPr>
              <a:t>First attempt: Restrict ourselves to use only </a:t>
            </a:r>
            <a:r>
              <a:rPr lang="en-US" altLang="ko-KR" b="1" dirty="0">
                <a:solidFill>
                  <a:schemeClr val="accent1"/>
                </a:solidFill>
                <a:ea typeface="굴림" panose="020B0600000101010101" pitchFamily="34" charset="-127"/>
              </a:rPr>
              <a:t>atomic load and store operations </a:t>
            </a:r>
            <a:r>
              <a:rPr lang="en-US" altLang="ko-KR" dirty="0">
                <a:solidFill>
                  <a:schemeClr val="accent1"/>
                </a:solidFill>
                <a:ea typeface="굴림" panose="020B0600000101010101" pitchFamily="34" charset="-127"/>
              </a:rPr>
              <a:t>as building blocks</a:t>
            </a:r>
          </a:p>
        </p:txBody>
      </p:sp>
    </p:spTree>
    <p:extLst>
      <p:ext uri="{BB962C8B-B14F-4D97-AF65-F5344CB8AC3E}">
        <p14:creationId xmlns:p14="http://schemas.microsoft.com/office/powerpoint/2010/main" val="39681150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0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76200" y="152400"/>
            <a:ext cx="12268200" cy="533400"/>
          </a:xfrm>
        </p:spPr>
        <p:txBody>
          <a:bodyPr/>
          <a:lstStyle/>
          <a:p>
            <a:r>
              <a:rPr lang="en-US" altLang="ko-KR" dirty="0">
                <a:ea typeface="굴림" panose="020B0600000101010101" pitchFamily="34" charset="-127"/>
              </a:rPr>
              <a:t>Producer-Consumer with a Bounded Buffer</a:t>
            </a:r>
          </a:p>
        </p:txBody>
      </p:sp>
      <p:sp>
        <p:nvSpPr>
          <p:cNvPr id="462851" name="Rectangle 3"/>
          <p:cNvSpPr>
            <a:spLocks noGrp="1" noChangeArrowheads="1"/>
          </p:cNvSpPr>
          <p:nvPr>
            <p:ph type="body" idx="1"/>
          </p:nvPr>
        </p:nvSpPr>
        <p:spPr>
          <a:xfrm>
            <a:off x="850162" y="790294"/>
            <a:ext cx="9906000" cy="5915306"/>
          </a:xfrm>
        </p:spPr>
        <p:txBody>
          <a:bodyPr>
            <a:normAutofit/>
          </a:bodyPr>
          <a:lstStyle/>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Example 1: GCC compiler</a:t>
            </a:r>
          </a:p>
          <a:p>
            <a:pPr lvl="1">
              <a:lnSpc>
                <a:spcPct val="80000"/>
              </a:lnSpc>
              <a:spcBef>
                <a:spcPct val="20000"/>
              </a:spcBef>
            </a:pPr>
            <a:r>
              <a:rPr lang="en-US" altLang="ko-KR" dirty="0" err="1">
                <a:latin typeface="Consolas" charset="0"/>
                <a:ea typeface="Consolas" charset="0"/>
                <a:cs typeface="Consolas" charset="0"/>
              </a:rPr>
              <a:t>cpp</a:t>
            </a:r>
            <a:r>
              <a:rPr lang="en-US" altLang="ko-KR" dirty="0">
                <a:latin typeface="Consolas" charset="0"/>
                <a:ea typeface="Consolas" charset="0"/>
                <a:cs typeface="Consolas" charset="0"/>
              </a:rPr>
              <a:t> | cc1 | cc2 | as | </a:t>
            </a:r>
            <a:r>
              <a:rPr lang="en-US" altLang="ko-KR" dirty="0" err="1">
                <a:latin typeface="Consolas" charset="0"/>
                <a:ea typeface="Consolas" charset="0"/>
                <a:cs typeface="Consolas" charset="0"/>
              </a:rPr>
              <a:t>ld</a:t>
            </a:r>
            <a:endParaRPr lang="en-US" altLang="ko-KR" dirty="0">
              <a:latin typeface="Consolas" charset="0"/>
              <a:ea typeface="Consolas" charset="0"/>
              <a:cs typeface="Consolas" charset="0"/>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Example 2: Coke machine</a:t>
            </a:r>
          </a:p>
          <a:p>
            <a:pPr lvl="1">
              <a:lnSpc>
                <a:spcPct val="80000"/>
              </a:lnSpc>
              <a:spcBef>
                <a:spcPct val="20000"/>
              </a:spcBef>
            </a:pPr>
            <a:r>
              <a:rPr lang="en-US" altLang="ko-KR" dirty="0">
                <a:ea typeface="굴림" panose="020B0600000101010101" pitchFamily="34" charset="-127"/>
              </a:rPr>
              <a:t>Producer can put limited number of Cokes in machine</a:t>
            </a:r>
          </a:p>
          <a:p>
            <a:pPr lvl="1">
              <a:lnSpc>
                <a:spcPct val="80000"/>
              </a:lnSpc>
              <a:spcBef>
                <a:spcPct val="20000"/>
              </a:spcBef>
            </a:pPr>
            <a:r>
              <a:rPr lang="en-US" altLang="ko-KR" dirty="0">
                <a:ea typeface="굴림" panose="020B0600000101010101" pitchFamily="34" charset="-127"/>
              </a:rPr>
              <a:t>Consumer can’t take Cokes out if machine is empty</a:t>
            </a: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marL="0" indent="0">
              <a:lnSpc>
                <a:spcPct val="80000"/>
              </a:lnSpc>
              <a:spcBef>
                <a:spcPct val="20000"/>
              </a:spcBef>
              <a:buNone/>
            </a:pPr>
            <a:r>
              <a:rPr lang="en-US" altLang="ko-KR" dirty="0">
                <a:ea typeface="굴림" panose="020B0600000101010101" pitchFamily="34" charset="-127"/>
              </a:rPr>
              <a:t>Others: Web servers, Routers, ….</a:t>
            </a:r>
          </a:p>
          <a:p>
            <a:pPr lvl="1">
              <a:lnSpc>
                <a:spcPct val="80000"/>
              </a:lnSpc>
              <a:spcBef>
                <a:spcPct val="20000"/>
              </a:spcBef>
            </a:pPr>
            <a:endParaRPr lang="ko-KR" altLang="en-US" dirty="0">
              <a:ea typeface="굴림" panose="020B0600000101010101" pitchFamily="34" charset="-127"/>
            </a:endParaRPr>
          </a:p>
        </p:txBody>
      </p:sp>
      <p:sp>
        <p:nvSpPr>
          <p:cNvPr id="11" name="Rectangle 5">
            <a:extLst>
              <a:ext uri="{FF2B5EF4-FFF2-40B4-BE49-F238E27FC236}">
                <a16:creationId xmlns:a16="http://schemas.microsoft.com/office/drawing/2014/main" id="{98497CA3-96EE-AD43-9502-1CC1C466CBB9}"/>
              </a:ext>
            </a:extLst>
          </p:cNvPr>
          <p:cNvSpPr>
            <a:spLocks noChangeArrowheads="1"/>
          </p:cNvSpPr>
          <p:nvPr/>
        </p:nvSpPr>
        <p:spPr bwMode="auto">
          <a:xfrm>
            <a:off x="10451420" y="19050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2" name="Rectangle 5">
            <a:extLst>
              <a:ext uri="{FF2B5EF4-FFF2-40B4-BE49-F238E27FC236}">
                <a16:creationId xmlns:a16="http://schemas.microsoft.com/office/drawing/2014/main" id="{884472BC-AD9C-CF47-942E-032A15DBF534}"/>
              </a:ext>
            </a:extLst>
          </p:cNvPr>
          <p:cNvSpPr>
            <a:spLocks noChangeArrowheads="1"/>
          </p:cNvSpPr>
          <p:nvPr/>
        </p:nvSpPr>
        <p:spPr bwMode="auto">
          <a:xfrm>
            <a:off x="10299020" y="17526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3" name="Rectangle 4"/>
          <p:cNvSpPr>
            <a:spLocks noChangeArrowheads="1"/>
          </p:cNvSpPr>
          <p:nvPr/>
        </p:nvSpPr>
        <p:spPr bwMode="auto">
          <a:xfrm>
            <a:off x="7620000" y="1600200"/>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
        <p:nvSpPr>
          <p:cNvPr id="14" name="Rectangle 5"/>
          <p:cNvSpPr>
            <a:spLocks noChangeArrowheads="1"/>
          </p:cNvSpPr>
          <p:nvPr/>
        </p:nvSpPr>
        <p:spPr bwMode="auto">
          <a:xfrm>
            <a:off x="10146620" y="1600200"/>
            <a:ext cx="1039332"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Consumer</a:t>
            </a:r>
          </a:p>
        </p:txBody>
      </p:sp>
      <p:sp>
        <p:nvSpPr>
          <p:cNvPr id="15" name="Rectangle 7"/>
          <p:cNvSpPr>
            <a:spLocks noChangeArrowheads="1"/>
          </p:cNvSpPr>
          <p:nvPr/>
        </p:nvSpPr>
        <p:spPr bwMode="auto">
          <a:xfrm>
            <a:off x="9107288" y="1709216"/>
            <a:ext cx="656420" cy="381560"/>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dirty="0">
                <a:latin typeface="Gill Sans" charset="0"/>
                <a:ea typeface="Gill Sans" charset="0"/>
                <a:cs typeface="Gill Sans" charset="0"/>
              </a:rPr>
              <a:t>Buffer</a:t>
            </a:r>
          </a:p>
        </p:txBody>
      </p:sp>
      <p:sp>
        <p:nvSpPr>
          <p:cNvPr id="16" name="Line 8"/>
          <p:cNvSpPr>
            <a:spLocks noChangeShapeType="1"/>
          </p:cNvSpPr>
          <p:nvPr/>
        </p:nvSpPr>
        <p:spPr bwMode="auto">
          <a:xfrm>
            <a:off x="8724376" y="1899997"/>
            <a:ext cx="382912" cy="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7" name="Line 9"/>
          <p:cNvSpPr>
            <a:spLocks noChangeShapeType="1"/>
          </p:cNvSpPr>
          <p:nvPr/>
        </p:nvSpPr>
        <p:spPr bwMode="auto">
          <a:xfrm>
            <a:off x="9763708" y="1899997"/>
            <a:ext cx="382912" cy="0"/>
          </a:xfrm>
          <a:prstGeom prst="line">
            <a:avLst/>
          </a:prstGeom>
          <a:noFill/>
          <a:ln w="762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pPr algn="ctr"/>
            <a:endParaRPr lang="en-US" sz="1600" b="0">
              <a:latin typeface="Gill Sans" charset="0"/>
              <a:ea typeface="Gill Sans" charset="0"/>
              <a:cs typeface="Gill Sans" charset="0"/>
            </a:endParaRPr>
          </a:p>
        </p:txBody>
      </p:sp>
      <p:sp>
        <p:nvSpPr>
          <p:cNvPr id="18" name="Rectangle 4">
            <a:extLst>
              <a:ext uri="{FF2B5EF4-FFF2-40B4-BE49-F238E27FC236}">
                <a16:creationId xmlns:a16="http://schemas.microsoft.com/office/drawing/2014/main" id="{9017E023-D334-A04E-BEE4-D5372DC115B8}"/>
              </a:ext>
            </a:extLst>
          </p:cNvPr>
          <p:cNvSpPr>
            <a:spLocks noChangeArrowheads="1"/>
          </p:cNvSpPr>
          <p:nvPr/>
        </p:nvSpPr>
        <p:spPr bwMode="auto">
          <a:xfrm>
            <a:off x="7772400" y="1752600"/>
            <a:ext cx="984630" cy="599595"/>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sz="1600" b="0">
                <a:latin typeface="Gill Sans" charset="0"/>
                <a:ea typeface="Gill Sans" charset="0"/>
                <a:cs typeface="Gill Sans" charset="0"/>
              </a:rPr>
              <a:t>Producer</a:t>
            </a:r>
          </a:p>
        </p:txBody>
      </p:sp>
    </p:spTree>
    <p:extLst>
      <p:ext uri="{BB962C8B-B14F-4D97-AF65-F5344CB8AC3E}">
        <p14:creationId xmlns:p14="http://schemas.microsoft.com/office/powerpoint/2010/main" val="183269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2851">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2851">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2851">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2851">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2851">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285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FA3-ED5E-894D-8B92-0CE3686509FF}"/>
              </a:ext>
            </a:extLst>
          </p:cNvPr>
          <p:cNvSpPr>
            <a:spLocks noGrp="1"/>
          </p:cNvSpPr>
          <p:nvPr>
            <p:ph idx="1"/>
          </p:nvPr>
        </p:nvSpPr>
        <p:spPr>
          <a:xfrm>
            <a:off x="762000" y="3102429"/>
            <a:ext cx="10972800" cy="3074534"/>
          </a:xfrm>
        </p:spPr>
        <p:txBody>
          <a:bodyPr/>
          <a:lstStyle/>
          <a:p>
            <a:pPr marL="0" indent="0" algn="ctr">
              <a:buNone/>
            </a:pPr>
            <a:r>
              <a:rPr lang="en-US" dirty="0"/>
              <a:t>Insert: write &amp; bump write </a:t>
            </a:r>
            <a:r>
              <a:rPr lang="en-US" dirty="0" err="1"/>
              <a:t>ptr</a:t>
            </a:r>
            <a:r>
              <a:rPr lang="en-US" dirty="0"/>
              <a:t> (enqueue)</a:t>
            </a:r>
          </a:p>
          <a:p>
            <a:pPr marL="0" indent="0" algn="ctr">
              <a:buNone/>
            </a:pPr>
            <a:endParaRPr lang="en-US" dirty="0"/>
          </a:p>
          <a:p>
            <a:pPr marL="0" indent="0" algn="ctr">
              <a:buNone/>
            </a:pPr>
            <a:r>
              <a:rPr lang="en-US" dirty="0"/>
              <a:t>Remove: read &amp; bump read </a:t>
            </a:r>
            <a:r>
              <a:rPr lang="en-US" dirty="0" err="1"/>
              <a:t>ptr</a:t>
            </a:r>
            <a:r>
              <a:rPr lang="en-US" dirty="0"/>
              <a:t> (dequeue)</a:t>
            </a:r>
            <a:endParaRPr lang="en-US" i="1" dirty="0">
              <a:solidFill>
                <a:srgbClr val="FF0000"/>
              </a:solidFill>
            </a:endParaRPr>
          </a:p>
          <a:p>
            <a:pPr marL="0" indent="0" algn="ctr">
              <a:buNone/>
            </a:pPr>
            <a:endParaRPr lang="en-US" i="1" dirty="0">
              <a:solidFill>
                <a:srgbClr val="FF0000"/>
              </a:solidFill>
            </a:endParaRPr>
          </a:p>
          <a:p>
            <a:pPr marL="0" indent="0" algn="ctr">
              <a:buNone/>
            </a:pPr>
            <a:r>
              <a:rPr lang="en-US" dirty="0"/>
              <a:t>How to tell if Full (on insert) Empty (on remove)?</a:t>
            </a:r>
          </a:p>
          <a:p>
            <a:pPr marL="0" indent="0" algn="ctr">
              <a:buNone/>
            </a:pPr>
            <a:r>
              <a:rPr lang="en-US" dirty="0"/>
              <a:t>And what do you do if it is?</a:t>
            </a:r>
          </a:p>
          <a:p>
            <a:pPr marL="0" indent="0" algn="ctr">
              <a:buNone/>
            </a:pPr>
            <a:r>
              <a:rPr lang="en-US" dirty="0"/>
              <a:t>What needs to be atomic?</a:t>
            </a:r>
          </a:p>
          <a:p>
            <a:pPr algn="ctr"/>
            <a:endParaRPr lang="en-US" dirty="0"/>
          </a:p>
        </p:txBody>
      </p:sp>
      <p:sp>
        <p:nvSpPr>
          <p:cNvPr id="4" name="Rectangle 3">
            <a:extLst>
              <a:ext uri="{FF2B5EF4-FFF2-40B4-BE49-F238E27FC236}">
                <a16:creationId xmlns:a16="http://schemas.microsoft.com/office/drawing/2014/main" id="{F9A1D329-23D2-3341-BA18-42D19EFF5E5F}"/>
              </a:ext>
            </a:extLst>
          </p:cNvPr>
          <p:cNvSpPr/>
          <p:nvPr/>
        </p:nvSpPr>
        <p:spPr>
          <a:xfrm>
            <a:off x="2152650" y="1273353"/>
            <a:ext cx="4019550" cy="1477328"/>
          </a:xfrm>
          <a:prstGeom prst="rect">
            <a:avLst/>
          </a:prstGeom>
          <a:ln>
            <a:noFill/>
          </a:ln>
        </p:spPr>
        <p:txBody>
          <a:bodyPr wrap="square">
            <a:spAutoFit/>
          </a:bodyPr>
          <a:lstStyle/>
          <a:p>
            <a:r>
              <a:rPr lang="en-US" dirty="0">
                <a:solidFill>
                  <a:srgbClr val="C200FF"/>
                </a:solidFill>
                <a:latin typeface="Courier" pitchFamily="2" charset="0"/>
              </a:rPr>
              <a:t>typedef</a:t>
            </a:r>
            <a:r>
              <a:rPr lang="en-US" dirty="0">
                <a:solidFill>
                  <a:srgbClr val="000000"/>
                </a:solidFill>
                <a:latin typeface="Courier" pitchFamily="2" charset="0"/>
              </a:rPr>
              <a:t> </a:t>
            </a:r>
            <a:r>
              <a:rPr lang="en-US" dirty="0">
                <a:solidFill>
                  <a:srgbClr val="C200FF"/>
                </a:solidFill>
                <a:latin typeface="Courier" pitchFamily="2" charset="0"/>
              </a:rPr>
              <a:t>struct</a:t>
            </a:r>
            <a:r>
              <a:rPr lang="en-US" dirty="0">
                <a:solidFill>
                  <a:srgbClr val="000000"/>
                </a:solidFill>
                <a:latin typeface="Courier" pitchFamily="2" charset="0"/>
              </a:rPr>
              <a:t> </a:t>
            </a:r>
            <a:r>
              <a:rPr lang="en-US" dirty="0" err="1">
                <a:solidFill>
                  <a:srgbClr val="2D961E"/>
                </a:solidFill>
                <a:latin typeface="Courier" pitchFamily="2" charset="0"/>
              </a:rPr>
              <a:t>buf</a:t>
            </a:r>
            <a:r>
              <a:rPr lang="en-US" dirty="0">
                <a:solidFill>
                  <a:srgbClr val="000000"/>
                </a:solidFill>
                <a:latin typeface="Courier" pitchFamily="2" charset="0"/>
              </a:rPr>
              <a:t> {</a:t>
            </a:r>
            <a:endParaRPr lang="en-US" dirty="0">
              <a:solidFill>
                <a:srgbClr val="C200FF"/>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int</a:t>
            </a:r>
            <a:r>
              <a:rPr lang="en-US" dirty="0">
                <a:solidFill>
                  <a:srgbClr val="000000"/>
                </a:solidFill>
                <a:latin typeface="Courier" pitchFamily="2" charset="0"/>
              </a:rPr>
              <a:t> </a:t>
            </a:r>
            <a:r>
              <a:rPr lang="en-US" dirty="0" err="1">
                <a:solidFill>
                  <a:srgbClr val="C1651C"/>
                </a:solidFill>
                <a:latin typeface="Courier" pitchFamily="2" charset="0"/>
              </a:rPr>
              <a:t>write_index</a:t>
            </a:r>
            <a:r>
              <a:rPr lang="en-US" dirty="0">
                <a:solidFill>
                  <a:srgbClr val="000000"/>
                </a:solidFill>
                <a:latin typeface="Courier" pitchFamily="2" charset="0"/>
              </a:rPr>
              <a:t>;</a:t>
            </a:r>
            <a:endParaRPr lang="en-US" dirty="0">
              <a:solidFill>
                <a:srgbClr val="C1651C"/>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int</a:t>
            </a:r>
            <a:r>
              <a:rPr lang="en-US" dirty="0">
                <a:solidFill>
                  <a:srgbClr val="000000"/>
                </a:solidFill>
                <a:latin typeface="Courier" pitchFamily="2" charset="0"/>
              </a:rPr>
              <a:t> </a:t>
            </a:r>
            <a:r>
              <a:rPr lang="en-US" dirty="0" err="1">
                <a:solidFill>
                  <a:srgbClr val="C1651C"/>
                </a:solidFill>
                <a:latin typeface="Courier" pitchFamily="2" charset="0"/>
              </a:rPr>
              <a:t>read_index</a:t>
            </a:r>
            <a:r>
              <a:rPr lang="en-US" dirty="0">
                <a:solidFill>
                  <a:srgbClr val="000000"/>
                </a:solidFill>
                <a:latin typeface="Courier" pitchFamily="2" charset="0"/>
              </a:rPr>
              <a:t>;</a:t>
            </a:r>
            <a:endParaRPr lang="en-US" dirty="0">
              <a:solidFill>
                <a:srgbClr val="C1651C"/>
              </a:solidFill>
              <a:latin typeface="Courier" pitchFamily="2" charset="0"/>
            </a:endParaRPr>
          </a:p>
          <a:p>
            <a:r>
              <a:rPr lang="en-US" dirty="0">
                <a:solidFill>
                  <a:srgbClr val="000000"/>
                </a:solidFill>
                <a:latin typeface="Courier" pitchFamily="2" charset="0"/>
              </a:rPr>
              <a:t>  </a:t>
            </a:r>
            <a:r>
              <a:rPr lang="en-US" dirty="0">
                <a:solidFill>
                  <a:srgbClr val="2D961E"/>
                </a:solidFill>
                <a:latin typeface="Courier" pitchFamily="2" charset="0"/>
              </a:rPr>
              <a:t>&lt;type&gt;</a:t>
            </a:r>
            <a:r>
              <a:rPr lang="en-US" dirty="0">
                <a:solidFill>
                  <a:srgbClr val="000000"/>
                </a:solidFill>
                <a:latin typeface="Courier" pitchFamily="2" charset="0"/>
              </a:rPr>
              <a:t> *</a:t>
            </a:r>
            <a:r>
              <a:rPr lang="en-US" dirty="0">
                <a:solidFill>
                  <a:srgbClr val="C1651C"/>
                </a:solidFill>
                <a:latin typeface="Courier" pitchFamily="2" charset="0"/>
              </a:rPr>
              <a:t>entries</a:t>
            </a:r>
            <a:r>
              <a:rPr lang="en-US" dirty="0">
                <a:solidFill>
                  <a:srgbClr val="000000"/>
                </a:solidFill>
                <a:latin typeface="Courier" pitchFamily="2" charset="0"/>
              </a:rPr>
              <a:t>[BUFSIZE];</a:t>
            </a:r>
          </a:p>
          <a:p>
            <a:r>
              <a:rPr lang="en-US" dirty="0">
                <a:solidFill>
                  <a:srgbClr val="000000"/>
                </a:solidFill>
                <a:latin typeface="Courier" pitchFamily="2" charset="0"/>
              </a:rPr>
              <a:t>} </a:t>
            </a:r>
            <a:r>
              <a:rPr lang="en-US" dirty="0" err="1">
                <a:solidFill>
                  <a:srgbClr val="2D961E"/>
                </a:solidFill>
                <a:latin typeface="Courier" pitchFamily="2" charset="0"/>
              </a:rPr>
              <a:t>buf_t</a:t>
            </a:r>
            <a:r>
              <a:rPr lang="en-US" dirty="0">
                <a:solidFill>
                  <a:srgbClr val="000000"/>
                </a:solidFill>
                <a:latin typeface="Courier" pitchFamily="2" charset="0"/>
              </a:rPr>
              <a:t>;</a:t>
            </a:r>
            <a:endParaRPr lang="en-US" dirty="0">
              <a:solidFill>
                <a:srgbClr val="2D961E"/>
              </a:solidFill>
              <a:effectLst/>
              <a:latin typeface="Courier" pitchFamily="2" charset="0"/>
            </a:endParaRPr>
          </a:p>
        </p:txBody>
      </p:sp>
      <p:sp>
        <p:nvSpPr>
          <p:cNvPr id="5" name="Rectangle 4">
            <a:extLst>
              <a:ext uri="{FF2B5EF4-FFF2-40B4-BE49-F238E27FC236}">
                <a16:creationId xmlns:a16="http://schemas.microsoft.com/office/drawing/2014/main" id="{5A538674-364D-4A44-9700-36D6BFFB2AB3}"/>
              </a:ext>
            </a:extLst>
          </p:cNvPr>
          <p:cNvSpPr/>
          <p:nvPr/>
        </p:nvSpPr>
        <p:spPr>
          <a:xfrm>
            <a:off x="7815944"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756D3F-0950-3049-A27E-80947BD39B5C}"/>
              </a:ext>
            </a:extLst>
          </p:cNvPr>
          <p:cNvSpPr/>
          <p:nvPr/>
        </p:nvSpPr>
        <p:spPr>
          <a:xfrm>
            <a:off x="8074091"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347A4B-ACC0-6847-AB31-6DB7989A5ED3}"/>
              </a:ext>
            </a:extLst>
          </p:cNvPr>
          <p:cNvSpPr/>
          <p:nvPr/>
        </p:nvSpPr>
        <p:spPr>
          <a:xfrm>
            <a:off x="8332238"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AB188BE-8667-A84A-9F3C-AF5000AC070C}"/>
              </a:ext>
            </a:extLst>
          </p:cNvPr>
          <p:cNvSpPr/>
          <p:nvPr/>
        </p:nvSpPr>
        <p:spPr>
          <a:xfrm>
            <a:off x="8590385"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B54DD3-EF7A-6345-94E4-2640C53CC864}"/>
              </a:ext>
            </a:extLst>
          </p:cNvPr>
          <p:cNvSpPr/>
          <p:nvPr/>
        </p:nvSpPr>
        <p:spPr>
          <a:xfrm>
            <a:off x="8848532"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479EDA-B846-F141-A053-342F9D17E0A6}"/>
              </a:ext>
            </a:extLst>
          </p:cNvPr>
          <p:cNvSpPr/>
          <p:nvPr/>
        </p:nvSpPr>
        <p:spPr>
          <a:xfrm>
            <a:off x="9106679" y="1896638"/>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5ECA2F-4452-E642-8459-8A7F145DA660}"/>
              </a:ext>
            </a:extLst>
          </p:cNvPr>
          <p:cNvSpPr/>
          <p:nvPr/>
        </p:nvSpPr>
        <p:spPr>
          <a:xfrm>
            <a:off x="9364826"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30185F3-27CC-8348-8E97-754D5E5C0237}"/>
              </a:ext>
            </a:extLst>
          </p:cNvPr>
          <p:cNvSpPr/>
          <p:nvPr/>
        </p:nvSpPr>
        <p:spPr>
          <a:xfrm>
            <a:off x="9622975" y="1896638"/>
            <a:ext cx="250372" cy="609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CED49F5F-E40E-C640-9C24-6E7179650A1A}"/>
              </a:ext>
            </a:extLst>
          </p:cNvPr>
          <p:cNvGrpSpPr/>
          <p:nvPr/>
        </p:nvGrpSpPr>
        <p:grpSpPr>
          <a:xfrm rot="5400000">
            <a:off x="7229151" y="1129777"/>
            <a:ext cx="508521" cy="609600"/>
            <a:chOff x="7405397" y="1665515"/>
            <a:chExt cx="508521" cy="609600"/>
          </a:xfrm>
        </p:grpSpPr>
        <p:sp>
          <p:nvSpPr>
            <p:cNvPr id="14" name="Rectangle 13">
              <a:extLst>
                <a:ext uri="{FF2B5EF4-FFF2-40B4-BE49-F238E27FC236}">
                  <a16:creationId xmlns:a16="http://schemas.microsoft.com/office/drawing/2014/main" id="{2A99D6A9-D813-A14F-9370-E5550B3E826C}"/>
                </a:ext>
              </a:extLst>
            </p:cNvPr>
            <p:cNvSpPr/>
            <p:nvPr/>
          </p:nvSpPr>
          <p:spPr>
            <a:xfrm>
              <a:off x="7405397" y="1665515"/>
              <a:ext cx="250372" cy="6096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9677780-287C-FE4A-844A-A474759BBAA6}"/>
                </a:ext>
              </a:extLst>
            </p:cNvPr>
            <p:cNvSpPr/>
            <p:nvPr/>
          </p:nvSpPr>
          <p:spPr>
            <a:xfrm>
              <a:off x="7663546" y="1665515"/>
              <a:ext cx="250372"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C8F26987-FF22-3243-A0D2-F96410C29C41}"/>
              </a:ext>
            </a:extLst>
          </p:cNvPr>
          <p:cNvSpPr txBox="1"/>
          <p:nvPr/>
        </p:nvSpPr>
        <p:spPr>
          <a:xfrm>
            <a:off x="7299947" y="1099457"/>
            <a:ext cx="351378" cy="369332"/>
          </a:xfrm>
          <a:prstGeom prst="rect">
            <a:avLst/>
          </a:prstGeom>
          <a:noFill/>
        </p:spPr>
        <p:txBody>
          <a:bodyPr wrap="none" rtlCol="0">
            <a:spAutoFit/>
          </a:bodyPr>
          <a:lstStyle/>
          <a:p>
            <a:r>
              <a:rPr lang="en-US" dirty="0"/>
              <a:t>w</a:t>
            </a:r>
          </a:p>
        </p:txBody>
      </p:sp>
      <p:sp>
        <p:nvSpPr>
          <p:cNvPr id="18" name="TextBox 17">
            <a:extLst>
              <a:ext uri="{FF2B5EF4-FFF2-40B4-BE49-F238E27FC236}">
                <a16:creationId xmlns:a16="http://schemas.microsoft.com/office/drawing/2014/main" id="{F2A09C29-A3C7-2740-8115-6E07C8C4C39A}"/>
              </a:ext>
            </a:extLst>
          </p:cNvPr>
          <p:cNvSpPr txBox="1"/>
          <p:nvPr/>
        </p:nvSpPr>
        <p:spPr>
          <a:xfrm>
            <a:off x="7321782" y="1344775"/>
            <a:ext cx="295274" cy="369332"/>
          </a:xfrm>
          <a:prstGeom prst="rect">
            <a:avLst/>
          </a:prstGeom>
          <a:noFill/>
        </p:spPr>
        <p:txBody>
          <a:bodyPr wrap="none" rtlCol="0">
            <a:spAutoFit/>
          </a:bodyPr>
          <a:lstStyle/>
          <a:p>
            <a:r>
              <a:rPr lang="en-US" dirty="0"/>
              <a:t>r</a:t>
            </a:r>
          </a:p>
        </p:txBody>
      </p:sp>
      <p:cxnSp>
        <p:nvCxnSpPr>
          <p:cNvPr id="20" name="Elbow Connector 19">
            <a:extLst>
              <a:ext uri="{FF2B5EF4-FFF2-40B4-BE49-F238E27FC236}">
                <a16:creationId xmlns:a16="http://schemas.microsoft.com/office/drawing/2014/main" id="{B574A79C-934D-BB4A-B02E-0793E479041E}"/>
              </a:ext>
            </a:extLst>
          </p:cNvPr>
          <p:cNvCxnSpPr>
            <a:cxnSpLocks/>
            <a:stCxn id="14" idx="0"/>
            <a:endCxn id="6" idx="0"/>
          </p:cNvCxnSpPr>
          <p:nvPr/>
        </p:nvCxnSpPr>
        <p:spPr>
          <a:xfrm>
            <a:off x="7788211" y="1305504"/>
            <a:ext cx="411066" cy="591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39FC1B27-CB32-7944-ABC5-FCB6095E3DF1}"/>
              </a:ext>
            </a:extLst>
          </p:cNvPr>
          <p:cNvCxnSpPr>
            <a:cxnSpLocks/>
            <a:stCxn id="15" idx="0"/>
            <a:endCxn id="12" idx="0"/>
          </p:cNvCxnSpPr>
          <p:nvPr/>
        </p:nvCxnSpPr>
        <p:spPr>
          <a:xfrm>
            <a:off x="7788212" y="1563652"/>
            <a:ext cx="1701801" cy="3329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B32F8EE-B602-9D4F-ABAF-6C91A91BC51F}"/>
              </a:ext>
            </a:extLst>
          </p:cNvPr>
          <p:cNvSpPr txBox="1"/>
          <p:nvPr/>
        </p:nvSpPr>
        <p:spPr>
          <a:xfrm>
            <a:off x="9320735" y="2068782"/>
            <a:ext cx="338554"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a:t>
            </a:r>
          </a:p>
        </p:txBody>
      </p:sp>
      <p:sp>
        <p:nvSpPr>
          <p:cNvPr id="26" name="TextBox 25">
            <a:extLst>
              <a:ext uri="{FF2B5EF4-FFF2-40B4-BE49-F238E27FC236}">
                <a16:creationId xmlns:a16="http://schemas.microsoft.com/office/drawing/2014/main" id="{CF3E41C6-0C90-EF4D-9495-5047A860EE6B}"/>
              </a:ext>
            </a:extLst>
          </p:cNvPr>
          <p:cNvSpPr txBox="1"/>
          <p:nvPr/>
        </p:nvSpPr>
        <p:spPr>
          <a:xfrm>
            <a:off x="9517970" y="2068782"/>
            <a:ext cx="460382"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i+1</a:t>
            </a:r>
          </a:p>
        </p:txBody>
      </p:sp>
      <p:sp>
        <p:nvSpPr>
          <p:cNvPr id="27" name="TextBox 26">
            <a:extLst>
              <a:ext uri="{FF2B5EF4-FFF2-40B4-BE49-F238E27FC236}">
                <a16:creationId xmlns:a16="http://schemas.microsoft.com/office/drawing/2014/main" id="{DAC93454-5D1C-034F-985D-972936CB1D4C}"/>
              </a:ext>
            </a:extLst>
          </p:cNvPr>
          <p:cNvSpPr txBox="1"/>
          <p:nvPr/>
        </p:nvSpPr>
        <p:spPr>
          <a:xfrm>
            <a:off x="7700587" y="2068782"/>
            <a:ext cx="460382" cy="276999"/>
          </a:xfrm>
          <a:prstGeom prst="rect">
            <a:avLst/>
          </a:prstGeom>
          <a:noFill/>
        </p:spPr>
        <p:txBody>
          <a:bodyPr wrap="none" rtlCol="0">
            <a:spAutoFit/>
          </a:bodyPr>
          <a:lstStyle/>
          <a:p>
            <a:r>
              <a:rPr lang="en-US" sz="1200" dirty="0">
                <a:latin typeface="Courier" pitchFamily="2" charset="0"/>
              </a:rPr>
              <a:t>d</a:t>
            </a:r>
            <a:r>
              <a:rPr lang="en-US" sz="1200" baseline="-25000" dirty="0">
                <a:latin typeface="Courier" pitchFamily="2" charset="0"/>
              </a:rPr>
              <a:t>i+2</a:t>
            </a:r>
          </a:p>
        </p:txBody>
      </p:sp>
      <p:sp>
        <p:nvSpPr>
          <p:cNvPr id="7" name="Title 6"/>
          <p:cNvSpPr>
            <a:spLocks noGrp="1"/>
          </p:cNvSpPr>
          <p:nvPr>
            <p:ph type="title"/>
          </p:nvPr>
        </p:nvSpPr>
        <p:spPr>
          <a:xfrm>
            <a:off x="0" y="194382"/>
            <a:ext cx="12192000" cy="533400"/>
          </a:xfrm>
        </p:spPr>
        <p:txBody>
          <a:bodyPr/>
          <a:lstStyle/>
          <a:p>
            <a:pPr>
              <a:lnSpc>
                <a:spcPct val="85000"/>
              </a:lnSpc>
            </a:pPr>
            <a:r>
              <a:rPr lang="en-US" dirty="0"/>
              <a:t>Circular Buffer Data Structure (sequential case)</a:t>
            </a:r>
          </a:p>
        </p:txBody>
      </p:sp>
    </p:spTree>
    <p:extLst>
      <p:ext uri="{BB962C8B-B14F-4D97-AF65-F5344CB8AC3E}">
        <p14:creationId xmlns:p14="http://schemas.microsoft.com/office/powerpoint/2010/main" val="190290941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782536" y="762000"/>
            <a:ext cx="8673267" cy="558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dirty="0">
                <a:latin typeface="Consolas" panose="020B0609020204030204" pitchFamily="49" charset="0"/>
                <a:ea typeface="굴림" charset="0"/>
                <a:cs typeface="Consolas" panose="020B0609020204030204" pitchFamily="49" charset="0"/>
              </a:rPr>
              <a:t>mutex </a:t>
            </a:r>
            <a:r>
              <a:rPr lang="en-US" altLang="ko-KR" sz="2400" dirty="0" err="1">
                <a:latin typeface="Consolas" panose="020B0609020204030204" pitchFamily="49" charset="0"/>
                <a:ea typeface="굴림" charset="0"/>
                <a:cs typeface="Consolas" panose="020B0609020204030204" pitchFamily="49" charset="0"/>
              </a:rPr>
              <a:t>buf_lock</a:t>
            </a:r>
            <a:r>
              <a:rPr lang="en-US" altLang="ko-KR" sz="2400" dirty="0">
                <a:latin typeface="Consolas" panose="020B0609020204030204" pitchFamily="49" charset="0"/>
                <a:ea typeface="굴림" charset="0"/>
                <a:cs typeface="Consolas" panose="020B0609020204030204" pitchFamily="49" charset="0"/>
              </a:rPr>
              <a:t> = &lt;initially unlocked&gt;</a:t>
            </a:r>
          </a:p>
        </p:txBody>
      </p:sp>
      <p:sp>
        <p:nvSpPr>
          <p:cNvPr id="5" name="TextBox 4">
            <a:extLst>
              <a:ext uri="{FF2B5EF4-FFF2-40B4-BE49-F238E27FC236}">
                <a16:creationId xmlns:a16="http://schemas.microsoft.com/office/drawing/2014/main" id="{1EEC9C23-136B-4945-A0CD-F4FBA22029AF}"/>
              </a:ext>
            </a:extLst>
          </p:cNvPr>
          <p:cNvSpPr txBox="1"/>
          <p:nvPr/>
        </p:nvSpPr>
        <p:spPr>
          <a:xfrm>
            <a:off x="1985890" y="1522274"/>
            <a:ext cx="7386711" cy="1754326"/>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Producer(item)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full) {}; // Wait for a free slot</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a:t>
            </a:r>
            <a:r>
              <a:rPr lang="en-US" altLang="ko-KR" sz="2000" dirty="0" err="1">
                <a:solidFill>
                  <a:schemeClr val="hlink"/>
                </a:solidFill>
                <a:latin typeface="Consolas" panose="020B0609020204030204" pitchFamily="49" charset="0"/>
                <a:ea typeface="굴림" charset="0"/>
                <a:cs typeface="Consolas" panose="020B0609020204030204" pitchFamily="49" charset="0"/>
              </a:rPr>
              <a:t>enqueue</a:t>
            </a:r>
            <a:r>
              <a:rPr lang="en-US" altLang="ko-KR" sz="2000" dirty="0">
                <a:solidFill>
                  <a:schemeClr val="hlink"/>
                </a:solidFill>
                <a:latin typeface="Consolas" panose="020B0609020204030204" pitchFamily="49" charset="0"/>
                <a:ea typeface="굴림" charset="0"/>
                <a:cs typeface="Consolas" panose="020B0609020204030204" pitchFamily="49" charset="0"/>
              </a:rPr>
              <a:t>(item);</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sp>
        <p:nvSpPr>
          <p:cNvPr id="6" name="TextBox 5">
            <a:extLst>
              <a:ext uri="{FF2B5EF4-FFF2-40B4-BE49-F238E27FC236}">
                <a16:creationId xmlns:a16="http://schemas.microsoft.com/office/drawing/2014/main" id="{2B640435-8718-5749-8837-B26C02671F42}"/>
              </a:ext>
            </a:extLst>
          </p:cNvPr>
          <p:cNvSpPr txBox="1"/>
          <p:nvPr/>
        </p:nvSpPr>
        <p:spPr>
          <a:xfrm>
            <a:off x="1985890" y="3693656"/>
            <a:ext cx="7386711" cy="2031325"/>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Consumer()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empty) {}; // Wait for arrival</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item = </a:t>
            </a:r>
            <a:r>
              <a:rPr lang="en-US" altLang="ko-KR" sz="2000" dirty="0" err="1">
                <a:solidFill>
                  <a:schemeClr val="hlink"/>
                </a:solidFill>
                <a:latin typeface="Consolas" panose="020B0609020204030204" pitchFamily="49" charset="0"/>
                <a:ea typeface="굴림" charset="0"/>
                <a:cs typeface="Consolas" panose="020B0609020204030204" pitchFamily="49" charset="0"/>
              </a:rPr>
              <a:t>dequeue</a:t>
            </a:r>
            <a:r>
              <a:rPr lang="en-US" altLang="ko-KR" sz="2000" dirty="0">
                <a:solidFill>
                  <a:schemeClr val="hlink"/>
                </a:solidFill>
                <a:latin typeface="Consolas" panose="020B0609020204030204" pitchFamily="49" charset="0"/>
                <a:ea typeface="굴림" charset="0"/>
                <a:cs typeface="Consolas" panose="020B0609020204030204" pitchFamily="49" charset="0"/>
              </a:rPr>
              <a:t>();</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return item</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grpSp>
        <p:nvGrpSpPr>
          <p:cNvPr id="10" name="Group 9"/>
          <p:cNvGrpSpPr/>
          <p:nvPr/>
        </p:nvGrpSpPr>
        <p:grpSpPr>
          <a:xfrm>
            <a:off x="5453744" y="2645561"/>
            <a:ext cx="4874026" cy="1396271"/>
            <a:chOff x="3929744" y="2645560"/>
            <a:chExt cx="4874026" cy="1396271"/>
          </a:xfrm>
        </p:grpSpPr>
        <p:sp>
          <p:nvSpPr>
            <p:cNvPr id="7" name="Left Arrow 6">
              <a:extLst>
                <a:ext uri="{FF2B5EF4-FFF2-40B4-BE49-F238E27FC236}">
                  <a16:creationId xmlns:a16="http://schemas.microsoft.com/office/drawing/2014/main" id="{14EFDF98-AECE-EC47-9CC5-8180274342CD}"/>
                </a:ext>
              </a:extLst>
            </p:cNvPr>
            <p:cNvSpPr/>
            <p:nvPr/>
          </p:nvSpPr>
          <p:spPr>
            <a:xfrm rot="1810795">
              <a:off x="3929744" y="2645560"/>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8" name="Left Arrow 7">
              <a:extLst>
                <a:ext uri="{FF2B5EF4-FFF2-40B4-BE49-F238E27FC236}">
                  <a16:creationId xmlns:a16="http://schemas.microsoft.com/office/drawing/2014/main" id="{E67781F4-D046-8340-B7E9-889D75469A74}"/>
                </a:ext>
              </a:extLst>
            </p:cNvPr>
            <p:cNvSpPr/>
            <p:nvPr/>
          </p:nvSpPr>
          <p:spPr>
            <a:xfrm rot="19789205" flipV="1">
              <a:off x="3935728" y="3497712"/>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p>
          </p:txBody>
        </p:sp>
        <p:sp>
          <p:nvSpPr>
            <p:cNvPr id="9" name="TextBox 8">
              <a:extLst>
                <a:ext uri="{FF2B5EF4-FFF2-40B4-BE49-F238E27FC236}">
                  <a16:creationId xmlns:a16="http://schemas.microsoft.com/office/drawing/2014/main" id="{9C9DC36C-75E7-9D46-868E-C4C30423AD8B}"/>
                </a:ext>
              </a:extLst>
            </p:cNvPr>
            <p:cNvSpPr txBox="1"/>
            <p:nvPr/>
          </p:nvSpPr>
          <p:spPr>
            <a:xfrm>
              <a:off x="5065158" y="2841502"/>
              <a:ext cx="3738612" cy="1200329"/>
            </a:xfrm>
            <a:prstGeom prst="rect">
              <a:avLst/>
            </a:prstGeom>
            <a:solidFill>
              <a:schemeClr val="accent1">
                <a:lumMod val="20000"/>
                <a:lumOff val="80000"/>
              </a:schemeClr>
            </a:solidFill>
          </p:spPr>
          <p:txBody>
            <a:bodyPr wrap="square" rtlCol="0">
              <a:spAutoFit/>
            </a:bodyPr>
            <a:lstStyle/>
            <a:p>
              <a:r>
                <a:rPr lang="en-US" sz="2400" b="0" dirty="0">
                  <a:latin typeface="+mn-lt"/>
                </a:rPr>
                <a:t>Will we ever come out of the wait loop?</a:t>
              </a:r>
            </a:p>
          </p:txBody>
        </p:sp>
      </p:grpSp>
      <p:sp>
        <p:nvSpPr>
          <p:cNvPr id="3" name="Title 2"/>
          <p:cNvSpPr>
            <a:spLocks noGrp="1"/>
          </p:cNvSpPr>
          <p:nvPr>
            <p:ph type="title"/>
          </p:nvPr>
        </p:nvSpPr>
        <p:spPr/>
        <p:txBody>
          <a:bodyPr/>
          <a:lstStyle/>
          <a:p>
            <a:r>
              <a:rPr lang="en-US" dirty="0"/>
              <a:t>Circular Buffer – first cut</a:t>
            </a:r>
          </a:p>
        </p:txBody>
      </p:sp>
    </p:spTree>
    <p:extLst>
      <p:ext uri="{BB962C8B-B14F-4D97-AF65-F5344CB8AC3E}">
        <p14:creationId xmlns:p14="http://schemas.microsoft.com/office/powerpoint/2010/main" val="818860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600201" y="762000"/>
            <a:ext cx="8673267" cy="558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US" altLang="ko-KR" sz="2400" dirty="0">
                <a:latin typeface="Consolas" panose="020B0609020204030204" pitchFamily="49" charset="0"/>
                <a:ea typeface="굴림" charset="0"/>
                <a:cs typeface="Consolas" panose="020B0609020204030204" pitchFamily="49" charset="0"/>
              </a:rPr>
              <a:t>mutex </a:t>
            </a:r>
            <a:r>
              <a:rPr lang="en-US" altLang="ko-KR" sz="2400" dirty="0" err="1">
                <a:latin typeface="Consolas" panose="020B0609020204030204" pitchFamily="49" charset="0"/>
                <a:ea typeface="굴림" charset="0"/>
                <a:cs typeface="Consolas" panose="020B0609020204030204" pitchFamily="49" charset="0"/>
              </a:rPr>
              <a:t>buf_lock</a:t>
            </a:r>
            <a:r>
              <a:rPr lang="en-US" altLang="ko-KR" sz="2400" dirty="0">
                <a:latin typeface="Consolas" panose="020B0609020204030204" pitchFamily="49" charset="0"/>
                <a:ea typeface="굴림" charset="0"/>
                <a:cs typeface="Consolas" panose="020B0609020204030204" pitchFamily="49" charset="0"/>
              </a:rPr>
              <a:t> = &lt;initially unlocked&gt;</a:t>
            </a:r>
          </a:p>
        </p:txBody>
      </p:sp>
      <p:sp>
        <p:nvSpPr>
          <p:cNvPr id="5" name="TextBox 4">
            <a:extLst>
              <a:ext uri="{FF2B5EF4-FFF2-40B4-BE49-F238E27FC236}">
                <a16:creationId xmlns:a16="http://schemas.microsoft.com/office/drawing/2014/main" id="{1EEC9C23-136B-4945-A0CD-F4FBA22029AF}"/>
              </a:ext>
            </a:extLst>
          </p:cNvPr>
          <p:cNvSpPr txBox="1"/>
          <p:nvPr/>
        </p:nvSpPr>
        <p:spPr>
          <a:xfrm>
            <a:off x="1524000" y="1522274"/>
            <a:ext cx="8991600" cy="1754326"/>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Producer(item)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full)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a:t>
            </a:r>
            <a:r>
              <a:rPr lang="en-US" altLang="ko-KR" sz="2000" dirty="0" err="1">
                <a:solidFill>
                  <a:schemeClr val="hlink"/>
                </a:solidFill>
                <a:latin typeface="Consolas" panose="020B0609020204030204" pitchFamily="49" charset="0"/>
                <a:ea typeface="굴림" charset="0"/>
                <a:cs typeface="Consolas" panose="020B0609020204030204" pitchFamily="49" charset="0"/>
              </a:rPr>
              <a:t>enqueue</a:t>
            </a:r>
            <a:r>
              <a:rPr lang="en-US" altLang="ko-KR" sz="2000" dirty="0">
                <a:solidFill>
                  <a:schemeClr val="hlink"/>
                </a:solidFill>
                <a:latin typeface="Consolas" panose="020B0609020204030204" pitchFamily="49" charset="0"/>
                <a:ea typeface="굴림" charset="0"/>
                <a:cs typeface="Consolas" panose="020B0609020204030204" pitchFamily="49" charset="0"/>
              </a:rPr>
              <a:t>(item);</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sp>
        <p:nvSpPr>
          <p:cNvPr id="6" name="TextBox 5">
            <a:extLst>
              <a:ext uri="{FF2B5EF4-FFF2-40B4-BE49-F238E27FC236}">
                <a16:creationId xmlns:a16="http://schemas.microsoft.com/office/drawing/2014/main" id="{2B640435-8718-5749-8837-B26C02671F42}"/>
              </a:ext>
            </a:extLst>
          </p:cNvPr>
          <p:cNvSpPr txBox="1"/>
          <p:nvPr/>
        </p:nvSpPr>
        <p:spPr>
          <a:xfrm>
            <a:off x="1524000" y="3693656"/>
            <a:ext cx="9144000" cy="2031325"/>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Consumer() {</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while (buffer empty)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acquire(&amp;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 </a:t>
            </a:r>
          </a:p>
          <a:p>
            <a:pPr>
              <a:lnSpc>
                <a:spcPct val="90000"/>
              </a:lnSpc>
              <a:spcBef>
                <a:spcPts val="0"/>
              </a:spcBef>
              <a:tabLst>
                <a:tab pos="801688" algn="l"/>
                <a:tab pos="1139825" algn="l"/>
                <a:tab pos="1541463" algn="l"/>
                <a:tab pos="4284663" algn="l"/>
              </a:tabLst>
            </a:pPr>
            <a:r>
              <a:rPr lang="en-US" altLang="ko-KR" sz="2000" dirty="0">
                <a:solidFill>
                  <a:schemeClr val="hlink"/>
                </a:solidFill>
                <a:latin typeface="Consolas" panose="020B0609020204030204" pitchFamily="49" charset="0"/>
                <a:ea typeface="굴림" charset="0"/>
                <a:cs typeface="Consolas" panose="020B0609020204030204" pitchFamily="49" charset="0"/>
              </a:rPr>
              <a:t>  item = </a:t>
            </a:r>
            <a:r>
              <a:rPr lang="en-US" altLang="ko-KR" sz="2000" dirty="0" err="1">
                <a:solidFill>
                  <a:schemeClr val="hlink"/>
                </a:solidFill>
                <a:latin typeface="Consolas" panose="020B0609020204030204" pitchFamily="49" charset="0"/>
                <a:ea typeface="굴림" charset="0"/>
                <a:cs typeface="Consolas" panose="020B0609020204030204" pitchFamily="49" charset="0"/>
              </a:rPr>
              <a:t>dequeue</a:t>
            </a:r>
            <a:r>
              <a:rPr lang="en-US" altLang="ko-KR" sz="2000" dirty="0">
                <a:solidFill>
                  <a:schemeClr val="hlink"/>
                </a:solidFill>
                <a:latin typeface="Consolas" panose="020B0609020204030204" pitchFamily="49" charset="0"/>
                <a:ea typeface="굴림" charset="0"/>
                <a:cs typeface="Consolas" panose="020B0609020204030204" pitchFamily="49" charset="0"/>
              </a:rPr>
              <a:t>();</a:t>
            </a:r>
            <a:br>
              <a:rPr lang="en-US" altLang="ko-KR" sz="2000" dirty="0">
                <a:latin typeface="Consolas" panose="020B0609020204030204" pitchFamily="49" charset="0"/>
                <a:ea typeface="굴림" charset="0"/>
                <a:cs typeface="Consolas" panose="020B0609020204030204" pitchFamily="49" charset="0"/>
              </a:rPr>
            </a:br>
            <a:r>
              <a:rPr lang="en-US" altLang="ko-KR" sz="2000" dirty="0">
                <a:latin typeface="Consolas" panose="020B0609020204030204" pitchFamily="49" charset="0"/>
                <a:ea typeface="굴림" charset="0"/>
                <a:cs typeface="Consolas" panose="020B0609020204030204" pitchFamily="49" charset="0"/>
              </a:rPr>
              <a:t>  release(&amp;</a:t>
            </a:r>
            <a:r>
              <a:rPr lang="en-US" altLang="ko-KR" sz="2000" dirty="0" err="1">
                <a:latin typeface="Consolas" panose="020B0609020204030204" pitchFamily="49" charset="0"/>
                <a:ea typeface="굴림" charset="0"/>
                <a:cs typeface="Consolas" panose="020B0609020204030204" pitchFamily="49" charset="0"/>
              </a:rPr>
              <a:t>buf_lock</a:t>
            </a:r>
            <a:r>
              <a:rPr lang="en-US" altLang="ko-KR" sz="2000" dirty="0">
                <a:latin typeface="Consolas" panose="020B0609020204030204" pitchFamily="49" charset="0"/>
                <a:ea typeface="굴림" charset="0"/>
                <a:cs typeface="Consolas" panose="020B0609020204030204" pitchFamily="49" charset="0"/>
              </a:rPr>
              <a:t>);</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  return item</a:t>
            </a:r>
          </a:p>
          <a:p>
            <a:pPr>
              <a:lnSpc>
                <a:spcPct val="90000"/>
              </a:lnSpc>
              <a:spcBef>
                <a:spcPts val="0"/>
              </a:spcBef>
              <a:tabLst>
                <a:tab pos="801688" algn="l"/>
                <a:tab pos="1139825" algn="l"/>
                <a:tab pos="1541463" algn="l"/>
                <a:tab pos="4284663" algn="l"/>
              </a:tabLst>
            </a:pPr>
            <a:r>
              <a:rPr lang="en-US" altLang="ko-KR" sz="2000" dirty="0">
                <a:latin typeface="Consolas" panose="020B0609020204030204" pitchFamily="49" charset="0"/>
                <a:ea typeface="굴림" charset="0"/>
                <a:cs typeface="Consolas" panose="020B0609020204030204" pitchFamily="49" charset="0"/>
              </a:rPr>
              <a:t>}</a:t>
            </a:r>
            <a:endParaRPr lang="en-US" sz="2000" dirty="0"/>
          </a:p>
        </p:txBody>
      </p:sp>
      <p:grpSp>
        <p:nvGrpSpPr>
          <p:cNvPr id="10" name="Group 9"/>
          <p:cNvGrpSpPr/>
          <p:nvPr/>
        </p:nvGrpSpPr>
        <p:grpSpPr>
          <a:xfrm>
            <a:off x="5429754" y="2569736"/>
            <a:ext cx="5026048" cy="1423021"/>
            <a:chOff x="3905754" y="2569736"/>
            <a:chExt cx="5026048" cy="1423021"/>
          </a:xfrm>
        </p:grpSpPr>
        <p:sp>
          <p:nvSpPr>
            <p:cNvPr id="7" name="Left Arrow 6">
              <a:extLst>
                <a:ext uri="{FF2B5EF4-FFF2-40B4-BE49-F238E27FC236}">
                  <a16:creationId xmlns:a16="http://schemas.microsoft.com/office/drawing/2014/main" id="{14EFDF98-AECE-EC47-9CC5-8180274342CD}"/>
                </a:ext>
              </a:extLst>
            </p:cNvPr>
            <p:cNvSpPr/>
            <p:nvPr/>
          </p:nvSpPr>
          <p:spPr>
            <a:xfrm rot="1810795">
              <a:off x="3929744" y="2645560"/>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a:extLst>
                <a:ext uri="{FF2B5EF4-FFF2-40B4-BE49-F238E27FC236}">
                  <a16:creationId xmlns:a16="http://schemas.microsoft.com/office/drawing/2014/main" id="{E67781F4-D046-8340-B7E9-889D75469A74}"/>
                </a:ext>
              </a:extLst>
            </p:cNvPr>
            <p:cNvSpPr/>
            <p:nvPr/>
          </p:nvSpPr>
          <p:spPr>
            <a:xfrm rot="19789205" flipV="1">
              <a:off x="3905754" y="3600872"/>
              <a:ext cx="1099457" cy="39188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C9DC36C-75E7-9D46-868E-C4C30423AD8B}"/>
                </a:ext>
              </a:extLst>
            </p:cNvPr>
            <p:cNvSpPr txBox="1"/>
            <p:nvPr/>
          </p:nvSpPr>
          <p:spPr>
            <a:xfrm>
              <a:off x="5029200" y="2569736"/>
              <a:ext cx="3902602" cy="1077218"/>
            </a:xfrm>
            <a:prstGeom prst="rect">
              <a:avLst/>
            </a:prstGeom>
            <a:solidFill>
              <a:schemeClr val="accent1">
                <a:lumMod val="20000"/>
                <a:lumOff val="80000"/>
              </a:schemeClr>
            </a:solidFill>
          </p:spPr>
          <p:txBody>
            <a:bodyPr wrap="square" rtlCol="0">
              <a:spAutoFit/>
            </a:bodyPr>
            <a:lstStyle/>
            <a:p>
              <a:r>
                <a:rPr lang="en-US" sz="1600" b="0" dirty="0">
                  <a:latin typeface="+mn-lt"/>
                </a:rPr>
                <a:t>What happens when one is waiting for the other?</a:t>
              </a:r>
            </a:p>
            <a:p>
              <a:r>
                <a:rPr lang="en-US" sz="1600" b="0" dirty="0">
                  <a:latin typeface="+mn-lt"/>
                </a:rPr>
                <a:t> - Multiple cores ?</a:t>
              </a:r>
            </a:p>
            <a:p>
              <a:r>
                <a:rPr lang="en-US" sz="1600" b="0" dirty="0">
                  <a:latin typeface="+mn-lt"/>
                </a:rPr>
                <a:t> - Single core ?</a:t>
              </a:r>
            </a:p>
          </p:txBody>
        </p:sp>
      </p:grpSp>
      <p:sp>
        <p:nvSpPr>
          <p:cNvPr id="3" name="Title 2"/>
          <p:cNvSpPr>
            <a:spLocks noGrp="1"/>
          </p:cNvSpPr>
          <p:nvPr>
            <p:ph type="title"/>
          </p:nvPr>
        </p:nvSpPr>
        <p:spPr/>
        <p:txBody>
          <a:bodyPr/>
          <a:lstStyle/>
          <a:p>
            <a:r>
              <a:rPr lang="en-US" dirty="0"/>
              <a:t>Circular Buffer – 2</a:t>
            </a:r>
            <a:r>
              <a:rPr lang="en-US" baseline="30000" dirty="0"/>
              <a:t>nd</a:t>
            </a:r>
            <a:r>
              <a:rPr lang="en-US" dirty="0"/>
              <a:t> cut</a:t>
            </a:r>
          </a:p>
        </p:txBody>
      </p:sp>
      <p:grpSp>
        <p:nvGrpSpPr>
          <p:cNvPr id="13" name="Group 12"/>
          <p:cNvGrpSpPr/>
          <p:nvPr/>
        </p:nvGrpSpPr>
        <p:grpSpPr>
          <a:xfrm>
            <a:off x="9255370" y="-121860"/>
            <a:ext cx="1336431" cy="1569660"/>
            <a:chOff x="7595371" y="-22830"/>
            <a:chExt cx="1336431" cy="1569660"/>
          </a:xfrm>
        </p:grpSpPr>
        <p:pic>
          <p:nvPicPr>
            <p:cNvPr id="11" name="Picture 9" descr="MCj0285432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95371" y="117281"/>
              <a:ext cx="1336431" cy="1289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Box 11"/>
            <p:cNvSpPr txBox="1"/>
            <p:nvPr/>
          </p:nvSpPr>
          <p:spPr>
            <a:xfrm>
              <a:off x="7731242" y="-22830"/>
              <a:ext cx="1107958" cy="1569660"/>
            </a:xfrm>
            <a:prstGeom prst="rect">
              <a:avLst/>
            </a:prstGeom>
            <a:noFill/>
          </p:spPr>
          <p:txBody>
            <a:bodyPr wrap="square" rtlCol="0">
              <a:spAutoFit/>
            </a:bodyPr>
            <a:lstStyle/>
            <a:p>
              <a:pPr algn="ctr"/>
              <a:r>
                <a:rPr lang="en-US" sz="9600" dirty="0">
                  <a:solidFill>
                    <a:srgbClr val="FF0000"/>
                  </a:solidFill>
                  <a:sym typeface="Symbol" panose="05050102010706020507" pitchFamily="18" charset="2"/>
                </a:rPr>
                <a:t></a:t>
              </a:r>
              <a:endParaRPr lang="en-US" sz="9600" dirty="0">
                <a:solidFill>
                  <a:srgbClr val="FF0000"/>
                </a:solidFill>
              </a:endParaRPr>
            </a:p>
          </p:txBody>
        </p:sp>
      </p:grpSp>
    </p:spTree>
    <p:extLst>
      <p:ext uri="{BB962C8B-B14F-4D97-AF65-F5344CB8AC3E}">
        <p14:creationId xmlns:p14="http://schemas.microsoft.com/office/powerpoint/2010/main" val="10557243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80">
                                          <p:stCondLst>
                                            <p:cond delay="0"/>
                                          </p:stCondLst>
                                        </p:cTn>
                                        <p:tgtEl>
                                          <p:spTgt spid="10"/>
                                        </p:tgtEl>
                                      </p:cBhvr>
                                    </p:animEffect>
                                    <p:anim calcmode="lin" valueType="num">
                                      <p:cBhvr>
                                        <p:cTn id="1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1" dur="26">
                                          <p:stCondLst>
                                            <p:cond delay="650"/>
                                          </p:stCondLst>
                                        </p:cTn>
                                        <p:tgtEl>
                                          <p:spTgt spid="10"/>
                                        </p:tgtEl>
                                      </p:cBhvr>
                                      <p:to x="100000" y="60000"/>
                                    </p:animScale>
                                    <p:animScale>
                                      <p:cBhvr>
                                        <p:cTn id="22" dur="166" decel="50000">
                                          <p:stCondLst>
                                            <p:cond delay="676"/>
                                          </p:stCondLst>
                                        </p:cTn>
                                        <p:tgtEl>
                                          <p:spTgt spid="10"/>
                                        </p:tgtEl>
                                      </p:cBhvr>
                                      <p:to x="100000" y="100000"/>
                                    </p:animScale>
                                    <p:animScale>
                                      <p:cBhvr>
                                        <p:cTn id="23" dur="26">
                                          <p:stCondLst>
                                            <p:cond delay="1312"/>
                                          </p:stCondLst>
                                        </p:cTn>
                                        <p:tgtEl>
                                          <p:spTgt spid="10"/>
                                        </p:tgtEl>
                                      </p:cBhvr>
                                      <p:to x="100000" y="80000"/>
                                    </p:animScale>
                                    <p:animScale>
                                      <p:cBhvr>
                                        <p:cTn id="24" dur="166" decel="50000">
                                          <p:stCondLst>
                                            <p:cond delay="1338"/>
                                          </p:stCondLst>
                                        </p:cTn>
                                        <p:tgtEl>
                                          <p:spTgt spid="10"/>
                                        </p:tgtEl>
                                      </p:cBhvr>
                                      <p:to x="100000" y="100000"/>
                                    </p:animScale>
                                    <p:animScale>
                                      <p:cBhvr>
                                        <p:cTn id="25" dur="26">
                                          <p:stCondLst>
                                            <p:cond delay="1642"/>
                                          </p:stCondLst>
                                        </p:cTn>
                                        <p:tgtEl>
                                          <p:spTgt spid="10"/>
                                        </p:tgtEl>
                                      </p:cBhvr>
                                      <p:to x="100000" y="90000"/>
                                    </p:animScale>
                                    <p:animScale>
                                      <p:cBhvr>
                                        <p:cTn id="26" dur="166" decel="50000">
                                          <p:stCondLst>
                                            <p:cond delay="1668"/>
                                          </p:stCondLst>
                                        </p:cTn>
                                        <p:tgtEl>
                                          <p:spTgt spid="10"/>
                                        </p:tgtEl>
                                      </p:cBhvr>
                                      <p:to x="100000" y="100000"/>
                                    </p:animScale>
                                    <p:animScale>
                                      <p:cBhvr>
                                        <p:cTn id="27" dur="26">
                                          <p:stCondLst>
                                            <p:cond delay="1808"/>
                                          </p:stCondLst>
                                        </p:cTn>
                                        <p:tgtEl>
                                          <p:spTgt spid="10"/>
                                        </p:tgtEl>
                                      </p:cBhvr>
                                      <p:to x="100000" y="95000"/>
                                    </p:animScale>
                                    <p:animScale>
                                      <p:cBhvr>
                                        <p:cTn id="28" dur="166" decel="50000">
                                          <p:stCondLst>
                                            <p:cond delay="1834"/>
                                          </p:stCondLst>
                                        </p:cTn>
                                        <p:tgtEl>
                                          <p:spTgt spid="10"/>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down)">
                                      <p:cBhvr>
                                        <p:cTn id="33" dur="580">
                                          <p:stCondLst>
                                            <p:cond delay="0"/>
                                          </p:stCondLst>
                                        </p:cTn>
                                        <p:tgtEl>
                                          <p:spTgt spid="13"/>
                                        </p:tgtEl>
                                      </p:cBhvr>
                                    </p:animEffect>
                                    <p:anim calcmode="lin" valueType="num">
                                      <p:cBhvr>
                                        <p:cTn id="3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9" dur="26">
                                          <p:stCondLst>
                                            <p:cond delay="650"/>
                                          </p:stCondLst>
                                        </p:cTn>
                                        <p:tgtEl>
                                          <p:spTgt spid="13"/>
                                        </p:tgtEl>
                                      </p:cBhvr>
                                      <p:to x="100000" y="60000"/>
                                    </p:animScale>
                                    <p:animScale>
                                      <p:cBhvr>
                                        <p:cTn id="40" dur="166" decel="50000">
                                          <p:stCondLst>
                                            <p:cond delay="676"/>
                                          </p:stCondLst>
                                        </p:cTn>
                                        <p:tgtEl>
                                          <p:spTgt spid="13"/>
                                        </p:tgtEl>
                                      </p:cBhvr>
                                      <p:to x="100000" y="100000"/>
                                    </p:animScale>
                                    <p:animScale>
                                      <p:cBhvr>
                                        <p:cTn id="41" dur="26">
                                          <p:stCondLst>
                                            <p:cond delay="1312"/>
                                          </p:stCondLst>
                                        </p:cTn>
                                        <p:tgtEl>
                                          <p:spTgt spid="13"/>
                                        </p:tgtEl>
                                      </p:cBhvr>
                                      <p:to x="100000" y="80000"/>
                                    </p:animScale>
                                    <p:animScale>
                                      <p:cBhvr>
                                        <p:cTn id="42" dur="166" decel="50000">
                                          <p:stCondLst>
                                            <p:cond delay="1338"/>
                                          </p:stCondLst>
                                        </p:cTn>
                                        <p:tgtEl>
                                          <p:spTgt spid="13"/>
                                        </p:tgtEl>
                                      </p:cBhvr>
                                      <p:to x="100000" y="100000"/>
                                    </p:animScale>
                                    <p:animScale>
                                      <p:cBhvr>
                                        <p:cTn id="43" dur="26">
                                          <p:stCondLst>
                                            <p:cond delay="1642"/>
                                          </p:stCondLst>
                                        </p:cTn>
                                        <p:tgtEl>
                                          <p:spTgt spid="13"/>
                                        </p:tgtEl>
                                      </p:cBhvr>
                                      <p:to x="100000" y="90000"/>
                                    </p:animScale>
                                    <p:animScale>
                                      <p:cBhvr>
                                        <p:cTn id="44" dur="166" decel="50000">
                                          <p:stCondLst>
                                            <p:cond delay="1668"/>
                                          </p:stCondLst>
                                        </p:cTn>
                                        <p:tgtEl>
                                          <p:spTgt spid="13"/>
                                        </p:tgtEl>
                                      </p:cBhvr>
                                      <p:to x="100000" y="100000"/>
                                    </p:animScale>
                                    <p:animScale>
                                      <p:cBhvr>
                                        <p:cTn id="45" dur="26">
                                          <p:stCondLst>
                                            <p:cond delay="1808"/>
                                          </p:stCondLst>
                                        </p:cTn>
                                        <p:tgtEl>
                                          <p:spTgt spid="13"/>
                                        </p:tgtEl>
                                      </p:cBhvr>
                                      <p:to x="100000" y="95000"/>
                                    </p:animScale>
                                    <p:animScale>
                                      <p:cBhvr>
                                        <p:cTn id="46"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85800" y="1447800"/>
            <a:ext cx="9372600" cy="5029200"/>
          </a:xfrm>
        </p:spPr>
        <p:txBody>
          <a:bodyPr/>
          <a:lstStyle/>
          <a:p>
            <a:pPr marL="0" indent="0" algn="ctr">
              <a:spcBef>
                <a:spcPct val="25000"/>
              </a:spcBef>
              <a:buNone/>
            </a:pPr>
            <a:r>
              <a:rPr lang="en-US" altLang="ko-KR" dirty="0">
                <a:ea typeface="굴림" panose="020B0600000101010101" pitchFamily="34" charset="-127"/>
              </a:rPr>
              <a:t>Semaphores are a type of generalized lock</a:t>
            </a: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r>
              <a:rPr lang="en-US" altLang="ko-KR" dirty="0">
                <a:ea typeface="굴림" panose="020B0600000101010101" pitchFamily="34" charset="-127"/>
              </a:rPr>
              <a:t>First defined by Dijkstra in late 60s</a:t>
            </a: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endParaRPr lang="en-US" altLang="ko-KR" dirty="0">
              <a:ea typeface="굴림" panose="020B0600000101010101" pitchFamily="34" charset="-127"/>
            </a:endParaRPr>
          </a:p>
          <a:p>
            <a:pPr marL="457200" lvl="1" indent="0" algn="ctr">
              <a:spcBef>
                <a:spcPct val="25000"/>
              </a:spcBef>
              <a:buNone/>
            </a:pPr>
            <a:r>
              <a:rPr lang="en-US" altLang="ko-KR" dirty="0">
                <a:ea typeface="굴림" panose="020B0600000101010101" pitchFamily="34" charset="-127"/>
              </a:rPr>
              <a:t>Main synchronization primitive in original UNIX</a:t>
            </a:r>
          </a:p>
        </p:txBody>
      </p:sp>
      <p:pic>
        <p:nvPicPr>
          <p:cNvPr id="5" name="Picture 4" descr="A train tracks with a signal&#10;&#10;AI-generated content may be incorrect.">
            <a:extLst>
              <a:ext uri="{FF2B5EF4-FFF2-40B4-BE49-F238E27FC236}">
                <a16:creationId xmlns:a16="http://schemas.microsoft.com/office/drawing/2014/main" id="{B63820A0-A8F0-A17F-8BF5-CE6DBA551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8906464" y="2124664"/>
            <a:ext cx="3945924" cy="2625148"/>
          </a:xfrm>
          <a:prstGeom prst="rect">
            <a:avLst/>
          </a:prstGeom>
        </p:spPr>
      </p:pic>
    </p:spTree>
    <p:extLst>
      <p:ext uri="{BB962C8B-B14F-4D97-AF65-F5344CB8AC3E}">
        <p14:creationId xmlns:p14="http://schemas.microsoft.com/office/powerpoint/2010/main" val="21938541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38200"/>
            <a:ext cx="10591800" cy="5638800"/>
          </a:xfrm>
        </p:spPr>
        <p:txBody>
          <a:bodyPr/>
          <a:lstStyle/>
          <a:p>
            <a:pPr marL="457200" lvl="1" indent="0" algn="ctr">
              <a:spcBef>
                <a:spcPct val="25000"/>
              </a:spcBef>
              <a:buNone/>
            </a:pPr>
            <a:r>
              <a:rPr lang="en-US" altLang="ko-KR" dirty="0">
                <a:ea typeface="굴림" panose="020B0600000101010101" pitchFamily="34" charset="-127"/>
              </a:rPr>
              <a:t>A Semaphore has a </a:t>
            </a:r>
            <a:r>
              <a:rPr lang="en-US" altLang="ko-KR" dirty="0">
                <a:solidFill>
                  <a:schemeClr val="accent1"/>
                </a:solidFill>
                <a:ea typeface="굴림" panose="020B0600000101010101" pitchFamily="34" charset="-127"/>
              </a:rPr>
              <a:t>non-negative integer value </a:t>
            </a:r>
            <a:r>
              <a:rPr lang="en-US" altLang="ko-KR" dirty="0">
                <a:ea typeface="굴림" panose="020B0600000101010101" pitchFamily="34" charset="-127"/>
              </a:rPr>
              <a:t>and supports the following operations:</a:t>
            </a:r>
          </a:p>
          <a:p>
            <a:pPr marL="457200" lvl="1"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ea typeface="굴림" panose="020B0600000101010101" pitchFamily="34" charset="-127"/>
              </a:rPr>
              <a:t>Set value when you initialize</a:t>
            </a:r>
          </a:p>
          <a:p>
            <a:pPr marL="457200" lvl="1"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solidFill>
                  <a:schemeClr val="accent1"/>
                </a:solidFill>
                <a:latin typeface="Consolas" panose="020B0609020204030204" pitchFamily="49" charset="0"/>
                <a:ea typeface="굴림" panose="020B0600000101010101" pitchFamily="34" charset="-127"/>
              </a:rPr>
              <a:t>Down()</a:t>
            </a:r>
            <a:r>
              <a:rPr lang="en-US" altLang="ko-KR" dirty="0">
                <a:solidFill>
                  <a:schemeClr val="accent1"/>
                </a:solidFill>
                <a:ea typeface="굴림" panose="020B0600000101010101" pitchFamily="34" charset="-127"/>
              </a:rPr>
              <a:t> or </a:t>
            </a:r>
            <a:r>
              <a:rPr lang="en-US" altLang="ko-KR" dirty="0">
                <a:solidFill>
                  <a:schemeClr val="accent1"/>
                </a:solidFill>
                <a:latin typeface="Consolas" panose="020B0609020204030204" pitchFamily="49" charset="0"/>
                <a:ea typeface="굴림" panose="020B0600000101010101" pitchFamily="34" charset="-127"/>
              </a:rPr>
              <a:t>P()</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an atomic operation that waits for semaphore to become positive, then decrements it by 1 </a:t>
            </a:r>
          </a:p>
          <a:p>
            <a:pPr lvl="2" algn="ctr">
              <a:spcBef>
                <a:spcPct val="25000"/>
              </a:spcBef>
            </a:pPr>
            <a:r>
              <a:rPr lang="en-US" altLang="ko-KR" dirty="0">
                <a:ea typeface="굴림" panose="020B0600000101010101" pitchFamily="34" charset="-127"/>
              </a:rPr>
              <a:t>Think of this as the wait() operation</a:t>
            </a:r>
          </a:p>
          <a:p>
            <a:pPr marL="914400" lvl="2" indent="0" algn="ctr">
              <a:spcBef>
                <a:spcPct val="25000"/>
              </a:spcBef>
              <a:buNone/>
            </a:pPr>
            <a:endParaRPr lang="en-US" altLang="ko-KR" dirty="0">
              <a:ea typeface="굴림" panose="020B0600000101010101" pitchFamily="34" charset="-127"/>
            </a:endParaRPr>
          </a:p>
          <a:p>
            <a:pPr lvl="1" algn="ctr">
              <a:spcBef>
                <a:spcPct val="25000"/>
              </a:spcBef>
            </a:pPr>
            <a:r>
              <a:rPr lang="en-US" altLang="ko-KR" dirty="0">
                <a:solidFill>
                  <a:schemeClr val="accent1"/>
                </a:solidFill>
                <a:latin typeface="Consolas" panose="020B0609020204030204" pitchFamily="49" charset="0"/>
                <a:ea typeface="굴림" panose="020B0600000101010101" pitchFamily="34" charset="-127"/>
              </a:rPr>
              <a:t>Up()</a:t>
            </a:r>
            <a:r>
              <a:rPr lang="en-US" altLang="ko-KR" dirty="0">
                <a:solidFill>
                  <a:schemeClr val="accent1"/>
                </a:solidFill>
                <a:ea typeface="굴림" panose="020B0600000101010101" pitchFamily="34" charset="-127"/>
              </a:rPr>
              <a:t> or </a:t>
            </a:r>
            <a:r>
              <a:rPr lang="en-US" altLang="ko-KR" dirty="0">
                <a:solidFill>
                  <a:schemeClr val="accent1"/>
                </a:solidFill>
                <a:latin typeface="Consolas" panose="020B0609020204030204" pitchFamily="49" charset="0"/>
                <a:ea typeface="굴림" panose="020B0600000101010101" pitchFamily="34" charset="-127"/>
              </a:rPr>
              <a:t>V()</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an atomic operation that increments the semaphore by 1, waking up a waiting P, if any</a:t>
            </a:r>
          </a:p>
          <a:p>
            <a:pPr lvl="2" algn="ctr">
              <a:spcBef>
                <a:spcPct val="25000"/>
              </a:spcBef>
            </a:pPr>
            <a:r>
              <a:rPr lang="en-US" altLang="ko-KR" dirty="0">
                <a:ea typeface="굴림" panose="020B0600000101010101" pitchFamily="34" charset="-127"/>
              </a:rPr>
              <a:t>This of this as the signal() operation</a:t>
            </a:r>
          </a:p>
        </p:txBody>
      </p:sp>
      <p:sp>
        <p:nvSpPr>
          <p:cNvPr id="2" name="TextBox 1">
            <a:extLst>
              <a:ext uri="{FF2B5EF4-FFF2-40B4-BE49-F238E27FC236}">
                <a16:creationId xmlns:a16="http://schemas.microsoft.com/office/drawing/2014/main" id="{C75CC08C-8E72-04DB-204D-489DE340AE3F}"/>
              </a:ext>
            </a:extLst>
          </p:cNvPr>
          <p:cNvSpPr txBox="1"/>
          <p:nvPr/>
        </p:nvSpPr>
        <p:spPr>
          <a:xfrm>
            <a:off x="2562493" y="4810349"/>
            <a:ext cx="1012649"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vrijgave</a:t>
            </a:r>
            <a:r>
              <a:rPr lang="en-US" b="0" dirty="0">
                <a:solidFill>
                  <a:schemeClr val="accent1"/>
                </a:solidFill>
                <a:latin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DD30A4C9-B59B-8CAF-2F9F-F7D6AFBC1ED5}"/>
              </a:ext>
            </a:extLst>
          </p:cNvPr>
          <p:cNvSpPr txBox="1"/>
          <p:nvPr/>
        </p:nvSpPr>
        <p:spPr>
          <a:xfrm>
            <a:off x="2673677" y="5334000"/>
            <a:ext cx="790281" cy="369332"/>
          </a:xfrm>
          <a:prstGeom prst="rect">
            <a:avLst/>
          </a:prstGeom>
          <a:noFill/>
        </p:spPr>
        <p:txBody>
          <a:bodyPr wrap="none" rtlCol="0">
            <a:spAutoFit/>
          </a:bodyPr>
          <a:lstStyle/>
          <a:p>
            <a:pPr algn="ctr"/>
            <a:r>
              <a:rPr lang="en-US" b="0" dirty="0">
                <a:solidFill>
                  <a:schemeClr val="accent1"/>
                </a:solidFill>
                <a:latin typeface="Calibri" panose="020F0502020204030204" pitchFamily="34" charset="0"/>
                <a:cs typeface="Calibri" panose="020F0502020204030204" pitchFamily="34" charset="0"/>
              </a:rPr>
              <a:t>vacate</a:t>
            </a:r>
          </a:p>
        </p:txBody>
      </p:sp>
      <p:sp>
        <p:nvSpPr>
          <p:cNvPr id="4" name="TextBox 3">
            <a:extLst>
              <a:ext uri="{FF2B5EF4-FFF2-40B4-BE49-F238E27FC236}">
                <a16:creationId xmlns:a16="http://schemas.microsoft.com/office/drawing/2014/main" id="{E7AC9429-C5BD-5040-4E15-3317214607FE}"/>
              </a:ext>
            </a:extLst>
          </p:cNvPr>
          <p:cNvSpPr txBox="1"/>
          <p:nvPr/>
        </p:nvSpPr>
        <p:spPr>
          <a:xfrm>
            <a:off x="2501899" y="3200400"/>
            <a:ext cx="1133837"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passeren</a:t>
            </a:r>
            <a:r>
              <a:rPr lang="en-US" b="0" dirty="0">
                <a:solidFill>
                  <a:schemeClr val="accent1"/>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4A0CBC54-28D2-CADA-561B-452BF07C41FE}"/>
              </a:ext>
            </a:extLst>
          </p:cNvPr>
          <p:cNvSpPr txBox="1"/>
          <p:nvPr/>
        </p:nvSpPr>
        <p:spPr>
          <a:xfrm>
            <a:off x="2610358" y="3733800"/>
            <a:ext cx="916918" cy="369332"/>
          </a:xfrm>
          <a:prstGeom prst="rect">
            <a:avLst/>
          </a:prstGeom>
          <a:noFill/>
        </p:spPr>
        <p:txBody>
          <a:bodyPr wrap="none" rtlCol="0">
            <a:spAutoFit/>
          </a:bodyPr>
          <a:lstStyle/>
          <a:p>
            <a:pPr algn="ctr"/>
            <a:r>
              <a:rPr lang="en-US" b="0" dirty="0">
                <a:solidFill>
                  <a:schemeClr val="accent1"/>
                </a:solidFill>
                <a:latin typeface="Calibri" panose="020F0502020204030204" pitchFamily="34" charset="0"/>
                <a:cs typeface="Calibri" panose="020F0502020204030204" pitchFamily="34" charset="0"/>
              </a:rPr>
              <a:t>procure</a:t>
            </a:r>
          </a:p>
        </p:txBody>
      </p:sp>
      <p:sp>
        <p:nvSpPr>
          <p:cNvPr id="6" name="TextBox 5">
            <a:extLst>
              <a:ext uri="{FF2B5EF4-FFF2-40B4-BE49-F238E27FC236}">
                <a16:creationId xmlns:a16="http://schemas.microsoft.com/office/drawing/2014/main" id="{29790BF6-1FFA-1BFD-B261-C1632691B2CD}"/>
              </a:ext>
            </a:extLst>
          </p:cNvPr>
          <p:cNvSpPr txBox="1"/>
          <p:nvPr/>
        </p:nvSpPr>
        <p:spPr>
          <a:xfrm>
            <a:off x="2571181" y="3467100"/>
            <a:ext cx="995273"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prolaag</a:t>
            </a:r>
            <a:r>
              <a:rPr lang="en-US" b="0" dirty="0">
                <a:solidFill>
                  <a:schemeClr val="accent1"/>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66B0607B-BFE5-7E31-BDD9-453DB9CE2C28}"/>
              </a:ext>
            </a:extLst>
          </p:cNvPr>
          <p:cNvSpPr txBox="1"/>
          <p:nvPr/>
        </p:nvSpPr>
        <p:spPr>
          <a:xfrm>
            <a:off x="2480034" y="5072174"/>
            <a:ext cx="1177566" cy="369332"/>
          </a:xfrm>
          <a:prstGeom prst="rect">
            <a:avLst/>
          </a:prstGeom>
          <a:noFill/>
        </p:spPr>
        <p:txBody>
          <a:bodyPr wrap="none" rtlCol="0">
            <a:spAutoFit/>
          </a:bodyPr>
          <a:lstStyle/>
          <a:p>
            <a:pPr algn="ctr"/>
            <a:r>
              <a:rPr lang="en-US" b="0" dirty="0" err="1">
                <a:solidFill>
                  <a:schemeClr val="accent1"/>
                </a:solidFill>
                <a:latin typeface="Calibri" panose="020F0502020204030204" pitchFamily="34" charset="0"/>
                <a:cs typeface="Calibri" panose="020F0502020204030204" pitchFamily="34" charset="0"/>
              </a:rPr>
              <a:t>verhogen</a:t>
            </a:r>
            <a:r>
              <a:rPr lang="en-US" b="0" dirty="0">
                <a:solidFill>
                  <a:schemeClr val="accent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977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97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P spid="2" grpId="0"/>
      <p:bldP spid="3" grpId="0"/>
      <p:bldP spid="4" grpId="0"/>
      <p:bldP spid="5" grpId="0"/>
      <p:bldP spid="6" grpId="0"/>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1437736"/>
            <a:ext cx="11353800" cy="4800600"/>
          </a:xfrm>
        </p:spPr>
        <p:txBody>
          <a:bodyPr/>
          <a:lstStyle/>
          <a:p>
            <a:pPr marL="0" indent="0" algn="ctr">
              <a:buNone/>
            </a:pPr>
            <a:r>
              <a:rPr lang="en-US" altLang="ko-KR" dirty="0">
                <a:ea typeface="굴림" panose="020B0600000101010101" pitchFamily="34" charset="-127"/>
              </a:rPr>
              <a:t>Semaphores are like integers, except:</a:t>
            </a:r>
          </a:p>
          <a:p>
            <a:pPr marL="0" indent="0" algn="ctr">
              <a:buNone/>
            </a:pPr>
            <a:endParaRPr lang="en-US" altLang="ko-KR" dirty="0">
              <a:ea typeface="굴림" panose="020B0600000101010101" pitchFamily="34" charset="-127"/>
            </a:endParaRPr>
          </a:p>
          <a:p>
            <a:pPr lvl="1" algn="ctr"/>
            <a:r>
              <a:rPr lang="en-US" altLang="ko-KR" dirty="0">
                <a:ea typeface="굴림" panose="020B0600000101010101" pitchFamily="34" charset="-127"/>
              </a:rPr>
              <a:t>No negative values</a:t>
            </a:r>
          </a:p>
          <a:p>
            <a:pPr marL="457200" lvl="1" indent="0" algn="ctr">
              <a:buNone/>
            </a:pPr>
            <a:endParaRPr lang="en-US" altLang="ko-KR" dirty="0">
              <a:ea typeface="굴림" panose="020B0600000101010101" pitchFamily="34" charset="-127"/>
            </a:endParaRPr>
          </a:p>
          <a:p>
            <a:pPr lvl="1" algn="ctr"/>
            <a:r>
              <a:rPr lang="en-US" altLang="ko-KR" dirty="0">
                <a:ea typeface="굴림" panose="020B0600000101010101" pitchFamily="34" charset="-127"/>
              </a:rPr>
              <a:t>Only operations allowed are P and V – can’t read or write value, except initially</a:t>
            </a:r>
          </a:p>
          <a:p>
            <a:pPr lvl="1" algn="ctr"/>
            <a:endParaRPr lang="en-US" altLang="ko-KR" dirty="0">
              <a:ea typeface="굴림" panose="020B0600000101010101" pitchFamily="34" charset="-127"/>
            </a:endParaRPr>
          </a:p>
          <a:p>
            <a:pPr lvl="1" algn="ctr"/>
            <a:r>
              <a:rPr lang="en-US" altLang="ko-KR" dirty="0">
                <a:ea typeface="굴림" panose="020B0600000101010101" pitchFamily="34" charset="-127"/>
              </a:rPr>
              <a:t>Operations must be atomic</a:t>
            </a:r>
          </a:p>
          <a:p>
            <a:pPr lvl="2" algn="ctr"/>
            <a:r>
              <a:rPr lang="en-US" altLang="ko-KR" dirty="0">
                <a:ea typeface="굴림" panose="020B0600000101010101" pitchFamily="34" charset="-127"/>
              </a:rPr>
              <a:t>Two P’s together can’t decrement value below zero</a:t>
            </a:r>
          </a:p>
          <a:p>
            <a:pPr lvl="2" algn="ctr"/>
            <a:r>
              <a:rPr lang="en-US" altLang="ko-KR" dirty="0">
                <a:ea typeface="굴림" panose="020B0600000101010101" pitchFamily="34" charset="-127"/>
              </a:rPr>
              <a:t>Thread going to sleep in P won’t miss wakeup from V – even if both happen at same time</a:t>
            </a:r>
          </a:p>
          <a:p>
            <a:pPr marL="0" indent="0" algn="ctr">
              <a:buNone/>
            </a:pPr>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0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0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0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0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00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8"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ea typeface="굴림" charset="0"/>
                <a:cs typeface="굴림" charset="0"/>
              </a:rPr>
              <a:t>Two Uses of Semaphores</a:t>
            </a:r>
          </a:p>
        </p:txBody>
      </p:sp>
      <p:sp>
        <p:nvSpPr>
          <p:cNvPr id="461827" name="Rectangle 3"/>
          <p:cNvSpPr>
            <a:spLocks noGrp="1" noChangeArrowheads="1"/>
          </p:cNvSpPr>
          <p:nvPr>
            <p:ph type="body" idx="1"/>
          </p:nvPr>
        </p:nvSpPr>
        <p:spPr>
          <a:xfrm>
            <a:off x="762000" y="685800"/>
            <a:ext cx="10820400" cy="6172200"/>
          </a:xfrm>
        </p:spPr>
        <p:txBody>
          <a:bodyPr/>
          <a:lstStyle/>
          <a:p>
            <a:pPr marL="0" indent="0" algn="ctr">
              <a:lnSpc>
                <a:spcPct val="80000"/>
              </a:lnSpc>
              <a:buNone/>
            </a:pPr>
            <a:endParaRPr lang="en-US" altLang="ko-KR" dirty="0">
              <a:ea typeface="굴림" charset="0"/>
              <a:cs typeface="Gill Sans Light"/>
            </a:endParaRPr>
          </a:p>
          <a:p>
            <a:pPr marL="0" indent="0" algn="ctr">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Mutual Exclusion (initial value = 1)</a:t>
            </a:r>
          </a:p>
          <a:p>
            <a:pPr marL="0" indent="0" algn="ctr">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Also called “Binary Semaphore” or “mutex”.</a:t>
            </a:r>
          </a:p>
          <a:p>
            <a:pPr marL="0" indent="0" algn="ctr">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Can be used for mutual exclusion, just like a lock:</a:t>
            </a:r>
          </a:p>
          <a:p>
            <a:pPr marL="0" indent="0" algn="ctr">
              <a:lnSpc>
                <a:spcPct val="80000"/>
              </a:lnSpc>
              <a:buNone/>
            </a:pPr>
            <a:endParaRPr lang="en-US" altLang="ko-KR" dirty="0">
              <a:ea typeface="굴림" charset="0"/>
              <a:cs typeface="Gill Sans Light"/>
            </a:endParaRPr>
          </a:p>
          <a:p>
            <a:pPr lvl="2" algn="ctr">
              <a:lnSpc>
                <a:spcPct val="85000"/>
              </a:lnSpc>
              <a:buFontTx/>
              <a:buNone/>
            </a:pPr>
            <a:r>
              <a:rPr lang="en-US" altLang="ko-KR" dirty="0">
                <a:ea typeface="굴림" charset="0"/>
                <a:cs typeface="굴림" charset="0"/>
              </a:rPr>
              <a:t>		</a:t>
            </a:r>
            <a:r>
              <a:rPr lang="en-US" altLang="ko-KR" dirty="0" err="1">
                <a:latin typeface="Courier"/>
                <a:ea typeface="굴림" charset="0"/>
                <a:cs typeface="굴림" charset="0"/>
              </a:rPr>
              <a:t>semaP</a:t>
            </a:r>
            <a:r>
              <a:rPr lang="en-US" altLang="ko-KR" dirty="0">
                <a:latin typeface="Courier"/>
                <a:ea typeface="굴림" charset="0"/>
                <a:cs typeface="굴림" charset="0"/>
              </a:rPr>
              <a:t>(&amp;</a:t>
            </a:r>
            <a:r>
              <a:rPr lang="en-US" altLang="ko-KR" dirty="0" err="1">
                <a:latin typeface="Courier"/>
                <a:ea typeface="굴림" charset="0"/>
                <a:cs typeface="굴림" charset="0"/>
              </a:rPr>
              <a:t>mysem</a:t>
            </a:r>
            <a:r>
              <a:rPr lang="en-US" altLang="ko-KR" dirty="0">
                <a:latin typeface="Courier"/>
                <a:ea typeface="굴림" charset="0"/>
                <a:cs typeface="굴림" charset="0"/>
              </a:rPr>
              <a:t>);</a:t>
            </a:r>
            <a:br>
              <a:rPr lang="en-US" altLang="ko-KR" dirty="0">
                <a:latin typeface="Courier"/>
                <a:ea typeface="굴림" charset="0"/>
                <a:cs typeface="굴림" charset="0"/>
              </a:rPr>
            </a:br>
            <a:r>
              <a:rPr lang="en-US" altLang="ko-KR" dirty="0">
                <a:latin typeface="Courier"/>
                <a:ea typeface="굴림" charset="0"/>
                <a:cs typeface="굴림" charset="0"/>
              </a:rPr>
              <a:t>	  // Critical section goes here</a:t>
            </a:r>
            <a:br>
              <a:rPr lang="en-US" altLang="ko-KR" dirty="0">
                <a:latin typeface="Courier"/>
                <a:ea typeface="굴림" charset="0"/>
                <a:cs typeface="굴림" charset="0"/>
              </a:rPr>
            </a:br>
            <a:r>
              <a:rPr lang="en-US" altLang="ko-KR" dirty="0">
                <a:latin typeface="Courier"/>
                <a:ea typeface="굴림" charset="0"/>
                <a:cs typeface="굴림" charset="0"/>
              </a:rPr>
              <a:t>	</a:t>
            </a:r>
            <a:r>
              <a:rPr lang="en-US" altLang="ko-KR" dirty="0" err="1">
                <a:latin typeface="Courier"/>
                <a:ea typeface="굴림" charset="0"/>
                <a:cs typeface="굴림" charset="0"/>
              </a:rPr>
              <a:t>semaV</a:t>
            </a:r>
            <a:r>
              <a:rPr lang="en-US" altLang="ko-KR" dirty="0">
                <a:latin typeface="Courier"/>
                <a:ea typeface="굴림" charset="0"/>
                <a:cs typeface="굴림" charset="0"/>
              </a:rPr>
              <a:t>(&amp;</a:t>
            </a:r>
            <a:r>
              <a:rPr lang="en-US" altLang="ko-KR" dirty="0" err="1">
                <a:latin typeface="Courier"/>
                <a:ea typeface="굴림" charset="0"/>
                <a:cs typeface="굴림" charset="0"/>
              </a:rPr>
              <a:t>mysem</a:t>
            </a:r>
            <a:r>
              <a:rPr lang="en-US" altLang="ko-KR" dirty="0">
                <a:latin typeface="Courier"/>
                <a:ea typeface="굴림" charset="0"/>
                <a:cs typeface="굴림" charset="0"/>
              </a:rPr>
              <a:t>);</a:t>
            </a:r>
          </a:p>
        </p:txBody>
      </p:sp>
    </p:spTree>
    <p:extLst>
      <p:ext uri="{BB962C8B-B14F-4D97-AF65-F5344CB8AC3E}">
        <p14:creationId xmlns:p14="http://schemas.microsoft.com/office/powerpoint/2010/main" val="1340430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182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18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ea typeface="굴림" charset="0"/>
                <a:cs typeface="굴림" charset="0"/>
              </a:rPr>
              <a:t>Two Uses of Semaphores</a:t>
            </a:r>
          </a:p>
        </p:txBody>
      </p:sp>
      <p:sp>
        <p:nvSpPr>
          <p:cNvPr id="461827" name="Rectangle 3"/>
          <p:cNvSpPr>
            <a:spLocks noGrp="1" noChangeArrowheads="1"/>
          </p:cNvSpPr>
          <p:nvPr>
            <p:ph type="body" idx="1"/>
          </p:nvPr>
        </p:nvSpPr>
        <p:spPr>
          <a:xfrm>
            <a:off x="762000" y="685800"/>
            <a:ext cx="10820400" cy="6172200"/>
          </a:xfrm>
        </p:spPr>
        <p:txBody>
          <a:bodyPr/>
          <a:lstStyle/>
          <a:p>
            <a:pPr marL="0" indent="0">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Scheduling Constraints (initial value = 0)</a:t>
            </a:r>
          </a:p>
          <a:p>
            <a:pPr marL="0" indent="0" algn="ctr">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Allow thread 1 to wait for a signal from thread 2</a:t>
            </a:r>
          </a:p>
          <a:p>
            <a:pPr lvl="1" algn="ctr">
              <a:lnSpc>
                <a:spcPct val="80000"/>
              </a:lnSpc>
            </a:pPr>
            <a:r>
              <a:rPr lang="en-US" altLang="ko-KR" dirty="0">
                <a:ea typeface="굴림" charset="0"/>
                <a:cs typeface="Gill Sans Light"/>
              </a:rPr>
              <a:t>thread 2 </a:t>
            </a:r>
            <a:r>
              <a:rPr lang="en-US" altLang="ko-KR" dirty="0">
                <a:solidFill>
                  <a:schemeClr val="accent1"/>
                </a:solidFill>
                <a:ea typeface="굴림" charset="0"/>
                <a:cs typeface="Gill Sans Light"/>
              </a:rPr>
              <a:t>schedules</a:t>
            </a:r>
            <a:r>
              <a:rPr lang="en-US" altLang="ko-KR" dirty="0">
                <a:ea typeface="굴림" charset="0"/>
                <a:cs typeface="Gill Sans Light"/>
              </a:rPr>
              <a:t> thread 1 when a given </a:t>
            </a:r>
            <a:r>
              <a:rPr lang="en-US" altLang="ko-KR" dirty="0">
                <a:solidFill>
                  <a:schemeClr val="accent1"/>
                </a:solidFill>
                <a:ea typeface="굴림" charset="0"/>
                <a:cs typeface="Gill Sans Light"/>
              </a:rPr>
              <a:t>event</a:t>
            </a:r>
            <a:r>
              <a:rPr lang="en-US" altLang="ko-KR" dirty="0">
                <a:ea typeface="굴림" charset="0"/>
                <a:cs typeface="Gill Sans Light"/>
              </a:rPr>
              <a:t> occurs</a:t>
            </a:r>
          </a:p>
          <a:p>
            <a:pPr marL="0" indent="0" algn="ctr">
              <a:lnSpc>
                <a:spcPct val="80000"/>
              </a:lnSpc>
              <a:buNone/>
            </a:pPr>
            <a:endParaRPr lang="en-US" altLang="ko-KR" dirty="0">
              <a:ea typeface="굴림" charset="0"/>
              <a:cs typeface="Gill Sans Light"/>
            </a:endParaRPr>
          </a:p>
          <a:p>
            <a:pPr marL="0" indent="0" algn="ctr">
              <a:lnSpc>
                <a:spcPct val="80000"/>
              </a:lnSpc>
              <a:buNone/>
            </a:pPr>
            <a:r>
              <a:rPr lang="en-US" altLang="ko-KR" dirty="0">
                <a:ea typeface="굴림" charset="0"/>
                <a:cs typeface="Gill Sans Light"/>
              </a:rPr>
              <a:t>Suppose you had to implement </a:t>
            </a:r>
            <a:r>
              <a:rPr lang="en-US" altLang="ko-KR" dirty="0" err="1">
                <a:ea typeface="굴림" charset="0"/>
                <a:cs typeface="Gill Sans Light"/>
              </a:rPr>
              <a:t>ThreadJoin</a:t>
            </a:r>
            <a:r>
              <a:rPr lang="en-US" altLang="ko-KR" dirty="0">
                <a:ea typeface="굴림" charset="0"/>
                <a:cs typeface="Gill Sans Light"/>
              </a:rPr>
              <a:t> which must wait for thread to terminate:</a:t>
            </a:r>
          </a:p>
          <a:p>
            <a:pPr lvl="2">
              <a:lnSpc>
                <a:spcPct val="80000"/>
              </a:lnSpc>
              <a:buFontTx/>
              <a:buNone/>
            </a:pPr>
            <a:r>
              <a:rPr lang="en-US" altLang="ko-KR" dirty="0">
                <a:latin typeface="Helvetica" charset="0"/>
                <a:ea typeface="굴림" charset="0"/>
                <a:cs typeface="굴림" charset="0"/>
              </a:rPr>
              <a:t>		</a:t>
            </a:r>
            <a:r>
              <a:rPr lang="en-US" altLang="ko-KR" dirty="0">
                <a:latin typeface="Consolas" panose="020B0609020204030204" pitchFamily="49" charset="0"/>
                <a:ea typeface="굴림" charset="0"/>
                <a:cs typeface="굴림" charset="0"/>
              </a:rPr>
              <a:t>Initial value of semaphore = 0</a:t>
            </a:r>
          </a:p>
          <a:p>
            <a:pPr lvl="2">
              <a:lnSpc>
                <a:spcPct val="80000"/>
              </a:lnSpc>
              <a:buFontTx/>
              <a:buNone/>
            </a:pPr>
            <a:r>
              <a:rPr lang="en-US" altLang="ko-KR" dirty="0">
                <a:latin typeface="Consolas" panose="020B0609020204030204" pitchFamily="49" charset="0"/>
                <a:ea typeface="굴림" charset="0"/>
                <a:cs typeface="굴림" charset="0"/>
              </a:rPr>
              <a:t>		</a:t>
            </a:r>
            <a:r>
              <a:rPr lang="en-US" altLang="ko-KR" dirty="0" err="1">
                <a:latin typeface="Consolas" panose="020B0609020204030204" pitchFamily="49" charset="0"/>
                <a:ea typeface="굴림" charset="0"/>
                <a:cs typeface="굴림" charset="0"/>
              </a:rPr>
              <a:t>ThreadJoin</a:t>
            </a:r>
            <a:r>
              <a:rPr lang="en-US" altLang="ko-KR" dirty="0">
                <a:latin typeface="Consolas" panose="020B0609020204030204" pitchFamily="49" charset="0"/>
                <a:ea typeface="굴림" charset="0"/>
                <a:cs typeface="굴림" charset="0"/>
              </a:rPr>
              <a:t> {</a:t>
            </a:r>
            <a:br>
              <a:rPr lang="en-US" altLang="ko-KR" dirty="0">
                <a:latin typeface="Consolas" panose="020B0609020204030204" pitchFamily="49" charset="0"/>
                <a:ea typeface="굴림" charset="0"/>
                <a:cs typeface="굴림" charset="0"/>
              </a:rPr>
            </a:br>
            <a:r>
              <a:rPr lang="en-US" altLang="ko-KR" dirty="0">
                <a:latin typeface="Consolas" panose="020B0609020204030204" pitchFamily="49" charset="0"/>
                <a:ea typeface="굴림" charset="0"/>
                <a:cs typeface="굴림" charset="0"/>
              </a:rPr>
              <a:t>	   </a:t>
            </a:r>
            <a:r>
              <a:rPr lang="en-US" altLang="ko-KR" dirty="0" err="1">
                <a:latin typeface="Consolas" panose="020B0609020204030204" pitchFamily="49" charset="0"/>
                <a:ea typeface="굴림" charset="0"/>
                <a:cs typeface="굴림" charset="0"/>
              </a:rPr>
              <a:t>semaP</a:t>
            </a:r>
            <a:r>
              <a:rPr lang="en-US" altLang="ko-KR" dirty="0">
                <a:latin typeface="Consolas" panose="020B0609020204030204" pitchFamily="49" charset="0"/>
                <a:ea typeface="굴림" charset="0"/>
                <a:cs typeface="굴림" charset="0"/>
              </a:rPr>
              <a:t>(&amp;</a:t>
            </a:r>
            <a:r>
              <a:rPr lang="en-US" altLang="ko-KR" dirty="0" err="1">
                <a:latin typeface="Consolas" panose="020B0609020204030204" pitchFamily="49" charset="0"/>
                <a:ea typeface="굴림" charset="0"/>
                <a:cs typeface="굴림" charset="0"/>
              </a:rPr>
              <a:t>mysem</a:t>
            </a:r>
            <a:r>
              <a:rPr lang="en-US" altLang="ko-KR" dirty="0">
                <a:latin typeface="Consolas" panose="020B0609020204030204" pitchFamily="49" charset="0"/>
                <a:ea typeface="굴림" charset="0"/>
                <a:cs typeface="굴림" charset="0"/>
              </a:rPr>
              <a:t>);</a:t>
            </a:r>
            <a:br>
              <a:rPr lang="en-US" altLang="ko-KR" dirty="0">
                <a:latin typeface="Consolas" panose="020B0609020204030204" pitchFamily="49" charset="0"/>
                <a:ea typeface="굴림" charset="0"/>
                <a:cs typeface="굴림" charset="0"/>
              </a:rPr>
            </a:br>
            <a:r>
              <a:rPr lang="en-US" altLang="ko-KR" dirty="0">
                <a:latin typeface="Consolas" panose="020B0609020204030204" pitchFamily="49" charset="0"/>
                <a:ea typeface="굴림" charset="0"/>
                <a:cs typeface="굴림" charset="0"/>
              </a:rPr>
              <a:t>	}</a:t>
            </a:r>
          </a:p>
          <a:p>
            <a:pPr lvl="2">
              <a:lnSpc>
                <a:spcPct val="80000"/>
              </a:lnSpc>
              <a:buFontTx/>
              <a:buNone/>
            </a:pPr>
            <a:r>
              <a:rPr lang="en-US" altLang="ko-KR" dirty="0">
                <a:latin typeface="Consolas" panose="020B0609020204030204" pitchFamily="49" charset="0"/>
                <a:ea typeface="굴림" charset="0"/>
                <a:cs typeface="굴림" charset="0"/>
              </a:rPr>
              <a:t>		</a:t>
            </a:r>
            <a:r>
              <a:rPr lang="en-US" altLang="ko-KR" dirty="0" err="1">
                <a:latin typeface="Consolas" panose="020B0609020204030204" pitchFamily="49" charset="0"/>
                <a:ea typeface="굴림" charset="0"/>
                <a:cs typeface="굴림" charset="0"/>
              </a:rPr>
              <a:t>ThreadFinish</a:t>
            </a:r>
            <a:r>
              <a:rPr lang="en-US" altLang="ko-KR" dirty="0">
                <a:latin typeface="Consolas" panose="020B0609020204030204" pitchFamily="49" charset="0"/>
                <a:ea typeface="굴림" charset="0"/>
                <a:cs typeface="굴림" charset="0"/>
              </a:rPr>
              <a:t> {</a:t>
            </a:r>
            <a:br>
              <a:rPr lang="en-US" altLang="ko-KR" dirty="0">
                <a:latin typeface="Consolas" panose="020B0609020204030204" pitchFamily="49" charset="0"/>
                <a:ea typeface="굴림" charset="0"/>
                <a:cs typeface="굴림" charset="0"/>
              </a:rPr>
            </a:br>
            <a:r>
              <a:rPr lang="en-US" altLang="ko-KR" dirty="0">
                <a:latin typeface="Consolas" panose="020B0609020204030204" pitchFamily="49" charset="0"/>
                <a:ea typeface="굴림" charset="0"/>
                <a:cs typeface="굴림" charset="0"/>
              </a:rPr>
              <a:t>	   </a:t>
            </a:r>
            <a:r>
              <a:rPr lang="en-US" altLang="ko-KR" dirty="0" err="1">
                <a:latin typeface="Consolas" panose="020B0609020204030204" pitchFamily="49" charset="0"/>
                <a:ea typeface="굴림" charset="0"/>
                <a:cs typeface="굴림" charset="0"/>
              </a:rPr>
              <a:t>semaV</a:t>
            </a:r>
            <a:r>
              <a:rPr lang="en-US" altLang="ko-KR" dirty="0">
                <a:latin typeface="Consolas" panose="020B0609020204030204" pitchFamily="49" charset="0"/>
                <a:ea typeface="굴림" charset="0"/>
                <a:cs typeface="굴림" charset="0"/>
              </a:rPr>
              <a:t>(&amp;</a:t>
            </a:r>
            <a:r>
              <a:rPr lang="en-US" altLang="ko-KR" dirty="0" err="1">
                <a:latin typeface="Consolas" panose="020B0609020204030204" pitchFamily="49" charset="0"/>
                <a:ea typeface="굴림" charset="0"/>
                <a:cs typeface="굴림" charset="0"/>
              </a:rPr>
              <a:t>mysem</a:t>
            </a:r>
            <a:r>
              <a:rPr lang="en-US" altLang="ko-KR" dirty="0">
                <a:latin typeface="Consolas" panose="020B0609020204030204" pitchFamily="49" charset="0"/>
                <a:ea typeface="굴림" charset="0"/>
                <a:cs typeface="굴림" charset="0"/>
              </a:rPr>
              <a:t>);</a:t>
            </a:r>
            <a:br>
              <a:rPr lang="en-US" altLang="ko-KR" dirty="0">
                <a:latin typeface="Consolas" panose="020B0609020204030204" pitchFamily="49" charset="0"/>
                <a:ea typeface="굴림" charset="0"/>
                <a:cs typeface="굴림" charset="0"/>
              </a:rPr>
            </a:br>
            <a:r>
              <a:rPr lang="en-US" altLang="ko-KR" dirty="0">
                <a:latin typeface="Consolas" panose="020B0609020204030204" pitchFamily="49" charset="0"/>
                <a:ea typeface="굴림" charset="0"/>
                <a:cs typeface="굴림" charset="0"/>
              </a:rPr>
              <a:t>	}</a:t>
            </a:r>
          </a:p>
        </p:txBody>
      </p:sp>
    </p:spTree>
    <p:extLst>
      <p:ext uri="{BB962C8B-B14F-4D97-AF65-F5344CB8AC3E}">
        <p14:creationId xmlns:p14="http://schemas.microsoft.com/office/powerpoint/2010/main" val="41796344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82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18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1827">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1827">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1827">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1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61" name="Rectangle 5"/>
          <p:cNvSpPr>
            <a:spLocks noGrp="1" noChangeArrowheads="1"/>
          </p:cNvSpPr>
          <p:nvPr>
            <p:ph type="body" idx="1"/>
          </p:nvPr>
        </p:nvSpPr>
        <p:spPr>
          <a:xfrm>
            <a:off x="685800" y="762000"/>
            <a:ext cx="10363200" cy="5922964"/>
          </a:xfrm>
        </p:spPr>
        <p:txBody>
          <a:bodyPr/>
          <a:lstStyle/>
          <a:p>
            <a:pPr marL="0" indent="0">
              <a:lnSpc>
                <a:spcPct val="75000"/>
              </a:lnSpc>
              <a:spcBef>
                <a:spcPct val="20000"/>
              </a:spcBef>
              <a:buNone/>
            </a:pPr>
            <a:endParaRPr lang="en-US" altLang="ko-KR" dirty="0">
              <a:ea typeface="굴림" panose="020B0600000101010101" pitchFamily="34" charset="-127"/>
            </a:endParaRPr>
          </a:p>
          <a:p>
            <a:pPr marL="0" indent="0">
              <a:lnSpc>
                <a:spcPct val="75000"/>
              </a:lnSpc>
              <a:spcBef>
                <a:spcPct val="20000"/>
              </a:spcBef>
              <a:buNone/>
            </a:pPr>
            <a:r>
              <a:rPr lang="en-US" altLang="ko-KR" dirty="0">
                <a:ea typeface="굴림" panose="020B0600000101010101" pitchFamily="34" charset="-127"/>
              </a:rPr>
              <a:t>Use a note to avoid buying too much milk:</a:t>
            </a:r>
          </a:p>
          <a:p>
            <a:pPr lvl="1">
              <a:lnSpc>
                <a:spcPct val="75000"/>
              </a:lnSpc>
              <a:spcBef>
                <a:spcPct val="20000"/>
              </a:spcBef>
            </a:pPr>
            <a:r>
              <a:rPr lang="en-US" altLang="ko-KR" dirty="0">
                <a:ea typeface="굴림" panose="020B0600000101010101" pitchFamily="34" charset="-127"/>
              </a:rPr>
              <a:t>Leave a note before buying (kind of “lock”)</a:t>
            </a:r>
          </a:p>
          <a:p>
            <a:pPr lvl="1">
              <a:lnSpc>
                <a:spcPct val="75000"/>
              </a:lnSpc>
              <a:spcBef>
                <a:spcPct val="20000"/>
              </a:spcBef>
            </a:pPr>
            <a:r>
              <a:rPr lang="en-US" altLang="ko-KR" dirty="0">
                <a:ea typeface="굴림" panose="020B0600000101010101" pitchFamily="34" charset="-127"/>
              </a:rPr>
              <a:t>Remove note after buying (kind of “unlock”)</a:t>
            </a:r>
          </a:p>
          <a:p>
            <a:pPr lvl="1">
              <a:lnSpc>
                <a:spcPct val="75000"/>
              </a:lnSpc>
              <a:spcBef>
                <a:spcPct val="20000"/>
              </a:spcBef>
            </a:pPr>
            <a:r>
              <a:rPr lang="en-US" altLang="ko-KR" dirty="0">
                <a:ea typeface="굴림" panose="020B0600000101010101" pitchFamily="34" charset="-127"/>
              </a:rPr>
              <a:t>Don’t buy if note (wait)</a:t>
            </a:r>
          </a:p>
          <a:p>
            <a:pPr marL="457200" lvl="1" indent="0">
              <a:lnSpc>
                <a:spcPct val="75000"/>
              </a:lnSpc>
              <a:spcBef>
                <a:spcPct val="20000"/>
              </a:spcBef>
              <a:buNone/>
            </a:pPr>
            <a:endParaRPr lang="en-US" altLang="ko-KR" dirty="0">
              <a:ea typeface="굴림" panose="020B0600000101010101" pitchFamily="34" charset="-127"/>
            </a:endParaRPr>
          </a:p>
          <a:p>
            <a:pPr marL="0" indent="0">
              <a:lnSpc>
                <a:spcPct val="75000"/>
              </a:lnSpc>
              <a:spcBef>
                <a:spcPct val="20000"/>
              </a:spcBef>
              <a:buNone/>
            </a:pPr>
            <a:r>
              <a:rPr lang="en-US" altLang="ko-KR" dirty="0">
                <a:ea typeface="굴림" panose="020B0600000101010101" pitchFamily="34" charset="-127"/>
              </a:rPr>
              <a:t>Suppose a computer tries this </a:t>
            </a:r>
          </a:p>
          <a:p>
            <a:pPr marL="0" indent="0">
              <a:lnSpc>
                <a:spcPct val="75000"/>
              </a:lnSpc>
              <a:spcBef>
                <a:spcPct val="20000"/>
              </a:spcBef>
              <a:buNone/>
            </a:pPr>
            <a:r>
              <a:rPr lang="en-US" altLang="ko-KR" dirty="0">
                <a:ea typeface="굴림" panose="020B0600000101010101" pitchFamily="34" charset="-127"/>
              </a:rPr>
              <a:t>(remember, only memory read/write are atomic)</a:t>
            </a:r>
          </a:p>
          <a:p>
            <a:pPr marL="0" indent="0">
              <a:lnSpc>
                <a:spcPct val="75000"/>
              </a:lnSpc>
              <a:spcBef>
                <a:spcPct val="20000"/>
              </a:spcBef>
              <a:buNone/>
            </a:pPr>
            <a:endParaRPr lang="en-US" altLang="ko-KR" dirty="0">
              <a:ea typeface="굴림" panose="020B0600000101010101" pitchFamily="34" charset="-127"/>
            </a:endParaRPr>
          </a:p>
          <a:p>
            <a:pPr lvl="1">
              <a:lnSpc>
                <a:spcPct val="75000"/>
              </a:lnSpc>
              <a:spcBef>
                <a:spcPct val="20000"/>
              </a:spcBef>
              <a:buFontTx/>
              <a:buNone/>
            </a:pPr>
            <a:r>
              <a:rPr lang="en-US" altLang="ko-KR" dirty="0">
                <a:latin typeface="Courier New" panose="02070309020205020404" pitchFamily="49" charset="0"/>
                <a:ea typeface="굴림" panose="020B0600000101010101" pitchFamily="34" charset="-127"/>
              </a:rPr>
              <a:t>			</a:t>
            </a:r>
            <a:r>
              <a:rPr lang="en-US" altLang="ko-KR" dirty="0">
                <a:latin typeface="Consolas" charset="0"/>
                <a:ea typeface="Consolas" charset="0"/>
                <a:cs typeface="Consolas" charset="0"/>
              </a:rPr>
              <a:t>if (</a:t>
            </a:r>
            <a:r>
              <a:rPr lang="en-US" altLang="ko-KR" dirty="0" err="1">
                <a:latin typeface="Consolas" charset="0"/>
                <a:ea typeface="Consolas" charset="0"/>
                <a:cs typeface="Consolas" charset="0"/>
              </a:rPr>
              <a:t>noMilk</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noNote</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leave Note;</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buy milk;</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remove Note;</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p>
        </p:txBody>
      </p:sp>
      <p:grpSp>
        <p:nvGrpSpPr>
          <p:cNvPr id="429069" name="Group 13"/>
          <p:cNvGrpSpPr>
            <a:grpSpLocks/>
          </p:cNvGrpSpPr>
          <p:nvPr/>
        </p:nvGrpSpPr>
        <p:grpSpPr bwMode="auto">
          <a:xfrm>
            <a:off x="9220200" y="3723482"/>
            <a:ext cx="2438400" cy="2133600"/>
            <a:chOff x="3504" y="1584"/>
            <a:chExt cx="1056" cy="947"/>
          </a:xfrm>
        </p:grpSpPr>
        <p:pic>
          <p:nvPicPr>
            <p:cNvPr id="29701" name="Picture 8" descr="MCHH01153_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29699" name="Rectangle 4"/>
          <p:cNvSpPr>
            <a:spLocks noGrp="1" noChangeArrowheads="1"/>
          </p:cNvSpPr>
          <p:nvPr>
            <p:ph type="title"/>
          </p:nvPr>
        </p:nvSpPr>
        <p:spPr/>
        <p:txBody>
          <a:bodyPr/>
          <a:lstStyle/>
          <a:p>
            <a:r>
              <a:rPr lang="en-US" altLang="ko-KR">
                <a:ea typeface="굴림" panose="020B0600000101010101" pitchFamily="34" charset="-127"/>
              </a:rPr>
              <a:t>Too Much Milk: Solution #1</a:t>
            </a:r>
          </a:p>
        </p:txBody>
      </p:sp>
    </p:spTree>
    <p:extLst>
      <p:ext uri="{BB962C8B-B14F-4D97-AF65-F5344CB8AC3E}">
        <p14:creationId xmlns:p14="http://schemas.microsoft.com/office/powerpoint/2010/main" val="285178591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p:txBody>
          <a:bodyPr/>
          <a:lstStyle/>
          <a:p>
            <a:r>
              <a:rPr lang="en-US" altLang="ko-KR">
                <a:ea typeface="굴림" panose="020B0600000101010101" pitchFamily="34" charset="-127"/>
              </a:rPr>
              <a:t>Too Much Milk: Solution #1</a:t>
            </a:r>
          </a:p>
        </p:txBody>
      </p:sp>
      <p:sp>
        <p:nvSpPr>
          <p:cNvPr id="429061" name="Rectangle 5"/>
          <p:cNvSpPr>
            <a:spLocks noGrp="1" noChangeArrowheads="1"/>
          </p:cNvSpPr>
          <p:nvPr>
            <p:ph type="body" idx="1"/>
          </p:nvPr>
        </p:nvSpPr>
        <p:spPr>
          <a:xfrm>
            <a:off x="685800" y="746125"/>
            <a:ext cx="10160000" cy="6035675"/>
          </a:xfrm>
        </p:spPr>
        <p:txBody>
          <a:bodyPr>
            <a:normAutofit/>
          </a:bodyPr>
          <a:lstStyle/>
          <a:p>
            <a:pPr marL="0" indent="0">
              <a:lnSpc>
                <a:spcPct val="75000"/>
              </a:lnSpc>
              <a:spcBef>
                <a:spcPct val="20000"/>
              </a:spcBef>
              <a:buNone/>
            </a:pPr>
            <a:endParaRPr lang="en-US" altLang="ko-KR" dirty="0">
              <a:latin typeface="Courier New" panose="02070309020205020404" pitchFamily="49" charset="0"/>
              <a:ea typeface="굴림" panose="020B0600000101010101" pitchFamily="34" charset="-127"/>
            </a:endParaRPr>
          </a:p>
          <a:p>
            <a:pPr marL="0" indent="0">
              <a:lnSpc>
                <a:spcPct val="75000"/>
              </a:lnSpc>
              <a:spcBef>
                <a:spcPct val="20000"/>
              </a:spcBef>
              <a:buNone/>
            </a:pPr>
            <a:r>
              <a:rPr lang="en-US" altLang="ko-KR" dirty="0">
                <a:latin typeface="Courier New" panose="02070309020205020404" pitchFamily="49" charset="0"/>
                <a:ea typeface="굴림" panose="020B0600000101010101" pitchFamily="34" charset="-127"/>
              </a:rPr>
              <a:t>		</a:t>
            </a:r>
          </a:p>
          <a:p>
            <a:pPr>
              <a:lnSpc>
                <a:spcPct val="80000"/>
              </a:lnSpc>
              <a:spcBef>
                <a:spcPct val="20000"/>
              </a:spcBef>
              <a:buNone/>
              <a:tabLst>
                <a:tab pos="1377950" algn="l"/>
                <a:tab pos="2116138" algn="ctr"/>
                <a:tab pos="5148263" algn="l"/>
                <a:tab pos="5886450" algn="ctr"/>
              </a:tabLst>
            </a:pP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377950" algn="l"/>
                <a:tab pos="2116138" algn="ctr"/>
                <a:tab pos="5148263" algn="l"/>
                <a:tab pos="5886450" algn="ctr"/>
              </a:tabLst>
            </a:pPr>
            <a:r>
              <a:rPr lang="en-US" altLang="ko-KR" sz="2000" dirty="0">
                <a:latin typeface="Consolas" charset="0"/>
                <a:ea typeface="Consolas" charset="0"/>
                <a:cs typeface="Consolas" charset="0"/>
              </a:rPr>
              <a:t>		</a:t>
            </a:r>
            <a:r>
              <a:rPr lang="en-US" altLang="ko-KR" sz="1800" dirty="0">
                <a:latin typeface="Consolas" charset="0"/>
                <a:ea typeface="Consolas" charset="0"/>
                <a:cs typeface="Consolas" charset="0"/>
              </a:rPr>
              <a:t>if (</a:t>
            </a:r>
            <a:r>
              <a:rPr lang="en-US" altLang="ko-KR" sz="1800" dirty="0" err="1">
                <a:latin typeface="Consolas" charset="0"/>
                <a:ea typeface="Consolas" charset="0"/>
                <a:cs typeface="Consolas" charset="0"/>
              </a:rPr>
              <a:t>noMilk</a:t>
            </a:r>
            <a:r>
              <a:rPr lang="en-US" altLang="ko-KR" sz="1800" dirty="0">
                <a:latin typeface="Consolas" charset="0"/>
                <a:ea typeface="Consolas" charset="0"/>
                <a:cs typeface="Consolas" charset="0"/>
              </a:rPr>
              <a:t>) {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noMilk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noNote</a:t>
            </a: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noNote</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leave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buy Milk;</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remove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leave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buy Milk;</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remove Note;</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2000" dirty="0">
                <a:latin typeface="Consolas" charset="0"/>
                <a:ea typeface="Consolas" charset="0"/>
                <a:cs typeface="Consolas" charset="0"/>
              </a:rPr>
              <a:t>		</a:t>
            </a:r>
          </a:p>
        </p:txBody>
      </p:sp>
    </p:spTree>
    <p:extLst>
      <p:ext uri="{BB962C8B-B14F-4D97-AF65-F5344CB8AC3E}">
        <p14:creationId xmlns:p14="http://schemas.microsoft.com/office/powerpoint/2010/main" val="3015509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90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0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6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90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906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906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906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906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90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61" name="Rectangle 5"/>
          <p:cNvSpPr>
            <a:spLocks noGrp="1" noChangeArrowheads="1"/>
          </p:cNvSpPr>
          <p:nvPr>
            <p:ph type="body" idx="1"/>
          </p:nvPr>
        </p:nvSpPr>
        <p:spPr>
          <a:xfrm>
            <a:off x="647700" y="797341"/>
            <a:ext cx="10896600" cy="6035675"/>
          </a:xfrm>
        </p:spPr>
        <p:txBody>
          <a:bodyPr/>
          <a:lstStyle/>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r>
              <a:rPr lang="en-US" altLang="ko-KR" dirty="0">
                <a:ea typeface="굴림" panose="020B0600000101010101" pitchFamily="34" charset="-127"/>
              </a:rPr>
              <a:t>Still too much milk </a:t>
            </a:r>
            <a:r>
              <a:rPr lang="en-US" altLang="ko-KR" dirty="0">
                <a:solidFill>
                  <a:schemeClr val="accent1"/>
                </a:solidFill>
                <a:ea typeface="굴림" panose="020B0600000101010101" pitchFamily="34" charset="-127"/>
              </a:rPr>
              <a:t>but only occasionally!</a:t>
            </a:r>
          </a:p>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r>
              <a:rPr lang="en-US" altLang="ko-KR" dirty="0">
                <a:ea typeface="굴림" panose="020B0600000101010101" pitchFamily="34" charset="-127"/>
              </a:rPr>
              <a:t>Thread can get context switched after checking milk and note but before buying milk!</a:t>
            </a:r>
          </a:p>
          <a:p>
            <a:pPr marL="457200" lvl="1" indent="0" algn="ctr">
              <a:lnSpc>
                <a:spcPct val="75000"/>
              </a:lnSpc>
              <a:spcBef>
                <a:spcPct val="20000"/>
              </a:spcBef>
              <a:buNone/>
            </a:pPr>
            <a:endParaRPr lang="en-US" altLang="ko-KR" dirty="0">
              <a:ea typeface="굴림" panose="020B0600000101010101" pitchFamily="34" charset="-127"/>
            </a:endParaRPr>
          </a:p>
          <a:p>
            <a:pPr marL="0" indent="0" algn="ctr">
              <a:lnSpc>
                <a:spcPct val="75000"/>
              </a:lnSpc>
              <a:spcBef>
                <a:spcPct val="20000"/>
              </a:spcBef>
              <a:buNone/>
            </a:pPr>
            <a:r>
              <a:rPr lang="en-US" altLang="ko-KR" dirty="0">
                <a:ea typeface="굴림" panose="020B0600000101010101" pitchFamily="34" charset="-127"/>
              </a:rPr>
              <a:t>Solution makes problem worse since fails </a:t>
            </a:r>
            <a:r>
              <a:rPr lang="en-US" altLang="ko-KR" dirty="0">
                <a:solidFill>
                  <a:schemeClr val="accent1"/>
                </a:solidFill>
                <a:ea typeface="굴림" panose="020B0600000101010101" pitchFamily="34" charset="-127"/>
              </a:rPr>
              <a:t>intermittently</a:t>
            </a:r>
          </a:p>
          <a:p>
            <a:pPr lvl="1" algn="ctr">
              <a:lnSpc>
                <a:spcPct val="75000"/>
              </a:lnSpc>
              <a:spcBef>
                <a:spcPct val="20000"/>
              </a:spcBef>
            </a:pPr>
            <a:r>
              <a:rPr lang="en-US" altLang="ko-KR" dirty="0">
                <a:ea typeface="굴림" panose="020B0600000101010101" pitchFamily="34" charset="-127"/>
              </a:rPr>
              <a:t>Makes it really hard to debug…</a:t>
            </a:r>
          </a:p>
          <a:p>
            <a:pPr lvl="1" algn="ctr">
              <a:lnSpc>
                <a:spcPct val="75000"/>
              </a:lnSpc>
              <a:spcBef>
                <a:spcPct val="20000"/>
              </a:spcBef>
            </a:pPr>
            <a:r>
              <a:rPr lang="en-US" altLang="ko-KR" dirty="0">
                <a:ea typeface="굴림" panose="020B0600000101010101" pitchFamily="34" charset="-127"/>
              </a:rPr>
              <a:t>Must work despite what the dispatcher does!</a:t>
            </a:r>
          </a:p>
          <a:p>
            <a:pPr lvl="1" algn="ctr">
              <a:lnSpc>
                <a:spcPct val="75000"/>
              </a:lnSpc>
              <a:spcBef>
                <a:spcPct val="20000"/>
              </a:spcBef>
            </a:pPr>
            <a:endParaRPr lang="ko-KR" altLang="en-US" dirty="0">
              <a:latin typeface="Courier New" panose="02070309020205020404" pitchFamily="49" charset="0"/>
              <a:ea typeface="굴림" panose="020B0600000101010101" pitchFamily="34" charset="-127"/>
            </a:endParaRPr>
          </a:p>
        </p:txBody>
      </p:sp>
      <p:sp>
        <p:nvSpPr>
          <p:cNvPr id="29699" name="Rectangle 4"/>
          <p:cNvSpPr>
            <a:spLocks noGrp="1" noChangeArrowheads="1"/>
          </p:cNvSpPr>
          <p:nvPr>
            <p:ph type="title"/>
          </p:nvPr>
        </p:nvSpPr>
        <p:spPr/>
        <p:txBody>
          <a:bodyPr/>
          <a:lstStyle/>
          <a:p>
            <a:r>
              <a:rPr lang="en-US" altLang="ko-KR" dirty="0">
                <a:ea typeface="굴림" panose="020B0600000101010101" pitchFamily="34" charset="-127"/>
              </a:rPr>
              <a:t>Too Much Milk: Solution #1</a:t>
            </a:r>
          </a:p>
        </p:txBody>
      </p:sp>
      <p:grpSp>
        <p:nvGrpSpPr>
          <p:cNvPr id="7" name="Group 13"/>
          <p:cNvGrpSpPr>
            <a:grpSpLocks/>
          </p:cNvGrpSpPr>
          <p:nvPr/>
        </p:nvGrpSpPr>
        <p:grpSpPr bwMode="auto">
          <a:xfrm>
            <a:off x="4800600" y="4419600"/>
            <a:ext cx="2362200" cy="1981200"/>
            <a:chOff x="3504" y="1584"/>
            <a:chExt cx="1056" cy="947"/>
          </a:xfrm>
        </p:grpSpPr>
        <p:pic>
          <p:nvPicPr>
            <p:cNvPr id="8" name="Picture 8" descr="MCHH01153_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7957585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ea typeface="굴림" panose="020B0600000101010101" pitchFamily="34" charset="-127"/>
              </a:rPr>
              <a:t>Too Much Milk: Solution #1½ </a:t>
            </a:r>
          </a:p>
        </p:txBody>
      </p:sp>
      <p:sp>
        <p:nvSpPr>
          <p:cNvPr id="432131" name="Rectangle 3"/>
          <p:cNvSpPr>
            <a:spLocks noGrp="1" noChangeArrowheads="1"/>
          </p:cNvSpPr>
          <p:nvPr>
            <p:ph type="body" idx="1"/>
          </p:nvPr>
        </p:nvSpPr>
        <p:spPr>
          <a:xfrm>
            <a:off x="685800" y="762000"/>
            <a:ext cx="9906000" cy="5959475"/>
          </a:xfrm>
        </p:spPr>
        <p:txBody>
          <a:bodyPr/>
          <a:lstStyle/>
          <a:p>
            <a:pPr marL="457200" lvl="1" indent="0">
              <a:lnSpc>
                <a:spcPct val="75000"/>
              </a:lnSpc>
              <a:spcBef>
                <a:spcPct val="20000"/>
              </a:spcBef>
              <a:buNone/>
            </a:pPr>
            <a:endParaRPr lang="en-US" altLang="ko-KR" dirty="0">
              <a:ea typeface="굴림" panose="020B0600000101010101" pitchFamily="34" charset="-127"/>
            </a:endParaRPr>
          </a:p>
          <a:p>
            <a:pPr marL="457200" lvl="1" indent="0">
              <a:lnSpc>
                <a:spcPct val="75000"/>
              </a:lnSpc>
              <a:spcBef>
                <a:spcPct val="20000"/>
              </a:spcBef>
              <a:buNone/>
            </a:pPr>
            <a:r>
              <a:rPr lang="en-US" altLang="ko-KR" dirty="0">
                <a:ea typeface="굴림" panose="020B0600000101010101" pitchFamily="34" charset="-127"/>
              </a:rPr>
              <a:t>Let’s try to fix this by placing note first</a:t>
            </a:r>
          </a:p>
          <a:p>
            <a:pPr>
              <a:lnSpc>
                <a:spcPct val="75000"/>
              </a:lnSpc>
              <a:spcBef>
                <a:spcPct val="20000"/>
              </a:spcBef>
              <a:buFontTx/>
              <a:buNone/>
            </a:pPr>
            <a:endParaRPr lang="en-US" altLang="ko-KR" dirty="0">
              <a:ea typeface="굴림" panose="020B0600000101010101" pitchFamily="34" charset="-127"/>
            </a:endParaRPr>
          </a:p>
          <a:p>
            <a:pPr lvl="1">
              <a:lnSpc>
                <a:spcPct val="75000"/>
              </a:lnSpc>
              <a:spcBef>
                <a:spcPct val="20000"/>
              </a:spcBef>
              <a:buFontTx/>
              <a:buNone/>
            </a:pPr>
            <a:r>
              <a:rPr lang="en-US" altLang="ko-KR" dirty="0">
                <a:latin typeface="Courier New" panose="02070309020205020404" pitchFamily="49" charset="0"/>
                <a:ea typeface="굴림" panose="020B0600000101010101" pitchFamily="34" charset="-127"/>
              </a:rPr>
              <a:t>			</a:t>
            </a:r>
            <a:r>
              <a:rPr lang="en-US" altLang="ko-KR" dirty="0">
                <a:latin typeface="Consolas" charset="0"/>
                <a:ea typeface="Consolas" charset="0"/>
                <a:cs typeface="Consolas" charset="0"/>
              </a:rPr>
              <a:t>leave Note;</a:t>
            </a:r>
          </a:p>
          <a:p>
            <a:pPr lvl="1">
              <a:lnSpc>
                <a:spcPct val="75000"/>
              </a:lnSpc>
              <a:spcBef>
                <a:spcPct val="20000"/>
              </a:spcBef>
              <a:buFontTx/>
              <a:buNone/>
            </a:pP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noMilk</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noNote</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buy milk;</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p>
          <a:p>
            <a:pPr lvl="1">
              <a:lnSpc>
                <a:spcPct val="75000"/>
              </a:lnSpc>
              <a:spcBef>
                <a:spcPct val="20000"/>
              </a:spcBef>
              <a:buFontTx/>
              <a:buNone/>
            </a:pPr>
            <a:r>
              <a:rPr lang="en-US" altLang="ko-KR" dirty="0">
                <a:latin typeface="Consolas" charset="0"/>
                <a:ea typeface="Consolas" charset="0"/>
                <a:cs typeface="Consolas" charset="0"/>
              </a:rPr>
              <a:t>			remove Note;</a:t>
            </a:r>
            <a:br>
              <a:rPr lang="en-US" altLang="ko-KR" dirty="0">
                <a:latin typeface="Courier New" panose="02070309020205020404" pitchFamily="49" charset="0"/>
                <a:ea typeface="굴림" panose="020B0600000101010101" pitchFamily="34" charset="-127"/>
              </a:rPr>
            </a:br>
            <a:endParaRPr lang="en-US" altLang="ko-KR" dirty="0">
              <a:latin typeface="Courier New" panose="02070309020205020404" pitchFamily="49" charset="0"/>
              <a:ea typeface="굴림" panose="020B0600000101010101" pitchFamily="34" charset="-127"/>
            </a:endParaRPr>
          </a:p>
          <a:p>
            <a:pPr lvl="1">
              <a:lnSpc>
                <a:spcPct val="75000"/>
              </a:lnSpc>
              <a:spcBef>
                <a:spcPct val="20000"/>
              </a:spcBef>
              <a:buFontTx/>
              <a:buNone/>
            </a:pPr>
            <a:endParaRPr lang="en-US" altLang="ko-KR" dirty="0">
              <a:ea typeface="굴림" panose="020B0600000101010101" pitchFamily="34" charset="-127"/>
            </a:endParaRPr>
          </a:p>
          <a:p>
            <a:pPr lvl="1">
              <a:lnSpc>
                <a:spcPct val="75000"/>
              </a:lnSpc>
              <a:spcBef>
                <a:spcPct val="20000"/>
              </a:spcBef>
              <a:buFontTx/>
              <a:buNone/>
            </a:pPr>
            <a:r>
              <a:rPr lang="en-US" altLang="ko-KR" dirty="0">
                <a:ea typeface="굴림" panose="020B0600000101010101" pitchFamily="34" charset="-127"/>
              </a:rPr>
              <a:t>What happens here?</a:t>
            </a:r>
          </a:p>
          <a:p>
            <a:pPr lvl="1">
              <a:lnSpc>
                <a:spcPct val="75000"/>
              </a:lnSpc>
              <a:spcBef>
                <a:spcPct val="20000"/>
              </a:spcBef>
            </a:pPr>
            <a:r>
              <a:rPr lang="en-US" altLang="ko-KR" dirty="0">
                <a:ea typeface="굴림" panose="020B0600000101010101" pitchFamily="34" charset="-127"/>
              </a:rPr>
              <a:t>Well, with human, probably nothing bad</a:t>
            </a:r>
          </a:p>
          <a:p>
            <a:pPr lvl="1">
              <a:lnSpc>
                <a:spcPct val="75000"/>
              </a:lnSpc>
              <a:spcBef>
                <a:spcPct val="20000"/>
              </a:spcBef>
            </a:pPr>
            <a:r>
              <a:rPr lang="en-US" altLang="ko-KR" dirty="0">
                <a:ea typeface="굴림" panose="020B0600000101010101" pitchFamily="34" charset="-127"/>
              </a:rPr>
              <a:t>With computer: no one ever buys milk!</a:t>
            </a:r>
          </a:p>
        </p:txBody>
      </p:sp>
    </p:spTree>
    <p:extLst>
      <p:ext uri="{BB962C8B-B14F-4D97-AF65-F5344CB8AC3E}">
        <p14:creationId xmlns:p14="http://schemas.microsoft.com/office/powerpoint/2010/main" val="215019627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95115</TotalTime>
  <Pages>60</Pages>
  <Words>7641</Words>
  <Application>Microsoft Macintosh PowerPoint</Application>
  <PresentationFormat>Widescreen</PresentationFormat>
  <Paragraphs>778</Paragraphs>
  <Slides>58</Slides>
  <Notes>49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58</vt:i4>
      </vt:variant>
    </vt:vector>
  </HeadingPairs>
  <TitlesOfParts>
    <vt:vector size="73" baseType="lpstr">
      <vt:lpstr>굴림</vt:lpstr>
      <vt:lpstr>ＭＳ Ｐゴシック</vt:lpstr>
      <vt:lpstr>Calibri</vt:lpstr>
      <vt:lpstr>Cambria Math</vt:lpstr>
      <vt:lpstr>Comic Sans MS</vt:lpstr>
      <vt:lpstr>Consolas</vt:lpstr>
      <vt:lpstr>Courier</vt:lpstr>
      <vt:lpstr>Courier New</vt:lpstr>
      <vt:lpstr>Gill Sans</vt:lpstr>
      <vt:lpstr>Gill Sans Light</vt:lpstr>
      <vt:lpstr>Helvetica</vt:lpstr>
      <vt:lpstr>Symbol</vt:lpstr>
      <vt:lpstr>URWPalladioL-Ital</vt:lpstr>
      <vt:lpstr>URWPalladioL-Roma</vt:lpstr>
      <vt:lpstr>Office</vt:lpstr>
      <vt:lpstr>CS162 Operating Systems and Systems Programming Lecture 7  Concurrency  </vt:lpstr>
      <vt:lpstr>Recall: Correctness with Concurrency is Hard</vt:lpstr>
      <vt:lpstr>The Milk Buying Problem</vt:lpstr>
      <vt:lpstr>Motivating Example: “Too Much Milk”</vt:lpstr>
      <vt:lpstr>Desired Correctness Properties</vt:lpstr>
      <vt:lpstr>Too Much Milk: Solution #1</vt:lpstr>
      <vt:lpstr>Too Much Milk: Solution #1</vt:lpstr>
      <vt:lpstr>Too Much Milk: Solution #1</vt:lpstr>
      <vt:lpstr>Too Much Milk: Solution #1½ </vt:lpstr>
      <vt:lpstr>Too Much Milk Solution #2</vt:lpstr>
      <vt:lpstr>Too Much Milk Solution #2</vt:lpstr>
      <vt:lpstr>Too Much Milk Solution #3</vt:lpstr>
      <vt:lpstr>To Reason about Whether This is Correct</vt:lpstr>
      <vt:lpstr>Case 1</vt:lpstr>
      <vt:lpstr>Case 1</vt:lpstr>
      <vt:lpstr>Case 1</vt:lpstr>
      <vt:lpstr>Case 2</vt:lpstr>
      <vt:lpstr>Case 2</vt:lpstr>
      <vt:lpstr>Case 2</vt:lpstr>
      <vt:lpstr>This Solution Generalizes to n Threads</vt:lpstr>
      <vt:lpstr>Solution #3 discussion</vt:lpstr>
      <vt:lpstr>Too Much Milk: Solution #4?</vt:lpstr>
      <vt:lpstr>Where Are We Going with Synchronization?</vt:lpstr>
      <vt:lpstr>How to Implement Locks?</vt:lpstr>
      <vt:lpstr>Hardware Lock Instruction?</vt:lpstr>
      <vt:lpstr>How about disabling interrupts?</vt:lpstr>
      <vt:lpstr>How about disabling interrupts?</vt:lpstr>
      <vt:lpstr>How about disabling interrupts?</vt:lpstr>
      <vt:lpstr>Disabling Interrupts – But more smartly</vt:lpstr>
      <vt:lpstr>New Lock Implementation: Discussion</vt:lpstr>
      <vt:lpstr>Interrupt Re-enable in Going to Sleep</vt:lpstr>
      <vt:lpstr>Interrupt Re-enable in Going to Sleep</vt:lpstr>
      <vt:lpstr>Interrupt Re-enable in Going to Sleep</vt:lpstr>
      <vt:lpstr>Interrupt Re-enable in Going to Sleep</vt:lpstr>
      <vt:lpstr>How to Re-enable After Sleep()?</vt:lpstr>
      <vt:lpstr>Atomic Read-Modify-Write Instructions</vt:lpstr>
      <vt:lpstr>Examples of Read-Modify-Write </vt:lpstr>
      <vt:lpstr>Using of Compare&amp;Swap for queues </vt:lpstr>
      <vt:lpstr>Implementing Locks with test&amp;set</vt:lpstr>
      <vt:lpstr>Implementing Locks with test&amp;set</vt:lpstr>
      <vt:lpstr>Problem: Busy-Waiting for Lock</vt:lpstr>
      <vt:lpstr>Better Locks using test&amp;set</vt:lpstr>
      <vt:lpstr>Linux futex: Fast Userspace Mutex</vt:lpstr>
      <vt:lpstr>Linux futex: Fast Userspace Mutex</vt:lpstr>
      <vt:lpstr>Example: First try: T&amp;S and futex</vt:lpstr>
      <vt:lpstr>Example: Try #2: T&amp;S and futex</vt:lpstr>
      <vt:lpstr>Where are we going with synchronization?</vt:lpstr>
      <vt:lpstr>Higher-level Primitives than Locks</vt:lpstr>
      <vt:lpstr>Producer-Consumer with a Bounded Buffer</vt:lpstr>
      <vt:lpstr>Producer-Consumer with a Bounded Buffer</vt:lpstr>
      <vt:lpstr>Circular Buffer Data Structure (sequential case)</vt:lpstr>
      <vt:lpstr>Circular Buffer – first cut</vt:lpstr>
      <vt:lpstr>Circular Buffer – 2nd cut</vt:lpstr>
      <vt:lpstr>Semaphores</vt:lpstr>
      <vt:lpstr>Semaphores</vt:lpstr>
      <vt:lpstr>Semaphores Like Integers Except…</vt:lpstr>
      <vt:lpstr>Two Uses of Semaphores</vt:lpstr>
      <vt:lpstr>Two Uses of Semaphores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Matei Zaharia</cp:lastModifiedBy>
  <cp:revision>653</cp:revision>
  <cp:lastPrinted>2020-08-27T16:13:36Z</cp:lastPrinted>
  <dcterms:created xsi:type="dcterms:W3CDTF">1995-08-12T11:37:26Z</dcterms:created>
  <dcterms:modified xsi:type="dcterms:W3CDTF">2025-02-11T06:52:08Z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