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5"/>
  </p:notesMasterIdLst>
  <p:handoutMasterIdLst>
    <p:handoutMasterId r:id="rId106"/>
  </p:handoutMasterIdLst>
  <p:sldIdLst>
    <p:sldId id="256" r:id="rId2"/>
    <p:sldId id="1368" r:id="rId3"/>
    <p:sldId id="1366" r:id="rId4"/>
    <p:sldId id="1280" r:id="rId5"/>
    <p:sldId id="1283" r:id="rId6"/>
    <p:sldId id="1287" r:id="rId7"/>
    <p:sldId id="1475" r:id="rId8"/>
    <p:sldId id="1292" r:id="rId9"/>
    <p:sldId id="1476" r:id="rId10"/>
    <p:sldId id="1294" r:id="rId11"/>
    <p:sldId id="1477" r:id="rId12"/>
    <p:sldId id="1369" r:id="rId13"/>
    <p:sldId id="1478" r:id="rId14"/>
    <p:sldId id="1479" r:id="rId15"/>
    <p:sldId id="1480" r:id="rId16"/>
    <p:sldId id="1481" r:id="rId17"/>
    <p:sldId id="1482" r:id="rId18"/>
    <p:sldId id="1483" r:id="rId19"/>
    <p:sldId id="1364" r:id="rId20"/>
    <p:sldId id="1442" r:id="rId21"/>
    <p:sldId id="1444" r:id="rId22"/>
    <p:sldId id="1445" r:id="rId23"/>
    <p:sldId id="1458" r:id="rId24"/>
    <p:sldId id="1460" r:id="rId25"/>
    <p:sldId id="1461" r:id="rId26"/>
    <p:sldId id="1462" r:id="rId27"/>
    <p:sldId id="1446" r:id="rId28"/>
    <p:sldId id="1463" r:id="rId29"/>
    <p:sldId id="1456" r:id="rId30"/>
    <p:sldId id="1464" r:id="rId31"/>
    <p:sldId id="1457" r:id="rId32"/>
    <p:sldId id="1465" r:id="rId33"/>
    <p:sldId id="1448" r:id="rId34"/>
    <p:sldId id="1449" r:id="rId35"/>
    <p:sldId id="1466" r:id="rId36"/>
    <p:sldId id="1467" r:id="rId37"/>
    <p:sldId id="1469" r:id="rId38"/>
    <p:sldId id="1450" r:id="rId39"/>
    <p:sldId id="1451" r:id="rId40"/>
    <p:sldId id="1452" r:id="rId41"/>
    <p:sldId id="1470" r:id="rId42"/>
    <p:sldId id="1453" r:id="rId43"/>
    <p:sldId id="1454" r:id="rId44"/>
    <p:sldId id="1431" r:id="rId45"/>
    <p:sldId id="1304" r:id="rId46"/>
    <p:sldId id="1471" r:id="rId47"/>
    <p:sldId id="1305" r:id="rId48"/>
    <p:sldId id="1306" r:id="rId49"/>
    <p:sldId id="1307" r:id="rId50"/>
    <p:sldId id="1308" r:id="rId51"/>
    <p:sldId id="1309" r:id="rId52"/>
    <p:sldId id="1310" r:id="rId53"/>
    <p:sldId id="1311" r:id="rId54"/>
    <p:sldId id="1312" r:id="rId55"/>
    <p:sldId id="1313" r:id="rId56"/>
    <p:sldId id="1314" r:id="rId57"/>
    <p:sldId id="1315" r:id="rId58"/>
    <p:sldId id="1316" r:id="rId59"/>
    <p:sldId id="1317" r:id="rId60"/>
    <p:sldId id="1318" r:id="rId61"/>
    <p:sldId id="1319" r:id="rId62"/>
    <p:sldId id="1320" r:id="rId63"/>
    <p:sldId id="1321" r:id="rId64"/>
    <p:sldId id="1322" r:id="rId65"/>
    <p:sldId id="1323" r:id="rId66"/>
    <p:sldId id="1324" r:id="rId67"/>
    <p:sldId id="1325" r:id="rId68"/>
    <p:sldId id="1326" r:id="rId69"/>
    <p:sldId id="1327" r:id="rId70"/>
    <p:sldId id="1328" r:id="rId71"/>
    <p:sldId id="1329" r:id="rId72"/>
    <p:sldId id="1330" r:id="rId73"/>
    <p:sldId id="1331" r:id="rId74"/>
    <p:sldId id="1332" r:id="rId75"/>
    <p:sldId id="1333" r:id="rId76"/>
    <p:sldId id="1334" r:id="rId77"/>
    <p:sldId id="1335" r:id="rId78"/>
    <p:sldId id="1336" r:id="rId79"/>
    <p:sldId id="1337" r:id="rId80"/>
    <p:sldId id="1338" r:id="rId81"/>
    <p:sldId id="1339" r:id="rId82"/>
    <p:sldId id="1340" r:id="rId83"/>
    <p:sldId id="1341" r:id="rId84"/>
    <p:sldId id="1342" r:id="rId85"/>
    <p:sldId id="1343" r:id="rId86"/>
    <p:sldId id="1344" r:id="rId87"/>
    <p:sldId id="1345" r:id="rId88"/>
    <p:sldId id="1346" r:id="rId89"/>
    <p:sldId id="1347" r:id="rId90"/>
    <p:sldId id="1348" r:id="rId91"/>
    <p:sldId id="1472" r:id="rId92"/>
    <p:sldId id="1473" r:id="rId93"/>
    <p:sldId id="1474" r:id="rId94"/>
    <p:sldId id="1354" r:id="rId95"/>
    <p:sldId id="1265" r:id="rId96"/>
    <p:sldId id="1357" r:id="rId97"/>
    <p:sldId id="1266" r:id="rId98"/>
    <p:sldId id="1267" r:id="rId99"/>
    <p:sldId id="1358" r:id="rId100"/>
    <p:sldId id="1359" r:id="rId101"/>
    <p:sldId id="1360" r:id="rId102"/>
    <p:sldId id="1361" r:id="rId103"/>
    <p:sldId id="1223" r:id="rId104"/>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256"/>
            <p14:sldId id="1368"/>
            <p14:sldId id="1366"/>
            <p14:sldId id="1280"/>
            <p14:sldId id="1283"/>
            <p14:sldId id="1287"/>
            <p14:sldId id="1475"/>
            <p14:sldId id="1292"/>
            <p14:sldId id="1476"/>
            <p14:sldId id="1294"/>
            <p14:sldId id="1477"/>
            <p14:sldId id="1369"/>
            <p14:sldId id="1478"/>
            <p14:sldId id="1479"/>
            <p14:sldId id="1480"/>
            <p14:sldId id="1481"/>
            <p14:sldId id="1482"/>
            <p14:sldId id="1483"/>
            <p14:sldId id="1364"/>
            <p14:sldId id="1442"/>
            <p14:sldId id="1444"/>
            <p14:sldId id="1445"/>
            <p14:sldId id="1458"/>
            <p14:sldId id="1460"/>
            <p14:sldId id="1461"/>
            <p14:sldId id="1462"/>
            <p14:sldId id="1446"/>
            <p14:sldId id="1463"/>
            <p14:sldId id="1456"/>
            <p14:sldId id="1464"/>
            <p14:sldId id="1457"/>
            <p14:sldId id="1465"/>
            <p14:sldId id="1448"/>
            <p14:sldId id="1449"/>
            <p14:sldId id="1466"/>
            <p14:sldId id="1467"/>
            <p14:sldId id="1469"/>
            <p14:sldId id="1450"/>
            <p14:sldId id="1451"/>
            <p14:sldId id="1452"/>
            <p14:sldId id="1470"/>
            <p14:sldId id="1453"/>
            <p14:sldId id="1454"/>
            <p14:sldId id="1431"/>
            <p14:sldId id="1304"/>
            <p14:sldId id="1471"/>
            <p14:sldId id="1305"/>
            <p14:sldId id="1306"/>
            <p14:sldId id="1307"/>
            <p14:sldId id="1308"/>
            <p14:sldId id="1309"/>
            <p14:sldId id="1310"/>
            <p14:sldId id="1311"/>
            <p14:sldId id="1312"/>
            <p14:sldId id="1313"/>
            <p14:sldId id="1314"/>
            <p14:sldId id="1315"/>
            <p14:sldId id="1316"/>
            <p14:sldId id="1317"/>
            <p14:sldId id="1318"/>
            <p14:sldId id="1319"/>
            <p14:sldId id="1320"/>
            <p14:sldId id="1321"/>
            <p14:sldId id="1322"/>
            <p14:sldId id="1323"/>
            <p14:sldId id="1324"/>
            <p14:sldId id="1325"/>
            <p14:sldId id="1326"/>
            <p14:sldId id="1327"/>
            <p14:sldId id="1328"/>
            <p14:sldId id="1329"/>
            <p14:sldId id="1330"/>
            <p14:sldId id="1331"/>
            <p14:sldId id="1332"/>
            <p14:sldId id="1333"/>
            <p14:sldId id="1334"/>
            <p14:sldId id="1335"/>
            <p14:sldId id="1336"/>
            <p14:sldId id="1337"/>
            <p14:sldId id="1338"/>
            <p14:sldId id="1339"/>
            <p14:sldId id="1340"/>
            <p14:sldId id="1341"/>
            <p14:sldId id="1342"/>
            <p14:sldId id="1343"/>
            <p14:sldId id="1344"/>
            <p14:sldId id="1345"/>
            <p14:sldId id="1346"/>
            <p14:sldId id="1347"/>
            <p14:sldId id="1348"/>
            <p14:sldId id="1472"/>
            <p14:sldId id="1473"/>
            <p14:sldId id="1474"/>
            <p14:sldId id="1354"/>
            <p14:sldId id="1265"/>
            <p14:sldId id="1357"/>
            <p14:sldId id="1266"/>
            <p14:sldId id="1267"/>
            <p14:sldId id="1358"/>
            <p14:sldId id="1359"/>
            <p14:sldId id="1360"/>
            <p14:sldId id="1361"/>
            <p14:sldId id="122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FEE9A3-4B6F-4253-9557-73AF61C7D2A5}" v="574" dt="2023-09-19T17:30:45.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8"/>
    <p:restoredTop sz="86122" autoAdjust="0"/>
  </p:normalViewPr>
  <p:slideViewPr>
    <p:cSldViewPr>
      <p:cViewPr varScale="1">
        <p:scale>
          <a:sx n="102" d="100"/>
          <a:sy n="102" d="100"/>
        </p:scale>
        <p:origin x="200" y="3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135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cha Crooks" userId="df6f74c6a2784893" providerId="LiveId" clId="{67FEE9A3-4B6F-4253-9557-73AF61C7D2A5}"/>
    <pc:docChg chg="undo custSel addSld delSld modSld sldOrd modMainMaster modSection">
      <pc:chgData name="Natacha Crooks" userId="df6f74c6a2784893" providerId="LiveId" clId="{67FEE9A3-4B6F-4253-9557-73AF61C7D2A5}" dt="2023-09-21T06:06:04.009" v="1368" actId="1035"/>
      <pc:docMkLst>
        <pc:docMk/>
      </pc:docMkLst>
      <pc:sldChg chg="modSp mod">
        <pc:chgData name="Natacha Crooks" userId="df6f74c6a2784893" providerId="LiveId" clId="{67FEE9A3-4B6F-4253-9557-73AF61C7D2A5}" dt="2023-09-19T05:58:06.386" v="470" actId="20577"/>
        <pc:sldMkLst>
          <pc:docMk/>
          <pc:sldMk cId="0" sldId="256"/>
        </pc:sldMkLst>
        <pc:spChg chg="mod">
          <ac:chgData name="Natacha Crooks" userId="df6f74c6a2784893" providerId="LiveId" clId="{67FEE9A3-4B6F-4253-9557-73AF61C7D2A5}" dt="2023-09-19T05:58:06.386" v="470" actId="20577"/>
          <ac:spMkLst>
            <pc:docMk/>
            <pc:sldMk cId="0" sldId="256"/>
            <ac:spMk id="2" creationId="{A7337522-8EBC-710A-3C8B-B5C35ABD3B16}"/>
          </ac:spMkLst>
        </pc:spChg>
        <pc:spChg chg="mod">
          <ac:chgData name="Natacha Crooks" userId="df6f74c6a2784893" providerId="LiveId" clId="{67FEE9A3-4B6F-4253-9557-73AF61C7D2A5}" dt="2023-09-19T04:03:52.046" v="8" actId="20577"/>
          <ac:spMkLst>
            <pc:docMk/>
            <pc:sldMk cId="0" sldId="256"/>
            <ac:spMk id="3074" creationId="{00000000-0000-0000-0000-000000000000}"/>
          </ac:spMkLst>
        </pc:spChg>
      </pc:sldChg>
      <pc:sldChg chg="del">
        <pc:chgData name="Natacha Crooks" userId="df6f74c6a2784893" providerId="LiveId" clId="{67FEE9A3-4B6F-4253-9557-73AF61C7D2A5}" dt="2023-09-19T03:44:06.785" v="0" actId="47"/>
        <pc:sldMkLst>
          <pc:docMk/>
          <pc:sldMk cId="2851785910" sldId="1080"/>
        </pc:sldMkLst>
      </pc:sldChg>
      <pc:sldChg chg="del">
        <pc:chgData name="Natacha Crooks" userId="df6f74c6a2784893" providerId="LiveId" clId="{67FEE9A3-4B6F-4253-9557-73AF61C7D2A5}" dt="2023-09-19T03:44:06.785" v="0" actId="47"/>
        <pc:sldMkLst>
          <pc:docMk/>
          <pc:sldMk cId="3015509297" sldId="1081"/>
        </pc:sldMkLst>
      </pc:sldChg>
      <pc:sldChg chg="del">
        <pc:chgData name="Natacha Crooks" userId="df6f74c6a2784893" providerId="LiveId" clId="{67FEE9A3-4B6F-4253-9557-73AF61C7D2A5}" dt="2023-09-19T03:44:06.785" v="0" actId="47"/>
        <pc:sldMkLst>
          <pc:docMk/>
          <pc:sldMk cId="2379575851" sldId="1082"/>
        </pc:sldMkLst>
      </pc:sldChg>
      <pc:sldChg chg="del">
        <pc:chgData name="Natacha Crooks" userId="df6f74c6a2784893" providerId="LiveId" clId="{67FEE9A3-4B6F-4253-9557-73AF61C7D2A5}" dt="2023-09-19T03:44:06.785" v="0" actId="47"/>
        <pc:sldMkLst>
          <pc:docMk/>
          <pc:sldMk cId="2150196274" sldId="1083"/>
        </pc:sldMkLst>
      </pc:sldChg>
      <pc:sldChg chg="del">
        <pc:chgData name="Natacha Crooks" userId="df6f74c6a2784893" providerId="LiveId" clId="{67FEE9A3-4B6F-4253-9557-73AF61C7D2A5}" dt="2023-09-19T03:44:06.785" v="0" actId="47"/>
        <pc:sldMkLst>
          <pc:docMk/>
          <pc:sldMk cId="2687952414" sldId="1084"/>
        </pc:sldMkLst>
      </pc:sldChg>
      <pc:sldChg chg="del">
        <pc:chgData name="Natacha Crooks" userId="df6f74c6a2784893" providerId="LiveId" clId="{67FEE9A3-4B6F-4253-9557-73AF61C7D2A5}" dt="2023-09-19T03:44:06.785" v="0" actId="47"/>
        <pc:sldMkLst>
          <pc:docMk/>
          <pc:sldMk cId="2337349921" sldId="1085"/>
        </pc:sldMkLst>
      </pc:sldChg>
      <pc:sldChg chg="del">
        <pc:chgData name="Natacha Crooks" userId="df6f74c6a2784893" providerId="LiveId" clId="{67FEE9A3-4B6F-4253-9557-73AF61C7D2A5}" dt="2023-09-19T03:44:06.785" v="0" actId="47"/>
        <pc:sldMkLst>
          <pc:docMk/>
          <pc:sldMk cId="2531031449" sldId="1086"/>
        </pc:sldMkLst>
      </pc:sldChg>
      <pc:sldChg chg="del">
        <pc:chgData name="Natacha Crooks" userId="df6f74c6a2784893" providerId="LiveId" clId="{67FEE9A3-4B6F-4253-9557-73AF61C7D2A5}" dt="2023-09-19T03:44:06.785" v="0" actId="47"/>
        <pc:sldMkLst>
          <pc:docMk/>
          <pc:sldMk cId="2620418439" sldId="1087"/>
        </pc:sldMkLst>
      </pc:sldChg>
      <pc:sldChg chg="del">
        <pc:chgData name="Natacha Crooks" userId="df6f74c6a2784893" providerId="LiveId" clId="{67FEE9A3-4B6F-4253-9557-73AF61C7D2A5}" dt="2023-09-19T03:44:06.785" v="0" actId="47"/>
        <pc:sldMkLst>
          <pc:docMk/>
          <pc:sldMk cId="1276660279" sldId="1088"/>
        </pc:sldMkLst>
      </pc:sldChg>
      <pc:sldChg chg="del">
        <pc:chgData name="Natacha Crooks" userId="df6f74c6a2784893" providerId="LiveId" clId="{67FEE9A3-4B6F-4253-9557-73AF61C7D2A5}" dt="2023-09-19T03:44:06.785" v="0" actId="47"/>
        <pc:sldMkLst>
          <pc:docMk/>
          <pc:sldMk cId="308566170" sldId="1089"/>
        </pc:sldMkLst>
      </pc:sldChg>
      <pc:sldChg chg="del">
        <pc:chgData name="Natacha Crooks" userId="df6f74c6a2784893" providerId="LiveId" clId="{67FEE9A3-4B6F-4253-9557-73AF61C7D2A5}" dt="2023-09-19T03:44:06.785" v="0" actId="47"/>
        <pc:sldMkLst>
          <pc:docMk/>
          <pc:sldMk cId="836238541" sldId="1090"/>
        </pc:sldMkLst>
      </pc:sldChg>
      <pc:sldChg chg="del">
        <pc:chgData name="Natacha Crooks" userId="df6f74c6a2784893" providerId="LiveId" clId="{67FEE9A3-4B6F-4253-9557-73AF61C7D2A5}" dt="2023-09-19T03:44:06.785" v="0" actId="47"/>
        <pc:sldMkLst>
          <pc:docMk/>
          <pc:sldMk cId="2609140555" sldId="1091"/>
        </pc:sldMkLst>
      </pc:sldChg>
      <pc:sldChg chg="del">
        <pc:chgData name="Natacha Crooks" userId="df6f74c6a2784893" providerId="LiveId" clId="{67FEE9A3-4B6F-4253-9557-73AF61C7D2A5}" dt="2023-09-19T03:44:06.785" v="0" actId="47"/>
        <pc:sldMkLst>
          <pc:docMk/>
          <pc:sldMk cId="3979989855" sldId="1092"/>
        </pc:sldMkLst>
      </pc:sldChg>
      <pc:sldChg chg="del">
        <pc:chgData name="Natacha Crooks" userId="df6f74c6a2784893" providerId="LiveId" clId="{67FEE9A3-4B6F-4253-9557-73AF61C7D2A5}" dt="2023-09-19T03:44:06.785" v="0" actId="47"/>
        <pc:sldMkLst>
          <pc:docMk/>
          <pc:sldMk cId="3531929122" sldId="1093"/>
        </pc:sldMkLst>
      </pc:sldChg>
      <pc:sldChg chg="del">
        <pc:chgData name="Natacha Crooks" userId="df6f74c6a2784893" providerId="LiveId" clId="{67FEE9A3-4B6F-4253-9557-73AF61C7D2A5}" dt="2023-09-19T03:44:06.785" v="0" actId="47"/>
        <pc:sldMkLst>
          <pc:docMk/>
          <pc:sldMk cId="3245411119" sldId="1094"/>
        </pc:sldMkLst>
      </pc:sldChg>
      <pc:sldChg chg="del">
        <pc:chgData name="Natacha Crooks" userId="df6f74c6a2784893" providerId="LiveId" clId="{67FEE9A3-4B6F-4253-9557-73AF61C7D2A5}" dt="2023-09-19T03:44:06.785" v="0" actId="47"/>
        <pc:sldMkLst>
          <pc:docMk/>
          <pc:sldMk cId="280639923" sldId="1095"/>
        </pc:sldMkLst>
      </pc:sldChg>
      <pc:sldChg chg="del">
        <pc:chgData name="Natacha Crooks" userId="df6f74c6a2784893" providerId="LiveId" clId="{67FEE9A3-4B6F-4253-9557-73AF61C7D2A5}" dt="2023-09-19T03:44:06.785" v="0" actId="47"/>
        <pc:sldMkLst>
          <pc:docMk/>
          <pc:sldMk cId="1766401495" sldId="1096"/>
        </pc:sldMkLst>
      </pc:sldChg>
      <pc:sldChg chg="del">
        <pc:chgData name="Natacha Crooks" userId="df6f74c6a2784893" providerId="LiveId" clId="{67FEE9A3-4B6F-4253-9557-73AF61C7D2A5}" dt="2023-09-19T03:44:06.785" v="0" actId="47"/>
        <pc:sldMkLst>
          <pc:docMk/>
          <pc:sldMk cId="1569863879" sldId="1097"/>
        </pc:sldMkLst>
      </pc:sldChg>
      <pc:sldChg chg="del">
        <pc:chgData name="Natacha Crooks" userId="df6f74c6a2784893" providerId="LiveId" clId="{67FEE9A3-4B6F-4253-9557-73AF61C7D2A5}" dt="2023-09-19T03:44:06.785" v="0" actId="47"/>
        <pc:sldMkLst>
          <pc:docMk/>
          <pc:sldMk cId="345634863" sldId="1141"/>
        </pc:sldMkLst>
      </pc:sldChg>
      <pc:sldChg chg="del">
        <pc:chgData name="Natacha Crooks" userId="df6f74c6a2784893" providerId="LiveId" clId="{67FEE9A3-4B6F-4253-9557-73AF61C7D2A5}" dt="2023-09-19T03:44:06.785" v="0" actId="47"/>
        <pc:sldMkLst>
          <pc:docMk/>
          <pc:sldMk cId="533336968" sldId="1142"/>
        </pc:sldMkLst>
      </pc:sldChg>
      <pc:sldChg chg="del">
        <pc:chgData name="Natacha Crooks" userId="df6f74c6a2784893" providerId="LiveId" clId="{67FEE9A3-4B6F-4253-9557-73AF61C7D2A5}" dt="2023-09-19T03:44:06.785" v="0" actId="47"/>
        <pc:sldMkLst>
          <pc:docMk/>
          <pc:sldMk cId="3817396092" sldId="1144"/>
        </pc:sldMkLst>
      </pc:sldChg>
      <pc:sldChg chg="del">
        <pc:chgData name="Natacha Crooks" userId="df6f74c6a2784893" providerId="LiveId" clId="{67FEE9A3-4B6F-4253-9557-73AF61C7D2A5}" dt="2023-09-19T03:44:06.785" v="0" actId="47"/>
        <pc:sldMkLst>
          <pc:docMk/>
          <pc:sldMk cId="2025424329" sldId="1147"/>
        </pc:sldMkLst>
      </pc:sldChg>
      <pc:sldChg chg="del">
        <pc:chgData name="Natacha Crooks" userId="df6f74c6a2784893" providerId="LiveId" clId="{67FEE9A3-4B6F-4253-9557-73AF61C7D2A5}" dt="2023-09-19T03:44:06.785" v="0" actId="47"/>
        <pc:sldMkLst>
          <pc:docMk/>
          <pc:sldMk cId="900357410" sldId="1174"/>
        </pc:sldMkLst>
      </pc:sldChg>
      <pc:sldChg chg="del">
        <pc:chgData name="Natacha Crooks" userId="df6f74c6a2784893" providerId="LiveId" clId="{67FEE9A3-4B6F-4253-9557-73AF61C7D2A5}" dt="2023-09-19T03:44:06.785" v="0" actId="47"/>
        <pc:sldMkLst>
          <pc:docMk/>
          <pc:sldMk cId="1125368193" sldId="1222"/>
        </pc:sldMkLst>
      </pc:sldChg>
      <pc:sldChg chg="del">
        <pc:chgData name="Natacha Crooks" userId="df6f74c6a2784893" providerId="LiveId" clId="{67FEE9A3-4B6F-4253-9557-73AF61C7D2A5}" dt="2023-09-19T03:44:06.785" v="0" actId="47"/>
        <pc:sldMkLst>
          <pc:docMk/>
          <pc:sldMk cId="1160442520" sldId="1223"/>
        </pc:sldMkLst>
      </pc:sldChg>
      <pc:sldChg chg="del">
        <pc:chgData name="Natacha Crooks" userId="df6f74c6a2784893" providerId="LiveId" clId="{67FEE9A3-4B6F-4253-9557-73AF61C7D2A5}" dt="2023-09-19T03:44:06.785" v="0" actId="47"/>
        <pc:sldMkLst>
          <pc:docMk/>
          <pc:sldMk cId="993684484" sldId="1234"/>
        </pc:sldMkLst>
      </pc:sldChg>
      <pc:sldChg chg="del">
        <pc:chgData name="Natacha Crooks" userId="df6f74c6a2784893" providerId="LiveId" clId="{67FEE9A3-4B6F-4253-9557-73AF61C7D2A5}" dt="2023-09-19T03:44:06.785" v="0" actId="47"/>
        <pc:sldMkLst>
          <pc:docMk/>
          <pc:sldMk cId="2705810148" sldId="1235"/>
        </pc:sldMkLst>
      </pc:sldChg>
      <pc:sldChg chg="del">
        <pc:chgData name="Natacha Crooks" userId="df6f74c6a2784893" providerId="LiveId" clId="{67FEE9A3-4B6F-4253-9557-73AF61C7D2A5}" dt="2023-09-19T03:44:06.785" v="0" actId="47"/>
        <pc:sldMkLst>
          <pc:docMk/>
          <pc:sldMk cId="472976578" sldId="1236"/>
        </pc:sldMkLst>
      </pc:sldChg>
      <pc:sldChg chg="del">
        <pc:chgData name="Natacha Crooks" userId="df6f74c6a2784893" providerId="LiveId" clId="{67FEE9A3-4B6F-4253-9557-73AF61C7D2A5}" dt="2023-09-19T03:44:06.785" v="0" actId="47"/>
        <pc:sldMkLst>
          <pc:docMk/>
          <pc:sldMk cId="3968115081" sldId="1237"/>
        </pc:sldMkLst>
      </pc:sldChg>
      <pc:sldChg chg="del">
        <pc:chgData name="Natacha Crooks" userId="df6f74c6a2784893" providerId="LiveId" clId="{67FEE9A3-4B6F-4253-9557-73AF61C7D2A5}" dt="2023-09-19T03:44:06.785" v="0" actId="47"/>
        <pc:sldMkLst>
          <pc:docMk/>
          <pc:sldMk cId="3567536447" sldId="1238"/>
        </pc:sldMkLst>
      </pc:sldChg>
      <pc:sldChg chg="del">
        <pc:chgData name="Natacha Crooks" userId="df6f74c6a2784893" providerId="LiveId" clId="{67FEE9A3-4B6F-4253-9557-73AF61C7D2A5}" dt="2023-09-19T03:44:06.785" v="0" actId="47"/>
        <pc:sldMkLst>
          <pc:docMk/>
          <pc:sldMk cId="1770516809" sldId="1239"/>
        </pc:sldMkLst>
      </pc:sldChg>
      <pc:sldChg chg="del">
        <pc:chgData name="Natacha Crooks" userId="df6f74c6a2784893" providerId="LiveId" clId="{67FEE9A3-4B6F-4253-9557-73AF61C7D2A5}" dt="2023-09-19T03:44:06.785" v="0" actId="47"/>
        <pc:sldMkLst>
          <pc:docMk/>
          <pc:sldMk cId="3725997045" sldId="1240"/>
        </pc:sldMkLst>
      </pc:sldChg>
      <pc:sldChg chg="del">
        <pc:chgData name="Natacha Crooks" userId="df6f74c6a2784893" providerId="LiveId" clId="{67FEE9A3-4B6F-4253-9557-73AF61C7D2A5}" dt="2023-09-19T03:44:06.785" v="0" actId="47"/>
        <pc:sldMkLst>
          <pc:docMk/>
          <pc:sldMk cId="3855532775" sldId="1241"/>
        </pc:sldMkLst>
      </pc:sldChg>
      <pc:sldChg chg="del">
        <pc:chgData name="Natacha Crooks" userId="df6f74c6a2784893" providerId="LiveId" clId="{67FEE9A3-4B6F-4253-9557-73AF61C7D2A5}" dt="2023-09-19T03:44:06.785" v="0" actId="47"/>
        <pc:sldMkLst>
          <pc:docMk/>
          <pc:sldMk cId="3016069528" sldId="1242"/>
        </pc:sldMkLst>
      </pc:sldChg>
      <pc:sldChg chg="del">
        <pc:chgData name="Natacha Crooks" userId="df6f74c6a2784893" providerId="LiveId" clId="{67FEE9A3-4B6F-4253-9557-73AF61C7D2A5}" dt="2023-09-19T03:44:06.785" v="0" actId="47"/>
        <pc:sldMkLst>
          <pc:docMk/>
          <pc:sldMk cId="970763195" sldId="1243"/>
        </pc:sldMkLst>
      </pc:sldChg>
      <pc:sldChg chg="del">
        <pc:chgData name="Natacha Crooks" userId="df6f74c6a2784893" providerId="LiveId" clId="{67FEE9A3-4B6F-4253-9557-73AF61C7D2A5}" dt="2023-09-19T03:44:06.785" v="0" actId="47"/>
        <pc:sldMkLst>
          <pc:docMk/>
          <pc:sldMk cId="3534530603" sldId="1244"/>
        </pc:sldMkLst>
      </pc:sldChg>
      <pc:sldChg chg="delSp modSp add mod modAnim">
        <pc:chgData name="Natacha Crooks" userId="df6f74c6a2784893" providerId="LiveId" clId="{67FEE9A3-4B6F-4253-9557-73AF61C7D2A5}" dt="2023-09-19T12:21:00.299" v="1014" actId="122"/>
        <pc:sldMkLst>
          <pc:docMk/>
          <pc:sldMk cId="1977126479" sldId="1265"/>
        </pc:sldMkLst>
        <pc:spChg chg="mod">
          <ac:chgData name="Natacha Crooks" userId="df6f74c6a2784893" providerId="LiveId" clId="{67FEE9A3-4B6F-4253-9557-73AF61C7D2A5}" dt="2023-09-19T12:20:26.544" v="1001" actId="14100"/>
          <ac:spMkLst>
            <pc:docMk/>
            <pc:sldMk cId="1977126479" sldId="1265"/>
            <ac:spMk id="58370" creationId="{00000000-0000-0000-0000-000000000000}"/>
          </ac:spMkLst>
        </pc:spChg>
        <pc:spChg chg="mod">
          <ac:chgData name="Natacha Crooks" userId="df6f74c6a2784893" providerId="LiveId" clId="{67FEE9A3-4B6F-4253-9557-73AF61C7D2A5}" dt="2023-09-19T12:20:48.970" v="1007" actId="1076"/>
          <ac:spMkLst>
            <pc:docMk/>
            <pc:sldMk cId="1977126479" sldId="1265"/>
            <ac:spMk id="58376" creationId="{00000000-0000-0000-0000-000000000000}"/>
          </ac:spMkLst>
        </pc:spChg>
        <pc:spChg chg="mod">
          <ac:chgData name="Natacha Crooks" userId="df6f74c6a2784893" providerId="LiveId" clId="{67FEE9A3-4B6F-4253-9557-73AF61C7D2A5}" dt="2023-09-19T12:20:48.970" v="1007" actId="1076"/>
          <ac:spMkLst>
            <pc:docMk/>
            <pc:sldMk cId="1977126479" sldId="1265"/>
            <ac:spMk id="58377" creationId="{00000000-0000-0000-0000-000000000000}"/>
          </ac:spMkLst>
        </pc:spChg>
        <pc:spChg chg="mod">
          <ac:chgData name="Natacha Crooks" userId="df6f74c6a2784893" providerId="LiveId" clId="{67FEE9A3-4B6F-4253-9557-73AF61C7D2A5}" dt="2023-09-19T12:20:48.970" v="1007" actId="1076"/>
          <ac:spMkLst>
            <pc:docMk/>
            <pc:sldMk cId="1977126479" sldId="1265"/>
            <ac:spMk id="58378" creationId="{00000000-0000-0000-0000-000000000000}"/>
          </ac:spMkLst>
        </pc:spChg>
        <pc:spChg chg="mod">
          <ac:chgData name="Natacha Crooks" userId="df6f74c6a2784893" providerId="LiveId" clId="{67FEE9A3-4B6F-4253-9557-73AF61C7D2A5}" dt="2023-09-19T12:20:48.970" v="1007" actId="1076"/>
          <ac:spMkLst>
            <pc:docMk/>
            <pc:sldMk cId="1977126479" sldId="1265"/>
            <ac:spMk id="58379" creationId="{00000000-0000-0000-0000-000000000000}"/>
          </ac:spMkLst>
        </pc:spChg>
        <pc:spChg chg="mod">
          <ac:chgData name="Natacha Crooks" userId="df6f74c6a2784893" providerId="LiveId" clId="{67FEE9A3-4B6F-4253-9557-73AF61C7D2A5}" dt="2023-09-19T12:20:48.970" v="1007" actId="1076"/>
          <ac:spMkLst>
            <pc:docMk/>
            <pc:sldMk cId="1977126479" sldId="1265"/>
            <ac:spMk id="58380" creationId="{00000000-0000-0000-0000-000000000000}"/>
          </ac:spMkLst>
        </pc:spChg>
        <pc:spChg chg="mod">
          <ac:chgData name="Natacha Crooks" userId="df6f74c6a2784893" providerId="LiveId" clId="{67FEE9A3-4B6F-4253-9557-73AF61C7D2A5}" dt="2023-09-19T12:20:48.970" v="1007" actId="1076"/>
          <ac:spMkLst>
            <pc:docMk/>
            <pc:sldMk cId="1977126479" sldId="1265"/>
            <ac:spMk id="58381" creationId="{00000000-0000-0000-0000-000000000000}"/>
          </ac:spMkLst>
        </pc:spChg>
        <pc:spChg chg="mod">
          <ac:chgData name="Natacha Crooks" userId="df6f74c6a2784893" providerId="LiveId" clId="{67FEE9A3-4B6F-4253-9557-73AF61C7D2A5}" dt="2023-09-19T12:20:48.970" v="1007" actId="1076"/>
          <ac:spMkLst>
            <pc:docMk/>
            <pc:sldMk cId="1977126479" sldId="1265"/>
            <ac:spMk id="58382" creationId="{00000000-0000-0000-0000-000000000000}"/>
          </ac:spMkLst>
        </pc:spChg>
        <pc:spChg chg="mod">
          <ac:chgData name="Natacha Crooks" userId="df6f74c6a2784893" providerId="LiveId" clId="{67FEE9A3-4B6F-4253-9557-73AF61C7D2A5}" dt="2023-09-19T12:21:00.299" v="1014" actId="122"/>
          <ac:spMkLst>
            <pc:docMk/>
            <pc:sldMk cId="1977126479" sldId="1265"/>
            <ac:spMk id="541699" creationId="{00000000-0000-0000-0000-000000000000}"/>
          </ac:spMkLst>
        </pc:spChg>
        <pc:spChg chg="del mod">
          <ac:chgData name="Natacha Crooks" userId="df6f74c6a2784893" providerId="LiveId" clId="{67FEE9A3-4B6F-4253-9557-73AF61C7D2A5}" dt="2023-09-19T12:20:49.535" v="1008" actId="478"/>
          <ac:spMkLst>
            <pc:docMk/>
            <pc:sldMk cId="1977126479" sldId="1265"/>
            <ac:spMk id="541710" creationId="{00000000-0000-0000-0000-000000000000}"/>
          </ac:spMkLst>
        </pc:spChg>
        <pc:grpChg chg="mod">
          <ac:chgData name="Natacha Crooks" userId="df6f74c6a2784893" providerId="LiveId" clId="{67FEE9A3-4B6F-4253-9557-73AF61C7D2A5}" dt="2023-09-19T12:20:48.970" v="1007" actId="1076"/>
          <ac:grpSpMkLst>
            <pc:docMk/>
            <pc:sldMk cId="1977126479" sldId="1265"/>
            <ac:grpSpMk id="58374" creationId="{00000000-0000-0000-0000-000000000000}"/>
          </ac:grpSpMkLst>
        </pc:grpChg>
        <pc:grpChg chg="mod">
          <ac:chgData name="Natacha Crooks" userId="df6f74c6a2784893" providerId="LiveId" clId="{67FEE9A3-4B6F-4253-9557-73AF61C7D2A5}" dt="2023-09-19T12:20:48.970" v="1007" actId="1076"/>
          <ac:grpSpMkLst>
            <pc:docMk/>
            <pc:sldMk cId="1977126479" sldId="1265"/>
            <ac:grpSpMk id="58375" creationId="{00000000-0000-0000-0000-000000000000}"/>
          </ac:grpSpMkLst>
        </pc:grpChg>
        <pc:grpChg chg="del mod">
          <ac:chgData name="Natacha Crooks" userId="df6f74c6a2784893" providerId="LiveId" clId="{67FEE9A3-4B6F-4253-9557-73AF61C7D2A5}" dt="2023-09-19T12:20:49.535" v="1008" actId="478"/>
          <ac:grpSpMkLst>
            <pc:docMk/>
            <pc:sldMk cId="1977126479" sldId="1265"/>
            <ac:grpSpMk id="541700" creationId="{00000000-0000-0000-0000-000000000000}"/>
          </ac:grpSpMkLst>
        </pc:grpChg>
      </pc:sldChg>
      <pc:sldChg chg="modSp add mod modAnim">
        <pc:chgData name="Natacha Crooks" userId="df6f74c6a2784893" providerId="LiveId" clId="{67FEE9A3-4B6F-4253-9557-73AF61C7D2A5}" dt="2023-09-19T12:22:22.961" v="1030" actId="120"/>
        <pc:sldMkLst>
          <pc:docMk/>
          <pc:sldMk cId="3924851733" sldId="1266"/>
        </pc:sldMkLst>
        <pc:spChg chg="mod">
          <ac:chgData name="Natacha Crooks" userId="df6f74c6a2784893" providerId="LiveId" clId="{67FEE9A3-4B6F-4253-9557-73AF61C7D2A5}" dt="2023-09-19T12:21:48.247" v="1024" actId="14100"/>
          <ac:spMkLst>
            <pc:docMk/>
            <pc:sldMk cId="3924851733" sldId="1266"/>
            <ac:spMk id="60418" creationId="{00000000-0000-0000-0000-000000000000}"/>
          </ac:spMkLst>
        </pc:spChg>
        <pc:spChg chg="mod">
          <ac:chgData name="Natacha Crooks" userId="df6f74c6a2784893" providerId="LiveId" clId="{67FEE9A3-4B6F-4253-9557-73AF61C7D2A5}" dt="2023-09-19T12:22:22.961" v="1030" actId="120"/>
          <ac:spMkLst>
            <pc:docMk/>
            <pc:sldMk cId="3924851733" sldId="1266"/>
            <ac:spMk id="496643" creationId="{00000000-0000-0000-0000-000000000000}"/>
          </ac:spMkLst>
        </pc:spChg>
      </pc:sldChg>
      <pc:sldChg chg="modSp add mod">
        <pc:chgData name="Natacha Crooks" userId="df6f74c6a2784893" providerId="LiveId" clId="{67FEE9A3-4B6F-4253-9557-73AF61C7D2A5}" dt="2023-09-19T12:22:45.591" v="1035" actId="5793"/>
        <pc:sldMkLst>
          <pc:docMk/>
          <pc:sldMk cId="1368258992" sldId="1267"/>
        </pc:sldMkLst>
        <pc:spChg chg="mod">
          <ac:chgData name="Natacha Crooks" userId="df6f74c6a2784893" providerId="LiveId" clId="{67FEE9A3-4B6F-4253-9557-73AF61C7D2A5}" dt="2023-09-19T12:22:38.228" v="1032" actId="14100"/>
          <ac:spMkLst>
            <pc:docMk/>
            <pc:sldMk cId="1368258992" sldId="1267"/>
            <ac:spMk id="62466" creationId="{00000000-0000-0000-0000-000000000000}"/>
          </ac:spMkLst>
        </pc:spChg>
        <pc:spChg chg="mod">
          <ac:chgData name="Natacha Crooks" userId="df6f74c6a2784893" providerId="LiveId" clId="{67FEE9A3-4B6F-4253-9557-73AF61C7D2A5}" dt="2023-09-19T12:22:45.591" v="1035" actId="5793"/>
          <ac:spMkLst>
            <pc:docMk/>
            <pc:sldMk cId="1368258992" sldId="1267"/>
            <ac:spMk id="62467" creationId="{00000000-0000-0000-0000-000000000000}"/>
          </ac:spMkLst>
        </pc:spChg>
      </pc:sldChg>
      <pc:sldChg chg="del">
        <pc:chgData name="Natacha Crooks" userId="df6f74c6a2784893" providerId="LiveId" clId="{67FEE9A3-4B6F-4253-9557-73AF61C7D2A5}" dt="2023-09-19T03:44:06.785" v="0" actId="47"/>
        <pc:sldMkLst>
          <pc:docMk/>
          <pc:sldMk cId="2655171444" sldId="1277"/>
        </pc:sldMkLst>
      </pc:sldChg>
      <pc:sldChg chg="del">
        <pc:chgData name="Natacha Crooks" userId="df6f74c6a2784893" providerId="LiveId" clId="{67FEE9A3-4B6F-4253-9557-73AF61C7D2A5}" dt="2023-09-19T03:44:06.785" v="0" actId="47"/>
        <pc:sldMkLst>
          <pc:docMk/>
          <pc:sldMk cId="1985333729" sldId="1278"/>
        </pc:sldMkLst>
      </pc:sldChg>
      <pc:sldChg chg="del">
        <pc:chgData name="Natacha Crooks" userId="df6f74c6a2784893" providerId="LiveId" clId="{67FEE9A3-4B6F-4253-9557-73AF61C7D2A5}" dt="2023-09-19T03:44:06.785" v="0" actId="47"/>
        <pc:sldMkLst>
          <pc:docMk/>
          <pc:sldMk cId="2484551141" sldId="1279"/>
        </pc:sldMkLst>
      </pc:sldChg>
      <pc:sldChg chg="del">
        <pc:chgData name="Natacha Crooks" userId="df6f74c6a2784893" providerId="LiveId" clId="{67FEE9A3-4B6F-4253-9557-73AF61C7D2A5}" dt="2023-09-19T03:44:06.785" v="0" actId="47"/>
        <pc:sldMkLst>
          <pc:docMk/>
          <pc:sldMk cId="3551538404" sldId="1280"/>
        </pc:sldMkLst>
      </pc:sldChg>
      <pc:sldChg chg="del">
        <pc:chgData name="Natacha Crooks" userId="df6f74c6a2784893" providerId="LiveId" clId="{67FEE9A3-4B6F-4253-9557-73AF61C7D2A5}" dt="2023-09-19T03:44:06.785" v="0" actId="47"/>
        <pc:sldMkLst>
          <pc:docMk/>
          <pc:sldMk cId="2438787831" sldId="1281"/>
        </pc:sldMkLst>
      </pc:sldChg>
      <pc:sldChg chg="del">
        <pc:chgData name="Natacha Crooks" userId="df6f74c6a2784893" providerId="LiveId" clId="{67FEE9A3-4B6F-4253-9557-73AF61C7D2A5}" dt="2023-09-19T03:44:06.785" v="0" actId="47"/>
        <pc:sldMkLst>
          <pc:docMk/>
          <pc:sldMk cId="898981062" sldId="1283"/>
        </pc:sldMkLst>
      </pc:sldChg>
      <pc:sldChg chg="del">
        <pc:chgData name="Natacha Crooks" userId="df6f74c6a2784893" providerId="LiveId" clId="{67FEE9A3-4B6F-4253-9557-73AF61C7D2A5}" dt="2023-09-19T03:44:06.785" v="0" actId="47"/>
        <pc:sldMkLst>
          <pc:docMk/>
          <pc:sldMk cId="4159390489" sldId="1287"/>
        </pc:sldMkLst>
      </pc:sldChg>
      <pc:sldChg chg="modSp add del mod">
        <pc:chgData name="Natacha Crooks" userId="df6f74c6a2784893" providerId="LiveId" clId="{67FEE9A3-4B6F-4253-9557-73AF61C7D2A5}" dt="2023-09-19T04:08:55.653" v="109" actId="27636"/>
        <pc:sldMkLst>
          <pc:docMk/>
          <pc:sldMk cId="1724754870" sldId="1289"/>
        </pc:sldMkLst>
        <pc:spChg chg="mod">
          <ac:chgData name="Natacha Crooks" userId="df6f74c6a2784893" providerId="LiveId" clId="{67FEE9A3-4B6F-4253-9557-73AF61C7D2A5}" dt="2023-09-19T04:08:46.751" v="102" actId="20577"/>
          <ac:spMkLst>
            <pc:docMk/>
            <pc:sldMk cId="1724754870" sldId="1289"/>
            <ac:spMk id="2" creationId="{8CF4E3C9-B7F6-4BE6-BC72-0E0A55B9BFA9}"/>
          </ac:spMkLst>
        </pc:spChg>
        <pc:spChg chg="mod">
          <ac:chgData name="Natacha Crooks" userId="df6f74c6a2784893" providerId="LiveId" clId="{67FEE9A3-4B6F-4253-9557-73AF61C7D2A5}" dt="2023-09-19T04:08:55.653" v="109" actId="27636"/>
          <ac:spMkLst>
            <pc:docMk/>
            <pc:sldMk cId="1724754870" sldId="1289"/>
            <ac:spMk id="3" creationId="{023852B3-0CDC-454B-890D-1FD10A57535C}"/>
          </ac:spMkLst>
        </pc:spChg>
      </pc:sldChg>
      <pc:sldChg chg="del">
        <pc:chgData name="Natacha Crooks" userId="df6f74c6a2784893" providerId="LiveId" clId="{67FEE9A3-4B6F-4253-9557-73AF61C7D2A5}" dt="2023-09-19T03:44:06.785" v="0" actId="47"/>
        <pc:sldMkLst>
          <pc:docMk/>
          <pc:sldMk cId="2198385879" sldId="1292"/>
        </pc:sldMkLst>
      </pc:sldChg>
      <pc:sldChg chg="del">
        <pc:chgData name="Natacha Crooks" userId="df6f74c6a2784893" providerId="LiveId" clId="{67FEE9A3-4B6F-4253-9557-73AF61C7D2A5}" dt="2023-09-19T03:44:06.785" v="0" actId="47"/>
        <pc:sldMkLst>
          <pc:docMk/>
          <pc:sldMk cId="3340301948" sldId="1293"/>
        </pc:sldMkLst>
      </pc:sldChg>
      <pc:sldChg chg="del">
        <pc:chgData name="Natacha Crooks" userId="df6f74c6a2784893" providerId="LiveId" clId="{67FEE9A3-4B6F-4253-9557-73AF61C7D2A5}" dt="2023-09-19T03:44:06.785" v="0" actId="47"/>
        <pc:sldMkLst>
          <pc:docMk/>
          <pc:sldMk cId="3708663791" sldId="1294"/>
        </pc:sldMkLst>
      </pc:sldChg>
      <pc:sldChg chg="modNotesTx">
        <pc:chgData name="Natacha Crooks" userId="df6f74c6a2784893" providerId="LiveId" clId="{67FEE9A3-4B6F-4253-9557-73AF61C7D2A5}" dt="2023-09-19T05:43:36.898" v="180"/>
        <pc:sldMkLst>
          <pc:docMk/>
          <pc:sldMk cId="3865990141" sldId="1295"/>
        </pc:sldMkLst>
      </pc:sldChg>
      <pc:sldChg chg="modSp add mod">
        <pc:chgData name="Natacha Crooks" userId="df6f74c6a2784893" providerId="LiveId" clId="{67FEE9A3-4B6F-4253-9557-73AF61C7D2A5}" dt="2023-09-19T12:06:47.447" v="909" actId="14100"/>
        <pc:sldMkLst>
          <pc:docMk/>
          <pc:sldMk cId="2367089524" sldId="1304"/>
        </pc:sldMkLst>
        <pc:spChg chg="mod">
          <ac:chgData name="Natacha Crooks" userId="df6f74c6a2784893" providerId="LiveId" clId="{67FEE9A3-4B6F-4253-9557-73AF61C7D2A5}" dt="2023-09-19T12:06:11.475" v="900" actId="2711"/>
          <ac:spMkLst>
            <pc:docMk/>
            <pc:sldMk cId="2367089524" sldId="1304"/>
            <ac:spMk id="48129" creationId="{00000000-0000-0000-0000-000000000000}"/>
          </ac:spMkLst>
        </pc:spChg>
        <pc:spChg chg="mod">
          <ac:chgData name="Natacha Crooks" userId="df6f74c6a2784893" providerId="LiveId" clId="{67FEE9A3-4B6F-4253-9557-73AF61C7D2A5}" dt="2023-09-19T12:06:47.447" v="909" actId="14100"/>
          <ac:spMkLst>
            <pc:docMk/>
            <pc:sldMk cId="2367089524" sldId="1304"/>
            <ac:spMk id="481283" creationId="{00000000-0000-0000-0000-000000000000}"/>
          </ac:spMkLst>
        </pc:spChg>
      </pc:sldChg>
      <pc:sldChg chg="delSp modSp add mod modAnim">
        <pc:chgData name="Natacha Crooks" userId="df6f74c6a2784893" providerId="LiveId" clId="{67FEE9A3-4B6F-4253-9557-73AF61C7D2A5}" dt="2023-09-19T16:03:45.567" v="1051" actId="2711"/>
        <pc:sldMkLst>
          <pc:docMk/>
          <pc:sldMk cId="3758346398" sldId="1305"/>
        </pc:sldMkLst>
        <pc:spChg chg="mod">
          <ac:chgData name="Natacha Crooks" userId="df6f74c6a2784893" providerId="LiveId" clId="{67FEE9A3-4B6F-4253-9557-73AF61C7D2A5}" dt="2023-09-19T16:03:45.567" v="1051" actId="2711"/>
          <ac:spMkLst>
            <pc:docMk/>
            <pc:sldMk cId="3758346398" sldId="1305"/>
            <ac:spMk id="50178" creationId="{00000000-0000-0000-0000-000000000000}"/>
          </ac:spMkLst>
        </pc:spChg>
        <pc:spChg chg="mod">
          <ac:chgData name="Natacha Crooks" userId="df6f74c6a2784893" providerId="LiveId" clId="{67FEE9A3-4B6F-4253-9557-73AF61C7D2A5}" dt="2023-09-19T12:11:09.533" v="947" actId="14100"/>
          <ac:spMkLst>
            <pc:docMk/>
            <pc:sldMk cId="3758346398" sldId="1305"/>
            <ac:spMk id="482307" creationId="{00000000-0000-0000-0000-000000000000}"/>
          </ac:spMkLst>
        </pc:spChg>
        <pc:picChg chg="del">
          <ac:chgData name="Natacha Crooks" userId="df6f74c6a2784893" providerId="LiveId" clId="{67FEE9A3-4B6F-4253-9557-73AF61C7D2A5}" dt="2023-09-19T12:10:50.385" v="942" actId="478"/>
          <ac:picMkLst>
            <pc:docMk/>
            <pc:sldMk cId="3758346398" sldId="1305"/>
            <ac:picMk id="50177" creationId="{00000000-0000-0000-0000-000000000000}"/>
          </ac:picMkLst>
        </pc:picChg>
      </pc:sldChg>
      <pc:sldChg chg="modSp add mod">
        <pc:chgData name="Natacha Crooks" userId="df6f74c6a2784893" providerId="LiveId" clId="{67FEE9A3-4B6F-4253-9557-73AF61C7D2A5}" dt="2023-09-19T16:03:55.115" v="1052" actId="2711"/>
        <pc:sldMkLst>
          <pc:docMk/>
          <pc:sldMk cId="420909296" sldId="1306"/>
        </pc:sldMkLst>
        <pc:spChg chg="mod">
          <ac:chgData name="Natacha Crooks" userId="df6f74c6a2784893" providerId="LiveId" clId="{67FEE9A3-4B6F-4253-9557-73AF61C7D2A5}" dt="2023-09-19T16:03:55.115" v="1052" actId="2711"/>
          <ac:spMkLst>
            <pc:docMk/>
            <pc:sldMk cId="420909296" sldId="1306"/>
            <ac:spMk id="52225" creationId="{00000000-0000-0000-0000-000000000000}"/>
          </ac:spMkLst>
        </pc:spChg>
      </pc:sldChg>
      <pc:sldChg chg="delSp modSp add mod delAnim">
        <pc:chgData name="Natacha Crooks" userId="df6f74c6a2784893" providerId="LiveId" clId="{67FEE9A3-4B6F-4253-9557-73AF61C7D2A5}" dt="2023-09-19T16:04:27.759" v="1053" actId="2711"/>
        <pc:sldMkLst>
          <pc:docMk/>
          <pc:sldMk cId="2154031337" sldId="1307"/>
        </pc:sldMkLst>
        <pc:spChg chg="mod">
          <ac:chgData name="Natacha Crooks" userId="df6f74c6a2784893" providerId="LiveId" clId="{67FEE9A3-4B6F-4253-9557-73AF61C7D2A5}" dt="2023-09-19T16:04:27.759" v="1053" actId="2711"/>
          <ac:spMkLst>
            <pc:docMk/>
            <pc:sldMk cId="2154031337" sldId="1307"/>
            <ac:spMk id="54275" creationId="{00000000-0000-0000-0000-000000000000}"/>
          </ac:spMkLst>
        </pc:spChg>
        <pc:spChg chg="del mod">
          <ac:chgData name="Natacha Crooks" userId="df6f74c6a2784893" providerId="LiveId" clId="{67FEE9A3-4B6F-4253-9557-73AF61C7D2A5}" dt="2023-09-19T12:12:02.754" v="949" actId="478"/>
          <ac:spMkLst>
            <pc:docMk/>
            <pc:sldMk cId="2154031337" sldId="1307"/>
            <ac:spMk id="484356" creationId="{00000000-0000-0000-0000-000000000000}"/>
          </ac:spMkLst>
        </pc:spChg>
        <pc:spChg chg="del mod">
          <ac:chgData name="Natacha Crooks" userId="df6f74c6a2784893" providerId="LiveId" clId="{67FEE9A3-4B6F-4253-9557-73AF61C7D2A5}" dt="2023-09-19T12:12:06.675" v="951" actId="478"/>
          <ac:spMkLst>
            <pc:docMk/>
            <pc:sldMk cId="2154031337" sldId="1307"/>
            <ac:spMk id="484357" creationId="{00000000-0000-0000-0000-000000000000}"/>
          </ac:spMkLst>
        </pc:spChg>
      </pc:sldChg>
      <pc:sldChg chg="modSp add mod">
        <pc:chgData name="Natacha Crooks" userId="df6f74c6a2784893" providerId="LiveId" clId="{67FEE9A3-4B6F-4253-9557-73AF61C7D2A5}" dt="2023-09-19T16:04:45.977" v="1057" actId="14100"/>
        <pc:sldMkLst>
          <pc:docMk/>
          <pc:sldMk cId="3125054281" sldId="1308"/>
        </pc:sldMkLst>
        <pc:spChg chg="mod">
          <ac:chgData name="Natacha Crooks" userId="df6f74c6a2784893" providerId="LiveId" clId="{67FEE9A3-4B6F-4253-9557-73AF61C7D2A5}" dt="2023-09-19T16:04:45.977" v="1057" actId="14100"/>
          <ac:spMkLst>
            <pc:docMk/>
            <pc:sldMk cId="3125054281" sldId="1308"/>
            <ac:spMk id="56321" creationId="{00000000-0000-0000-0000-000000000000}"/>
          </ac:spMkLst>
        </pc:spChg>
        <pc:spChg chg="mod">
          <ac:chgData name="Natacha Crooks" userId="df6f74c6a2784893" providerId="LiveId" clId="{67FEE9A3-4B6F-4253-9557-73AF61C7D2A5}" dt="2023-09-19T12:12:47.041" v="958" actId="5793"/>
          <ac:spMkLst>
            <pc:docMk/>
            <pc:sldMk cId="3125054281" sldId="1308"/>
            <ac:spMk id="56322" creationId="{00000000-0000-0000-0000-000000000000}"/>
          </ac:spMkLst>
        </pc:spChg>
      </pc:sldChg>
      <pc:sldChg chg="modSp add mod">
        <pc:chgData name="Natacha Crooks" userId="df6f74c6a2784893" providerId="LiveId" clId="{67FEE9A3-4B6F-4253-9557-73AF61C7D2A5}" dt="2023-09-19T16:05:22.072" v="1065" actId="1076"/>
        <pc:sldMkLst>
          <pc:docMk/>
          <pc:sldMk cId="459204158" sldId="1309"/>
        </pc:sldMkLst>
        <pc:spChg chg="mod">
          <ac:chgData name="Natacha Crooks" userId="df6f74c6a2784893" providerId="LiveId" clId="{67FEE9A3-4B6F-4253-9557-73AF61C7D2A5}" dt="2023-09-19T16:05:08.287" v="1060" actId="14100"/>
          <ac:spMkLst>
            <pc:docMk/>
            <pc:sldMk cId="459204158" sldId="1309"/>
            <ac:spMk id="57345" creationId="{00000000-0000-0000-0000-000000000000}"/>
          </ac:spMkLst>
        </pc:spChg>
        <pc:spChg chg="mod">
          <ac:chgData name="Natacha Crooks" userId="df6f74c6a2784893" providerId="LiveId" clId="{67FEE9A3-4B6F-4253-9557-73AF61C7D2A5}" dt="2023-09-19T16:05:22.072" v="1065" actId="1076"/>
          <ac:spMkLst>
            <pc:docMk/>
            <pc:sldMk cId="459204158" sldId="1309"/>
            <ac:spMk id="57346" creationId="{00000000-0000-0000-0000-000000000000}"/>
          </ac:spMkLst>
        </pc:spChg>
      </pc:sldChg>
      <pc:sldChg chg="modSp add mod">
        <pc:chgData name="Natacha Crooks" userId="df6f74c6a2784893" providerId="LiveId" clId="{67FEE9A3-4B6F-4253-9557-73AF61C7D2A5}" dt="2023-09-19T16:08:58.549" v="1097" actId="14100"/>
        <pc:sldMkLst>
          <pc:docMk/>
          <pc:sldMk cId="3025031270" sldId="1310"/>
        </pc:sldMkLst>
        <pc:spChg chg="mod">
          <ac:chgData name="Natacha Crooks" userId="df6f74c6a2784893" providerId="LiveId" clId="{67FEE9A3-4B6F-4253-9557-73AF61C7D2A5}" dt="2023-09-19T16:08:58.549" v="1097" actId="14100"/>
          <ac:spMkLst>
            <pc:docMk/>
            <pc:sldMk cId="3025031270" sldId="1310"/>
            <ac:spMk id="58369" creationId="{00000000-0000-0000-0000-000000000000}"/>
          </ac:spMkLst>
        </pc:spChg>
        <pc:spChg chg="mod">
          <ac:chgData name="Natacha Crooks" userId="df6f74c6a2784893" providerId="LiveId" clId="{67FEE9A3-4B6F-4253-9557-73AF61C7D2A5}" dt="2023-09-19T16:05:35.967" v="1069" actId="2711"/>
          <ac:spMkLst>
            <pc:docMk/>
            <pc:sldMk cId="3025031270" sldId="1310"/>
            <ac:spMk id="58370" creationId="{00000000-0000-0000-0000-000000000000}"/>
          </ac:spMkLst>
        </pc:spChg>
      </pc:sldChg>
      <pc:sldChg chg="modSp add mod">
        <pc:chgData name="Natacha Crooks" userId="df6f74c6a2784893" providerId="LiveId" clId="{67FEE9A3-4B6F-4253-9557-73AF61C7D2A5}" dt="2023-09-19T16:09:12.832" v="1100" actId="14100"/>
        <pc:sldMkLst>
          <pc:docMk/>
          <pc:sldMk cId="1176928554" sldId="1311"/>
        </pc:sldMkLst>
        <pc:spChg chg="mod">
          <ac:chgData name="Natacha Crooks" userId="df6f74c6a2784893" providerId="LiveId" clId="{67FEE9A3-4B6F-4253-9557-73AF61C7D2A5}" dt="2023-09-19T16:09:12.832" v="1100" actId="14100"/>
          <ac:spMkLst>
            <pc:docMk/>
            <pc:sldMk cId="1176928554" sldId="1311"/>
            <ac:spMk id="59393" creationId="{00000000-0000-0000-0000-000000000000}"/>
          </ac:spMkLst>
        </pc:spChg>
        <pc:spChg chg="mod">
          <ac:chgData name="Natacha Crooks" userId="df6f74c6a2784893" providerId="LiveId" clId="{67FEE9A3-4B6F-4253-9557-73AF61C7D2A5}" dt="2023-09-19T16:05:48.284" v="1073" actId="2711"/>
          <ac:spMkLst>
            <pc:docMk/>
            <pc:sldMk cId="1176928554" sldId="1311"/>
            <ac:spMk id="59394" creationId="{00000000-0000-0000-0000-000000000000}"/>
          </ac:spMkLst>
        </pc:spChg>
      </pc:sldChg>
      <pc:sldChg chg="modSp add mod">
        <pc:chgData name="Natacha Crooks" userId="df6f74c6a2784893" providerId="LiveId" clId="{67FEE9A3-4B6F-4253-9557-73AF61C7D2A5}" dt="2023-09-19T16:09:25.614" v="1103" actId="14100"/>
        <pc:sldMkLst>
          <pc:docMk/>
          <pc:sldMk cId="918619073" sldId="1312"/>
        </pc:sldMkLst>
        <pc:spChg chg="mod">
          <ac:chgData name="Natacha Crooks" userId="df6f74c6a2784893" providerId="LiveId" clId="{67FEE9A3-4B6F-4253-9557-73AF61C7D2A5}" dt="2023-09-19T16:09:25.614" v="1103" actId="14100"/>
          <ac:spMkLst>
            <pc:docMk/>
            <pc:sldMk cId="918619073" sldId="1312"/>
            <ac:spMk id="60417" creationId="{00000000-0000-0000-0000-000000000000}"/>
          </ac:spMkLst>
        </pc:spChg>
        <pc:spChg chg="mod">
          <ac:chgData name="Natacha Crooks" userId="df6f74c6a2784893" providerId="LiveId" clId="{67FEE9A3-4B6F-4253-9557-73AF61C7D2A5}" dt="2023-09-19T16:07:21.399" v="1079" actId="27636"/>
          <ac:spMkLst>
            <pc:docMk/>
            <pc:sldMk cId="918619073" sldId="1312"/>
            <ac:spMk id="60418" creationId="{00000000-0000-0000-0000-000000000000}"/>
          </ac:spMkLst>
        </pc:spChg>
      </pc:sldChg>
      <pc:sldChg chg="modSp add mod">
        <pc:chgData name="Natacha Crooks" userId="df6f74c6a2784893" providerId="LiveId" clId="{67FEE9A3-4B6F-4253-9557-73AF61C7D2A5}" dt="2023-09-19T16:09:41.186" v="1106" actId="14100"/>
        <pc:sldMkLst>
          <pc:docMk/>
          <pc:sldMk cId="897349195" sldId="1313"/>
        </pc:sldMkLst>
        <pc:spChg chg="mod">
          <ac:chgData name="Natacha Crooks" userId="df6f74c6a2784893" providerId="LiveId" clId="{67FEE9A3-4B6F-4253-9557-73AF61C7D2A5}" dt="2023-09-19T16:09:41.186" v="1106" actId="14100"/>
          <ac:spMkLst>
            <pc:docMk/>
            <pc:sldMk cId="897349195" sldId="1313"/>
            <ac:spMk id="61441" creationId="{00000000-0000-0000-0000-000000000000}"/>
          </ac:spMkLst>
        </pc:spChg>
        <pc:spChg chg="mod">
          <ac:chgData name="Natacha Crooks" userId="df6f74c6a2784893" providerId="LiveId" clId="{67FEE9A3-4B6F-4253-9557-73AF61C7D2A5}" dt="2023-09-19T16:07:33.075" v="1083" actId="12"/>
          <ac:spMkLst>
            <pc:docMk/>
            <pc:sldMk cId="897349195" sldId="1313"/>
            <ac:spMk id="61442" creationId="{00000000-0000-0000-0000-000000000000}"/>
          </ac:spMkLst>
        </pc:spChg>
      </pc:sldChg>
      <pc:sldChg chg="modSp add mod">
        <pc:chgData name="Natacha Crooks" userId="df6f74c6a2784893" providerId="LiveId" clId="{67FEE9A3-4B6F-4253-9557-73AF61C7D2A5}" dt="2023-09-19T16:08:23.041" v="1094" actId="14100"/>
        <pc:sldMkLst>
          <pc:docMk/>
          <pc:sldMk cId="4234119851" sldId="1314"/>
        </pc:sldMkLst>
        <pc:spChg chg="mod">
          <ac:chgData name="Natacha Crooks" userId="df6f74c6a2784893" providerId="LiveId" clId="{67FEE9A3-4B6F-4253-9557-73AF61C7D2A5}" dt="2023-09-19T16:08:23.041" v="1094" actId="14100"/>
          <ac:spMkLst>
            <pc:docMk/>
            <pc:sldMk cId="4234119851" sldId="1314"/>
            <ac:spMk id="62465" creationId="{00000000-0000-0000-0000-000000000000}"/>
          </ac:spMkLst>
        </pc:spChg>
        <pc:spChg chg="mod">
          <ac:chgData name="Natacha Crooks" userId="df6f74c6a2784893" providerId="LiveId" clId="{67FEE9A3-4B6F-4253-9557-73AF61C7D2A5}" dt="2023-09-19T16:07:50.012" v="1086" actId="122"/>
          <ac:spMkLst>
            <pc:docMk/>
            <pc:sldMk cId="4234119851" sldId="1314"/>
            <ac:spMk id="62466" creationId="{00000000-0000-0000-0000-000000000000}"/>
          </ac:spMkLst>
        </pc:spChg>
      </pc:sldChg>
      <pc:sldChg chg="modSp add mod">
        <pc:chgData name="Natacha Crooks" userId="df6f74c6a2784893" providerId="LiveId" clId="{67FEE9A3-4B6F-4253-9557-73AF61C7D2A5}" dt="2023-09-19T16:08:10.757" v="1091" actId="14100"/>
        <pc:sldMkLst>
          <pc:docMk/>
          <pc:sldMk cId="2643874032" sldId="1315"/>
        </pc:sldMkLst>
        <pc:spChg chg="mod">
          <ac:chgData name="Natacha Crooks" userId="df6f74c6a2784893" providerId="LiveId" clId="{67FEE9A3-4B6F-4253-9557-73AF61C7D2A5}" dt="2023-09-19T16:08:10.757" v="1091" actId="14100"/>
          <ac:spMkLst>
            <pc:docMk/>
            <pc:sldMk cId="2643874032" sldId="1315"/>
            <ac:spMk id="63489" creationId="{00000000-0000-0000-0000-000000000000}"/>
          </ac:spMkLst>
        </pc:spChg>
        <pc:spChg chg="mod">
          <ac:chgData name="Natacha Crooks" userId="df6f74c6a2784893" providerId="LiveId" clId="{67FEE9A3-4B6F-4253-9557-73AF61C7D2A5}" dt="2023-09-19T16:07:58.143" v="1088" actId="12"/>
          <ac:spMkLst>
            <pc:docMk/>
            <pc:sldMk cId="2643874032" sldId="1315"/>
            <ac:spMk id="63490" creationId="{00000000-0000-0000-0000-000000000000}"/>
          </ac:spMkLst>
        </pc:spChg>
      </pc:sldChg>
      <pc:sldChg chg="modSp add mod">
        <pc:chgData name="Natacha Crooks" userId="df6f74c6a2784893" providerId="LiveId" clId="{67FEE9A3-4B6F-4253-9557-73AF61C7D2A5}" dt="2023-09-19T16:10:12.164" v="1113" actId="2711"/>
        <pc:sldMkLst>
          <pc:docMk/>
          <pc:sldMk cId="127907046" sldId="1316"/>
        </pc:sldMkLst>
        <pc:spChg chg="mod">
          <ac:chgData name="Natacha Crooks" userId="df6f74c6a2784893" providerId="LiveId" clId="{67FEE9A3-4B6F-4253-9557-73AF61C7D2A5}" dt="2023-09-19T16:10:02.139" v="1109" actId="14100"/>
          <ac:spMkLst>
            <pc:docMk/>
            <pc:sldMk cId="127907046" sldId="1316"/>
            <ac:spMk id="64513" creationId="{00000000-0000-0000-0000-000000000000}"/>
          </ac:spMkLst>
        </pc:spChg>
        <pc:spChg chg="mod">
          <ac:chgData name="Natacha Crooks" userId="df6f74c6a2784893" providerId="LiveId" clId="{67FEE9A3-4B6F-4253-9557-73AF61C7D2A5}" dt="2023-09-19T16:10:12.164" v="1113" actId="2711"/>
          <ac:spMkLst>
            <pc:docMk/>
            <pc:sldMk cId="127907046" sldId="1316"/>
            <ac:spMk id="64514" creationId="{00000000-0000-0000-0000-000000000000}"/>
          </ac:spMkLst>
        </pc:spChg>
      </pc:sldChg>
      <pc:sldChg chg="modSp add mod">
        <pc:chgData name="Natacha Crooks" userId="df6f74c6a2784893" providerId="LiveId" clId="{67FEE9A3-4B6F-4253-9557-73AF61C7D2A5}" dt="2023-09-19T16:10:36.979" v="1119" actId="2711"/>
        <pc:sldMkLst>
          <pc:docMk/>
          <pc:sldMk cId="3229478208" sldId="1317"/>
        </pc:sldMkLst>
        <pc:spChg chg="mod">
          <ac:chgData name="Natacha Crooks" userId="df6f74c6a2784893" providerId="LiveId" clId="{67FEE9A3-4B6F-4253-9557-73AF61C7D2A5}" dt="2023-09-19T16:10:26.603" v="1116" actId="14100"/>
          <ac:spMkLst>
            <pc:docMk/>
            <pc:sldMk cId="3229478208" sldId="1317"/>
            <ac:spMk id="65537" creationId="{00000000-0000-0000-0000-000000000000}"/>
          </ac:spMkLst>
        </pc:spChg>
        <pc:spChg chg="mod">
          <ac:chgData name="Natacha Crooks" userId="df6f74c6a2784893" providerId="LiveId" clId="{67FEE9A3-4B6F-4253-9557-73AF61C7D2A5}" dt="2023-09-19T16:10:36.979" v="1119" actId="2711"/>
          <ac:spMkLst>
            <pc:docMk/>
            <pc:sldMk cId="3229478208" sldId="1317"/>
            <ac:spMk id="65538" creationId="{00000000-0000-0000-0000-000000000000}"/>
          </ac:spMkLst>
        </pc:spChg>
      </pc:sldChg>
      <pc:sldChg chg="modSp add mod">
        <pc:chgData name="Natacha Crooks" userId="df6f74c6a2784893" providerId="LiveId" clId="{67FEE9A3-4B6F-4253-9557-73AF61C7D2A5}" dt="2023-09-19T16:10:59.718" v="1125" actId="2711"/>
        <pc:sldMkLst>
          <pc:docMk/>
          <pc:sldMk cId="1102209829" sldId="1318"/>
        </pc:sldMkLst>
        <pc:spChg chg="mod">
          <ac:chgData name="Natacha Crooks" userId="df6f74c6a2784893" providerId="LiveId" clId="{67FEE9A3-4B6F-4253-9557-73AF61C7D2A5}" dt="2023-09-19T16:10:50.043" v="1122" actId="14100"/>
          <ac:spMkLst>
            <pc:docMk/>
            <pc:sldMk cId="1102209829" sldId="1318"/>
            <ac:spMk id="66561" creationId="{00000000-0000-0000-0000-000000000000}"/>
          </ac:spMkLst>
        </pc:spChg>
        <pc:spChg chg="mod">
          <ac:chgData name="Natacha Crooks" userId="df6f74c6a2784893" providerId="LiveId" clId="{67FEE9A3-4B6F-4253-9557-73AF61C7D2A5}" dt="2023-09-19T16:10:59.718" v="1125" actId="2711"/>
          <ac:spMkLst>
            <pc:docMk/>
            <pc:sldMk cId="1102209829" sldId="1318"/>
            <ac:spMk id="66562" creationId="{00000000-0000-0000-0000-000000000000}"/>
          </ac:spMkLst>
        </pc:spChg>
      </pc:sldChg>
      <pc:sldChg chg="modSp add mod">
        <pc:chgData name="Natacha Crooks" userId="df6f74c6a2784893" providerId="LiveId" clId="{67FEE9A3-4B6F-4253-9557-73AF61C7D2A5}" dt="2023-09-19T16:11:42.241" v="1134" actId="14100"/>
        <pc:sldMkLst>
          <pc:docMk/>
          <pc:sldMk cId="868306328" sldId="1319"/>
        </pc:sldMkLst>
        <pc:spChg chg="mod">
          <ac:chgData name="Natacha Crooks" userId="df6f74c6a2784893" providerId="LiveId" clId="{67FEE9A3-4B6F-4253-9557-73AF61C7D2A5}" dt="2023-09-19T16:11:14.615" v="1128" actId="14100"/>
          <ac:spMkLst>
            <pc:docMk/>
            <pc:sldMk cId="868306328" sldId="1319"/>
            <ac:spMk id="67585" creationId="{00000000-0000-0000-0000-000000000000}"/>
          </ac:spMkLst>
        </pc:spChg>
        <pc:spChg chg="mod">
          <ac:chgData name="Natacha Crooks" userId="df6f74c6a2784893" providerId="LiveId" clId="{67FEE9A3-4B6F-4253-9557-73AF61C7D2A5}" dt="2023-09-19T16:11:42.241" v="1134" actId="14100"/>
          <ac:spMkLst>
            <pc:docMk/>
            <pc:sldMk cId="868306328" sldId="1319"/>
            <ac:spMk id="67586" creationId="{00000000-0000-0000-0000-000000000000}"/>
          </ac:spMkLst>
        </pc:spChg>
      </pc:sldChg>
      <pc:sldChg chg="modSp add mod">
        <pc:chgData name="Natacha Crooks" userId="df6f74c6a2784893" providerId="LiveId" clId="{67FEE9A3-4B6F-4253-9557-73AF61C7D2A5}" dt="2023-09-19T16:12:14.712" v="1142" actId="14100"/>
        <pc:sldMkLst>
          <pc:docMk/>
          <pc:sldMk cId="4144698359" sldId="1320"/>
        </pc:sldMkLst>
        <pc:spChg chg="mod">
          <ac:chgData name="Natacha Crooks" userId="df6f74c6a2784893" providerId="LiveId" clId="{67FEE9A3-4B6F-4253-9557-73AF61C7D2A5}" dt="2023-09-19T16:11:56.645" v="1137" actId="14100"/>
          <ac:spMkLst>
            <pc:docMk/>
            <pc:sldMk cId="4144698359" sldId="1320"/>
            <ac:spMk id="68609" creationId="{00000000-0000-0000-0000-000000000000}"/>
          </ac:spMkLst>
        </pc:spChg>
        <pc:spChg chg="mod">
          <ac:chgData name="Natacha Crooks" userId="df6f74c6a2784893" providerId="LiveId" clId="{67FEE9A3-4B6F-4253-9557-73AF61C7D2A5}" dt="2023-09-19T16:12:14.712" v="1142" actId="14100"/>
          <ac:spMkLst>
            <pc:docMk/>
            <pc:sldMk cId="4144698359" sldId="1320"/>
            <ac:spMk id="68610" creationId="{00000000-0000-0000-0000-000000000000}"/>
          </ac:spMkLst>
        </pc:spChg>
      </pc:sldChg>
      <pc:sldChg chg="modSp add mod">
        <pc:chgData name="Natacha Crooks" userId="df6f74c6a2784893" providerId="LiveId" clId="{67FEE9A3-4B6F-4253-9557-73AF61C7D2A5}" dt="2023-09-19T16:12:55.492" v="1145" actId="14100"/>
        <pc:sldMkLst>
          <pc:docMk/>
          <pc:sldMk cId="2922754810" sldId="1321"/>
        </pc:sldMkLst>
        <pc:spChg chg="mod">
          <ac:chgData name="Natacha Crooks" userId="df6f74c6a2784893" providerId="LiveId" clId="{67FEE9A3-4B6F-4253-9557-73AF61C7D2A5}" dt="2023-09-19T16:12:55.492" v="1145" actId="14100"/>
          <ac:spMkLst>
            <pc:docMk/>
            <pc:sldMk cId="2922754810" sldId="1321"/>
            <ac:spMk id="69633" creationId="{00000000-0000-0000-0000-000000000000}"/>
          </ac:spMkLst>
        </pc:spChg>
      </pc:sldChg>
      <pc:sldChg chg="modSp add mod">
        <pc:chgData name="Natacha Crooks" userId="df6f74c6a2784893" providerId="LiveId" clId="{67FEE9A3-4B6F-4253-9557-73AF61C7D2A5}" dt="2023-09-19T16:13:47.184" v="1156" actId="14100"/>
        <pc:sldMkLst>
          <pc:docMk/>
          <pc:sldMk cId="4235370930" sldId="1322"/>
        </pc:sldMkLst>
        <pc:spChg chg="mod">
          <ac:chgData name="Natacha Crooks" userId="df6f74c6a2784893" providerId="LiveId" clId="{67FEE9A3-4B6F-4253-9557-73AF61C7D2A5}" dt="2023-09-19T16:13:14.054" v="1148" actId="14100"/>
          <ac:spMkLst>
            <pc:docMk/>
            <pc:sldMk cId="4235370930" sldId="1322"/>
            <ac:spMk id="71681" creationId="{00000000-0000-0000-0000-000000000000}"/>
          </ac:spMkLst>
        </pc:spChg>
        <pc:spChg chg="mod">
          <ac:chgData name="Natacha Crooks" userId="df6f74c6a2784893" providerId="LiveId" clId="{67FEE9A3-4B6F-4253-9557-73AF61C7D2A5}" dt="2023-09-19T16:13:47.184" v="1156" actId="14100"/>
          <ac:spMkLst>
            <pc:docMk/>
            <pc:sldMk cId="4235370930" sldId="1322"/>
            <ac:spMk id="71682" creationId="{00000000-0000-0000-0000-000000000000}"/>
          </ac:spMkLst>
        </pc:spChg>
      </pc:sldChg>
      <pc:sldChg chg="modSp add mod">
        <pc:chgData name="Natacha Crooks" userId="df6f74c6a2784893" providerId="LiveId" clId="{67FEE9A3-4B6F-4253-9557-73AF61C7D2A5}" dt="2023-09-19T16:14:55.560" v="1166" actId="122"/>
        <pc:sldMkLst>
          <pc:docMk/>
          <pc:sldMk cId="3074725619" sldId="1323"/>
        </pc:sldMkLst>
        <pc:spChg chg="mod">
          <ac:chgData name="Natacha Crooks" userId="df6f74c6a2784893" providerId="LiveId" clId="{67FEE9A3-4B6F-4253-9557-73AF61C7D2A5}" dt="2023-09-19T16:14:02.201" v="1159" actId="14100"/>
          <ac:spMkLst>
            <pc:docMk/>
            <pc:sldMk cId="3074725619" sldId="1323"/>
            <ac:spMk id="72705" creationId="{00000000-0000-0000-0000-000000000000}"/>
          </ac:spMkLst>
        </pc:spChg>
        <pc:spChg chg="mod">
          <ac:chgData name="Natacha Crooks" userId="df6f74c6a2784893" providerId="LiveId" clId="{67FEE9A3-4B6F-4253-9557-73AF61C7D2A5}" dt="2023-09-19T16:14:55.560" v="1166" actId="122"/>
          <ac:spMkLst>
            <pc:docMk/>
            <pc:sldMk cId="3074725619" sldId="1323"/>
            <ac:spMk id="72706" creationId="{00000000-0000-0000-0000-000000000000}"/>
          </ac:spMkLst>
        </pc:spChg>
      </pc:sldChg>
      <pc:sldChg chg="modSp add mod">
        <pc:chgData name="Natacha Crooks" userId="df6f74c6a2784893" providerId="LiveId" clId="{67FEE9A3-4B6F-4253-9557-73AF61C7D2A5}" dt="2023-09-19T16:15:32.549" v="1176" actId="27636"/>
        <pc:sldMkLst>
          <pc:docMk/>
          <pc:sldMk cId="1332057703" sldId="1324"/>
        </pc:sldMkLst>
        <pc:spChg chg="mod">
          <ac:chgData name="Natacha Crooks" userId="df6f74c6a2784893" providerId="LiveId" clId="{67FEE9A3-4B6F-4253-9557-73AF61C7D2A5}" dt="2023-09-19T16:15:12.369" v="1169" actId="14100"/>
          <ac:spMkLst>
            <pc:docMk/>
            <pc:sldMk cId="1332057703" sldId="1324"/>
            <ac:spMk id="73729" creationId="{00000000-0000-0000-0000-000000000000}"/>
          </ac:spMkLst>
        </pc:spChg>
        <pc:spChg chg="mod">
          <ac:chgData name="Natacha Crooks" userId="df6f74c6a2784893" providerId="LiveId" clId="{67FEE9A3-4B6F-4253-9557-73AF61C7D2A5}" dt="2023-09-19T16:15:32.549" v="1176" actId="27636"/>
          <ac:spMkLst>
            <pc:docMk/>
            <pc:sldMk cId="1332057703" sldId="1324"/>
            <ac:spMk id="73730" creationId="{00000000-0000-0000-0000-000000000000}"/>
          </ac:spMkLst>
        </pc:spChg>
      </pc:sldChg>
      <pc:sldChg chg="modSp add mod">
        <pc:chgData name="Natacha Crooks" userId="df6f74c6a2784893" providerId="LiveId" clId="{67FEE9A3-4B6F-4253-9557-73AF61C7D2A5}" dt="2023-09-19T16:16:15.488" v="1189" actId="14100"/>
        <pc:sldMkLst>
          <pc:docMk/>
          <pc:sldMk cId="1289572020" sldId="1325"/>
        </pc:sldMkLst>
        <pc:spChg chg="mod">
          <ac:chgData name="Natacha Crooks" userId="df6f74c6a2784893" providerId="LiveId" clId="{67FEE9A3-4B6F-4253-9557-73AF61C7D2A5}" dt="2023-09-19T16:15:53.058" v="1180" actId="14100"/>
          <ac:spMkLst>
            <pc:docMk/>
            <pc:sldMk cId="1289572020" sldId="1325"/>
            <ac:spMk id="74753" creationId="{00000000-0000-0000-0000-000000000000}"/>
          </ac:spMkLst>
        </pc:spChg>
        <pc:spChg chg="mod">
          <ac:chgData name="Natacha Crooks" userId="df6f74c6a2784893" providerId="LiveId" clId="{67FEE9A3-4B6F-4253-9557-73AF61C7D2A5}" dt="2023-09-19T16:16:15.488" v="1189" actId="14100"/>
          <ac:spMkLst>
            <pc:docMk/>
            <pc:sldMk cId="1289572020" sldId="1325"/>
            <ac:spMk id="74754" creationId="{00000000-0000-0000-0000-000000000000}"/>
          </ac:spMkLst>
        </pc:spChg>
      </pc:sldChg>
      <pc:sldChg chg="modSp add mod">
        <pc:chgData name="Natacha Crooks" userId="df6f74c6a2784893" providerId="LiveId" clId="{67FEE9A3-4B6F-4253-9557-73AF61C7D2A5}" dt="2023-09-19T16:17:36.682" v="1199" actId="14100"/>
        <pc:sldMkLst>
          <pc:docMk/>
          <pc:sldMk cId="524042305" sldId="1326"/>
        </pc:sldMkLst>
        <pc:spChg chg="mod">
          <ac:chgData name="Natacha Crooks" userId="df6f74c6a2784893" providerId="LiveId" clId="{67FEE9A3-4B6F-4253-9557-73AF61C7D2A5}" dt="2023-09-19T16:17:36.682" v="1199" actId="14100"/>
          <ac:spMkLst>
            <pc:docMk/>
            <pc:sldMk cId="524042305" sldId="1326"/>
            <ac:spMk id="74753" creationId="{00000000-0000-0000-0000-000000000000}"/>
          </ac:spMkLst>
        </pc:spChg>
        <pc:spChg chg="mod">
          <ac:chgData name="Natacha Crooks" userId="df6f74c6a2784893" providerId="LiveId" clId="{67FEE9A3-4B6F-4253-9557-73AF61C7D2A5}" dt="2023-09-19T16:16:39.852" v="1195" actId="14100"/>
          <ac:spMkLst>
            <pc:docMk/>
            <pc:sldMk cId="524042305" sldId="1326"/>
            <ac:spMk id="74754" creationId="{00000000-0000-0000-0000-000000000000}"/>
          </ac:spMkLst>
        </pc:spChg>
      </pc:sldChg>
      <pc:sldChg chg="modSp add mod">
        <pc:chgData name="Natacha Crooks" userId="df6f74c6a2784893" providerId="LiveId" clId="{67FEE9A3-4B6F-4253-9557-73AF61C7D2A5}" dt="2023-09-19T16:18:07.821" v="1208" actId="14100"/>
        <pc:sldMkLst>
          <pc:docMk/>
          <pc:sldMk cId="174043916" sldId="1327"/>
        </pc:sldMkLst>
        <pc:spChg chg="mod">
          <ac:chgData name="Natacha Crooks" userId="df6f74c6a2784893" providerId="LiveId" clId="{67FEE9A3-4B6F-4253-9557-73AF61C7D2A5}" dt="2023-09-19T16:17:49.371" v="1202" actId="14100"/>
          <ac:spMkLst>
            <pc:docMk/>
            <pc:sldMk cId="174043916" sldId="1327"/>
            <ac:spMk id="75777" creationId="{00000000-0000-0000-0000-000000000000}"/>
          </ac:spMkLst>
        </pc:spChg>
        <pc:spChg chg="mod">
          <ac:chgData name="Natacha Crooks" userId="df6f74c6a2784893" providerId="LiveId" clId="{67FEE9A3-4B6F-4253-9557-73AF61C7D2A5}" dt="2023-09-19T16:18:07.821" v="1208" actId="14100"/>
          <ac:spMkLst>
            <pc:docMk/>
            <pc:sldMk cId="174043916" sldId="1327"/>
            <ac:spMk id="75778" creationId="{00000000-0000-0000-0000-000000000000}"/>
          </ac:spMkLst>
        </pc:spChg>
      </pc:sldChg>
      <pc:sldChg chg="modSp add mod">
        <pc:chgData name="Natacha Crooks" userId="df6f74c6a2784893" providerId="LiveId" clId="{67FEE9A3-4B6F-4253-9557-73AF61C7D2A5}" dt="2023-09-19T16:18:44.051" v="1217" actId="14100"/>
        <pc:sldMkLst>
          <pc:docMk/>
          <pc:sldMk cId="1714990958" sldId="1328"/>
        </pc:sldMkLst>
        <pc:spChg chg="mod">
          <ac:chgData name="Natacha Crooks" userId="df6f74c6a2784893" providerId="LiveId" clId="{67FEE9A3-4B6F-4253-9557-73AF61C7D2A5}" dt="2023-09-19T16:18:27" v="1211" actId="14100"/>
          <ac:spMkLst>
            <pc:docMk/>
            <pc:sldMk cId="1714990958" sldId="1328"/>
            <ac:spMk id="76801" creationId="{00000000-0000-0000-0000-000000000000}"/>
          </ac:spMkLst>
        </pc:spChg>
        <pc:spChg chg="mod">
          <ac:chgData name="Natacha Crooks" userId="df6f74c6a2784893" providerId="LiveId" clId="{67FEE9A3-4B6F-4253-9557-73AF61C7D2A5}" dt="2023-09-19T16:18:44.051" v="1217" actId="14100"/>
          <ac:spMkLst>
            <pc:docMk/>
            <pc:sldMk cId="1714990958" sldId="1328"/>
            <ac:spMk id="76802" creationId="{00000000-0000-0000-0000-000000000000}"/>
          </ac:spMkLst>
        </pc:spChg>
      </pc:sldChg>
      <pc:sldChg chg="modSp add mod">
        <pc:chgData name="Natacha Crooks" userId="df6f74c6a2784893" providerId="LiveId" clId="{67FEE9A3-4B6F-4253-9557-73AF61C7D2A5}" dt="2023-09-19T16:19:14.531" v="1226" actId="14100"/>
        <pc:sldMkLst>
          <pc:docMk/>
          <pc:sldMk cId="2030263549" sldId="1329"/>
        </pc:sldMkLst>
        <pc:spChg chg="mod">
          <ac:chgData name="Natacha Crooks" userId="df6f74c6a2784893" providerId="LiveId" clId="{67FEE9A3-4B6F-4253-9557-73AF61C7D2A5}" dt="2023-09-19T16:18:56.825" v="1220" actId="14100"/>
          <ac:spMkLst>
            <pc:docMk/>
            <pc:sldMk cId="2030263549" sldId="1329"/>
            <ac:spMk id="77825" creationId="{00000000-0000-0000-0000-000000000000}"/>
          </ac:spMkLst>
        </pc:spChg>
        <pc:spChg chg="mod">
          <ac:chgData name="Natacha Crooks" userId="df6f74c6a2784893" providerId="LiveId" clId="{67FEE9A3-4B6F-4253-9557-73AF61C7D2A5}" dt="2023-09-19T16:19:14.531" v="1226" actId="14100"/>
          <ac:spMkLst>
            <pc:docMk/>
            <pc:sldMk cId="2030263549" sldId="1329"/>
            <ac:spMk id="77826" creationId="{00000000-0000-0000-0000-000000000000}"/>
          </ac:spMkLst>
        </pc:spChg>
      </pc:sldChg>
      <pc:sldChg chg="modSp add mod">
        <pc:chgData name="Natacha Crooks" userId="df6f74c6a2784893" providerId="LiveId" clId="{67FEE9A3-4B6F-4253-9557-73AF61C7D2A5}" dt="2023-09-19T16:19:48.539" v="1235" actId="14100"/>
        <pc:sldMkLst>
          <pc:docMk/>
          <pc:sldMk cId="182906134" sldId="1330"/>
        </pc:sldMkLst>
        <pc:spChg chg="mod">
          <ac:chgData name="Natacha Crooks" userId="df6f74c6a2784893" providerId="LiveId" clId="{67FEE9A3-4B6F-4253-9557-73AF61C7D2A5}" dt="2023-09-19T16:19:28.025" v="1229" actId="14100"/>
          <ac:spMkLst>
            <pc:docMk/>
            <pc:sldMk cId="182906134" sldId="1330"/>
            <ac:spMk id="78849" creationId="{00000000-0000-0000-0000-000000000000}"/>
          </ac:spMkLst>
        </pc:spChg>
        <pc:spChg chg="mod">
          <ac:chgData name="Natacha Crooks" userId="df6f74c6a2784893" providerId="LiveId" clId="{67FEE9A3-4B6F-4253-9557-73AF61C7D2A5}" dt="2023-09-19T16:19:48.539" v="1235" actId="14100"/>
          <ac:spMkLst>
            <pc:docMk/>
            <pc:sldMk cId="182906134" sldId="1330"/>
            <ac:spMk id="78850" creationId="{00000000-0000-0000-0000-000000000000}"/>
          </ac:spMkLst>
        </pc:spChg>
      </pc:sldChg>
      <pc:sldChg chg="modSp add mod">
        <pc:chgData name="Natacha Crooks" userId="df6f74c6a2784893" providerId="LiveId" clId="{67FEE9A3-4B6F-4253-9557-73AF61C7D2A5}" dt="2023-09-19T16:20:58.148" v="1242" actId="2711"/>
        <pc:sldMkLst>
          <pc:docMk/>
          <pc:sldMk cId="3901365698" sldId="1331"/>
        </pc:sldMkLst>
        <pc:spChg chg="mod">
          <ac:chgData name="Natacha Crooks" userId="df6f74c6a2784893" providerId="LiveId" clId="{67FEE9A3-4B6F-4253-9557-73AF61C7D2A5}" dt="2023-09-19T16:20:03.378" v="1238" actId="14100"/>
          <ac:spMkLst>
            <pc:docMk/>
            <pc:sldMk cId="3901365698" sldId="1331"/>
            <ac:spMk id="79873" creationId="{00000000-0000-0000-0000-000000000000}"/>
          </ac:spMkLst>
        </pc:spChg>
        <pc:spChg chg="mod">
          <ac:chgData name="Natacha Crooks" userId="df6f74c6a2784893" providerId="LiveId" clId="{67FEE9A3-4B6F-4253-9557-73AF61C7D2A5}" dt="2023-09-19T16:20:58.148" v="1242" actId="2711"/>
          <ac:spMkLst>
            <pc:docMk/>
            <pc:sldMk cId="3901365698" sldId="1331"/>
            <ac:spMk id="79874" creationId="{00000000-0000-0000-0000-000000000000}"/>
          </ac:spMkLst>
        </pc:spChg>
      </pc:sldChg>
      <pc:sldChg chg="modSp add mod">
        <pc:chgData name="Natacha Crooks" userId="df6f74c6a2784893" providerId="LiveId" clId="{67FEE9A3-4B6F-4253-9557-73AF61C7D2A5}" dt="2023-09-19T16:21:24.708" v="1250" actId="12"/>
        <pc:sldMkLst>
          <pc:docMk/>
          <pc:sldMk cId="2960126361" sldId="1332"/>
        </pc:sldMkLst>
        <pc:spChg chg="mod">
          <ac:chgData name="Natacha Crooks" userId="df6f74c6a2784893" providerId="LiveId" clId="{67FEE9A3-4B6F-4253-9557-73AF61C7D2A5}" dt="2023-09-19T16:21:14.955" v="1247" actId="14100"/>
          <ac:spMkLst>
            <pc:docMk/>
            <pc:sldMk cId="2960126361" sldId="1332"/>
            <ac:spMk id="80897" creationId="{00000000-0000-0000-0000-000000000000}"/>
          </ac:spMkLst>
        </pc:spChg>
        <pc:spChg chg="mod">
          <ac:chgData name="Natacha Crooks" userId="df6f74c6a2784893" providerId="LiveId" clId="{67FEE9A3-4B6F-4253-9557-73AF61C7D2A5}" dt="2023-09-19T16:21:24.708" v="1250" actId="12"/>
          <ac:spMkLst>
            <pc:docMk/>
            <pc:sldMk cId="2960126361" sldId="1332"/>
            <ac:spMk id="80898" creationId="{00000000-0000-0000-0000-000000000000}"/>
          </ac:spMkLst>
        </pc:spChg>
      </pc:sldChg>
      <pc:sldChg chg="modSp add mod">
        <pc:chgData name="Natacha Crooks" userId="df6f74c6a2784893" providerId="LiveId" clId="{67FEE9A3-4B6F-4253-9557-73AF61C7D2A5}" dt="2023-09-19T16:21:47.538" v="1256" actId="2711"/>
        <pc:sldMkLst>
          <pc:docMk/>
          <pc:sldMk cId="2752988829" sldId="1333"/>
        </pc:sldMkLst>
        <pc:spChg chg="mod">
          <ac:chgData name="Natacha Crooks" userId="df6f74c6a2784893" providerId="LiveId" clId="{67FEE9A3-4B6F-4253-9557-73AF61C7D2A5}" dt="2023-09-19T16:21:37.940" v="1253" actId="14100"/>
          <ac:spMkLst>
            <pc:docMk/>
            <pc:sldMk cId="2752988829" sldId="1333"/>
            <ac:spMk id="81921" creationId="{00000000-0000-0000-0000-000000000000}"/>
          </ac:spMkLst>
        </pc:spChg>
        <pc:spChg chg="mod">
          <ac:chgData name="Natacha Crooks" userId="df6f74c6a2784893" providerId="LiveId" clId="{67FEE9A3-4B6F-4253-9557-73AF61C7D2A5}" dt="2023-09-19T16:21:47.538" v="1256" actId="2711"/>
          <ac:spMkLst>
            <pc:docMk/>
            <pc:sldMk cId="2752988829" sldId="1333"/>
            <ac:spMk id="81922" creationId="{00000000-0000-0000-0000-000000000000}"/>
          </ac:spMkLst>
        </pc:spChg>
      </pc:sldChg>
      <pc:sldChg chg="modSp add mod">
        <pc:chgData name="Natacha Crooks" userId="df6f74c6a2784893" providerId="LiveId" clId="{67FEE9A3-4B6F-4253-9557-73AF61C7D2A5}" dt="2023-09-19T16:22:12.842" v="1262" actId="2711"/>
        <pc:sldMkLst>
          <pc:docMk/>
          <pc:sldMk cId="2251768255" sldId="1334"/>
        </pc:sldMkLst>
        <pc:spChg chg="mod">
          <ac:chgData name="Natacha Crooks" userId="df6f74c6a2784893" providerId="LiveId" clId="{67FEE9A3-4B6F-4253-9557-73AF61C7D2A5}" dt="2023-09-19T16:22:02.123" v="1259" actId="14100"/>
          <ac:spMkLst>
            <pc:docMk/>
            <pc:sldMk cId="2251768255" sldId="1334"/>
            <ac:spMk id="82945" creationId="{00000000-0000-0000-0000-000000000000}"/>
          </ac:spMkLst>
        </pc:spChg>
        <pc:spChg chg="mod">
          <ac:chgData name="Natacha Crooks" userId="df6f74c6a2784893" providerId="LiveId" clId="{67FEE9A3-4B6F-4253-9557-73AF61C7D2A5}" dt="2023-09-19T16:22:12.842" v="1262" actId="2711"/>
          <ac:spMkLst>
            <pc:docMk/>
            <pc:sldMk cId="2251768255" sldId="1334"/>
            <ac:spMk id="82946" creationId="{00000000-0000-0000-0000-000000000000}"/>
          </ac:spMkLst>
        </pc:spChg>
      </pc:sldChg>
      <pc:sldChg chg="modSp add mod">
        <pc:chgData name="Natacha Crooks" userId="df6f74c6a2784893" providerId="LiveId" clId="{67FEE9A3-4B6F-4253-9557-73AF61C7D2A5}" dt="2023-09-19T16:23:29.062" v="1268" actId="12"/>
        <pc:sldMkLst>
          <pc:docMk/>
          <pc:sldMk cId="914251511" sldId="1335"/>
        </pc:sldMkLst>
        <pc:spChg chg="mod">
          <ac:chgData name="Natacha Crooks" userId="df6f74c6a2784893" providerId="LiveId" clId="{67FEE9A3-4B6F-4253-9557-73AF61C7D2A5}" dt="2023-09-19T16:23:19.823" v="1265" actId="14100"/>
          <ac:spMkLst>
            <pc:docMk/>
            <pc:sldMk cId="914251511" sldId="1335"/>
            <ac:spMk id="83969" creationId="{00000000-0000-0000-0000-000000000000}"/>
          </ac:spMkLst>
        </pc:spChg>
        <pc:spChg chg="mod">
          <ac:chgData name="Natacha Crooks" userId="df6f74c6a2784893" providerId="LiveId" clId="{67FEE9A3-4B6F-4253-9557-73AF61C7D2A5}" dt="2023-09-19T16:23:29.062" v="1268" actId="12"/>
          <ac:spMkLst>
            <pc:docMk/>
            <pc:sldMk cId="914251511" sldId="1335"/>
            <ac:spMk id="83970" creationId="{00000000-0000-0000-0000-000000000000}"/>
          </ac:spMkLst>
        </pc:spChg>
      </pc:sldChg>
      <pc:sldChg chg="modSp add mod">
        <pc:chgData name="Natacha Crooks" userId="df6f74c6a2784893" providerId="LiveId" clId="{67FEE9A3-4B6F-4253-9557-73AF61C7D2A5}" dt="2023-09-19T16:23:58.155" v="1276" actId="122"/>
        <pc:sldMkLst>
          <pc:docMk/>
          <pc:sldMk cId="2696025255" sldId="1336"/>
        </pc:sldMkLst>
        <pc:spChg chg="mod">
          <ac:chgData name="Natacha Crooks" userId="df6f74c6a2784893" providerId="LiveId" clId="{67FEE9A3-4B6F-4253-9557-73AF61C7D2A5}" dt="2023-09-19T16:23:44.713" v="1271" actId="14100"/>
          <ac:spMkLst>
            <pc:docMk/>
            <pc:sldMk cId="2696025255" sldId="1336"/>
            <ac:spMk id="84993" creationId="{00000000-0000-0000-0000-000000000000}"/>
          </ac:spMkLst>
        </pc:spChg>
        <pc:spChg chg="mod">
          <ac:chgData name="Natacha Crooks" userId="df6f74c6a2784893" providerId="LiveId" clId="{67FEE9A3-4B6F-4253-9557-73AF61C7D2A5}" dt="2023-09-19T16:23:58.155" v="1276" actId="122"/>
          <ac:spMkLst>
            <pc:docMk/>
            <pc:sldMk cId="2696025255" sldId="1336"/>
            <ac:spMk id="84994" creationId="{00000000-0000-0000-0000-000000000000}"/>
          </ac:spMkLst>
        </pc:spChg>
      </pc:sldChg>
      <pc:sldChg chg="modSp add mod">
        <pc:chgData name="Natacha Crooks" userId="df6f74c6a2784893" providerId="LiveId" clId="{67FEE9A3-4B6F-4253-9557-73AF61C7D2A5}" dt="2023-09-19T16:24:29.173" v="1282" actId="2711"/>
        <pc:sldMkLst>
          <pc:docMk/>
          <pc:sldMk cId="95488051" sldId="1337"/>
        </pc:sldMkLst>
        <pc:spChg chg="mod">
          <ac:chgData name="Natacha Crooks" userId="df6f74c6a2784893" providerId="LiveId" clId="{67FEE9A3-4B6F-4253-9557-73AF61C7D2A5}" dt="2023-09-19T16:24:12.326" v="1279" actId="14100"/>
          <ac:spMkLst>
            <pc:docMk/>
            <pc:sldMk cId="95488051" sldId="1337"/>
            <ac:spMk id="86017" creationId="{00000000-0000-0000-0000-000000000000}"/>
          </ac:spMkLst>
        </pc:spChg>
        <pc:spChg chg="mod">
          <ac:chgData name="Natacha Crooks" userId="df6f74c6a2784893" providerId="LiveId" clId="{67FEE9A3-4B6F-4253-9557-73AF61C7D2A5}" dt="2023-09-19T16:24:29.173" v="1282" actId="2711"/>
          <ac:spMkLst>
            <pc:docMk/>
            <pc:sldMk cId="95488051" sldId="1337"/>
            <ac:spMk id="86018" creationId="{00000000-0000-0000-0000-000000000000}"/>
          </ac:spMkLst>
        </pc:spChg>
      </pc:sldChg>
      <pc:sldChg chg="modSp add mod">
        <pc:chgData name="Natacha Crooks" userId="df6f74c6a2784893" providerId="LiveId" clId="{67FEE9A3-4B6F-4253-9557-73AF61C7D2A5}" dt="2023-09-19T16:25:07.016" v="1289" actId="122"/>
        <pc:sldMkLst>
          <pc:docMk/>
          <pc:sldMk cId="2288022495" sldId="1338"/>
        </pc:sldMkLst>
        <pc:spChg chg="mod">
          <ac:chgData name="Natacha Crooks" userId="df6f74c6a2784893" providerId="LiveId" clId="{67FEE9A3-4B6F-4253-9557-73AF61C7D2A5}" dt="2023-09-19T16:24:46.057" v="1285" actId="14100"/>
          <ac:spMkLst>
            <pc:docMk/>
            <pc:sldMk cId="2288022495" sldId="1338"/>
            <ac:spMk id="87041" creationId="{00000000-0000-0000-0000-000000000000}"/>
          </ac:spMkLst>
        </pc:spChg>
        <pc:spChg chg="mod">
          <ac:chgData name="Natacha Crooks" userId="df6f74c6a2784893" providerId="LiveId" clId="{67FEE9A3-4B6F-4253-9557-73AF61C7D2A5}" dt="2023-09-19T16:25:07.016" v="1289" actId="122"/>
          <ac:spMkLst>
            <pc:docMk/>
            <pc:sldMk cId="2288022495" sldId="1338"/>
            <ac:spMk id="87042" creationId="{00000000-0000-0000-0000-000000000000}"/>
          </ac:spMkLst>
        </pc:spChg>
      </pc:sldChg>
      <pc:sldChg chg="modSp add mod">
        <pc:chgData name="Natacha Crooks" userId="df6f74c6a2784893" providerId="LiveId" clId="{67FEE9A3-4B6F-4253-9557-73AF61C7D2A5}" dt="2023-09-19T16:25:38.400" v="1297" actId="2711"/>
        <pc:sldMkLst>
          <pc:docMk/>
          <pc:sldMk cId="4287452779" sldId="1339"/>
        </pc:sldMkLst>
        <pc:spChg chg="mod">
          <ac:chgData name="Natacha Crooks" userId="df6f74c6a2784893" providerId="LiveId" clId="{67FEE9A3-4B6F-4253-9557-73AF61C7D2A5}" dt="2023-09-19T16:25:22.862" v="1293" actId="14100"/>
          <ac:spMkLst>
            <pc:docMk/>
            <pc:sldMk cId="4287452779" sldId="1339"/>
            <ac:spMk id="88065" creationId="{00000000-0000-0000-0000-000000000000}"/>
          </ac:spMkLst>
        </pc:spChg>
        <pc:spChg chg="mod">
          <ac:chgData name="Natacha Crooks" userId="df6f74c6a2784893" providerId="LiveId" clId="{67FEE9A3-4B6F-4253-9557-73AF61C7D2A5}" dt="2023-09-19T16:25:38.400" v="1297" actId="2711"/>
          <ac:spMkLst>
            <pc:docMk/>
            <pc:sldMk cId="4287452779" sldId="1339"/>
            <ac:spMk id="88066" creationId="{00000000-0000-0000-0000-000000000000}"/>
          </ac:spMkLst>
        </pc:spChg>
      </pc:sldChg>
      <pc:sldChg chg="modSp add mod">
        <pc:chgData name="Natacha Crooks" userId="df6f74c6a2784893" providerId="LiveId" clId="{67FEE9A3-4B6F-4253-9557-73AF61C7D2A5}" dt="2023-09-19T16:26:23.411" v="1304" actId="2711"/>
        <pc:sldMkLst>
          <pc:docMk/>
          <pc:sldMk cId="1834199486" sldId="1340"/>
        </pc:sldMkLst>
        <pc:spChg chg="mod">
          <ac:chgData name="Natacha Crooks" userId="df6f74c6a2784893" providerId="LiveId" clId="{67FEE9A3-4B6F-4253-9557-73AF61C7D2A5}" dt="2023-09-19T16:26:10.744" v="1301" actId="14100"/>
          <ac:spMkLst>
            <pc:docMk/>
            <pc:sldMk cId="1834199486" sldId="1340"/>
            <ac:spMk id="88065" creationId="{00000000-0000-0000-0000-000000000000}"/>
          </ac:spMkLst>
        </pc:spChg>
        <pc:spChg chg="mod">
          <ac:chgData name="Natacha Crooks" userId="df6f74c6a2784893" providerId="LiveId" clId="{67FEE9A3-4B6F-4253-9557-73AF61C7D2A5}" dt="2023-09-19T16:26:23.411" v="1304" actId="2711"/>
          <ac:spMkLst>
            <pc:docMk/>
            <pc:sldMk cId="1834199486" sldId="1340"/>
            <ac:spMk id="88066" creationId="{00000000-0000-0000-0000-000000000000}"/>
          </ac:spMkLst>
        </pc:spChg>
      </pc:sldChg>
      <pc:sldChg chg="modSp add mod">
        <pc:chgData name="Natacha Crooks" userId="df6f74c6a2784893" providerId="LiveId" clId="{67FEE9A3-4B6F-4253-9557-73AF61C7D2A5}" dt="2023-09-19T16:27:21.910" v="1310" actId="2711"/>
        <pc:sldMkLst>
          <pc:docMk/>
          <pc:sldMk cId="857876209" sldId="1341"/>
        </pc:sldMkLst>
        <pc:spChg chg="mod">
          <ac:chgData name="Natacha Crooks" userId="df6f74c6a2784893" providerId="LiveId" clId="{67FEE9A3-4B6F-4253-9557-73AF61C7D2A5}" dt="2023-09-19T16:27:07.811" v="1307" actId="14100"/>
          <ac:spMkLst>
            <pc:docMk/>
            <pc:sldMk cId="857876209" sldId="1341"/>
            <ac:spMk id="89089" creationId="{00000000-0000-0000-0000-000000000000}"/>
          </ac:spMkLst>
        </pc:spChg>
        <pc:spChg chg="mod">
          <ac:chgData name="Natacha Crooks" userId="df6f74c6a2784893" providerId="LiveId" clId="{67FEE9A3-4B6F-4253-9557-73AF61C7D2A5}" dt="2023-09-19T16:27:21.910" v="1310" actId="2711"/>
          <ac:spMkLst>
            <pc:docMk/>
            <pc:sldMk cId="857876209" sldId="1341"/>
            <ac:spMk id="89090" creationId="{00000000-0000-0000-0000-000000000000}"/>
          </ac:spMkLst>
        </pc:spChg>
      </pc:sldChg>
      <pc:sldChg chg="modSp add mod">
        <pc:chgData name="Natacha Crooks" userId="df6f74c6a2784893" providerId="LiveId" clId="{67FEE9A3-4B6F-4253-9557-73AF61C7D2A5}" dt="2023-09-19T16:27:51.377" v="1318" actId="14100"/>
        <pc:sldMkLst>
          <pc:docMk/>
          <pc:sldMk cId="258841551" sldId="1342"/>
        </pc:sldMkLst>
        <pc:spChg chg="mod">
          <ac:chgData name="Natacha Crooks" userId="df6f74c6a2784893" providerId="LiveId" clId="{67FEE9A3-4B6F-4253-9557-73AF61C7D2A5}" dt="2023-09-19T16:27:35.561" v="1313" actId="14100"/>
          <ac:spMkLst>
            <pc:docMk/>
            <pc:sldMk cId="258841551" sldId="1342"/>
            <ac:spMk id="90113" creationId="{00000000-0000-0000-0000-000000000000}"/>
          </ac:spMkLst>
        </pc:spChg>
        <pc:spChg chg="mod">
          <ac:chgData name="Natacha Crooks" userId="df6f74c6a2784893" providerId="LiveId" clId="{67FEE9A3-4B6F-4253-9557-73AF61C7D2A5}" dt="2023-09-19T16:27:51.377" v="1318" actId="14100"/>
          <ac:spMkLst>
            <pc:docMk/>
            <pc:sldMk cId="258841551" sldId="1342"/>
            <ac:spMk id="90114" creationId="{00000000-0000-0000-0000-000000000000}"/>
          </ac:spMkLst>
        </pc:spChg>
      </pc:sldChg>
      <pc:sldChg chg="modSp add mod">
        <pc:chgData name="Natacha Crooks" userId="df6f74c6a2784893" providerId="LiveId" clId="{67FEE9A3-4B6F-4253-9557-73AF61C7D2A5}" dt="2023-09-19T16:28:20.618" v="1324" actId="2711"/>
        <pc:sldMkLst>
          <pc:docMk/>
          <pc:sldMk cId="4225189214" sldId="1343"/>
        </pc:sldMkLst>
        <pc:spChg chg="mod">
          <ac:chgData name="Natacha Crooks" userId="df6f74c6a2784893" providerId="LiveId" clId="{67FEE9A3-4B6F-4253-9557-73AF61C7D2A5}" dt="2023-09-19T16:28:10.197" v="1321" actId="14100"/>
          <ac:spMkLst>
            <pc:docMk/>
            <pc:sldMk cId="4225189214" sldId="1343"/>
            <ac:spMk id="91137" creationId="{00000000-0000-0000-0000-000000000000}"/>
          </ac:spMkLst>
        </pc:spChg>
        <pc:spChg chg="mod">
          <ac:chgData name="Natacha Crooks" userId="df6f74c6a2784893" providerId="LiveId" clId="{67FEE9A3-4B6F-4253-9557-73AF61C7D2A5}" dt="2023-09-19T16:28:20.618" v="1324" actId="2711"/>
          <ac:spMkLst>
            <pc:docMk/>
            <pc:sldMk cId="4225189214" sldId="1343"/>
            <ac:spMk id="91138" creationId="{00000000-0000-0000-0000-000000000000}"/>
          </ac:spMkLst>
        </pc:spChg>
      </pc:sldChg>
      <pc:sldChg chg="modSp add mod">
        <pc:chgData name="Natacha Crooks" userId="df6f74c6a2784893" providerId="LiveId" clId="{67FEE9A3-4B6F-4253-9557-73AF61C7D2A5}" dt="2023-09-19T16:28:45.355" v="1330" actId="2711"/>
        <pc:sldMkLst>
          <pc:docMk/>
          <pc:sldMk cId="2832623399" sldId="1344"/>
        </pc:sldMkLst>
        <pc:spChg chg="mod">
          <ac:chgData name="Natacha Crooks" userId="df6f74c6a2784893" providerId="LiveId" clId="{67FEE9A3-4B6F-4253-9557-73AF61C7D2A5}" dt="2023-09-19T16:28:34.920" v="1327" actId="14100"/>
          <ac:spMkLst>
            <pc:docMk/>
            <pc:sldMk cId="2832623399" sldId="1344"/>
            <ac:spMk id="92161" creationId="{00000000-0000-0000-0000-000000000000}"/>
          </ac:spMkLst>
        </pc:spChg>
        <pc:spChg chg="mod">
          <ac:chgData name="Natacha Crooks" userId="df6f74c6a2784893" providerId="LiveId" clId="{67FEE9A3-4B6F-4253-9557-73AF61C7D2A5}" dt="2023-09-19T16:28:45.355" v="1330" actId="2711"/>
          <ac:spMkLst>
            <pc:docMk/>
            <pc:sldMk cId="2832623399" sldId="1344"/>
            <ac:spMk id="92162" creationId="{00000000-0000-0000-0000-000000000000}"/>
          </ac:spMkLst>
        </pc:spChg>
      </pc:sldChg>
      <pc:sldChg chg="modSp add mod">
        <pc:chgData name="Natacha Crooks" userId="df6f74c6a2784893" providerId="LiveId" clId="{67FEE9A3-4B6F-4253-9557-73AF61C7D2A5}" dt="2023-09-19T16:29:12.295" v="1336" actId="2711"/>
        <pc:sldMkLst>
          <pc:docMk/>
          <pc:sldMk cId="3891530504" sldId="1345"/>
        </pc:sldMkLst>
        <pc:spChg chg="mod">
          <ac:chgData name="Natacha Crooks" userId="df6f74c6a2784893" providerId="LiveId" clId="{67FEE9A3-4B6F-4253-9557-73AF61C7D2A5}" dt="2023-09-19T16:29:01.236" v="1333" actId="14100"/>
          <ac:spMkLst>
            <pc:docMk/>
            <pc:sldMk cId="3891530504" sldId="1345"/>
            <ac:spMk id="93185" creationId="{00000000-0000-0000-0000-000000000000}"/>
          </ac:spMkLst>
        </pc:spChg>
        <pc:spChg chg="mod">
          <ac:chgData name="Natacha Crooks" userId="df6f74c6a2784893" providerId="LiveId" clId="{67FEE9A3-4B6F-4253-9557-73AF61C7D2A5}" dt="2023-09-19T16:29:12.295" v="1336" actId="2711"/>
          <ac:spMkLst>
            <pc:docMk/>
            <pc:sldMk cId="3891530504" sldId="1345"/>
            <ac:spMk id="93186" creationId="{00000000-0000-0000-0000-000000000000}"/>
          </ac:spMkLst>
        </pc:spChg>
      </pc:sldChg>
      <pc:sldChg chg="modSp add mod">
        <pc:chgData name="Natacha Crooks" userId="df6f74c6a2784893" providerId="LiveId" clId="{67FEE9A3-4B6F-4253-9557-73AF61C7D2A5}" dt="2023-09-19T16:29:41.071" v="1343" actId="14100"/>
        <pc:sldMkLst>
          <pc:docMk/>
          <pc:sldMk cId="4132473431" sldId="1346"/>
        </pc:sldMkLst>
        <pc:spChg chg="mod">
          <ac:chgData name="Natacha Crooks" userId="df6f74c6a2784893" providerId="LiveId" clId="{67FEE9A3-4B6F-4253-9557-73AF61C7D2A5}" dt="2023-09-19T16:29:27.473" v="1339" actId="14100"/>
          <ac:spMkLst>
            <pc:docMk/>
            <pc:sldMk cId="4132473431" sldId="1346"/>
            <ac:spMk id="94209" creationId="{00000000-0000-0000-0000-000000000000}"/>
          </ac:spMkLst>
        </pc:spChg>
        <pc:spChg chg="mod">
          <ac:chgData name="Natacha Crooks" userId="df6f74c6a2784893" providerId="LiveId" clId="{67FEE9A3-4B6F-4253-9557-73AF61C7D2A5}" dt="2023-09-19T16:29:41.071" v="1343" actId="14100"/>
          <ac:spMkLst>
            <pc:docMk/>
            <pc:sldMk cId="4132473431" sldId="1346"/>
            <ac:spMk id="94210" creationId="{00000000-0000-0000-0000-000000000000}"/>
          </ac:spMkLst>
        </pc:spChg>
      </pc:sldChg>
      <pc:sldChg chg="modSp add mod">
        <pc:chgData name="Natacha Crooks" userId="df6f74c6a2784893" providerId="LiveId" clId="{67FEE9A3-4B6F-4253-9557-73AF61C7D2A5}" dt="2023-09-19T16:33:22.599" v="1349" actId="122"/>
        <pc:sldMkLst>
          <pc:docMk/>
          <pc:sldMk cId="774360580" sldId="1347"/>
        </pc:sldMkLst>
        <pc:spChg chg="mod">
          <ac:chgData name="Natacha Crooks" userId="df6f74c6a2784893" providerId="LiveId" clId="{67FEE9A3-4B6F-4253-9557-73AF61C7D2A5}" dt="2023-09-19T16:33:14.492" v="1346" actId="14100"/>
          <ac:spMkLst>
            <pc:docMk/>
            <pc:sldMk cId="774360580" sldId="1347"/>
            <ac:spMk id="95233" creationId="{00000000-0000-0000-0000-000000000000}"/>
          </ac:spMkLst>
        </pc:spChg>
        <pc:spChg chg="mod">
          <ac:chgData name="Natacha Crooks" userId="df6f74c6a2784893" providerId="LiveId" clId="{67FEE9A3-4B6F-4253-9557-73AF61C7D2A5}" dt="2023-09-19T16:33:22.599" v="1349" actId="122"/>
          <ac:spMkLst>
            <pc:docMk/>
            <pc:sldMk cId="774360580" sldId="1347"/>
            <ac:spMk id="95234" creationId="{00000000-0000-0000-0000-000000000000}"/>
          </ac:spMkLst>
        </pc:spChg>
      </pc:sldChg>
      <pc:sldChg chg="delSp modSp add modAnim">
        <pc:chgData name="Natacha Crooks" userId="df6f74c6a2784893" providerId="LiveId" clId="{67FEE9A3-4B6F-4253-9557-73AF61C7D2A5}" dt="2023-09-19T12:14:31.773" v="969" actId="5793"/>
        <pc:sldMkLst>
          <pc:docMk/>
          <pc:sldMk cId="3568187322" sldId="1348"/>
        </pc:sldMkLst>
        <pc:spChg chg="mod">
          <ac:chgData name="Natacha Crooks" userId="df6f74c6a2784893" providerId="LiveId" clId="{67FEE9A3-4B6F-4253-9557-73AF61C7D2A5}" dt="2023-09-19T12:14:31.773" v="969" actId="5793"/>
          <ac:spMkLst>
            <pc:docMk/>
            <pc:sldMk cId="3568187322" sldId="1348"/>
            <ac:spMk id="490499" creationId="{00000000-0000-0000-0000-000000000000}"/>
          </ac:spMkLst>
        </pc:spChg>
        <pc:spChg chg="del">
          <ac:chgData name="Natacha Crooks" userId="df6f74c6a2784893" providerId="LiveId" clId="{67FEE9A3-4B6F-4253-9557-73AF61C7D2A5}" dt="2023-09-19T12:14:25.408" v="966" actId="478"/>
          <ac:spMkLst>
            <pc:docMk/>
            <pc:sldMk cId="3568187322" sldId="1348"/>
            <ac:spMk id="490500" creationId="{00000000-0000-0000-0000-000000000000}"/>
          </ac:spMkLst>
        </pc:spChg>
      </pc:sldChg>
      <pc:sldChg chg="modSp add mod">
        <pc:chgData name="Natacha Crooks" userId="df6f74c6a2784893" providerId="LiveId" clId="{67FEE9A3-4B6F-4253-9557-73AF61C7D2A5}" dt="2023-09-19T17:29:19.516" v="1361" actId="1035"/>
        <pc:sldMkLst>
          <pc:docMk/>
          <pc:sldMk cId="3219615730" sldId="1349"/>
        </pc:sldMkLst>
        <pc:spChg chg="mod">
          <ac:chgData name="Natacha Crooks" userId="df6f74c6a2784893" providerId="LiveId" clId="{67FEE9A3-4B6F-4253-9557-73AF61C7D2A5}" dt="2023-09-19T12:16:16.529" v="979" actId="255"/>
          <ac:spMkLst>
            <pc:docMk/>
            <pc:sldMk cId="3219615730" sldId="1349"/>
            <ac:spMk id="2" creationId="{00000000-0000-0000-0000-000000000000}"/>
          </ac:spMkLst>
        </pc:spChg>
        <pc:spChg chg="mod">
          <ac:chgData name="Natacha Crooks" userId="df6f74c6a2784893" providerId="LiveId" clId="{67FEE9A3-4B6F-4253-9557-73AF61C7D2A5}" dt="2023-09-19T17:29:19.516" v="1361" actId="1035"/>
          <ac:spMkLst>
            <pc:docMk/>
            <pc:sldMk cId="3219615730" sldId="1349"/>
            <ac:spMk id="98306" creationId="{00000000-0000-0000-0000-000000000000}"/>
          </ac:spMkLst>
        </pc:spChg>
      </pc:sldChg>
      <pc:sldChg chg="modSp add mod">
        <pc:chgData name="Natacha Crooks" userId="df6f74c6a2784893" providerId="LiveId" clId="{67FEE9A3-4B6F-4253-9557-73AF61C7D2A5}" dt="2023-09-19T12:16:39.494" v="983" actId="255"/>
        <pc:sldMkLst>
          <pc:docMk/>
          <pc:sldMk cId="2365813308" sldId="1350"/>
        </pc:sldMkLst>
        <pc:spChg chg="mod">
          <ac:chgData name="Natacha Crooks" userId="df6f74c6a2784893" providerId="LiveId" clId="{67FEE9A3-4B6F-4253-9557-73AF61C7D2A5}" dt="2023-09-19T12:16:39.494" v="983" actId="255"/>
          <ac:spMkLst>
            <pc:docMk/>
            <pc:sldMk cId="2365813308" sldId="1350"/>
            <ac:spMk id="6" creationId="{00000000-0000-0000-0000-000000000000}"/>
          </ac:spMkLst>
        </pc:spChg>
      </pc:sldChg>
      <pc:sldChg chg="modSp add mod">
        <pc:chgData name="Natacha Crooks" userId="df6f74c6a2784893" providerId="LiveId" clId="{67FEE9A3-4B6F-4253-9557-73AF61C7D2A5}" dt="2023-09-19T12:17:05.212" v="985" actId="2711"/>
        <pc:sldMkLst>
          <pc:docMk/>
          <pc:sldMk cId="579317239" sldId="1351"/>
        </pc:sldMkLst>
        <pc:spChg chg="mod">
          <ac:chgData name="Natacha Crooks" userId="df6f74c6a2784893" providerId="LiveId" clId="{67FEE9A3-4B6F-4253-9557-73AF61C7D2A5}" dt="2023-09-19T12:16:55.439" v="984" actId="2711"/>
          <ac:spMkLst>
            <pc:docMk/>
            <pc:sldMk cId="579317239" sldId="1351"/>
            <ac:spMk id="6" creationId="{00000000-0000-0000-0000-000000000000}"/>
          </ac:spMkLst>
        </pc:spChg>
        <pc:spChg chg="mod">
          <ac:chgData name="Natacha Crooks" userId="df6f74c6a2784893" providerId="LiveId" clId="{67FEE9A3-4B6F-4253-9557-73AF61C7D2A5}" dt="2023-09-19T12:17:05.212" v="985" actId="2711"/>
          <ac:spMkLst>
            <pc:docMk/>
            <pc:sldMk cId="579317239" sldId="1351"/>
            <ac:spMk id="7" creationId="{00000000-0000-0000-0000-000000000000}"/>
          </ac:spMkLst>
        </pc:spChg>
      </pc:sldChg>
      <pc:sldChg chg="delSp modSp add mod modAnim modShow">
        <pc:chgData name="Natacha Crooks" userId="df6f74c6a2784893" providerId="LiveId" clId="{67FEE9A3-4B6F-4253-9557-73AF61C7D2A5}" dt="2023-09-19T17:30:45.227" v="1362" actId="478"/>
        <pc:sldMkLst>
          <pc:docMk/>
          <pc:sldMk cId="1410742950" sldId="1352"/>
        </pc:sldMkLst>
        <pc:spChg chg="mod">
          <ac:chgData name="Natacha Crooks" userId="df6f74c6a2784893" providerId="LiveId" clId="{67FEE9A3-4B6F-4253-9557-73AF61C7D2A5}" dt="2023-09-19T12:17:22.817" v="987" actId="14100"/>
          <ac:spMkLst>
            <pc:docMk/>
            <pc:sldMk cId="1410742950" sldId="1352"/>
            <ac:spMk id="52226" creationId="{00000000-0000-0000-0000-000000000000}"/>
          </ac:spMkLst>
        </pc:spChg>
        <pc:spChg chg="del">
          <ac:chgData name="Natacha Crooks" userId="df6f74c6a2784893" providerId="LiveId" clId="{67FEE9A3-4B6F-4253-9557-73AF61C7D2A5}" dt="2023-09-19T12:17:32.087" v="988" actId="478"/>
          <ac:spMkLst>
            <pc:docMk/>
            <pc:sldMk cId="1410742950" sldId="1352"/>
            <ac:spMk id="492548" creationId="{00000000-0000-0000-0000-000000000000}"/>
          </ac:spMkLst>
        </pc:spChg>
        <pc:spChg chg="del mod">
          <ac:chgData name="Natacha Crooks" userId="df6f74c6a2784893" providerId="LiveId" clId="{67FEE9A3-4B6F-4253-9557-73AF61C7D2A5}" dt="2023-09-19T12:19:22.535" v="991" actId="478"/>
          <ac:spMkLst>
            <pc:docMk/>
            <pc:sldMk cId="1410742950" sldId="1352"/>
            <ac:spMk id="492549" creationId="{00000000-0000-0000-0000-000000000000}"/>
          </ac:spMkLst>
        </pc:spChg>
        <pc:spChg chg="mod">
          <ac:chgData name="Natacha Crooks" userId="df6f74c6a2784893" providerId="LiveId" clId="{67FEE9A3-4B6F-4253-9557-73AF61C7D2A5}" dt="2023-09-19T12:19:09.249" v="990" actId="1076"/>
          <ac:spMkLst>
            <pc:docMk/>
            <pc:sldMk cId="1410742950" sldId="1352"/>
            <ac:spMk id="492551" creationId="{00000000-0000-0000-0000-000000000000}"/>
          </ac:spMkLst>
        </pc:spChg>
        <pc:spChg chg="del">
          <ac:chgData name="Natacha Crooks" userId="df6f74c6a2784893" providerId="LiveId" clId="{67FEE9A3-4B6F-4253-9557-73AF61C7D2A5}" dt="2023-09-19T17:30:45.227" v="1362" actId="478"/>
          <ac:spMkLst>
            <pc:docMk/>
            <pc:sldMk cId="1410742950" sldId="1352"/>
            <ac:spMk id="492553" creationId="{00000000-0000-0000-0000-000000000000}"/>
          </ac:spMkLst>
        </pc:spChg>
      </pc:sldChg>
      <pc:sldChg chg="add mod modShow">
        <pc:chgData name="Natacha Crooks" userId="df6f74c6a2784893" providerId="LiveId" clId="{67FEE9A3-4B6F-4253-9557-73AF61C7D2A5}" dt="2023-09-19T16:17:14.658" v="1196" actId="729"/>
        <pc:sldMkLst>
          <pc:docMk/>
          <pc:sldMk cId="2136912568" sldId="1353"/>
        </pc:sldMkLst>
      </pc:sldChg>
      <pc:sldChg chg="modSp add del modAnim">
        <pc:chgData name="Natacha Crooks" userId="df6f74c6a2784893" providerId="LiveId" clId="{67FEE9A3-4B6F-4253-9557-73AF61C7D2A5}" dt="2023-09-19T12:20:15.100" v="999" actId="122"/>
        <pc:sldMkLst>
          <pc:docMk/>
          <pc:sldMk cId="3558779740" sldId="1354"/>
        </pc:sldMkLst>
        <pc:spChg chg="mod">
          <ac:chgData name="Natacha Crooks" userId="df6f74c6a2784893" providerId="LiveId" clId="{67FEE9A3-4B6F-4253-9557-73AF61C7D2A5}" dt="2023-09-19T12:20:01.388" v="995" actId="1076"/>
          <ac:spMkLst>
            <pc:docMk/>
            <pc:sldMk cId="3558779740" sldId="1354"/>
            <ac:spMk id="56325" creationId="{00000000-0000-0000-0000-000000000000}"/>
          </ac:spMkLst>
        </pc:spChg>
        <pc:spChg chg="mod">
          <ac:chgData name="Natacha Crooks" userId="df6f74c6a2784893" providerId="LiveId" clId="{67FEE9A3-4B6F-4253-9557-73AF61C7D2A5}" dt="2023-09-19T12:20:01.388" v="995" actId="1076"/>
          <ac:spMkLst>
            <pc:docMk/>
            <pc:sldMk cId="3558779740" sldId="1354"/>
            <ac:spMk id="56326" creationId="{00000000-0000-0000-0000-000000000000}"/>
          </ac:spMkLst>
        </pc:spChg>
        <pc:spChg chg="mod">
          <ac:chgData name="Natacha Crooks" userId="df6f74c6a2784893" providerId="LiveId" clId="{67FEE9A3-4B6F-4253-9557-73AF61C7D2A5}" dt="2023-09-19T12:20:01.388" v="995" actId="1076"/>
          <ac:spMkLst>
            <pc:docMk/>
            <pc:sldMk cId="3558779740" sldId="1354"/>
            <ac:spMk id="56327" creationId="{00000000-0000-0000-0000-000000000000}"/>
          </ac:spMkLst>
        </pc:spChg>
        <pc:spChg chg="mod">
          <ac:chgData name="Natacha Crooks" userId="df6f74c6a2784893" providerId="LiveId" clId="{67FEE9A3-4B6F-4253-9557-73AF61C7D2A5}" dt="2023-09-19T12:20:01.388" v="995" actId="1076"/>
          <ac:spMkLst>
            <pc:docMk/>
            <pc:sldMk cId="3558779740" sldId="1354"/>
            <ac:spMk id="56328" creationId="{00000000-0000-0000-0000-000000000000}"/>
          </ac:spMkLst>
        </pc:spChg>
        <pc:spChg chg="mod">
          <ac:chgData name="Natacha Crooks" userId="df6f74c6a2784893" providerId="LiveId" clId="{67FEE9A3-4B6F-4253-9557-73AF61C7D2A5}" dt="2023-09-19T12:20:15.100" v="999" actId="122"/>
          <ac:spMkLst>
            <pc:docMk/>
            <pc:sldMk cId="3558779740" sldId="1354"/>
            <ac:spMk id="501763" creationId="{00000000-0000-0000-0000-000000000000}"/>
          </ac:spMkLst>
        </pc:spChg>
        <pc:grpChg chg="mod">
          <ac:chgData name="Natacha Crooks" userId="df6f74c6a2784893" providerId="LiveId" clId="{67FEE9A3-4B6F-4253-9557-73AF61C7D2A5}" dt="2023-09-19T12:20:01.388" v="995" actId="1076"/>
          <ac:grpSpMkLst>
            <pc:docMk/>
            <pc:sldMk cId="3558779740" sldId="1354"/>
            <ac:grpSpMk id="501764" creationId="{00000000-0000-0000-0000-000000000000}"/>
          </ac:grpSpMkLst>
        </pc:grpChg>
      </pc:sldChg>
      <pc:sldChg chg="modSp add del mod">
        <pc:chgData name="Natacha Crooks" userId="df6f74c6a2784893" providerId="LiveId" clId="{67FEE9A3-4B6F-4253-9557-73AF61C7D2A5}" dt="2023-09-19T12:23:39.757" v="1044" actId="47"/>
        <pc:sldMkLst>
          <pc:docMk/>
          <pc:sldMk cId="3326917973" sldId="1356"/>
        </pc:sldMkLst>
        <pc:spChg chg="mod">
          <ac:chgData name="Natacha Crooks" userId="df6f74c6a2784893" providerId="LiveId" clId="{67FEE9A3-4B6F-4253-9557-73AF61C7D2A5}" dt="2023-09-19T04:35:26.430" v="159" actId="27636"/>
          <ac:spMkLst>
            <pc:docMk/>
            <pc:sldMk cId="3326917973" sldId="1356"/>
            <ac:spMk id="70659" creationId="{00000000-0000-0000-0000-000000000000}"/>
          </ac:spMkLst>
        </pc:spChg>
      </pc:sldChg>
      <pc:sldChg chg="del">
        <pc:chgData name="Natacha Crooks" userId="df6f74c6a2784893" providerId="LiveId" clId="{67FEE9A3-4B6F-4253-9557-73AF61C7D2A5}" dt="2023-09-19T03:44:45.806" v="1" actId="47"/>
        <pc:sldMkLst>
          <pc:docMk/>
          <pc:sldMk cId="2790490073" sldId="1357"/>
        </pc:sldMkLst>
      </pc:sldChg>
      <pc:sldChg chg="addSp delSp modSp add mod delAnim">
        <pc:chgData name="Natacha Crooks" userId="df6f74c6a2784893" providerId="LiveId" clId="{67FEE9A3-4B6F-4253-9557-73AF61C7D2A5}" dt="2023-09-19T12:21:37.013" v="1022" actId="14100"/>
        <pc:sldMkLst>
          <pc:docMk/>
          <pc:sldMk cId="2905947427" sldId="1357"/>
        </pc:sldMkLst>
        <pc:spChg chg="mod">
          <ac:chgData name="Natacha Crooks" userId="df6f74c6a2784893" providerId="LiveId" clId="{67FEE9A3-4B6F-4253-9557-73AF61C7D2A5}" dt="2023-09-19T12:21:37.013" v="1022" actId="14100"/>
          <ac:spMkLst>
            <pc:docMk/>
            <pc:sldMk cId="2905947427" sldId="1357"/>
            <ac:spMk id="3" creationId="{0D456E00-09D0-44AA-AD39-26213B39BB39}"/>
          </ac:spMkLst>
        </pc:spChg>
        <pc:spChg chg="del">
          <ac:chgData name="Natacha Crooks" userId="df6f74c6a2784893" providerId="LiveId" clId="{67FEE9A3-4B6F-4253-9557-73AF61C7D2A5}" dt="2023-09-19T12:21:14.603" v="1015" actId="478"/>
          <ac:spMkLst>
            <pc:docMk/>
            <pc:sldMk cId="2905947427" sldId="1357"/>
            <ac:spMk id="4" creationId="{805F595F-EBDE-4A73-8645-0D2427848BB2}"/>
          </ac:spMkLst>
        </pc:spChg>
        <pc:spChg chg="add del mod">
          <ac:chgData name="Natacha Crooks" userId="df6f74c6a2784893" providerId="LiveId" clId="{67FEE9A3-4B6F-4253-9557-73AF61C7D2A5}" dt="2023-09-19T12:21:17.431" v="1016" actId="478"/>
          <ac:spMkLst>
            <pc:docMk/>
            <pc:sldMk cId="2905947427" sldId="1357"/>
            <ac:spMk id="5" creationId="{07BEF20B-B25B-623C-9C9A-B974F62A032C}"/>
          </ac:spMkLst>
        </pc:spChg>
      </pc:sldChg>
      <pc:sldChg chg="del">
        <pc:chgData name="Natacha Crooks" userId="df6f74c6a2784893" providerId="LiveId" clId="{67FEE9A3-4B6F-4253-9557-73AF61C7D2A5}" dt="2023-09-19T03:44:47.738" v="3" actId="47"/>
        <pc:sldMkLst>
          <pc:docMk/>
          <pc:sldMk cId="1902909417" sldId="1358"/>
        </pc:sldMkLst>
      </pc:sldChg>
      <pc:sldChg chg="add">
        <pc:chgData name="Natacha Crooks" userId="df6f74c6a2784893" providerId="LiveId" clId="{67FEE9A3-4B6F-4253-9557-73AF61C7D2A5}" dt="2023-09-19T04:35:26.090" v="155"/>
        <pc:sldMkLst>
          <pc:docMk/>
          <pc:sldMk cId="2188216564" sldId="1358"/>
        </pc:sldMkLst>
      </pc:sldChg>
      <pc:sldChg chg="del">
        <pc:chgData name="Natacha Crooks" userId="df6f74c6a2784893" providerId="LiveId" clId="{67FEE9A3-4B6F-4253-9557-73AF61C7D2A5}" dt="2023-09-19T03:44:48.465" v="4" actId="47"/>
        <pc:sldMkLst>
          <pc:docMk/>
          <pc:sldMk cId="81886094" sldId="1359"/>
        </pc:sldMkLst>
      </pc:sldChg>
      <pc:sldChg chg="modSp add mod">
        <pc:chgData name="Natacha Crooks" userId="df6f74c6a2784893" providerId="LiveId" clId="{67FEE9A3-4B6F-4253-9557-73AF61C7D2A5}" dt="2023-09-19T12:23:03.939" v="1036" actId="5793"/>
        <pc:sldMkLst>
          <pc:docMk/>
          <pc:sldMk cId="3221216228" sldId="1359"/>
        </pc:sldMkLst>
        <pc:spChg chg="mod">
          <ac:chgData name="Natacha Crooks" userId="df6f74c6a2784893" providerId="LiveId" clId="{67FEE9A3-4B6F-4253-9557-73AF61C7D2A5}" dt="2023-09-19T12:23:03.939" v="1036" actId="5793"/>
          <ac:spMkLst>
            <pc:docMk/>
            <pc:sldMk cId="3221216228" sldId="1359"/>
            <ac:spMk id="3" creationId="{228A7ABE-5EDC-4EB1-934C-2B3582DD2186}"/>
          </ac:spMkLst>
        </pc:spChg>
      </pc:sldChg>
      <pc:sldChg chg="del">
        <pc:chgData name="Natacha Crooks" userId="df6f74c6a2784893" providerId="LiveId" clId="{67FEE9A3-4B6F-4253-9557-73AF61C7D2A5}" dt="2023-09-19T03:44:49.039" v="5" actId="47"/>
        <pc:sldMkLst>
          <pc:docMk/>
          <pc:sldMk cId="1055724330" sldId="1360"/>
        </pc:sldMkLst>
      </pc:sldChg>
      <pc:sldChg chg="modSp add mod">
        <pc:chgData name="Natacha Crooks" userId="df6f74c6a2784893" providerId="LiveId" clId="{67FEE9A3-4B6F-4253-9557-73AF61C7D2A5}" dt="2023-09-19T12:23:32.841" v="1043" actId="207"/>
        <pc:sldMkLst>
          <pc:docMk/>
          <pc:sldMk cId="4232535973" sldId="1360"/>
        </pc:sldMkLst>
        <pc:spChg chg="mod">
          <ac:chgData name="Natacha Crooks" userId="df6f74c6a2784893" providerId="LiveId" clId="{67FEE9A3-4B6F-4253-9557-73AF61C7D2A5}" dt="2023-09-19T12:23:32.841" v="1043" actId="207"/>
          <ac:spMkLst>
            <pc:docMk/>
            <pc:sldMk cId="4232535973" sldId="1360"/>
            <ac:spMk id="3" creationId="{77986FA0-FA24-4C56-B3C6-D5511DA7418F}"/>
          </ac:spMkLst>
        </pc:spChg>
      </pc:sldChg>
      <pc:sldChg chg="modSp add">
        <pc:chgData name="Natacha Crooks" userId="df6f74c6a2784893" providerId="LiveId" clId="{67FEE9A3-4B6F-4253-9557-73AF61C7D2A5}" dt="2023-09-19T12:24:05.852" v="1050" actId="122"/>
        <pc:sldMkLst>
          <pc:docMk/>
          <pc:sldMk cId="817839841" sldId="1361"/>
        </pc:sldMkLst>
        <pc:spChg chg="mod">
          <ac:chgData name="Natacha Crooks" userId="df6f74c6a2784893" providerId="LiveId" clId="{67FEE9A3-4B6F-4253-9557-73AF61C7D2A5}" dt="2023-09-19T12:24:05.852" v="1050" actId="122"/>
          <ac:spMkLst>
            <pc:docMk/>
            <pc:sldMk cId="817839841" sldId="1361"/>
            <ac:spMk id="3" creationId="{FBC4CBD9-5C82-4553-AAC1-C4CA7C244700}"/>
          </ac:spMkLst>
        </pc:spChg>
      </pc:sldChg>
      <pc:sldChg chg="modSp add mod">
        <pc:chgData name="Natacha Crooks" userId="df6f74c6a2784893" providerId="LiveId" clId="{67FEE9A3-4B6F-4253-9557-73AF61C7D2A5}" dt="2023-09-19T04:04:49.476" v="55" actId="2711"/>
        <pc:sldMkLst>
          <pc:docMk/>
          <pc:sldMk cId="950802021" sldId="1366"/>
        </pc:sldMkLst>
        <pc:spChg chg="mod">
          <ac:chgData name="Natacha Crooks" userId="df6f74c6a2784893" providerId="LiveId" clId="{67FEE9A3-4B6F-4253-9557-73AF61C7D2A5}" dt="2023-09-19T04:04:49.476" v="55" actId="2711"/>
          <ac:spMkLst>
            <pc:docMk/>
            <pc:sldMk cId="950802021" sldId="1366"/>
            <ac:spMk id="10241" creationId="{00000000-0000-0000-0000-000000000000}"/>
          </ac:spMkLst>
        </pc:spChg>
        <pc:spChg chg="mod">
          <ac:chgData name="Natacha Crooks" userId="df6f74c6a2784893" providerId="LiveId" clId="{67FEE9A3-4B6F-4253-9557-73AF61C7D2A5}" dt="2023-09-19T04:04:41.722" v="54" actId="14100"/>
          <ac:spMkLst>
            <pc:docMk/>
            <pc:sldMk cId="950802021" sldId="1366"/>
            <ac:spMk id="10242" creationId="{00000000-0000-0000-0000-000000000000}"/>
          </ac:spMkLst>
        </pc:spChg>
      </pc:sldChg>
      <pc:sldChg chg="del">
        <pc:chgData name="Natacha Crooks" userId="df6f74c6a2784893" providerId="LiveId" clId="{67FEE9A3-4B6F-4253-9557-73AF61C7D2A5}" dt="2023-09-19T03:44:46.642" v="2" actId="47"/>
        <pc:sldMkLst>
          <pc:docMk/>
          <pc:sldMk cId="183269372" sldId="1369"/>
        </pc:sldMkLst>
      </pc:sldChg>
      <pc:sldChg chg="delSp new del mod">
        <pc:chgData name="Natacha Crooks" userId="df6f74c6a2784893" providerId="LiveId" clId="{67FEE9A3-4B6F-4253-9557-73AF61C7D2A5}" dt="2023-09-19T04:04:59.723" v="56" actId="2696"/>
        <pc:sldMkLst>
          <pc:docMk/>
          <pc:sldMk cId="2708346424" sldId="1371"/>
        </pc:sldMkLst>
        <pc:spChg chg="del">
          <ac:chgData name="Natacha Crooks" userId="df6f74c6a2784893" providerId="LiveId" clId="{67FEE9A3-4B6F-4253-9557-73AF61C7D2A5}" dt="2023-09-19T04:04:07.409" v="10" actId="478"/>
          <ac:spMkLst>
            <pc:docMk/>
            <pc:sldMk cId="2708346424" sldId="1371"/>
            <ac:spMk id="3" creationId="{F22BCDD5-100D-BC9C-9540-22FA8005AC2C}"/>
          </ac:spMkLst>
        </pc:spChg>
      </pc:sldChg>
      <pc:sldChg chg="del">
        <pc:chgData name="Natacha Crooks" userId="df6f74c6a2784893" providerId="LiveId" clId="{67FEE9A3-4B6F-4253-9557-73AF61C7D2A5}" dt="2023-09-19T03:46:58.222" v="6" actId="47"/>
        <pc:sldMkLst>
          <pc:docMk/>
          <pc:sldMk cId="4179634494" sldId="1371"/>
        </pc:sldMkLst>
      </pc:sldChg>
      <pc:sldChg chg="modSp add del mod">
        <pc:chgData name="Natacha Crooks" userId="df6f74c6a2784893" providerId="LiveId" clId="{67FEE9A3-4B6F-4253-9557-73AF61C7D2A5}" dt="2023-09-19T04:06:31.482" v="75" actId="20577"/>
        <pc:sldMkLst>
          <pc:docMk/>
          <pc:sldMk cId="812775009" sldId="1372"/>
        </pc:sldMkLst>
        <pc:spChg chg="mod">
          <ac:chgData name="Natacha Crooks" userId="df6f74c6a2784893" providerId="LiveId" clId="{67FEE9A3-4B6F-4253-9557-73AF61C7D2A5}" dt="2023-09-19T04:06:31.482" v="75" actId="20577"/>
          <ac:spMkLst>
            <pc:docMk/>
            <pc:sldMk cId="812775009" sldId="1372"/>
            <ac:spMk id="2" creationId="{EB1E1626-6CAF-4545-B750-C59A8494EB25}"/>
          </ac:spMkLst>
        </pc:spChg>
      </pc:sldChg>
      <pc:sldChg chg="modSp add mod ord">
        <pc:chgData name="Natacha Crooks" userId="df6f74c6a2784893" providerId="LiveId" clId="{67FEE9A3-4B6F-4253-9557-73AF61C7D2A5}" dt="2023-09-19T12:08:24.698" v="920" actId="122"/>
        <pc:sldMkLst>
          <pc:docMk/>
          <pc:sldMk cId="348196976" sldId="1431"/>
        </pc:sldMkLst>
        <pc:spChg chg="mod">
          <ac:chgData name="Natacha Crooks" userId="df6f74c6a2784893" providerId="LiveId" clId="{67FEE9A3-4B6F-4253-9557-73AF61C7D2A5}" dt="2023-09-19T12:07:26.811" v="915" actId="14100"/>
          <ac:spMkLst>
            <pc:docMk/>
            <pc:sldMk cId="348196976" sldId="1431"/>
            <ac:spMk id="56322" creationId="{00000000-0000-0000-0000-000000000000}"/>
          </ac:spMkLst>
        </pc:spChg>
        <pc:spChg chg="mod">
          <ac:chgData name="Natacha Crooks" userId="df6f74c6a2784893" providerId="LiveId" clId="{67FEE9A3-4B6F-4253-9557-73AF61C7D2A5}" dt="2023-09-19T12:07:49.757" v="918" actId="1076"/>
          <ac:spMkLst>
            <pc:docMk/>
            <pc:sldMk cId="348196976" sldId="1431"/>
            <ac:spMk id="56325" creationId="{00000000-0000-0000-0000-000000000000}"/>
          </ac:spMkLst>
        </pc:spChg>
        <pc:spChg chg="mod">
          <ac:chgData name="Natacha Crooks" userId="df6f74c6a2784893" providerId="LiveId" clId="{67FEE9A3-4B6F-4253-9557-73AF61C7D2A5}" dt="2023-09-19T12:07:49.757" v="918" actId="1076"/>
          <ac:spMkLst>
            <pc:docMk/>
            <pc:sldMk cId="348196976" sldId="1431"/>
            <ac:spMk id="56326" creationId="{00000000-0000-0000-0000-000000000000}"/>
          </ac:spMkLst>
        </pc:spChg>
        <pc:spChg chg="mod">
          <ac:chgData name="Natacha Crooks" userId="df6f74c6a2784893" providerId="LiveId" clId="{67FEE9A3-4B6F-4253-9557-73AF61C7D2A5}" dt="2023-09-19T12:07:49.757" v="918" actId="1076"/>
          <ac:spMkLst>
            <pc:docMk/>
            <pc:sldMk cId="348196976" sldId="1431"/>
            <ac:spMk id="56327" creationId="{00000000-0000-0000-0000-000000000000}"/>
          </ac:spMkLst>
        </pc:spChg>
        <pc:spChg chg="mod">
          <ac:chgData name="Natacha Crooks" userId="df6f74c6a2784893" providerId="LiveId" clId="{67FEE9A3-4B6F-4253-9557-73AF61C7D2A5}" dt="2023-09-19T12:07:49.757" v="918" actId="1076"/>
          <ac:spMkLst>
            <pc:docMk/>
            <pc:sldMk cId="348196976" sldId="1431"/>
            <ac:spMk id="56328" creationId="{00000000-0000-0000-0000-000000000000}"/>
          </ac:spMkLst>
        </pc:spChg>
        <pc:spChg chg="mod">
          <ac:chgData name="Natacha Crooks" userId="df6f74c6a2784893" providerId="LiveId" clId="{67FEE9A3-4B6F-4253-9557-73AF61C7D2A5}" dt="2023-09-19T12:08:24.698" v="920" actId="122"/>
          <ac:spMkLst>
            <pc:docMk/>
            <pc:sldMk cId="348196976" sldId="1431"/>
            <ac:spMk id="501763" creationId="{00000000-0000-0000-0000-000000000000}"/>
          </ac:spMkLst>
        </pc:spChg>
        <pc:grpChg chg="mod">
          <ac:chgData name="Natacha Crooks" userId="df6f74c6a2784893" providerId="LiveId" clId="{67FEE9A3-4B6F-4253-9557-73AF61C7D2A5}" dt="2023-09-19T12:07:49.757" v="918" actId="1076"/>
          <ac:grpSpMkLst>
            <pc:docMk/>
            <pc:sldMk cId="348196976" sldId="1431"/>
            <ac:grpSpMk id="501764" creationId="{00000000-0000-0000-0000-000000000000}"/>
          </ac:grpSpMkLst>
        </pc:grpChg>
      </pc:sldChg>
      <pc:sldChg chg="modSp add mod modAnim">
        <pc:chgData name="Natacha Crooks" userId="df6f74c6a2784893" providerId="LiveId" clId="{67FEE9A3-4B6F-4253-9557-73AF61C7D2A5}" dt="2023-09-19T04:10:44.781" v="123" actId="207"/>
        <pc:sldMkLst>
          <pc:docMk/>
          <pc:sldMk cId="1732993717" sldId="1442"/>
        </pc:sldMkLst>
        <pc:spChg chg="mod">
          <ac:chgData name="Natacha Crooks" userId="df6f74c6a2784893" providerId="LiveId" clId="{67FEE9A3-4B6F-4253-9557-73AF61C7D2A5}" dt="2023-09-19T04:10:32.082" v="121" actId="1076"/>
          <ac:spMkLst>
            <pc:docMk/>
            <pc:sldMk cId="1732993717" sldId="1442"/>
            <ac:spMk id="2" creationId="{00000000-0000-0000-0000-000000000000}"/>
          </ac:spMkLst>
        </pc:spChg>
        <pc:spChg chg="mod">
          <ac:chgData name="Natacha Crooks" userId="df6f74c6a2784893" providerId="LiveId" clId="{67FEE9A3-4B6F-4253-9557-73AF61C7D2A5}" dt="2023-09-19T04:10:08.964" v="114" actId="2711"/>
          <ac:spMkLst>
            <pc:docMk/>
            <pc:sldMk cId="1732993717" sldId="1442"/>
            <ac:spMk id="28673" creationId="{00000000-0000-0000-0000-000000000000}"/>
          </ac:spMkLst>
        </pc:spChg>
        <pc:spChg chg="mod">
          <ac:chgData name="Natacha Crooks" userId="df6f74c6a2784893" providerId="LiveId" clId="{67FEE9A3-4B6F-4253-9557-73AF61C7D2A5}" dt="2023-09-19T04:10:44.781" v="123" actId="207"/>
          <ac:spMkLst>
            <pc:docMk/>
            <pc:sldMk cId="1732993717" sldId="1442"/>
            <ac:spMk id="461827" creationId="{00000000-0000-0000-0000-000000000000}"/>
          </ac:spMkLst>
        </pc:spChg>
      </pc:sldChg>
      <pc:sldChg chg="modSp add del modAnim">
        <pc:chgData name="Natacha Crooks" userId="df6f74c6a2784893" providerId="LiveId" clId="{67FEE9A3-4B6F-4253-9557-73AF61C7D2A5}" dt="2023-09-19T05:43:27.214" v="179" actId="2696"/>
        <pc:sldMkLst>
          <pc:docMk/>
          <pc:sldMk cId="4035689048" sldId="1443"/>
        </pc:sldMkLst>
        <pc:spChg chg="mod">
          <ac:chgData name="Natacha Crooks" userId="df6f74c6a2784893" providerId="LiveId" clId="{67FEE9A3-4B6F-4253-9557-73AF61C7D2A5}" dt="2023-09-19T04:31:15.868" v="126" actId="15"/>
          <ac:spMkLst>
            <pc:docMk/>
            <pc:sldMk cId="4035689048" sldId="1443"/>
            <ac:spMk id="28675" creationId="{00000000-0000-0000-0000-000000000000}"/>
          </ac:spMkLst>
        </pc:spChg>
      </pc:sldChg>
      <pc:sldChg chg="modSp add mod modAnim">
        <pc:chgData name="Natacha Crooks" userId="df6f74c6a2784893" providerId="LiveId" clId="{67FEE9A3-4B6F-4253-9557-73AF61C7D2A5}" dt="2023-09-19T04:32:48.107" v="140" actId="20577"/>
        <pc:sldMkLst>
          <pc:docMk/>
          <pc:sldMk cId="2806308170" sldId="1444"/>
        </pc:sldMkLst>
        <pc:spChg chg="mod">
          <ac:chgData name="Natacha Crooks" userId="df6f74c6a2784893" providerId="LiveId" clId="{67FEE9A3-4B6F-4253-9557-73AF61C7D2A5}" dt="2023-09-19T04:31:52.958" v="130" actId="14100"/>
          <ac:spMkLst>
            <pc:docMk/>
            <pc:sldMk cId="2806308170" sldId="1444"/>
            <ac:spMk id="28674" creationId="{00000000-0000-0000-0000-000000000000}"/>
          </ac:spMkLst>
        </pc:spChg>
        <pc:spChg chg="mod">
          <ac:chgData name="Natacha Crooks" userId="df6f74c6a2784893" providerId="LiveId" clId="{67FEE9A3-4B6F-4253-9557-73AF61C7D2A5}" dt="2023-09-19T04:32:48.107" v="140" actId="20577"/>
          <ac:spMkLst>
            <pc:docMk/>
            <pc:sldMk cId="2806308170" sldId="1444"/>
            <ac:spMk id="28675" creationId="{00000000-0000-0000-0000-000000000000}"/>
          </ac:spMkLst>
        </pc:spChg>
      </pc:sldChg>
      <pc:sldChg chg="modSp add mod modAnim">
        <pc:chgData name="Natacha Crooks" userId="df6f74c6a2784893" providerId="LiveId" clId="{67FEE9A3-4B6F-4253-9557-73AF61C7D2A5}" dt="2023-09-19T04:33:33.481" v="153" actId="20577"/>
        <pc:sldMkLst>
          <pc:docMk/>
          <pc:sldMk cId="713538127" sldId="1445"/>
        </pc:sldMkLst>
        <pc:spChg chg="mod">
          <ac:chgData name="Natacha Crooks" userId="df6f74c6a2784893" providerId="LiveId" clId="{67FEE9A3-4B6F-4253-9557-73AF61C7D2A5}" dt="2023-09-19T04:33:09.453" v="144" actId="14100"/>
          <ac:spMkLst>
            <pc:docMk/>
            <pc:sldMk cId="713538127" sldId="1445"/>
            <ac:spMk id="28674" creationId="{00000000-0000-0000-0000-000000000000}"/>
          </ac:spMkLst>
        </pc:spChg>
        <pc:spChg chg="mod">
          <ac:chgData name="Natacha Crooks" userId="df6f74c6a2784893" providerId="LiveId" clId="{67FEE9A3-4B6F-4253-9557-73AF61C7D2A5}" dt="2023-09-19T04:33:33.481" v="153" actId="20577"/>
          <ac:spMkLst>
            <pc:docMk/>
            <pc:sldMk cId="713538127" sldId="1445"/>
            <ac:spMk id="28675" creationId="{00000000-0000-0000-0000-000000000000}"/>
          </ac:spMkLst>
        </pc:spChg>
      </pc:sldChg>
      <pc:sldChg chg="modSp add mod">
        <pc:chgData name="Natacha Crooks" userId="df6f74c6a2784893" providerId="LiveId" clId="{67FEE9A3-4B6F-4253-9557-73AF61C7D2A5}" dt="2023-09-19T04:35:48.453" v="178" actId="2711"/>
        <pc:sldMkLst>
          <pc:docMk/>
          <pc:sldMk cId="1250694349" sldId="1446"/>
        </pc:sldMkLst>
        <pc:spChg chg="mod">
          <ac:chgData name="Natacha Crooks" userId="df6f74c6a2784893" providerId="LiveId" clId="{67FEE9A3-4B6F-4253-9557-73AF61C7D2A5}" dt="2023-09-19T04:35:48.453" v="178" actId="2711"/>
          <ac:spMkLst>
            <pc:docMk/>
            <pc:sldMk cId="1250694349" sldId="1446"/>
            <ac:spMk id="34817" creationId="{00000000-0000-0000-0000-000000000000}"/>
          </ac:spMkLst>
        </pc:spChg>
      </pc:sldChg>
      <pc:sldChg chg="add del">
        <pc:chgData name="Natacha Crooks" userId="df6f74c6a2784893" providerId="LiveId" clId="{67FEE9A3-4B6F-4253-9557-73AF61C7D2A5}" dt="2023-09-19T04:33:37.419" v="154" actId="2696"/>
        <pc:sldMkLst>
          <pc:docMk/>
          <pc:sldMk cId="3108861941" sldId="1446"/>
        </pc:sldMkLst>
      </pc:sldChg>
      <pc:sldChg chg="delSp modSp add del mod modAnim">
        <pc:chgData name="Natacha Crooks" userId="df6f74c6a2784893" providerId="LiveId" clId="{67FEE9A3-4B6F-4253-9557-73AF61C7D2A5}" dt="2023-09-19T05:57:37.178" v="467" actId="2696"/>
        <pc:sldMkLst>
          <pc:docMk/>
          <pc:sldMk cId="3962012607" sldId="1447"/>
        </pc:sldMkLst>
        <pc:spChg chg="mod">
          <ac:chgData name="Natacha Crooks" userId="df6f74c6a2784893" providerId="LiveId" clId="{67FEE9A3-4B6F-4253-9557-73AF61C7D2A5}" dt="2023-09-19T05:56:41.213" v="345" actId="20577"/>
          <ac:spMkLst>
            <pc:docMk/>
            <pc:sldMk cId="3962012607" sldId="1447"/>
            <ac:spMk id="465923" creationId="{00000000-0000-0000-0000-000000000000}"/>
          </ac:spMkLst>
        </pc:spChg>
        <pc:spChg chg="del">
          <ac:chgData name="Natacha Crooks" userId="df6f74c6a2784893" providerId="LiveId" clId="{67FEE9A3-4B6F-4253-9557-73AF61C7D2A5}" dt="2023-09-19T05:56:21.449" v="336" actId="478"/>
          <ac:spMkLst>
            <pc:docMk/>
            <pc:sldMk cId="3962012607" sldId="1447"/>
            <ac:spMk id="465925" creationId="{00000000-0000-0000-0000-000000000000}"/>
          </ac:spMkLst>
        </pc:spChg>
      </pc:sldChg>
      <pc:sldChg chg="delSp modSp add mod delAnim modAnim">
        <pc:chgData name="Natacha Crooks" userId="df6f74c6a2784893" providerId="LiveId" clId="{67FEE9A3-4B6F-4253-9557-73AF61C7D2A5}" dt="2023-09-19T11:33:41.128" v="655" actId="20577"/>
        <pc:sldMkLst>
          <pc:docMk/>
          <pc:sldMk cId="2416071651" sldId="1448"/>
        </pc:sldMkLst>
        <pc:spChg chg="mod">
          <ac:chgData name="Natacha Crooks" userId="df6f74c6a2784893" providerId="LiveId" clId="{67FEE9A3-4B6F-4253-9557-73AF61C7D2A5}" dt="2023-09-19T11:33:41.128" v="655" actId="20577"/>
          <ac:spMkLst>
            <pc:docMk/>
            <pc:sldMk cId="2416071651" sldId="1448"/>
            <ac:spMk id="466948" creationId="{00000000-0000-0000-0000-000000000000}"/>
          </ac:spMkLst>
        </pc:spChg>
        <pc:spChg chg="del mod">
          <ac:chgData name="Natacha Crooks" userId="df6f74c6a2784893" providerId="LiveId" clId="{67FEE9A3-4B6F-4253-9557-73AF61C7D2A5}" dt="2023-09-19T11:33:04.031" v="646" actId="478"/>
          <ac:spMkLst>
            <pc:docMk/>
            <pc:sldMk cId="2416071651" sldId="1448"/>
            <ac:spMk id="466949" creationId="{00000000-0000-0000-0000-000000000000}"/>
          </ac:spMkLst>
        </pc:spChg>
        <pc:spChg chg="del mod">
          <ac:chgData name="Natacha Crooks" userId="df6f74c6a2784893" providerId="LiveId" clId="{67FEE9A3-4B6F-4253-9557-73AF61C7D2A5}" dt="2023-09-19T11:33:04.031" v="646" actId="478"/>
          <ac:spMkLst>
            <pc:docMk/>
            <pc:sldMk cId="2416071651" sldId="1448"/>
            <ac:spMk id="466950" creationId="{00000000-0000-0000-0000-000000000000}"/>
          </ac:spMkLst>
        </pc:spChg>
        <pc:picChg chg="del">
          <ac:chgData name="Natacha Crooks" userId="df6f74c6a2784893" providerId="LiveId" clId="{67FEE9A3-4B6F-4253-9557-73AF61C7D2A5}" dt="2023-09-19T11:33:01.058" v="644" actId="478"/>
          <ac:picMkLst>
            <pc:docMk/>
            <pc:sldMk cId="2416071651" sldId="1448"/>
            <ac:picMk id="32772" creationId="{00000000-0000-0000-0000-000000000000}"/>
          </ac:picMkLst>
        </pc:picChg>
      </pc:sldChg>
      <pc:sldChg chg="modSp add mod modAnim">
        <pc:chgData name="Natacha Crooks" userId="df6f74c6a2784893" providerId="LiveId" clId="{67FEE9A3-4B6F-4253-9557-73AF61C7D2A5}" dt="2023-09-19T11:34:30.662" v="665"/>
        <pc:sldMkLst>
          <pc:docMk/>
          <pc:sldMk cId="2129006247" sldId="1449"/>
        </pc:sldMkLst>
        <pc:spChg chg="mod">
          <ac:chgData name="Natacha Crooks" userId="df6f74c6a2784893" providerId="LiveId" clId="{67FEE9A3-4B6F-4253-9557-73AF61C7D2A5}" dt="2023-09-19T11:33:59.469" v="657" actId="14100"/>
          <ac:spMkLst>
            <pc:docMk/>
            <pc:sldMk cId="2129006247" sldId="1449"/>
            <ac:spMk id="27650" creationId="{00000000-0000-0000-0000-000000000000}"/>
          </ac:spMkLst>
        </pc:spChg>
        <pc:spChg chg="mod">
          <ac:chgData name="Natacha Crooks" userId="df6f74c6a2784893" providerId="LiveId" clId="{67FEE9A3-4B6F-4253-9557-73AF61C7D2A5}" dt="2023-09-19T11:34:27.464" v="664" actId="14100"/>
          <ac:spMkLst>
            <pc:docMk/>
            <pc:sldMk cId="2129006247" sldId="1449"/>
            <ac:spMk id="27651" creationId="{00000000-0000-0000-0000-000000000000}"/>
          </ac:spMkLst>
        </pc:spChg>
      </pc:sldChg>
      <pc:sldChg chg="modSp add mod modAnim">
        <pc:chgData name="Natacha Crooks" userId="df6f74c6a2784893" providerId="LiveId" clId="{67FEE9A3-4B6F-4253-9557-73AF61C7D2A5}" dt="2023-09-19T11:47:09.679" v="730" actId="20577"/>
        <pc:sldMkLst>
          <pc:docMk/>
          <pc:sldMk cId="2232424284" sldId="1450"/>
        </pc:sldMkLst>
        <pc:spChg chg="mod">
          <ac:chgData name="Natacha Crooks" userId="df6f74c6a2784893" providerId="LiveId" clId="{67FEE9A3-4B6F-4253-9557-73AF61C7D2A5}" dt="2023-09-19T11:45:02.928" v="699" actId="2711"/>
          <ac:spMkLst>
            <pc:docMk/>
            <pc:sldMk cId="2232424284" sldId="1450"/>
            <ac:spMk id="54273" creationId="{00000000-0000-0000-0000-000000000000}"/>
          </ac:spMkLst>
        </pc:spChg>
        <pc:spChg chg="mod">
          <ac:chgData name="Natacha Crooks" userId="df6f74c6a2784893" providerId="LiveId" clId="{67FEE9A3-4B6F-4253-9557-73AF61C7D2A5}" dt="2023-09-19T11:47:07.444" v="729" actId="20577"/>
          <ac:spMkLst>
            <pc:docMk/>
            <pc:sldMk cId="2232424284" sldId="1450"/>
            <ac:spMk id="478211" creationId="{00000000-0000-0000-0000-000000000000}"/>
          </ac:spMkLst>
        </pc:spChg>
      </pc:sldChg>
      <pc:sldChg chg="modSp add mod modAnim">
        <pc:chgData name="Natacha Crooks" userId="df6f74c6a2784893" providerId="LiveId" clId="{67FEE9A3-4B6F-4253-9557-73AF61C7D2A5}" dt="2023-09-19T11:51:24.841" v="751" actId="2711"/>
        <pc:sldMkLst>
          <pc:docMk/>
          <pc:sldMk cId="697132119" sldId="1451"/>
        </pc:sldMkLst>
        <pc:spChg chg="mod">
          <ac:chgData name="Natacha Crooks" userId="df6f74c6a2784893" providerId="LiveId" clId="{67FEE9A3-4B6F-4253-9557-73AF61C7D2A5}" dt="2023-09-19T11:51:24.841" v="751" actId="2711"/>
          <ac:spMkLst>
            <pc:docMk/>
            <pc:sldMk cId="697132119" sldId="1451"/>
            <ac:spMk id="56321" creationId="{00000000-0000-0000-0000-000000000000}"/>
          </ac:spMkLst>
        </pc:spChg>
        <pc:spChg chg="mod">
          <ac:chgData name="Natacha Crooks" userId="df6f74c6a2784893" providerId="LiveId" clId="{67FEE9A3-4B6F-4253-9557-73AF61C7D2A5}" dt="2023-09-19T11:48:55.234" v="749" actId="122"/>
          <ac:spMkLst>
            <pc:docMk/>
            <pc:sldMk cId="697132119" sldId="1451"/>
            <ac:spMk id="56322" creationId="{00000000-0000-0000-0000-000000000000}"/>
          </ac:spMkLst>
        </pc:spChg>
        <pc:spChg chg="mod">
          <ac:chgData name="Natacha Crooks" userId="df6f74c6a2784893" providerId="LiveId" clId="{67FEE9A3-4B6F-4253-9557-73AF61C7D2A5}" dt="2023-09-19T11:48:19.892" v="738" actId="1076"/>
          <ac:spMkLst>
            <pc:docMk/>
            <pc:sldMk cId="697132119" sldId="1451"/>
            <ac:spMk id="56323" creationId="{00000000-0000-0000-0000-000000000000}"/>
          </ac:spMkLst>
        </pc:spChg>
        <pc:spChg chg="mod">
          <ac:chgData name="Natacha Crooks" userId="df6f74c6a2784893" providerId="LiveId" clId="{67FEE9A3-4B6F-4253-9557-73AF61C7D2A5}" dt="2023-09-19T11:48:19.892" v="738" actId="1076"/>
          <ac:spMkLst>
            <pc:docMk/>
            <pc:sldMk cId="697132119" sldId="1451"/>
            <ac:spMk id="56324" creationId="{00000000-0000-0000-0000-000000000000}"/>
          </ac:spMkLst>
        </pc:spChg>
        <pc:grpChg chg="mod">
          <ac:chgData name="Natacha Crooks" userId="df6f74c6a2784893" providerId="LiveId" clId="{67FEE9A3-4B6F-4253-9557-73AF61C7D2A5}" dt="2023-09-19T11:48:19.892" v="738" actId="1076"/>
          <ac:grpSpMkLst>
            <pc:docMk/>
            <pc:sldMk cId="697132119" sldId="1451"/>
            <ac:grpSpMk id="2" creationId="{00000000-0000-0000-0000-000000000000}"/>
          </ac:grpSpMkLst>
        </pc:grpChg>
        <pc:grpChg chg="mod">
          <ac:chgData name="Natacha Crooks" userId="df6f74c6a2784893" providerId="LiveId" clId="{67FEE9A3-4B6F-4253-9557-73AF61C7D2A5}" dt="2023-09-19T11:48:19.892" v="738" actId="1076"/>
          <ac:grpSpMkLst>
            <pc:docMk/>
            <pc:sldMk cId="697132119" sldId="1451"/>
            <ac:grpSpMk id="3" creationId="{00000000-0000-0000-0000-000000000000}"/>
          </ac:grpSpMkLst>
        </pc:grpChg>
        <pc:cxnChg chg="mod">
          <ac:chgData name="Natacha Crooks" userId="df6f74c6a2784893" providerId="LiveId" clId="{67FEE9A3-4B6F-4253-9557-73AF61C7D2A5}" dt="2023-09-19T11:48:19.892" v="738" actId="1076"/>
          <ac:cxnSpMkLst>
            <pc:docMk/>
            <pc:sldMk cId="697132119" sldId="1451"/>
            <ac:cxnSpMk id="47114" creationId="{00000000-0000-0000-0000-000000000000}"/>
          </ac:cxnSpMkLst>
        </pc:cxnChg>
        <pc:cxnChg chg="mod">
          <ac:chgData name="Natacha Crooks" userId="df6f74c6a2784893" providerId="LiveId" clId="{67FEE9A3-4B6F-4253-9557-73AF61C7D2A5}" dt="2023-09-19T11:48:19.892" v="738" actId="1076"/>
          <ac:cxnSpMkLst>
            <pc:docMk/>
            <pc:sldMk cId="697132119" sldId="1451"/>
            <ac:cxnSpMk id="47115" creationId="{00000000-0000-0000-0000-000000000000}"/>
          </ac:cxnSpMkLst>
        </pc:cxnChg>
        <pc:cxnChg chg="mod">
          <ac:chgData name="Natacha Crooks" userId="df6f74c6a2784893" providerId="LiveId" clId="{67FEE9A3-4B6F-4253-9557-73AF61C7D2A5}" dt="2023-09-19T11:48:19.892" v="738" actId="1076"/>
          <ac:cxnSpMkLst>
            <pc:docMk/>
            <pc:sldMk cId="697132119" sldId="1451"/>
            <ac:cxnSpMk id="47116" creationId="{00000000-0000-0000-0000-000000000000}"/>
          </ac:cxnSpMkLst>
        </pc:cxnChg>
        <pc:cxnChg chg="mod">
          <ac:chgData name="Natacha Crooks" userId="df6f74c6a2784893" providerId="LiveId" clId="{67FEE9A3-4B6F-4253-9557-73AF61C7D2A5}" dt="2023-09-19T11:48:19.892" v="738" actId="1076"/>
          <ac:cxnSpMkLst>
            <pc:docMk/>
            <pc:sldMk cId="697132119" sldId="1451"/>
            <ac:cxnSpMk id="56332" creationId="{00000000-0000-0000-0000-000000000000}"/>
          </ac:cxnSpMkLst>
        </pc:cxnChg>
      </pc:sldChg>
      <pc:sldChg chg="modSp add mod modAnim modNotesTx">
        <pc:chgData name="Natacha Crooks" userId="df6f74c6a2784893" providerId="LiveId" clId="{67FEE9A3-4B6F-4253-9557-73AF61C7D2A5}" dt="2023-09-21T06:06:04.009" v="1368" actId="1035"/>
        <pc:sldMkLst>
          <pc:docMk/>
          <pc:sldMk cId="1038650673" sldId="1452"/>
        </pc:sldMkLst>
        <pc:spChg chg="mod">
          <ac:chgData name="Natacha Crooks" userId="df6f74c6a2784893" providerId="LiveId" clId="{67FEE9A3-4B6F-4253-9557-73AF61C7D2A5}" dt="2023-09-19T11:51:40.400" v="752" actId="2711"/>
          <ac:spMkLst>
            <pc:docMk/>
            <pc:sldMk cId="1038650673" sldId="1452"/>
            <ac:spMk id="58369" creationId="{00000000-0000-0000-0000-000000000000}"/>
          </ac:spMkLst>
        </pc:spChg>
        <pc:spChg chg="mod">
          <ac:chgData name="Natacha Crooks" userId="df6f74c6a2784893" providerId="LiveId" clId="{67FEE9A3-4B6F-4253-9557-73AF61C7D2A5}" dt="2023-09-19T11:53:46.514" v="768" actId="20577"/>
          <ac:spMkLst>
            <pc:docMk/>
            <pc:sldMk cId="1038650673" sldId="1452"/>
            <ac:spMk id="58370" creationId="{00000000-0000-0000-0000-000000000000}"/>
          </ac:spMkLst>
        </pc:spChg>
        <pc:spChg chg="mod">
          <ac:chgData name="Natacha Crooks" userId="df6f74c6a2784893" providerId="LiveId" clId="{67FEE9A3-4B6F-4253-9557-73AF61C7D2A5}" dt="2023-09-21T06:06:04.009" v="1368" actId="1035"/>
          <ac:spMkLst>
            <pc:docMk/>
            <pc:sldMk cId="1038650673" sldId="1452"/>
            <ac:spMk id="58371" creationId="{00000000-0000-0000-0000-000000000000}"/>
          </ac:spMkLst>
        </pc:spChg>
        <pc:spChg chg="mod">
          <ac:chgData name="Natacha Crooks" userId="df6f74c6a2784893" providerId="LiveId" clId="{67FEE9A3-4B6F-4253-9557-73AF61C7D2A5}" dt="2023-09-21T06:06:04.009" v="1368" actId="1035"/>
          <ac:spMkLst>
            <pc:docMk/>
            <pc:sldMk cId="1038650673" sldId="1452"/>
            <ac:spMk id="58372" creationId="{00000000-0000-0000-0000-000000000000}"/>
          </ac:spMkLst>
        </pc:spChg>
      </pc:sldChg>
      <pc:sldChg chg="delSp modSp add mod ord delAnim">
        <pc:chgData name="Natacha Crooks" userId="df6f74c6a2784893" providerId="LiveId" clId="{67FEE9A3-4B6F-4253-9557-73AF61C7D2A5}" dt="2023-09-19T12:05:19.195" v="887" actId="20577"/>
        <pc:sldMkLst>
          <pc:docMk/>
          <pc:sldMk cId="3179217275" sldId="1453"/>
        </pc:sldMkLst>
        <pc:spChg chg="mod">
          <ac:chgData name="Natacha Crooks" userId="df6f74c6a2784893" providerId="LiveId" clId="{67FEE9A3-4B6F-4253-9557-73AF61C7D2A5}" dt="2023-09-19T11:54:44.458" v="786" actId="20577"/>
          <ac:spMkLst>
            <pc:docMk/>
            <pc:sldMk cId="3179217275" sldId="1453"/>
            <ac:spMk id="3" creationId="{00000000-0000-0000-0000-000000000000}"/>
          </ac:spMkLst>
        </pc:spChg>
        <pc:spChg chg="mod">
          <ac:chgData name="Natacha Crooks" userId="df6f74c6a2784893" providerId="LiveId" clId="{67FEE9A3-4B6F-4253-9557-73AF61C7D2A5}" dt="2023-09-19T12:03:45.548" v="824" actId="20577"/>
          <ac:spMkLst>
            <pc:docMk/>
            <pc:sldMk cId="3179217275" sldId="1453"/>
            <ac:spMk id="4" creationId="{EF6FB968-B554-4E4F-8A65-879E107A4083}"/>
          </ac:spMkLst>
        </pc:spChg>
        <pc:spChg chg="mod">
          <ac:chgData name="Natacha Crooks" userId="df6f74c6a2784893" providerId="LiveId" clId="{67FEE9A3-4B6F-4253-9557-73AF61C7D2A5}" dt="2023-09-19T12:05:01.569" v="866" actId="20577"/>
          <ac:spMkLst>
            <pc:docMk/>
            <pc:sldMk cId="3179217275" sldId="1453"/>
            <ac:spMk id="5" creationId="{1EEC9C23-136B-4945-A0CD-F4FBA22029AF}"/>
          </ac:spMkLst>
        </pc:spChg>
        <pc:spChg chg="mod">
          <ac:chgData name="Natacha Crooks" userId="df6f74c6a2784893" providerId="LiveId" clId="{67FEE9A3-4B6F-4253-9557-73AF61C7D2A5}" dt="2023-09-19T12:05:19.195" v="887" actId="20577"/>
          <ac:spMkLst>
            <pc:docMk/>
            <pc:sldMk cId="3179217275" sldId="1453"/>
            <ac:spMk id="6" creationId="{2B640435-8718-5749-8837-B26C02671F42}"/>
          </ac:spMkLst>
        </pc:spChg>
        <pc:grpChg chg="del">
          <ac:chgData name="Natacha Crooks" userId="df6f74c6a2784893" providerId="LiveId" clId="{67FEE9A3-4B6F-4253-9557-73AF61C7D2A5}" dt="2023-09-19T12:02:33.766" v="787" actId="478"/>
          <ac:grpSpMkLst>
            <pc:docMk/>
            <pc:sldMk cId="3179217275" sldId="1453"/>
            <ac:grpSpMk id="14" creationId="{00000000-0000-0000-0000-000000000000}"/>
          </ac:grpSpMkLst>
        </pc:grpChg>
      </pc:sldChg>
      <pc:sldChg chg="modSp add mod modAnim">
        <pc:chgData name="Natacha Crooks" userId="df6f74c6a2784893" providerId="LiveId" clId="{67FEE9A3-4B6F-4253-9557-73AF61C7D2A5}" dt="2023-09-19T12:05:44.005" v="899" actId="255"/>
        <pc:sldMkLst>
          <pc:docMk/>
          <pc:sldMk cId="1914583449" sldId="1454"/>
        </pc:sldMkLst>
        <pc:spChg chg="mod">
          <ac:chgData name="Natacha Crooks" userId="df6f74c6a2784893" providerId="LiveId" clId="{67FEE9A3-4B6F-4253-9557-73AF61C7D2A5}" dt="2023-09-19T12:05:44.005" v="899" actId="255"/>
          <ac:spMkLst>
            <pc:docMk/>
            <pc:sldMk cId="1914583449" sldId="1454"/>
            <ac:spMk id="3" creationId="{34367275-B469-434A-BED0-8DC501B44471}"/>
          </ac:spMkLst>
        </pc:spChg>
      </pc:sldChg>
      <pc:sldChg chg="modSp add del mod">
        <pc:chgData name="Natacha Crooks" userId="df6f74c6a2784893" providerId="LiveId" clId="{67FEE9A3-4B6F-4253-9557-73AF61C7D2A5}" dt="2023-09-19T05:44:42.324" v="181" actId="2696"/>
        <pc:sldMkLst>
          <pc:docMk/>
          <pc:sldMk cId="1671675815" sldId="1455"/>
        </pc:sldMkLst>
        <pc:spChg chg="mod">
          <ac:chgData name="Natacha Crooks" userId="df6f74c6a2784893" providerId="LiveId" clId="{67FEE9A3-4B6F-4253-9557-73AF61C7D2A5}" dt="2023-09-19T04:35:26.289" v="157" actId="27636"/>
          <ac:spMkLst>
            <pc:docMk/>
            <pc:sldMk cId="1671675815" sldId="1455"/>
            <ac:spMk id="3" creationId="{00000000-0000-0000-0000-000000000000}"/>
          </ac:spMkLst>
        </pc:spChg>
      </pc:sldChg>
      <pc:sldChg chg="modSp add mod modAnim">
        <pc:chgData name="Natacha Crooks" userId="df6f74c6a2784893" providerId="LiveId" clId="{67FEE9A3-4B6F-4253-9557-73AF61C7D2A5}" dt="2023-09-19T05:59:19.953" v="480" actId="122"/>
        <pc:sldMkLst>
          <pc:docMk/>
          <pc:sldMk cId="4172601676" sldId="1456"/>
        </pc:sldMkLst>
        <pc:spChg chg="mod">
          <ac:chgData name="Natacha Crooks" userId="df6f74c6a2784893" providerId="LiveId" clId="{67FEE9A3-4B6F-4253-9557-73AF61C7D2A5}" dt="2023-09-19T05:59:00.176" v="472" actId="20577"/>
          <ac:spMkLst>
            <pc:docMk/>
            <pc:sldMk cId="4172601676" sldId="1456"/>
            <ac:spMk id="31746" creationId="{00000000-0000-0000-0000-000000000000}"/>
          </ac:spMkLst>
        </pc:spChg>
        <pc:spChg chg="mod">
          <ac:chgData name="Natacha Crooks" userId="df6f74c6a2784893" providerId="LiveId" clId="{67FEE9A3-4B6F-4253-9557-73AF61C7D2A5}" dt="2023-09-19T05:59:19.953" v="480" actId="122"/>
          <ac:spMkLst>
            <pc:docMk/>
            <pc:sldMk cId="4172601676" sldId="1456"/>
            <ac:spMk id="31747" creationId="{00000000-0000-0000-0000-000000000000}"/>
          </ac:spMkLst>
        </pc:spChg>
      </pc:sldChg>
      <pc:sldChg chg="modSp add modAnim modNotesTx">
        <pc:chgData name="Natacha Crooks" userId="df6f74c6a2784893" providerId="LiveId" clId="{67FEE9A3-4B6F-4253-9557-73AF61C7D2A5}" dt="2023-09-19T11:36:21.827" v="675"/>
        <pc:sldMkLst>
          <pc:docMk/>
          <pc:sldMk cId="2370652167" sldId="1457"/>
        </pc:sldMkLst>
        <pc:spChg chg="mod">
          <ac:chgData name="Natacha Crooks" userId="df6f74c6a2784893" providerId="LiveId" clId="{67FEE9A3-4B6F-4253-9557-73AF61C7D2A5}" dt="2023-09-19T11:19:36.993" v="629" actId="20577"/>
          <ac:spMkLst>
            <pc:docMk/>
            <pc:sldMk cId="2370652167" sldId="1457"/>
            <ac:spMk id="25603" creationId="{00000000-0000-0000-0000-000000000000}"/>
          </ac:spMkLst>
        </pc:spChg>
      </pc:sldChg>
      <pc:sldChg chg="delSp modSp add mod ord delAnim modAnim">
        <pc:chgData name="Natacha Crooks" userId="df6f74c6a2784893" providerId="LiveId" clId="{67FEE9A3-4B6F-4253-9557-73AF61C7D2A5}" dt="2023-09-19T05:49:14.840" v="203" actId="20577"/>
        <pc:sldMkLst>
          <pc:docMk/>
          <pc:sldMk cId="2897081642" sldId="1458"/>
        </pc:sldMkLst>
        <pc:spChg chg="del">
          <ac:chgData name="Natacha Crooks" userId="df6f74c6a2784893" providerId="LiveId" clId="{67FEE9A3-4B6F-4253-9557-73AF61C7D2A5}" dt="2023-09-19T05:45:39.016" v="189" actId="478"/>
          <ac:spMkLst>
            <pc:docMk/>
            <pc:sldMk cId="2897081642" sldId="1458"/>
            <ac:spMk id="2" creationId="{00000000-0000-0000-0000-000000000000}"/>
          </ac:spMkLst>
        </pc:spChg>
        <pc:spChg chg="del">
          <ac:chgData name="Natacha Crooks" userId="df6f74c6a2784893" providerId="LiveId" clId="{67FEE9A3-4B6F-4253-9557-73AF61C7D2A5}" dt="2023-09-19T05:45:18.894" v="183" actId="478"/>
          <ac:spMkLst>
            <pc:docMk/>
            <pc:sldMk cId="2897081642" sldId="1458"/>
            <ac:spMk id="3" creationId="{00000000-0000-0000-0000-000000000000}"/>
          </ac:spMkLst>
        </pc:spChg>
        <pc:spChg chg="del">
          <ac:chgData name="Natacha Crooks" userId="df6f74c6a2784893" providerId="LiveId" clId="{67FEE9A3-4B6F-4253-9557-73AF61C7D2A5}" dt="2023-09-19T05:45:20.912" v="184" actId="478"/>
          <ac:spMkLst>
            <pc:docMk/>
            <pc:sldMk cId="2897081642" sldId="1458"/>
            <ac:spMk id="5" creationId="{00000000-0000-0000-0000-000000000000}"/>
          </ac:spMkLst>
        </pc:spChg>
        <pc:spChg chg="del">
          <ac:chgData name="Natacha Crooks" userId="df6f74c6a2784893" providerId="LiveId" clId="{67FEE9A3-4B6F-4253-9557-73AF61C7D2A5}" dt="2023-09-19T05:45:31.088" v="186" actId="478"/>
          <ac:spMkLst>
            <pc:docMk/>
            <pc:sldMk cId="2897081642" sldId="1458"/>
            <ac:spMk id="7" creationId="{00000000-0000-0000-0000-000000000000}"/>
          </ac:spMkLst>
        </pc:spChg>
        <pc:spChg chg="del">
          <ac:chgData name="Natacha Crooks" userId="df6f74c6a2784893" providerId="LiveId" clId="{67FEE9A3-4B6F-4253-9557-73AF61C7D2A5}" dt="2023-09-19T05:45:36.437" v="188" actId="478"/>
          <ac:spMkLst>
            <pc:docMk/>
            <pc:sldMk cId="2897081642" sldId="1458"/>
            <ac:spMk id="9" creationId="{00000000-0000-0000-0000-000000000000}"/>
          </ac:spMkLst>
        </pc:spChg>
        <pc:spChg chg="del">
          <ac:chgData name="Natacha Crooks" userId="df6f74c6a2784893" providerId="LiveId" clId="{67FEE9A3-4B6F-4253-9557-73AF61C7D2A5}" dt="2023-09-19T05:45:32.997" v="187" actId="478"/>
          <ac:spMkLst>
            <pc:docMk/>
            <pc:sldMk cId="2897081642" sldId="1458"/>
            <ac:spMk id="16" creationId="{00000000-0000-0000-0000-000000000000}"/>
          </ac:spMkLst>
        </pc:spChg>
        <pc:spChg chg="mod">
          <ac:chgData name="Natacha Crooks" userId="df6f74c6a2784893" providerId="LiveId" clId="{67FEE9A3-4B6F-4253-9557-73AF61C7D2A5}" dt="2023-09-19T05:49:14.840" v="203" actId="20577"/>
          <ac:spMkLst>
            <pc:docMk/>
            <pc:sldMk cId="2897081642" sldId="1458"/>
            <ac:spMk id="36867" creationId="{00000000-0000-0000-0000-000000000000}"/>
          </ac:spMkLst>
        </pc:spChg>
        <pc:grpChg chg="del">
          <ac:chgData name="Natacha Crooks" userId="df6f74c6a2784893" providerId="LiveId" clId="{67FEE9A3-4B6F-4253-9557-73AF61C7D2A5}" dt="2023-09-19T05:45:23.842" v="185" actId="478"/>
          <ac:grpSpMkLst>
            <pc:docMk/>
            <pc:sldMk cId="2897081642" sldId="1458"/>
            <ac:grpSpMk id="8" creationId="{00000000-0000-0000-0000-000000000000}"/>
          </ac:grpSpMkLst>
        </pc:grpChg>
      </pc:sldChg>
      <pc:sldChg chg="add del">
        <pc:chgData name="Natacha Crooks" userId="df6f74c6a2784893" providerId="LiveId" clId="{67FEE9A3-4B6F-4253-9557-73AF61C7D2A5}" dt="2023-09-19T05:51:48.903" v="290" actId="2696"/>
        <pc:sldMkLst>
          <pc:docMk/>
          <pc:sldMk cId="289350849" sldId="1459"/>
        </pc:sldMkLst>
      </pc:sldChg>
      <pc:sldChg chg="modSp add mod">
        <pc:chgData name="Natacha Crooks" userId="df6f74c6a2784893" providerId="LiveId" clId="{67FEE9A3-4B6F-4253-9557-73AF61C7D2A5}" dt="2023-09-19T05:49:45.810" v="211" actId="20577"/>
        <pc:sldMkLst>
          <pc:docMk/>
          <pc:sldMk cId="2966433075" sldId="1460"/>
        </pc:sldMkLst>
        <pc:spChg chg="mod">
          <ac:chgData name="Natacha Crooks" userId="df6f74c6a2784893" providerId="LiveId" clId="{67FEE9A3-4B6F-4253-9557-73AF61C7D2A5}" dt="2023-09-19T05:49:45.810" v="211" actId="20577"/>
          <ac:spMkLst>
            <pc:docMk/>
            <pc:sldMk cId="2966433075" sldId="1460"/>
            <ac:spMk id="36867" creationId="{00000000-0000-0000-0000-000000000000}"/>
          </ac:spMkLst>
        </pc:spChg>
      </pc:sldChg>
      <pc:sldChg chg="modSp add mod">
        <pc:chgData name="Natacha Crooks" userId="df6f74c6a2784893" providerId="LiveId" clId="{67FEE9A3-4B6F-4253-9557-73AF61C7D2A5}" dt="2023-09-19T05:50:25.990" v="244" actId="20577"/>
        <pc:sldMkLst>
          <pc:docMk/>
          <pc:sldMk cId="4252102978" sldId="1461"/>
        </pc:sldMkLst>
        <pc:spChg chg="mod">
          <ac:chgData name="Natacha Crooks" userId="df6f74c6a2784893" providerId="LiveId" clId="{67FEE9A3-4B6F-4253-9557-73AF61C7D2A5}" dt="2023-09-19T05:50:25.990" v="244" actId="20577"/>
          <ac:spMkLst>
            <pc:docMk/>
            <pc:sldMk cId="4252102978" sldId="1461"/>
            <ac:spMk id="36867" creationId="{00000000-0000-0000-0000-000000000000}"/>
          </ac:spMkLst>
        </pc:spChg>
      </pc:sldChg>
      <pc:sldChg chg="modSp add mod">
        <pc:chgData name="Natacha Crooks" userId="df6f74c6a2784893" providerId="LiveId" clId="{67FEE9A3-4B6F-4253-9557-73AF61C7D2A5}" dt="2023-09-20T04:24:28.928" v="1364" actId="20577"/>
        <pc:sldMkLst>
          <pc:docMk/>
          <pc:sldMk cId="2088845953" sldId="1462"/>
        </pc:sldMkLst>
        <pc:spChg chg="mod">
          <ac:chgData name="Natacha Crooks" userId="df6f74c6a2784893" providerId="LiveId" clId="{67FEE9A3-4B6F-4253-9557-73AF61C7D2A5}" dt="2023-09-20T04:24:28.928" v="1364" actId="20577"/>
          <ac:spMkLst>
            <pc:docMk/>
            <pc:sldMk cId="2088845953" sldId="1462"/>
            <ac:spMk id="36867" creationId="{00000000-0000-0000-0000-000000000000}"/>
          </ac:spMkLst>
        </pc:spChg>
      </pc:sldChg>
      <pc:sldChg chg="delSp modSp add mod delAnim modAnim">
        <pc:chgData name="Natacha Crooks" userId="df6f74c6a2784893" providerId="LiveId" clId="{67FEE9A3-4B6F-4253-9557-73AF61C7D2A5}" dt="2023-09-19T05:57:25.984" v="466" actId="113"/>
        <pc:sldMkLst>
          <pc:docMk/>
          <pc:sldMk cId="2984153374" sldId="1463"/>
        </pc:sldMkLst>
        <pc:spChg chg="del">
          <ac:chgData name="Natacha Crooks" userId="df6f74c6a2784893" providerId="LiveId" clId="{67FEE9A3-4B6F-4253-9557-73AF61C7D2A5}" dt="2023-09-19T05:53:29.188" v="324" actId="478"/>
          <ac:spMkLst>
            <pc:docMk/>
            <pc:sldMk cId="2984153374" sldId="1463"/>
            <ac:spMk id="6" creationId="{00000000-0000-0000-0000-000000000000}"/>
          </ac:spMkLst>
        </pc:spChg>
        <pc:spChg chg="del">
          <ac:chgData name="Natacha Crooks" userId="df6f74c6a2784893" providerId="LiveId" clId="{67FEE9A3-4B6F-4253-9557-73AF61C7D2A5}" dt="2023-09-19T05:53:29.188" v="324" actId="478"/>
          <ac:spMkLst>
            <pc:docMk/>
            <pc:sldMk cId="2984153374" sldId="1463"/>
            <ac:spMk id="7" creationId="{00000000-0000-0000-0000-000000000000}"/>
          </ac:spMkLst>
        </pc:spChg>
        <pc:spChg chg="del">
          <ac:chgData name="Natacha Crooks" userId="df6f74c6a2784893" providerId="LiveId" clId="{67FEE9A3-4B6F-4253-9557-73AF61C7D2A5}" dt="2023-09-19T05:53:29.188" v="324" actId="478"/>
          <ac:spMkLst>
            <pc:docMk/>
            <pc:sldMk cId="2984153374" sldId="1463"/>
            <ac:spMk id="8" creationId="{00000000-0000-0000-0000-000000000000}"/>
          </ac:spMkLst>
        </pc:spChg>
        <pc:spChg chg="del">
          <ac:chgData name="Natacha Crooks" userId="df6f74c6a2784893" providerId="LiveId" clId="{67FEE9A3-4B6F-4253-9557-73AF61C7D2A5}" dt="2023-09-19T05:53:29.188" v="324" actId="478"/>
          <ac:spMkLst>
            <pc:docMk/>
            <pc:sldMk cId="2984153374" sldId="1463"/>
            <ac:spMk id="9" creationId="{00000000-0000-0000-0000-000000000000}"/>
          </ac:spMkLst>
        </pc:spChg>
        <pc:spChg chg="mod">
          <ac:chgData name="Natacha Crooks" userId="df6f74c6a2784893" providerId="LiveId" clId="{67FEE9A3-4B6F-4253-9557-73AF61C7D2A5}" dt="2023-09-19T05:57:25.984" v="466" actId="113"/>
          <ac:spMkLst>
            <pc:docMk/>
            <pc:sldMk cId="2984153374" sldId="1463"/>
            <ac:spMk id="465923" creationId="{00000000-0000-0000-0000-000000000000}"/>
          </ac:spMkLst>
        </pc:spChg>
        <pc:spChg chg="del mod">
          <ac:chgData name="Natacha Crooks" userId="df6f74c6a2784893" providerId="LiveId" clId="{67FEE9A3-4B6F-4253-9557-73AF61C7D2A5}" dt="2023-09-19T05:53:46.384" v="332" actId="478"/>
          <ac:spMkLst>
            <pc:docMk/>
            <pc:sldMk cId="2984153374" sldId="1463"/>
            <ac:spMk id="465924" creationId="{00000000-0000-0000-0000-000000000000}"/>
          </ac:spMkLst>
        </pc:spChg>
        <pc:spChg chg="del">
          <ac:chgData name="Natacha Crooks" userId="df6f74c6a2784893" providerId="LiveId" clId="{67FEE9A3-4B6F-4253-9557-73AF61C7D2A5}" dt="2023-09-19T05:53:58.083" v="335" actId="478"/>
          <ac:spMkLst>
            <pc:docMk/>
            <pc:sldMk cId="2984153374" sldId="1463"/>
            <ac:spMk id="465925" creationId="{00000000-0000-0000-0000-000000000000}"/>
          </ac:spMkLst>
        </pc:spChg>
        <pc:grpChg chg="del">
          <ac:chgData name="Natacha Crooks" userId="df6f74c6a2784893" providerId="LiveId" clId="{67FEE9A3-4B6F-4253-9557-73AF61C7D2A5}" dt="2023-09-19T05:53:12.034" v="315" actId="478"/>
          <ac:grpSpMkLst>
            <pc:docMk/>
            <pc:sldMk cId="2984153374" sldId="1463"/>
            <ac:grpSpMk id="3" creationId="{00000000-0000-0000-0000-000000000000}"/>
          </ac:grpSpMkLst>
        </pc:grpChg>
      </pc:sldChg>
      <pc:sldChg chg="modSp add mod modAnim">
        <pc:chgData name="Natacha Crooks" userId="df6f74c6a2784893" providerId="LiveId" clId="{67FEE9A3-4B6F-4253-9557-73AF61C7D2A5}" dt="2023-09-19T06:00:45.771" v="582" actId="207"/>
        <pc:sldMkLst>
          <pc:docMk/>
          <pc:sldMk cId="2469070044" sldId="1464"/>
        </pc:sldMkLst>
        <pc:spChg chg="mod">
          <ac:chgData name="Natacha Crooks" userId="df6f74c6a2784893" providerId="LiveId" clId="{67FEE9A3-4B6F-4253-9557-73AF61C7D2A5}" dt="2023-09-19T05:59:26.616" v="481" actId="20577"/>
          <ac:spMkLst>
            <pc:docMk/>
            <pc:sldMk cId="2469070044" sldId="1464"/>
            <ac:spMk id="31746" creationId="{00000000-0000-0000-0000-000000000000}"/>
          </ac:spMkLst>
        </pc:spChg>
        <pc:spChg chg="mod">
          <ac:chgData name="Natacha Crooks" userId="df6f74c6a2784893" providerId="LiveId" clId="{67FEE9A3-4B6F-4253-9557-73AF61C7D2A5}" dt="2023-09-19T06:00:45.771" v="582" actId="207"/>
          <ac:spMkLst>
            <pc:docMk/>
            <pc:sldMk cId="2469070044" sldId="1464"/>
            <ac:spMk id="31747" creationId="{00000000-0000-0000-0000-000000000000}"/>
          </ac:spMkLst>
        </pc:spChg>
      </pc:sldChg>
      <pc:sldChg chg="modSp add mod modAnim modNotesTx">
        <pc:chgData name="Natacha Crooks" userId="df6f74c6a2784893" providerId="LiveId" clId="{67FEE9A3-4B6F-4253-9557-73AF61C7D2A5}" dt="2023-09-19T11:37:15.685" v="678" actId="20577"/>
        <pc:sldMkLst>
          <pc:docMk/>
          <pc:sldMk cId="2878162552" sldId="1465"/>
        </pc:sldMkLst>
        <pc:spChg chg="mod">
          <ac:chgData name="Natacha Crooks" userId="df6f74c6a2784893" providerId="LiveId" clId="{67FEE9A3-4B6F-4253-9557-73AF61C7D2A5}" dt="2023-09-19T11:29:46.207" v="643" actId="207"/>
          <ac:spMkLst>
            <pc:docMk/>
            <pc:sldMk cId="2878162552" sldId="1465"/>
            <ac:spMk id="25603" creationId="{00000000-0000-0000-0000-000000000000}"/>
          </ac:spMkLst>
        </pc:spChg>
      </pc:sldChg>
      <pc:sldChg chg="addSp delSp modSp add mod modAnim modNotesTx">
        <pc:chgData name="Natacha Crooks" userId="df6f74c6a2784893" providerId="LiveId" clId="{67FEE9A3-4B6F-4253-9557-73AF61C7D2A5}" dt="2023-09-19T11:41:32.030" v="687" actId="20577"/>
        <pc:sldMkLst>
          <pc:docMk/>
          <pc:sldMk cId="4252675503" sldId="1466"/>
        </pc:sldMkLst>
        <pc:spChg chg="add del mod">
          <ac:chgData name="Natacha Crooks" userId="df6f74c6a2784893" providerId="LiveId" clId="{67FEE9A3-4B6F-4253-9557-73AF61C7D2A5}" dt="2023-09-19T11:34:50.947" v="669" actId="478"/>
          <ac:spMkLst>
            <pc:docMk/>
            <pc:sldMk cId="4252675503" sldId="1466"/>
            <ac:spMk id="3" creationId="{450229FF-0E12-2BAB-9848-FA0BF4F25FC5}"/>
          </ac:spMkLst>
        </pc:spChg>
        <pc:spChg chg="add del mod">
          <ac:chgData name="Natacha Crooks" userId="df6f74c6a2784893" providerId="LiveId" clId="{67FEE9A3-4B6F-4253-9557-73AF61C7D2A5}" dt="2023-09-19T11:41:32.030" v="687" actId="20577"/>
          <ac:spMkLst>
            <pc:docMk/>
            <pc:sldMk cId="4252675503" sldId="1466"/>
            <ac:spMk id="27651" creationId="{00000000-0000-0000-0000-000000000000}"/>
          </ac:spMkLst>
        </pc:spChg>
      </pc:sldChg>
      <pc:sldChg chg="modSp add mod">
        <pc:chgData name="Natacha Crooks" userId="df6f74c6a2784893" providerId="LiveId" clId="{67FEE9A3-4B6F-4253-9557-73AF61C7D2A5}" dt="2023-09-19T11:41:41.475" v="691" actId="20577"/>
        <pc:sldMkLst>
          <pc:docMk/>
          <pc:sldMk cId="1641365627" sldId="1467"/>
        </pc:sldMkLst>
        <pc:spChg chg="mod">
          <ac:chgData name="Natacha Crooks" userId="df6f74c6a2784893" providerId="LiveId" clId="{67FEE9A3-4B6F-4253-9557-73AF61C7D2A5}" dt="2023-09-19T11:41:41.475" v="691" actId="20577"/>
          <ac:spMkLst>
            <pc:docMk/>
            <pc:sldMk cId="1641365627" sldId="1467"/>
            <ac:spMk id="27651" creationId="{00000000-0000-0000-0000-000000000000}"/>
          </ac:spMkLst>
        </pc:spChg>
      </pc:sldChg>
      <pc:sldChg chg="add del">
        <pc:chgData name="Natacha Crooks" userId="df6f74c6a2784893" providerId="LiveId" clId="{67FEE9A3-4B6F-4253-9557-73AF61C7D2A5}" dt="2023-09-19T11:42:03.319" v="698" actId="2696"/>
        <pc:sldMkLst>
          <pc:docMk/>
          <pc:sldMk cId="638606967" sldId="1468"/>
        </pc:sldMkLst>
      </pc:sldChg>
      <pc:sldChg chg="modSp add mod">
        <pc:chgData name="Natacha Crooks" userId="df6f74c6a2784893" providerId="LiveId" clId="{67FEE9A3-4B6F-4253-9557-73AF61C7D2A5}" dt="2023-09-19T11:41:57.076" v="697" actId="20577"/>
        <pc:sldMkLst>
          <pc:docMk/>
          <pc:sldMk cId="1538696124" sldId="1469"/>
        </pc:sldMkLst>
        <pc:spChg chg="mod">
          <ac:chgData name="Natacha Crooks" userId="df6f74c6a2784893" providerId="LiveId" clId="{67FEE9A3-4B6F-4253-9557-73AF61C7D2A5}" dt="2023-09-19T11:41:57.076" v="697" actId="20577"/>
          <ac:spMkLst>
            <pc:docMk/>
            <pc:sldMk cId="1538696124" sldId="1469"/>
            <ac:spMk id="27651" creationId="{00000000-0000-0000-0000-000000000000}"/>
          </ac:spMkLst>
        </pc:spChg>
      </pc:sldChg>
      <pc:sldChg chg="add del">
        <pc:chgData name="Natacha Crooks" userId="df6f74c6a2784893" providerId="LiveId" clId="{67FEE9A3-4B6F-4253-9557-73AF61C7D2A5}" dt="2023-09-19T11:54:32.298" v="769" actId="47"/>
        <pc:sldMkLst>
          <pc:docMk/>
          <pc:sldMk cId="5696562" sldId="1470"/>
        </pc:sldMkLst>
      </pc:sldChg>
      <pc:sldChg chg="delSp modSp add mod delAnim">
        <pc:chgData name="Natacha Crooks" userId="df6f74c6a2784893" providerId="LiveId" clId="{67FEE9A3-4B6F-4253-9557-73AF61C7D2A5}" dt="2023-09-19T12:04:45.205" v="847" actId="20577"/>
        <pc:sldMkLst>
          <pc:docMk/>
          <pc:sldMk cId="654290243" sldId="1470"/>
        </pc:sldMkLst>
        <pc:spChg chg="mod">
          <ac:chgData name="Natacha Crooks" userId="df6f74c6a2784893" providerId="LiveId" clId="{67FEE9A3-4B6F-4253-9557-73AF61C7D2A5}" dt="2023-09-19T12:04:45.205" v="847" actId="20577"/>
          <ac:spMkLst>
            <pc:docMk/>
            <pc:sldMk cId="654290243" sldId="1470"/>
            <ac:spMk id="4" creationId="{EF6FB968-B554-4E4F-8A65-879E107A4083}"/>
          </ac:spMkLst>
        </pc:spChg>
        <pc:spChg chg="del mod">
          <ac:chgData name="Natacha Crooks" userId="df6f74c6a2784893" providerId="LiveId" clId="{67FEE9A3-4B6F-4253-9557-73AF61C7D2A5}" dt="2023-09-19T12:02:42.590" v="790" actId="478"/>
          <ac:spMkLst>
            <pc:docMk/>
            <pc:sldMk cId="654290243" sldId="1470"/>
            <ac:spMk id="5" creationId="{1EEC9C23-136B-4945-A0CD-F4FBA22029AF}"/>
          </ac:spMkLst>
        </pc:spChg>
        <pc:spChg chg="del mod">
          <ac:chgData name="Natacha Crooks" userId="df6f74c6a2784893" providerId="LiveId" clId="{67FEE9A3-4B6F-4253-9557-73AF61C7D2A5}" dt="2023-09-19T12:02:42.590" v="790" actId="478"/>
          <ac:spMkLst>
            <pc:docMk/>
            <pc:sldMk cId="654290243" sldId="1470"/>
            <ac:spMk id="6" creationId="{2B640435-8718-5749-8837-B26C02671F42}"/>
          </ac:spMkLst>
        </pc:spChg>
      </pc:sldChg>
      <pc:sldChg chg="delSp modSp add mod ord modAnim">
        <pc:chgData name="Natacha Crooks" userId="df6f74c6a2784893" providerId="LiveId" clId="{67FEE9A3-4B6F-4253-9557-73AF61C7D2A5}" dt="2023-09-19T12:10:36.018" v="938" actId="14100"/>
        <pc:sldMkLst>
          <pc:docMk/>
          <pc:sldMk cId="3345725168" sldId="1471"/>
        </pc:sldMkLst>
        <pc:spChg chg="mod">
          <ac:chgData name="Natacha Crooks" userId="df6f74c6a2784893" providerId="LiveId" clId="{67FEE9A3-4B6F-4253-9557-73AF61C7D2A5}" dt="2023-09-19T12:08:46.530" v="922" actId="2711"/>
          <ac:spMkLst>
            <pc:docMk/>
            <pc:sldMk cId="3345725168" sldId="1471"/>
            <ac:spMk id="50178" creationId="{00000000-0000-0000-0000-000000000000}"/>
          </ac:spMkLst>
        </pc:spChg>
        <pc:spChg chg="mod">
          <ac:chgData name="Natacha Crooks" userId="df6f74c6a2784893" providerId="LiveId" clId="{67FEE9A3-4B6F-4253-9557-73AF61C7D2A5}" dt="2023-09-19T12:10:36.018" v="938" actId="14100"/>
          <ac:spMkLst>
            <pc:docMk/>
            <pc:sldMk cId="3345725168" sldId="1471"/>
            <ac:spMk id="482307" creationId="{00000000-0000-0000-0000-000000000000}"/>
          </ac:spMkLst>
        </pc:spChg>
        <pc:picChg chg="del">
          <ac:chgData name="Natacha Crooks" userId="df6f74c6a2784893" providerId="LiveId" clId="{67FEE9A3-4B6F-4253-9557-73AF61C7D2A5}" dt="2023-09-19T12:08:48.421" v="923" actId="478"/>
          <ac:picMkLst>
            <pc:docMk/>
            <pc:sldMk cId="3345725168" sldId="1471"/>
            <ac:picMk id="50177" creationId="{00000000-0000-0000-0000-000000000000}"/>
          </ac:picMkLst>
        </pc:picChg>
      </pc:sldChg>
      <pc:sldChg chg="delSp modSp add modAnim">
        <pc:chgData name="Natacha Crooks" userId="df6f74c6a2784893" providerId="LiveId" clId="{67FEE9A3-4B6F-4253-9557-73AF61C7D2A5}" dt="2023-09-19T12:15:06.253" v="976" actId="5793"/>
        <pc:sldMkLst>
          <pc:docMk/>
          <pc:sldMk cId="2486133432" sldId="1472"/>
        </pc:sldMkLst>
        <pc:spChg chg="mod">
          <ac:chgData name="Natacha Crooks" userId="df6f74c6a2784893" providerId="LiveId" clId="{67FEE9A3-4B6F-4253-9557-73AF61C7D2A5}" dt="2023-09-19T12:15:06.253" v="976" actId="5793"/>
          <ac:spMkLst>
            <pc:docMk/>
            <pc:sldMk cId="2486133432" sldId="1472"/>
            <ac:spMk id="490499" creationId="{00000000-0000-0000-0000-000000000000}"/>
          </ac:spMkLst>
        </pc:spChg>
        <pc:spChg chg="del">
          <ac:chgData name="Natacha Crooks" userId="df6f74c6a2784893" providerId="LiveId" clId="{67FEE9A3-4B6F-4253-9557-73AF61C7D2A5}" dt="2023-09-19T12:14:57.020" v="971" actId="478"/>
          <ac:spMkLst>
            <pc:docMk/>
            <pc:sldMk cId="2486133432" sldId="1472"/>
            <ac:spMk id="490500" creationId="{00000000-0000-0000-0000-000000000000}"/>
          </ac:spMkLst>
        </pc:spChg>
      </pc:sldChg>
      <pc:sldMasterChg chg="modSp mod">
        <pc:chgData name="Natacha Crooks" userId="df6f74c6a2784893" providerId="LiveId" clId="{67FEE9A3-4B6F-4253-9557-73AF61C7D2A5}" dt="2023-09-19T05:57:58.149" v="468" actId="20577"/>
        <pc:sldMasterMkLst>
          <pc:docMk/>
          <pc:sldMasterMk cId="0" sldId="2147483648"/>
        </pc:sldMasterMkLst>
        <pc:spChg chg="mod">
          <ac:chgData name="Natacha Crooks" userId="df6f74c6a2784893" providerId="LiveId" clId="{67FEE9A3-4B6F-4253-9557-73AF61C7D2A5}" dt="2023-09-19T05:57:58.149" v="468" actId="20577"/>
          <ac:spMkLst>
            <pc:docMk/>
            <pc:sldMasterMk cId="0" sldId="2147483648"/>
            <ac:spMk id="1028" creationId="{00000000-0000-0000-0000-000000000000}"/>
          </ac:spMkLst>
        </pc:spChg>
      </pc:sldMasterChg>
    </pc:docChg>
  </pc:docChgLst>
  <pc:docChgLst>
    <pc:chgData name="Natacha Crooks" userId="df6f74c6a2784893" providerId="LiveId" clId="{88D78B1A-4728-409E-918C-0B46EDCACC26}"/>
    <pc:docChg chg="addSld delSld modSld modSection">
      <pc:chgData name="Natacha Crooks" userId="df6f74c6a2784893" providerId="LiveId" clId="{88D78B1A-4728-409E-918C-0B46EDCACC26}" dt="2023-09-19T18:58:07.294" v="15"/>
      <pc:docMkLst>
        <pc:docMk/>
      </pc:docMkLst>
      <pc:sldChg chg="add modAnim">
        <pc:chgData name="Natacha Crooks" userId="df6f74c6a2784893" providerId="LiveId" clId="{88D78B1A-4728-409E-918C-0B46EDCACC26}" dt="2023-09-19T18:58:07.294" v="15"/>
        <pc:sldMkLst>
          <pc:docMk/>
          <pc:sldMk cId="1160442520" sldId="1223"/>
        </pc:sldMkLst>
      </pc:sldChg>
      <pc:sldChg chg="del">
        <pc:chgData name="Natacha Crooks" userId="df6f74c6a2784893" providerId="LiveId" clId="{88D78B1A-4728-409E-918C-0B46EDCACC26}" dt="2023-09-19T18:53:21.744" v="1" actId="2696"/>
        <pc:sldMkLst>
          <pc:docMk/>
          <pc:sldMk cId="3219615730" sldId="1349"/>
        </pc:sldMkLst>
      </pc:sldChg>
      <pc:sldChg chg="del">
        <pc:chgData name="Natacha Crooks" userId="df6f74c6a2784893" providerId="LiveId" clId="{88D78B1A-4728-409E-918C-0B46EDCACC26}" dt="2023-09-19T18:53:21.744" v="1" actId="2696"/>
        <pc:sldMkLst>
          <pc:docMk/>
          <pc:sldMk cId="2365813308" sldId="1350"/>
        </pc:sldMkLst>
      </pc:sldChg>
      <pc:sldChg chg="del">
        <pc:chgData name="Natacha Crooks" userId="df6f74c6a2784893" providerId="LiveId" clId="{88D78B1A-4728-409E-918C-0B46EDCACC26}" dt="2023-09-19T18:53:21.744" v="1" actId="2696"/>
        <pc:sldMkLst>
          <pc:docMk/>
          <pc:sldMk cId="579317239" sldId="1351"/>
        </pc:sldMkLst>
      </pc:sldChg>
      <pc:sldChg chg="del">
        <pc:chgData name="Natacha Crooks" userId="df6f74c6a2784893" providerId="LiveId" clId="{88D78B1A-4728-409E-918C-0B46EDCACC26}" dt="2023-09-19T18:31:46.737" v="0" actId="2696"/>
        <pc:sldMkLst>
          <pc:docMk/>
          <pc:sldMk cId="1410742950" sldId="1352"/>
        </pc:sldMkLst>
      </pc:sldChg>
      <pc:sldChg chg="del">
        <pc:chgData name="Natacha Crooks" userId="df6f74c6a2784893" providerId="LiveId" clId="{88D78B1A-4728-409E-918C-0B46EDCACC26}" dt="2023-09-19T18:31:46.737" v="0" actId="2696"/>
        <pc:sldMkLst>
          <pc:docMk/>
          <pc:sldMk cId="2136912568" sldId="1353"/>
        </pc:sldMkLst>
      </pc:sldChg>
      <pc:sldChg chg="delSp add modAnim">
        <pc:chgData name="Natacha Crooks" userId="df6f74c6a2784893" providerId="LiveId" clId="{88D78B1A-4728-409E-918C-0B46EDCACC26}" dt="2023-09-19T18:56:03.184" v="10" actId="478"/>
        <pc:sldMkLst>
          <pc:docMk/>
          <pc:sldMk cId="1337686639" sldId="1473"/>
        </pc:sldMkLst>
        <pc:spChg chg="del">
          <ac:chgData name="Natacha Crooks" userId="df6f74c6a2784893" providerId="LiveId" clId="{88D78B1A-4728-409E-918C-0B46EDCACC26}" dt="2023-09-19T18:56:03.184" v="10" actId="478"/>
          <ac:spMkLst>
            <pc:docMk/>
            <pc:sldMk cId="1337686639" sldId="1473"/>
            <ac:spMk id="7" creationId="{00000000-0000-0000-0000-000000000000}"/>
          </ac:spMkLst>
        </pc:spChg>
      </pc:sldChg>
      <pc:sldChg chg="add modAnim">
        <pc:chgData name="Natacha Crooks" userId="df6f74c6a2784893" providerId="LiveId" clId="{88D78B1A-4728-409E-918C-0B46EDCACC26}" dt="2023-09-19T18:55:55.297" v="9"/>
        <pc:sldMkLst>
          <pc:docMk/>
          <pc:sldMk cId="3225717520" sldId="14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6450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433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4294967295"/>
          </p:nvPr>
        </p:nvSpPr>
        <p:spPr/>
        <p:txBody>
          <a:bodyPr lIns="91401" tIns="45701" rIns="91401" bIns="45701"/>
          <a:lstStyle/>
          <a:p>
            <a:fld id="{BB7440CD-BA39-A148-AE3A-F33EF3E7FD39}" type="slidenum">
              <a:rPr lang="en-US" smtClean="0"/>
              <a:t>13</a:t>
            </a:fld>
            <a:endParaRPr lang="en-US"/>
          </a:p>
        </p:txBody>
      </p:sp>
    </p:spTree>
    <p:extLst>
      <p:ext uri="{BB962C8B-B14F-4D97-AF65-F5344CB8AC3E}">
        <p14:creationId xmlns:p14="http://schemas.microsoft.com/office/powerpoint/2010/main" val="1594836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Locks aren’t great for this</a:t>
            </a:r>
          </a:p>
        </p:txBody>
      </p:sp>
      <p:sp>
        <p:nvSpPr>
          <p:cNvPr id="4" name="Slide Number Placeholder 3"/>
          <p:cNvSpPr>
            <a:spLocks noGrp="1"/>
          </p:cNvSpPr>
          <p:nvPr>
            <p:ph type="sldNum" sz="quarter" idx="4294967295"/>
          </p:nvPr>
        </p:nvSpPr>
        <p:spPr/>
        <p:txBody>
          <a:bodyPr lIns="91401" tIns="45701" rIns="91401" bIns="45701"/>
          <a:lstStyle/>
          <a:p>
            <a:fld id="{BB7440CD-BA39-A148-AE3A-F33EF3E7FD39}" type="slidenum">
              <a:rPr lang="en-US" smtClean="0"/>
              <a:t>14</a:t>
            </a:fld>
            <a:endParaRPr lang="en-US"/>
          </a:p>
        </p:txBody>
      </p:sp>
    </p:spTree>
    <p:extLst>
      <p:ext uri="{BB962C8B-B14F-4D97-AF65-F5344CB8AC3E}">
        <p14:creationId xmlns:p14="http://schemas.microsoft.com/office/powerpoint/2010/main" val="4047484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lIns="91401" tIns="45701" rIns="91401" bIns="45701"/>
          <a:lstStyle/>
          <a:p>
            <a:fld id="{BB7440CD-BA39-A148-AE3A-F33EF3E7FD39}" type="slidenum">
              <a:rPr lang="en-US" smtClean="0"/>
              <a:t>15</a:t>
            </a:fld>
            <a:endParaRPr lang="en-US"/>
          </a:p>
        </p:txBody>
      </p:sp>
    </p:spTree>
    <p:extLst>
      <p:ext uri="{BB962C8B-B14F-4D97-AF65-F5344CB8AC3E}">
        <p14:creationId xmlns:p14="http://schemas.microsoft.com/office/powerpoint/2010/main" val="2425271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10282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en-US" dirty="0"/>
              <a:t>Can’t read the value</a:t>
            </a:r>
          </a:p>
        </p:txBody>
      </p:sp>
    </p:spTree>
    <p:extLst>
      <p:ext uri="{BB962C8B-B14F-4D97-AF65-F5344CB8AC3E}">
        <p14:creationId xmlns:p14="http://schemas.microsoft.com/office/powerpoint/2010/main" val="1342602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9200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r>
              <a:rPr lang="en-US" altLang="ko-KR" dirty="0">
                <a:ea typeface="굴림" panose="020B0600000101010101" pitchFamily="34" charset="-127"/>
              </a:rPr>
              <a:t>Good primitives and practices important!</a:t>
            </a:r>
          </a:p>
          <a:p>
            <a:pPr lvl="1"/>
            <a:r>
              <a:rPr lang="en-US" altLang="ko-KR" dirty="0">
                <a:ea typeface="굴림" panose="020B0600000101010101" pitchFamily="34" charset="-127"/>
              </a:rPr>
              <a:t>Since execution is not entirely sequential, really hard to find bugs, since they happen rarely</a:t>
            </a:r>
          </a:p>
          <a:p>
            <a:pPr lvl="1"/>
            <a:r>
              <a:rPr lang="en-US" altLang="ko-KR" dirty="0">
                <a:ea typeface="굴림" panose="020B0600000101010101" pitchFamily="34" charset="-127"/>
              </a:rPr>
              <a:t>UNIX is pretty stable now, but up until about mid-80s </a:t>
            </a:r>
            <a:br>
              <a:rPr lang="en-US" altLang="ko-KR" dirty="0">
                <a:ea typeface="굴림" panose="020B0600000101010101" pitchFamily="34" charset="-127"/>
              </a:rPr>
            </a:br>
            <a:r>
              <a:rPr lang="en-US" altLang="ko-KR" dirty="0">
                <a:ea typeface="굴림" panose="020B0600000101010101" pitchFamily="34" charset="-127"/>
              </a:rPr>
              <a:t>(10 years after started), systems running UNIX would crash every week or so – concurrency bugs</a:t>
            </a:r>
          </a:p>
          <a:p>
            <a:endParaRPr lang="en-US" altLang="en-US" dirty="0"/>
          </a:p>
        </p:txBody>
      </p:sp>
    </p:spTree>
    <p:extLst>
      <p:ext uri="{BB962C8B-B14F-4D97-AF65-F5344CB8AC3E}">
        <p14:creationId xmlns:p14="http://schemas.microsoft.com/office/powerpoint/2010/main" val="251928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34802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66626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27394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00935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62206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9788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736065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52605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95579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972532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68097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pPr algn="l"/>
            <a:r>
              <a:rPr lang="en-US" sz="1800" b="1" i="0" u="none" strike="noStrike" baseline="0" dirty="0">
                <a:latin typeface="URWPalladioL-Bold"/>
              </a:rPr>
              <a:t>condition variable </a:t>
            </a:r>
            <a:r>
              <a:rPr lang="en-US" sz="1800" b="0" i="0" u="none" strike="noStrike" baseline="0" dirty="0">
                <a:latin typeface="URWPalladioL-Roma"/>
              </a:rPr>
              <a:t>is an explicit</a:t>
            </a:r>
          </a:p>
          <a:p>
            <a:pPr algn="l"/>
            <a:r>
              <a:rPr lang="en-US" sz="1800" b="0" i="0" u="none" strike="noStrike" baseline="0" dirty="0">
                <a:latin typeface="URWPalladioL-Roma"/>
              </a:rPr>
              <a:t>queue that threads can put themselves on when some state of execution</a:t>
            </a:r>
          </a:p>
          <a:p>
            <a:pPr algn="l"/>
            <a:r>
              <a:rPr lang="en-US" sz="1800" b="0" i="0" u="none" strike="noStrike" baseline="0" dirty="0">
                <a:latin typeface="URWPalladioL-Roma"/>
              </a:rPr>
              <a:t>(i.e., some </a:t>
            </a:r>
            <a:r>
              <a:rPr lang="en-US" sz="1800" b="1" i="0" u="none" strike="noStrike" baseline="0" dirty="0">
                <a:latin typeface="URWPalladioL-Bold"/>
              </a:rPr>
              <a:t>condition</a:t>
            </a:r>
            <a:r>
              <a:rPr lang="en-US" sz="1800" b="0" i="0" u="none" strike="noStrike" baseline="0" dirty="0">
                <a:latin typeface="URWPalladioL-Roma"/>
              </a:rPr>
              <a:t>) is not as desired (by </a:t>
            </a:r>
            <a:r>
              <a:rPr lang="en-US" sz="1800" b="1" i="0" u="none" strike="noStrike" baseline="0" dirty="0">
                <a:latin typeface="URWPalladioL-Bold"/>
              </a:rPr>
              <a:t>waiting </a:t>
            </a:r>
            <a:r>
              <a:rPr lang="en-US" sz="1800" b="0" i="0" u="none" strike="noStrike" baseline="0" dirty="0">
                <a:latin typeface="URWPalladioL-Roma"/>
              </a:rPr>
              <a:t>on the condition);</a:t>
            </a:r>
          </a:p>
          <a:p>
            <a:pPr algn="l"/>
            <a:r>
              <a:rPr lang="en-US" sz="1800" b="0" i="0" u="none" strike="noStrike" baseline="0" dirty="0">
                <a:latin typeface="URWPalladioL-Roma"/>
              </a:rPr>
              <a:t>some other thread, when it changes said state, can then wake one (or</a:t>
            </a:r>
          </a:p>
          <a:p>
            <a:pPr algn="l"/>
            <a:r>
              <a:rPr lang="en-US" sz="1800" b="0" i="0" u="none" strike="noStrike" baseline="0" dirty="0">
                <a:latin typeface="URWPalladioL-Roma"/>
              </a:rPr>
              <a:t>more) of those waiting threads and thus allow them to continue (by </a:t>
            </a:r>
            <a:r>
              <a:rPr lang="en-US" sz="1800" b="1" i="0" u="none" strike="noStrike" baseline="0" dirty="0">
                <a:latin typeface="URWPalladioL-Bold"/>
              </a:rPr>
              <a:t>signaling</a:t>
            </a:r>
          </a:p>
          <a:p>
            <a:pPr algn="l"/>
            <a:r>
              <a:rPr lang="en-US" sz="1800" b="0" i="0" u="none" strike="noStrike" baseline="0" dirty="0">
                <a:latin typeface="URWPalladioL-Roma"/>
              </a:rPr>
              <a:t>on the condition)</a:t>
            </a:r>
          </a:p>
          <a:p>
            <a:pPr algn="l"/>
            <a:endParaRPr lang="en-US" altLang="ko-KR" sz="1800" b="0" i="0" u="none" strike="noStrike" baseline="0" dirty="0">
              <a:latin typeface="URWPalladioL-Roma"/>
              <a:ea typeface="굴림" panose="020B0600000101010101" pitchFamily="34" charset="-127"/>
            </a:endParaRPr>
          </a:p>
          <a:p>
            <a:pPr algn="l"/>
            <a:r>
              <a:rPr lang="en-US" sz="1800" b="0" i="0" u="none" strike="noStrike" baseline="0" dirty="0">
                <a:latin typeface="CMR10"/>
              </a:rPr>
              <a:t>A </a:t>
            </a:r>
            <a:r>
              <a:rPr lang="en-US" sz="1800" b="0" i="0" u="none" strike="noStrike" baseline="0" dirty="0">
                <a:latin typeface="CMTI10"/>
              </a:rPr>
              <a:t>condition variable </a:t>
            </a:r>
            <a:r>
              <a:rPr lang="en-US" sz="1800" b="0" i="0" u="none" strike="noStrike" baseline="0" dirty="0">
                <a:latin typeface="CMR10"/>
              </a:rPr>
              <a:t>is a synchronization object that enables a thread to e- </a:t>
            </a:r>
            <a:r>
              <a:rPr lang="en-US" sz="1800" b="0" i="0" u="none" strike="noStrike" baseline="0" dirty="0" err="1">
                <a:latin typeface="CMR8"/>
              </a:rPr>
              <a:t>Denition</a:t>
            </a:r>
            <a:r>
              <a:rPr lang="en-US" sz="1800" b="0" i="0" u="none" strike="noStrike" baseline="0" dirty="0">
                <a:latin typeface="CMR8"/>
              </a:rPr>
              <a:t>: </a:t>
            </a:r>
            <a:r>
              <a:rPr lang="en-US" sz="1800" b="0" i="0" u="none" strike="noStrike" baseline="0" dirty="0">
                <a:latin typeface="CMBX8"/>
              </a:rPr>
              <a:t>condition</a:t>
            </a:r>
          </a:p>
          <a:p>
            <a:pPr algn="l"/>
            <a:r>
              <a:rPr lang="en-US" sz="1800" b="0" i="0" u="none" strike="noStrike" baseline="0" dirty="0" err="1">
                <a:latin typeface="CMR10"/>
              </a:rPr>
              <a:t>ciently</a:t>
            </a:r>
            <a:r>
              <a:rPr lang="en-US" sz="1800" b="0" i="0" u="none" strike="noStrike" baseline="0" dirty="0">
                <a:latin typeface="CMR10"/>
              </a:rPr>
              <a:t> wait for a change to shared state that is protected by a lock.</a:t>
            </a:r>
            <a:endParaRPr lang="ko-KR" altLang="en-US" dirty="0">
              <a:ea typeface="굴림" panose="020B0600000101010101" pitchFamily="34" charset="-127"/>
            </a:endParaRPr>
          </a:p>
        </p:txBody>
      </p:sp>
    </p:spTree>
    <p:extLst>
      <p:ext uri="{BB962C8B-B14F-4D97-AF65-F5344CB8AC3E}">
        <p14:creationId xmlns:p14="http://schemas.microsoft.com/office/powerpoint/2010/main" val="3142618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pPr algn="l"/>
            <a:r>
              <a:rPr lang="en-US" sz="1800" b="0" i="0" u="none" strike="noStrike" baseline="0" dirty="0">
                <a:latin typeface="CMR10"/>
              </a:rPr>
              <a:t>A thread always calls </a:t>
            </a:r>
            <a:r>
              <a:rPr lang="en-US" sz="1800" b="0" i="0" u="none" strike="noStrike" baseline="0" dirty="0">
                <a:latin typeface="CMTT10"/>
              </a:rPr>
              <a:t>wait() </a:t>
            </a:r>
            <a:r>
              <a:rPr lang="en-US" sz="1800" b="0" i="0" u="none" strike="noStrike" baseline="0" dirty="0">
                <a:latin typeface="CMR10"/>
              </a:rPr>
              <a:t>while holding a lock, and the call to wait</a:t>
            </a:r>
          </a:p>
          <a:p>
            <a:pPr algn="l"/>
            <a:r>
              <a:rPr lang="en-US" sz="1800" b="0" i="0" u="none" strike="noStrike" baseline="0" dirty="0">
                <a:latin typeface="CMTI10"/>
              </a:rPr>
              <a:t>atomically </a:t>
            </a:r>
            <a:r>
              <a:rPr lang="en-US" sz="1800" b="0" i="0" u="none" strike="noStrike" baseline="0" dirty="0">
                <a:latin typeface="CMR10"/>
              </a:rPr>
              <a:t>releases the lock and puts the thread on the condition </a:t>
            </a:r>
            <a:r>
              <a:rPr lang="en-US" sz="1800" b="0" i="0" u="none" strike="noStrike" baseline="0" dirty="0" err="1">
                <a:latin typeface="CMR10"/>
              </a:rPr>
              <a:t>vari</a:t>
            </a:r>
            <a:r>
              <a:rPr lang="en-US" sz="1800" b="0" i="0" u="none" strike="noStrike" baseline="0" dirty="0">
                <a:latin typeface="CMR10"/>
              </a:rPr>
              <a:t>-</a:t>
            </a:r>
          </a:p>
          <a:p>
            <a:pPr algn="l"/>
            <a:r>
              <a:rPr lang="en-US" sz="1800" b="0" i="0" u="none" strike="noStrike" baseline="0" dirty="0" err="1">
                <a:latin typeface="CMR10"/>
              </a:rPr>
              <a:t>able's</a:t>
            </a:r>
            <a:r>
              <a:rPr lang="en-US" sz="1800" b="0" i="0" u="none" strike="noStrike" baseline="0" dirty="0">
                <a:latin typeface="CMR10"/>
              </a:rPr>
              <a:t> </a:t>
            </a:r>
            <a:r>
              <a:rPr lang="en-US" sz="1800" b="0" i="0" u="none" strike="noStrike" baseline="0" dirty="0">
                <a:latin typeface="CMTT10"/>
              </a:rPr>
              <a:t>waiting queue. </a:t>
            </a:r>
            <a:r>
              <a:rPr lang="en-US" sz="1800" b="0" i="0" u="none" strike="noStrike" baseline="0" dirty="0">
                <a:latin typeface="CMR10"/>
              </a:rPr>
              <a:t>The atomicity ensures that there is no separation</a:t>
            </a:r>
          </a:p>
          <a:p>
            <a:pPr algn="l"/>
            <a:r>
              <a:rPr lang="en-US" sz="1800" b="0" i="0" u="none" strike="noStrike" baseline="0" dirty="0">
                <a:latin typeface="CMR10"/>
              </a:rPr>
              <a:t>between checking the shared object's state, deciding to wait, adding the</a:t>
            </a:r>
          </a:p>
          <a:p>
            <a:pPr algn="l"/>
            <a:r>
              <a:rPr lang="en-US" sz="1800" b="0" i="0" u="none" strike="noStrike" baseline="0" dirty="0">
                <a:latin typeface="CMR10"/>
              </a:rPr>
              <a:t>waiting thread to the condition variable's queue, and releasing the lock so</a:t>
            </a:r>
          </a:p>
          <a:p>
            <a:pPr algn="l"/>
            <a:r>
              <a:rPr lang="en-US" sz="1800" b="0" i="0" u="none" strike="noStrike" baseline="0" dirty="0">
                <a:latin typeface="CMR10"/>
              </a:rPr>
              <a:t>that the</a:t>
            </a:r>
          </a:p>
          <a:p>
            <a:pPr algn="l"/>
            <a:endParaRPr lang="en-US" altLang="ko-KR" sz="1800" b="0" i="0" u="none" strike="noStrike" baseline="0" dirty="0">
              <a:latin typeface="CMR10"/>
              <a:ea typeface="굴림" panose="020B0600000101010101" pitchFamily="34" charset="-127"/>
            </a:endParaRPr>
          </a:p>
          <a:p>
            <a:pPr algn="l"/>
            <a:endParaRPr lang="ko-KR" altLang="en-US" dirty="0">
              <a:ea typeface="굴림" panose="020B0600000101010101" pitchFamily="34" charset="-127"/>
            </a:endParaRPr>
          </a:p>
        </p:txBody>
      </p:sp>
    </p:spTree>
    <p:extLst>
      <p:ext uri="{BB962C8B-B14F-4D97-AF65-F5344CB8AC3E}">
        <p14:creationId xmlns:p14="http://schemas.microsoft.com/office/powerpoint/2010/main" val="2011957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63674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2335758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1985408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p:spPr>
        <p:txBody>
          <a:bodyPr/>
          <a:lstStyle/>
          <a:p>
            <a:r>
              <a:rPr lang="en-US" altLang="ko-KR" dirty="0">
                <a:ea typeface="굴림" panose="020B0600000101010101" pitchFamily="34" charset="-127"/>
              </a:rPr>
              <a:t>The if often becomes a while</a:t>
            </a:r>
            <a:endParaRPr lang="ko-KR" altLang="en-US" dirty="0">
              <a:ea typeface="굴림" panose="020B0600000101010101" pitchFamily="34" charset="-127"/>
            </a:endParaRPr>
          </a:p>
        </p:txBody>
      </p:sp>
    </p:spTree>
    <p:extLst>
      <p:ext uri="{BB962C8B-B14F-4D97-AF65-F5344CB8AC3E}">
        <p14:creationId xmlns:p14="http://schemas.microsoft.com/office/powerpoint/2010/main" val="2932418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2886699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773872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554262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80000"/>
              </a:lnSpc>
              <a:spcBef>
                <a:spcPct val="20000"/>
              </a:spcBef>
              <a:tabLst>
                <a:tab pos="688975" algn="l"/>
                <a:tab pos="1027113" algn="l"/>
                <a:tab pos="1377950" algn="l"/>
              </a:tabLst>
            </a:pPr>
            <a:r>
              <a:rPr lang="en-US" altLang="ko-KR" dirty="0">
                <a:solidFill>
                  <a:srgbClr val="000000"/>
                </a:solidFill>
                <a:latin typeface="Helvetica" charset="0"/>
                <a:ea typeface="굴림" charset="0"/>
                <a:cs typeface="굴림" charset="0"/>
              </a:rPr>
              <a:t>Most real operating systems do this!</a:t>
            </a:r>
          </a:p>
          <a:p>
            <a:pPr lvl="1">
              <a:lnSpc>
                <a:spcPct val="80000"/>
              </a:lnSpc>
              <a:spcBef>
                <a:spcPct val="20000"/>
              </a:spcBef>
              <a:tabLst>
                <a:tab pos="688975" algn="l"/>
                <a:tab pos="1027113" algn="l"/>
                <a:tab pos="1377950" algn="l"/>
              </a:tabLst>
            </a:pPr>
            <a:r>
              <a:rPr lang="en-US" altLang="ko-KR" dirty="0">
                <a:solidFill>
                  <a:srgbClr val="000000"/>
                </a:solidFill>
                <a:latin typeface="Helvetica" charset="0"/>
                <a:ea typeface="굴림" charset="0"/>
                <a:cs typeface="굴림" charset="0"/>
              </a:rPr>
              <a:t>More efficient, easier to implement</a:t>
            </a:r>
          </a:p>
          <a:p>
            <a:pPr lvl="1">
              <a:lnSpc>
                <a:spcPct val="80000"/>
              </a:lnSpc>
              <a:spcBef>
                <a:spcPct val="20000"/>
              </a:spcBef>
              <a:tabLst>
                <a:tab pos="688975" algn="l"/>
                <a:tab pos="1027113" algn="l"/>
                <a:tab pos="1377950" algn="l"/>
              </a:tabLst>
            </a:pPr>
            <a:r>
              <a:rPr lang="en-US" altLang="ko-KR" dirty="0">
                <a:solidFill>
                  <a:srgbClr val="000000"/>
                </a:solidFill>
                <a:latin typeface="Helvetica" charset="0"/>
                <a:ea typeface="굴림" charset="0"/>
                <a:cs typeface="굴림" charset="0"/>
              </a:rPr>
              <a:t>Signaler’s cache state, </a:t>
            </a:r>
            <a:r>
              <a:rPr lang="en-US" altLang="ko-KR" dirty="0" err="1">
                <a:solidFill>
                  <a:srgbClr val="000000"/>
                </a:solidFill>
                <a:latin typeface="Helvetica" charset="0"/>
                <a:ea typeface="굴림" charset="0"/>
                <a:cs typeface="굴림" charset="0"/>
              </a:rPr>
              <a:t>etc</a:t>
            </a:r>
            <a:r>
              <a:rPr lang="en-US" altLang="ko-KR" dirty="0">
                <a:solidFill>
                  <a:srgbClr val="000000"/>
                </a:solidFill>
                <a:latin typeface="Helvetica" charset="0"/>
                <a:ea typeface="굴림" charset="0"/>
                <a:cs typeface="굴림" charset="0"/>
              </a:rPr>
              <a:t> still good</a:t>
            </a:r>
          </a:p>
          <a:p>
            <a:endParaRPr lang="ko-KR" altLang="en-US" dirty="0">
              <a:ea typeface="굴림" charset="0"/>
              <a:cs typeface="굴림" charset="0"/>
            </a:endParaRPr>
          </a:p>
        </p:txBody>
      </p:sp>
    </p:spTree>
    <p:extLst>
      <p:ext uri="{BB962C8B-B14F-4D97-AF65-F5344CB8AC3E}">
        <p14:creationId xmlns:p14="http://schemas.microsoft.com/office/powerpoint/2010/main" val="169620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82972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4294967295"/>
          </p:nvPr>
        </p:nvSpPr>
        <p:spPr/>
        <p:txBody>
          <a:bodyPr lIns="91414" tIns="45708" rIns="91414" bIns="45708"/>
          <a:lstStyle/>
          <a:p>
            <a:fld id="{BB7440CD-BA39-A148-AE3A-F33EF3E7FD39}" type="slidenum">
              <a:rPr lang="en-US" smtClean="0"/>
              <a:t>41</a:t>
            </a:fld>
            <a:endParaRPr lang="en-US"/>
          </a:p>
        </p:txBody>
      </p:sp>
    </p:spTree>
    <p:extLst>
      <p:ext uri="{BB962C8B-B14F-4D97-AF65-F5344CB8AC3E}">
        <p14:creationId xmlns:p14="http://schemas.microsoft.com/office/powerpoint/2010/main" val="30447969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4294967295"/>
          </p:nvPr>
        </p:nvSpPr>
        <p:spPr/>
        <p:txBody>
          <a:bodyPr lIns="91414" tIns="45708" rIns="91414" bIns="45708"/>
          <a:lstStyle/>
          <a:p>
            <a:fld id="{BB7440CD-BA39-A148-AE3A-F33EF3E7FD39}" type="slidenum">
              <a:rPr lang="en-US" smtClean="0"/>
              <a:t>42</a:t>
            </a:fld>
            <a:endParaRPr lang="en-US"/>
          </a:p>
        </p:txBody>
      </p:sp>
    </p:spTree>
    <p:extLst>
      <p:ext uri="{BB962C8B-B14F-4D97-AF65-F5344CB8AC3E}">
        <p14:creationId xmlns:p14="http://schemas.microsoft.com/office/powerpoint/2010/main" val="1786098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98967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1955101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6843392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99873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35825010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7193247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0662757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550849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dirty="0">
                <a:ea typeface="굴림" panose="020B0600000101010101" pitchFamily="34" charset="-127"/>
              </a:rPr>
              <a:t>Can we build </a:t>
            </a:r>
            <a:r>
              <a:rPr lang="en-US" altLang="ko-KR" sz="1200" dirty="0" err="1">
                <a:ea typeface="굴림" panose="020B0600000101010101" pitchFamily="34" charset="-127"/>
              </a:rPr>
              <a:t>test&amp;set</a:t>
            </a:r>
            <a:r>
              <a:rPr lang="en-US" altLang="ko-KR" sz="1200" dirty="0">
                <a:ea typeface="굴림" panose="020B0600000101010101" pitchFamily="34" charset="-127"/>
              </a:rPr>
              <a:t> locks without busy-waiting?</a:t>
            </a:r>
          </a:p>
          <a:p>
            <a:r>
              <a:rPr lang="en-US" altLang="en-US" dirty="0"/>
              <a:t>So can we build test-and-set locks without busy waiting? Well, remember how we got from a bad disable interrupt, enable interrupt solution that melted down a reactor to not so bad because we have a short critical or critical section. Remember we did that earlier. Can we do that with test-and-set? And the answer is yes. So what we do is we have two variables, a global guard variable and then a locking variable. And so this thing in red is going to be used like our disable and enable interrupts. The lock is going to be called my lock. Yes, go to sleep and atomically said Guard to 0 while we're sleeping. Otherwise, we grabbed the lock, we said Guard to 0. Same idea where here we're using the test and set to the Red Guard like disable interrupts and the right of 0 to the guard like enable interrupts. Same idea here. And the argument about why this might be okay is that the busy waiting here is short because this section is short and you don't test and said very often for very long. Now, somehow you have to reset the guard variable to 0 while sleeping. We have the same question of before or just after sleep that we had earlier. So if you look, we went from can we build, acquire and release with disable and enable interrupts. This was bad because if a threads in a critical section, we let the Reactor Meltdown to this meta critical idea where we use disable and enable on a short met a critical section</a:t>
            </a:r>
          </a:p>
        </p:txBody>
      </p:sp>
    </p:spTree>
    <p:extLst>
      <p:ext uri="{BB962C8B-B14F-4D97-AF65-F5344CB8AC3E}">
        <p14:creationId xmlns:p14="http://schemas.microsoft.com/office/powerpoint/2010/main" val="26446623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3606436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8846302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27422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0883794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496241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3042155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pPr lvl="1"/>
            <a:endParaRPr lang="en-US" altLang="en-US" dirty="0"/>
          </a:p>
        </p:txBody>
      </p:sp>
    </p:spTree>
    <p:extLst>
      <p:ext uri="{BB962C8B-B14F-4D97-AF65-F5344CB8AC3E}">
        <p14:creationId xmlns:p14="http://schemas.microsoft.com/office/powerpoint/2010/main" val="211757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basically a custom thread queue</a:t>
            </a:r>
          </a:p>
        </p:txBody>
      </p:sp>
    </p:spTree>
    <p:extLst>
      <p:ext uri="{BB962C8B-B14F-4D97-AF65-F5344CB8AC3E}">
        <p14:creationId xmlns:p14="http://schemas.microsoft.com/office/powerpoint/2010/main" val="3943288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Why a while loop?</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Doesn’t quite give us no-kernel crossings when uncontended…!</a:t>
            </a:r>
          </a:p>
          <a:p>
            <a:endParaRPr lang="en-US" dirty="0"/>
          </a:p>
        </p:txBody>
      </p:sp>
    </p:spTree>
    <p:extLst>
      <p:ext uri="{BB962C8B-B14F-4D97-AF65-F5344CB8AC3E}">
        <p14:creationId xmlns:p14="http://schemas.microsoft.com/office/powerpoint/2010/main" val="324334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Closer to how </a:t>
            </a:r>
            <a:r>
              <a:rPr lang="en-US" dirty="0" err="1"/>
              <a:t>pthread</a:t>
            </a:r>
            <a:r>
              <a:rPr lang="en-US" dirty="0"/>
              <a:t> implements locks</a:t>
            </a:r>
          </a:p>
          <a:p>
            <a:r>
              <a:rPr lang="en-US" dirty="0"/>
              <a:t>Why do we need the “make sure other sleepers not stuck”?</a:t>
            </a:r>
          </a:p>
        </p:txBody>
      </p:sp>
    </p:spTree>
    <p:extLst>
      <p:ext uri="{BB962C8B-B14F-4D97-AF65-F5344CB8AC3E}">
        <p14:creationId xmlns:p14="http://schemas.microsoft.com/office/powerpoint/2010/main" val="138066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7337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mj-lt"/>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mn-lt"/>
                <a:ea typeface="Gill Sans Light" charset="0"/>
                <a:cs typeface="Gill Sans Light" charset="0"/>
              </a:defRPr>
            </a:lvl1pPr>
            <a:lvl2pPr>
              <a:defRPr b="0" i="0">
                <a:latin typeface="+mn-lt"/>
                <a:ea typeface="Gill Sans Light" charset="0"/>
                <a:cs typeface="Gill Sans Light" charset="0"/>
              </a:defRPr>
            </a:lvl2pPr>
            <a:lvl3pPr>
              <a:defRPr b="0" i="0">
                <a:latin typeface="+mn-lt"/>
                <a:ea typeface="Gill Sans Light" charset="0"/>
                <a:cs typeface="Gill Sans Light" charset="0"/>
              </a:defRPr>
            </a:lvl3pPr>
            <a:lvl4pPr>
              <a:defRPr b="0" i="0">
                <a:latin typeface="+mn-lt"/>
                <a:ea typeface="Gill Sans Light" charset="0"/>
                <a:cs typeface="Gill Sans Light" charset="0"/>
              </a:defRPr>
            </a:lvl4pPr>
            <a:lvl5pPr>
              <a:defRPr b="0" i="0">
                <a:latin typeface="+mn-lt"/>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5"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a:solidFill>
                  <a:srgbClr val="2A40E2"/>
                </a:solidFill>
                <a:latin typeface="Calibri" panose="020F0502020204030204" pitchFamily="34" charset="0"/>
                <a:cs typeface="Calibri" panose="020F0502020204030204" pitchFamily="34" charset="0"/>
              </a:rPr>
              <a:t>8.</a:t>
            </a:r>
            <a:fld id="{8B82DB86-37F9-954E-8F10-00623E1FD261}" type="slidenum">
              <a:rPr lang="en-US" sz="1400" b="0" smtClean="0">
                <a:solidFill>
                  <a:srgbClr val="2A40E2"/>
                </a:solidFill>
                <a:latin typeface="Calibri" panose="020F0502020204030204" pitchFamily="34" charset="0"/>
                <a:cs typeface="Calibri" panose="020F0502020204030204" pitchFamily="34" charset="0"/>
              </a:rPr>
              <a:pPr algn="ctr"/>
              <a:t>‹#›</a:t>
            </a:fld>
            <a:endParaRPr lang="en-US" sz="1400" b="0" dirty="0">
              <a:solidFill>
                <a:srgbClr val="2A40E2"/>
              </a:solidFill>
              <a:latin typeface="Calibri" panose="020F0502020204030204" pitchFamily="34" charset="0"/>
              <a:cs typeface="Calibri" panose="020F0502020204030204" pitchFamily="34"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Calibri" panose="020F0502020204030204" pitchFamily="34" charset="0"/>
              <a:ea typeface="Arial" charset="0"/>
              <a:cs typeface="Calibri" panose="020F0502020204030204" pitchFamily="34" charset="0"/>
            </a:endParaRPr>
          </a:p>
        </p:txBody>
      </p:sp>
      <p:sp>
        <p:nvSpPr>
          <p:cNvPr id="1031" name="Text Box 7"/>
          <p:cNvSpPr txBox="1">
            <a:spLocks noChangeArrowheads="1"/>
          </p:cNvSpPr>
          <p:nvPr userDrawn="1"/>
        </p:nvSpPr>
        <p:spPr bwMode="auto">
          <a:xfrm>
            <a:off x="4416224" y="6550236"/>
            <a:ext cx="3359552"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lgn="ctr">
              <a:defRPr/>
            </a:pPr>
            <a:r>
              <a:rPr lang="en-US" sz="1400" b="0" dirty="0">
                <a:solidFill>
                  <a:srgbClr val="2A40E2"/>
                </a:solidFill>
                <a:latin typeface="Calibri" panose="020F0502020204030204" pitchFamily="34" charset="0"/>
                <a:cs typeface="Calibri" panose="020F0502020204030204" pitchFamily="34" charset="0"/>
              </a:rPr>
              <a:t>Crooks &amp; Zaharia CS162 © UCB Spring 2025</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Calibri" panose="020F0502020204030204" pitchFamily="34" charset="0"/>
          <a:ea typeface="ＭＳ Ｐゴシック" charset="0"/>
          <a:cs typeface="Calibri" panose="020F0502020204030204" pitchFamily="34"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ＭＳ Ｐゴシック" charset="0"/>
          <a:cs typeface="Calibri" panose="020F0502020204030204" pitchFamily="34"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pt-info.labri.fr/~denis/Enseignement/2008-IR/Articles/01-futex.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latin typeface="+mj-lt"/>
              </a:rPr>
              <a:t>CS162</a:t>
            </a:r>
            <a:br>
              <a:rPr lang="en-US" sz="3000" dirty="0">
                <a:latin typeface="+mj-lt"/>
              </a:rPr>
            </a:br>
            <a:r>
              <a:rPr lang="en-US" sz="3000" dirty="0">
                <a:latin typeface="+mj-lt"/>
              </a:rPr>
              <a:t>Operating Systems and</a:t>
            </a:r>
            <a:br>
              <a:rPr lang="en-US" sz="3000" dirty="0">
                <a:latin typeface="+mj-lt"/>
              </a:rPr>
            </a:br>
            <a:r>
              <a:rPr lang="en-US" sz="3000" dirty="0">
                <a:latin typeface="+mj-lt"/>
              </a:rPr>
              <a:t>Systems Programming</a:t>
            </a:r>
            <a:br>
              <a:rPr lang="en-US" sz="3000" dirty="0">
                <a:latin typeface="+mj-lt"/>
              </a:rPr>
            </a:br>
            <a:r>
              <a:rPr lang="en-US" sz="3000" dirty="0">
                <a:latin typeface="+mj-lt"/>
              </a:rPr>
              <a:t>Lecture 8</a:t>
            </a:r>
            <a:br>
              <a:rPr lang="en-US" sz="3000" dirty="0">
                <a:latin typeface="+mj-lt"/>
              </a:rPr>
            </a:br>
            <a:br>
              <a:rPr lang="en-US" sz="3000" dirty="0">
                <a:latin typeface="+mj-lt"/>
              </a:rPr>
            </a:br>
            <a:r>
              <a:rPr lang="en-US" sz="3000" dirty="0">
                <a:latin typeface="+mj-lt"/>
              </a:rPr>
              <a:t>Concurrency </a:t>
            </a:r>
            <a:br>
              <a:rPr lang="en-US" sz="3000" dirty="0">
                <a:latin typeface="+mj-lt"/>
              </a:rPr>
            </a:br>
            <a:endParaRPr lang="en-US" sz="3000" dirty="0">
              <a:latin typeface="+mj-lt"/>
            </a:endParaRP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latin typeface="+mj-lt"/>
                <a:ea typeface="Gill Sans" charset="0"/>
              </a:rPr>
              <a:t>Professor Natacha Crooks &amp; Matei Zaharia</a:t>
            </a:r>
          </a:p>
          <a:p>
            <a:pPr marL="285750" indent="-285750">
              <a:defRPr/>
            </a:pPr>
            <a:r>
              <a:rPr lang="en-US" altLang="en-US" dirty="0">
                <a:latin typeface="+mj-lt"/>
                <a:ea typeface="Gill Sans" charset="0"/>
              </a:rPr>
              <a:t>https://cs162.org/</a:t>
            </a:r>
          </a:p>
        </p:txBody>
      </p:sp>
      <p:sp>
        <p:nvSpPr>
          <p:cNvPr id="2" name="Rectangle 3">
            <a:extLst>
              <a:ext uri="{FF2B5EF4-FFF2-40B4-BE49-F238E27FC236}">
                <a16:creationId xmlns:a16="http://schemas.microsoft.com/office/drawing/2014/main" id="{A7337522-8EBC-710A-3C8B-B5C35ABD3B16}"/>
              </a:ext>
            </a:extLst>
          </p:cNvPr>
          <p:cNvSpPr txBox="1">
            <a:spLocks noChangeArrowheads="1"/>
          </p:cNvSpPr>
          <p:nvPr/>
        </p:nvSpPr>
        <p:spPr bwMode="auto">
          <a:xfrm>
            <a:off x="1143000" y="6172200"/>
            <a:ext cx="106680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0" indent="0" algn="ctr" rtl="0" eaLnBrk="0" fontAlgn="base" hangingPunct="0">
              <a:lnSpc>
                <a:spcPct val="90000"/>
              </a:lnSpc>
              <a:spcBef>
                <a:spcPct val="30000"/>
              </a:spcBef>
              <a:spcAft>
                <a:spcPct val="0"/>
              </a:spcAft>
              <a:buSzPct val="100000"/>
              <a:buFontTx/>
              <a:buNone/>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285750" indent="-285750">
              <a:defRPr/>
            </a:pPr>
            <a:r>
              <a:rPr lang="en-US" altLang="en-US" sz="1600" b="0" kern="0" dirty="0">
                <a:latin typeface="+mj-lt"/>
                <a:ea typeface="Gill Sans" charset="0"/>
              </a:rPr>
              <a:t>Slides based on prior slide decks from David Culler, Ion </a:t>
            </a:r>
            <a:r>
              <a:rPr lang="en-US" altLang="en-US" sz="1600" b="0" kern="0" dirty="0" err="1">
                <a:latin typeface="+mj-lt"/>
                <a:ea typeface="Gill Sans" charset="0"/>
              </a:rPr>
              <a:t>Stoica</a:t>
            </a:r>
            <a:r>
              <a:rPr lang="en-US" altLang="en-US" sz="1600" b="0" kern="0" dirty="0">
                <a:latin typeface="+mj-lt"/>
                <a:ea typeface="Gill Sans" charset="0"/>
              </a:rPr>
              <a:t>, John </a:t>
            </a:r>
            <a:r>
              <a:rPr lang="en-US" altLang="en-US" sz="1600" b="0" kern="0" dirty="0" err="1">
                <a:latin typeface="+mj-lt"/>
                <a:ea typeface="Gill Sans" charset="0"/>
              </a:rPr>
              <a:t>Kubiatowicz</a:t>
            </a:r>
            <a:r>
              <a:rPr lang="en-US" altLang="en-US" sz="1600" b="0" kern="0" dirty="0">
                <a:latin typeface="+mj-lt"/>
                <a:ea typeface="Gill Sans" charset="0"/>
              </a:rPr>
              <a:t>, Alison Norman and Lorenzo </a:t>
            </a:r>
            <a:r>
              <a:rPr lang="en-US" altLang="en-US" sz="1600" b="0" kern="0" dirty="0" err="1">
                <a:latin typeface="+mj-lt"/>
                <a:ea typeface="Gill Sans" charset="0"/>
              </a:rPr>
              <a:t>Alvisi</a:t>
            </a:r>
            <a:endParaRPr lang="en-US" altLang="en-US" sz="1600" b="0" kern="0" dirty="0">
              <a:latin typeface="+mj-lt"/>
              <a:ea typeface="Gill Sans" charset="0"/>
            </a:endParaRPr>
          </a:p>
        </p:txBody>
      </p:sp>
    </p:spTree>
  </p:cSld>
  <p:clrMapOvr>
    <a:masterClrMapping/>
  </p:clrMapOvr>
  <p:transition advTm="3617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261" name="Group 37"/>
          <p:cNvGrpSpPr>
            <a:grpSpLocks/>
          </p:cNvGrpSpPr>
          <p:nvPr/>
        </p:nvGrpSpPr>
        <p:grpSpPr bwMode="auto">
          <a:xfrm>
            <a:off x="1752600" y="762000"/>
            <a:ext cx="86868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400" b="0" dirty="0">
                    <a:latin typeface="Gill Sans" charset="0"/>
                    <a:ea typeface="Gill Sans" charset="0"/>
                    <a:cs typeface="Gill Sans" charset="0"/>
                  </a:rPr>
                  <a:t>Hardware</a:t>
                </a:r>
              </a:p>
            </p:txBody>
          </p:sp>
          <p:sp>
            <p:nvSpPr>
              <p:cNvPr id="36881" name="Rectangle 7"/>
              <p:cNvSpPr>
                <a:spLocks noChangeArrowheads="1"/>
              </p:cNvSpPr>
              <p:nvPr/>
            </p:nvSpPr>
            <p:spPr bwMode="auto">
              <a:xfrm>
                <a:off x="144" y="1296"/>
                <a:ext cx="960" cy="91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400" b="0" dirty="0">
                    <a:latin typeface="Gill Sans" charset="0"/>
                    <a:ea typeface="Gill Sans" charset="0"/>
                    <a:cs typeface="Gill Sans" charset="0"/>
                  </a:rPr>
                  <a:t>Higher-level </a:t>
                </a:r>
                <a:br>
                  <a:rPr lang="en-US" altLang="en-US" sz="2400" b="0" dirty="0">
                    <a:latin typeface="Gill Sans" charset="0"/>
                    <a:ea typeface="Gill Sans" charset="0"/>
                    <a:cs typeface="Gill Sans" charset="0"/>
                  </a:rPr>
                </a:br>
                <a:r>
                  <a:rPr lang="en-US" altLang="en-US" sz="2400" b="0" dirty="0">
                    <a:latin typeface="Gill Sans" charset="0"/>
                    <a:ea typeface="Gill Sans" charset="0"/>
                    <a:cs typeface="Gill Sans" charset="0"/>
                  </a:rPr>
                  <a:t>API</a:t>
                </a:r>
              </a:p>
            </p:txBody>
          </p:sp>
          <p:sp>
            <p:nvSpPr>
              <p:cNvPr id="36882" name="Rectangle 5"/>
              <p:cNvSpPr>
                <a:spLocks noChangeArrowheads="1"/>
              </p:cNvSpPr>
              <p:nvPr/>
            </p:nvSpPr>
            <p:spPr bwMode="auto">
              <a:xfrm>
                <a:off x="144" y="768"/>
                <a:ext cx="960" cy="528"/>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400" b="0" dirty="0">
                    <a:latin typeface="Gill Sans" charset="0"/>
                    <a:ea typeface="Gill Sans" charset="0"/>
                    <a:cs typeface="Gill Sans" charset="0"/>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grpSp>
      <p:sp>
        <p:nvSpPr>
          <p:cNvPr id="36866"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Where are we going with synchronization?</a:t>
            </a:r>
          </a:p>
        </p:txBody>
      </p:sp>
      <p:sp>
        <p:nvSpPr>
          <p:cNvPr id="36867" name="Rectangle 36"/>
          <p:cNvSpPr>
            <a:spLocks noGrp="1" noChangeArrowheads="1"/>
          </p:cNvSpPr>
          <p:nvPr>
            <p:ph type="body" idx="1"/>
          </p:nvPr>
        </p:nvSpPr>
        <p:spPr>
          <a:xfrm>
            <a:off x="1447800" y="4419600"/>
            <a:ext cx="9677400" cy="2133600"/>
          </a:xfrm>
        </p:spPr>
        <p:txBody>
          <a:bodyPr/>
          <a:lstStyle/>
          <a:p>
            <a:pPr marL="0" indent="0">
              <a:buNone/>
            </a:pPr>
            <a:r>
              <a:rPr lang="en-US" altLang="ko-KR" dirty="0">
                <a:ea typeface="굴림" panose="020B0600000101010101" pitchFamily="34" charset="-127"/>
              </a:rPr>
              <a:t>We are going to implement various higher-level synchronization primitives building up from atomic hardware operations</a:t>
            </a:r>
          </a:p>
          <a:p>
            <a:pPr lvl="1"/>
            <a:r>
              <a:rPr lang="en-US" altLang="ko-KR" dirty="0">
                <a:ea typeface="굴림" panose="020B0600000101010101" pitchFamily="34" charset="-127"/>
              </a:rPr>
              <a:t>Everything is too painful if the only atomic primitives are instructions</a:t>
            </a:r>
          </a:p>
        </p:txBody>
      </p:sp>
      <p:sp>
        <p:nvSpPr>
          <p:cNvPr id="436234" name="Rectangle 10"/>
          <p:cNvSpPr>
            <a:spLocks noChangeArrowheads="1"/>
          </p:cNvSpPr>
          <p:nvPr/>
        </p:nvSpPr>
        <p:spPr bwMode="auto">
          <a:xfrm>
            <a:off x="3276600" y="3048000"/>
            <a:ext cx="7162800" cy="68580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2400" b="0" dirty="0">
                <a:latin typeface="Gill Sans" charset="0"/>
                <a:ea typeface="Gill Sans" charset="0"/>
                <a:cs typeface="Gill Sans" charset="0"/>
              </a:rPr>
              <a:t>Load/Store    Disable </a:t>
            </a:r>
            <a:r>
              <a:rPr lang="en-US" altLang="en-US" sz="2400" b="0" dirty="0" err="1">
                <a:latin typeface="Gill Sans" charset="0"/>
                <a:ea typeface="Gill Sans" charset="0"/>
                <a:cs typeface="Gill Sans" charset="0"/>
              </a:rPr>
              <a:t>Ints</a:t>
            </a:r>
            <a:r>
              <a:rPr lang="en-US" altLang="en-US" sz="2400" b="0" dirty="0">
                <a:latin typeface="Gill Sans" charset="0"/>
                <a:ea typeface="Gill Sans" charset="0"/>
                <a:cs typeface="Gill Sans" charset="0"/>
              </a:rPr>
              <a:t>   </a:t>
            </a:r>
            <a:r>
              <a:rPr lang="en-US" altLang="en-US" sz="2400" b="0" dirty="0" err="1">
                <a:latin typeface="Gill Sans" charset="0"/>
                <a:ea typeface="Gill Sans" charset="0"/>
                <a:cs typeface="Gill Sans" charset="0"/>
              </a:rPr>
              <a:t>Test&amp;Set</a:t>
            </a:r>
            <a:r>
              <a:rPr lang="en-US" altLang="en-US" sz="2400" b="0" dirty="0">
                <a:latin typeface="Gill Sans" charset="0"/>
                <a:ea typeface="Gill Sans" charset="0"/>
                <a:cs typeface="Gill Sans" charset="0"/>
              </a:rPr>
              <a:t>   </a:t>
            </a:r>
            <a:r>
              <a:rPr lang="en-US" altLang="en-US" sz="2400" b="0" dirty="0" err="1">
                <a:latin typeface="Gill Sans" charset="0"/>
                <a:ea typeface="Gill Sans" charset="0"/>
                <a:cs typeface="Gill Sans" charset="0"/>
              </a:rPr>
              <a:t>Compare&amp;Swap</a:t>
            </a:r>
            <a:endParaRPr lang="en-US" altLang="en-US" sz="2400" b="0" dirty="0">
              <a:latin typeface="Gill Sans" charset="0"/>
              <a:ea typeface="Gill Sans" charset="0"/>
              <a:cs typeface="Gill Sans" charset="0"/>
            </a:endParaRPr>
          </a:p>
        </p:txBody>
      </p:sp>
      <p:sp>
        <p:nvSpPr>
          <p:cNvPr id="436232" name="Rectangle 8"/>
          <p:cNvSpPr>
            <a:spLocks noChangeArrowheads="1"/>
          </p:cNvSpPr>
          <p:nvPr/>
        </p:nvSpPr>
        <p:spPr bwMode="auto">
          <a:xfrm>
            <a:off x="3276600" y="1600200"/>
            <a:ext cx="7162800" cy="144780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2400" b="0" dirty="0">
                <a:latin typeface="Gill Sans" charset="0"/>
                <a:ea typeface="Gill Sans" charset="0"/>
                <a:cs typeface="Gill Sans" charset="0"/>
              </a:rPr>
              <a:t>Locks   Semaphores   Monitors   Send/Receive</a:t>
            </a:r>
          </a:p>
        </p:txBody>
      </p:sp>
      <p:sp>
        <p:nvSpPr>
          <p:cNvPr id="436230" name="Rectangle 6"/>
          <p:cNvSpPr>
            <a:spLocks noChangeArrowheads="1"/>
          </p:cNvSpPr>
          <p:nvPr/>
        </p:nvSpPr>
        <p:spPr bwMode="auto">
          <a:xfrm>
            <a:off x="3276600" y="762000"/>
            <a:ext cx="7162800" cy="838200"/>
          </a:xfrm>
          <a:prstGeom prst="rect">
            <a:avLst/>
          </a:prstGeom>
          <a:solidFill>
            <a:srgbClr val="53FB25"/>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2400" b="0" dirty="0">
                <a:latin typeface="Gill Sans" charset="0"/>
                <a:ea typeface="Gill Sans" charset="0"/>
                <a:cs typeface="Gill Sans" charset="0"/>
              </a:rPr>
              <a:t>Shared Programs</a:t>
            </a:r>
          </a:p>
        </p:txBody>
      </p:sp>
    </p:spTree>
    <p:extLst>
      <p:ext uri="{BB962C8B-B14F-4D97-AF65-F5344CB8AC3E}">
        <p14:creationId xmlns:p14="http://schemas.microsoft.com/office/powerpoint/2010/main" val="3708663791"/>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1BF6-C8E8-49D7-B003-680B33C54D98}"/>
              </a:ext>
            </a:extLst>
          </p:cNvPr>
          <p:cNvSpPr>
            <a:spLocks noGrp="1"/>
          </p:cNvSpPr>
          <p:nvPr>
            <p:ph type="title"/>
          </p:nvPr>
        </p:nvSpPr>
        <p:spPr/>
        <p:txBody>
          <a:bodyPr/>
          <a:lstStyle/>
          <a:p>
            <a:r>
              <a:rPr lang="en-US" dirty="0"/>
              <a:t>Python </a:t>
            </a:r>
            <a:r>
              <a:rPr lang="en-US" dirty="0">
                <a:latin typeface="Consolas" panose="020B0609020204030204" pitchFamily="49" charset="0"/>
              </a:rPr>
              <a:t>with</a:t>
            </a:r>
            <a:r>
              <a:rPr lang="en-US" dirty="0"/>
              <a:t> Keyword</a:t>
            </a:r>
          </a:p>
        </p:txBody>
      </p:sp>
      <p:sp>
        <p:nvSpPr>
          <p:cNvPr id="3" name="Content Placeholder 2">
            <a:extLst>
              <a:ext uri="{FF2B5EF4-FFF2-40B4-BE49-F238E27FC236}">
                <a16:creationId xmlns:a16="http://schemas.microsoft.com/office/drawing/2014/main" id="{228A7ABE-5EDC-4EB1-934C-2B3582DD2186}"/>
              </a:ext>
            </a:extLst>
          </p:cNvPr>
          <p:cNvSpPr>
            <a:spLocks noGrp="1"/>
          </p:cNvSpPr>
          <p:nvPr>
            <p:ph idx="1"/>
          </p:nvPr>
        </p:nvSpPr>
        <p:spPr/>
        <p:txBody>
          <a:bodyPr>
            <a:normAutofit/>
          </a:bodyPr>
          <a:lstStyle/>
          <a:p>
            <a:pPr marL="0" indent="0">
              <a:buNone/>
            </a:pPr>
            <a:r>
              <a:rPr lang="en-US" dirty="0"/>
              <a:t>More versatile than we show here (can be used to close files, connections, etc.)</a:t>
            </a:r>
          </a:p>
          <a:p>
            <a:endParaRPr lang="en-US" dirty="0"/>
          </a:p>
          <a:p>
            <a:pPr marL="0" indent="0">
              <a:buNone/>
            </a:pPr>
            <a:r>
              <a:rPr lang="en-US" dirty="0">
                <a:latin typeface="Consolas" panose="020B0609020204030204" pitchFamily="49" charset="0"/>
                <a:cs typeface="Consolas" panose="020B0609020204030204" pitchFamily="49" charset="0"/>
              </a:rPr>
              <a:t>lock = </a:t>
            </a:r>
            <a:r>
              <a:rPr lang="en-US" dirty="0" err="1">
                <a:latin typeface="Consolas" panose="020B0609020204030204" pitchFamily="49" charset="0"/>
                <a:cs typeface="Consolas" panose="020B0609020204030204" pitchFamily="49" charset="0"/>
              </a:rPr>
              <a:t>threading.Lock</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with lock: # Automatically calls acquire()</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some_var</a:t>
            </a:r>
            <a:r>
              <a:rPr lang="en-US" dirty="0">
                <a:latin typeface="Consolas" panose="020B0609020204030204" pitchFamily="49" charset="0"/>
                <a:cs typeface="Consolas" panose="020B0609020204030204" pitchFamily="49" charset="0"/>
              </a:rPr>
              <a:t> += 1</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solidFill>
                  <a:srgbClr val="FF0000"/>
                </a:solidFill>
                <a:latin typeface="Consolas" panose="020B0609020204030204" pitchFamily="49" charset="0"/>
                <a:cs typeface="Consolas" panose="020B0609020204030204" pitchFamily="49" charset="0"/>
              </a:rPr>
              <a:t># release() called however we leave the “with” block</a:t>
            </a:r>
          </a:p>
        </p:txBody>
      </p:sp>
    </p:spTree>
    <p:extLst>
      <p:ext uri="{BB962C8B-B14F-4D97-AF65-F5344CB8AC3E}">
        <p14:creationId xmlns:p14="http://schemas.microsoft.com/office/powerpoint/2010/main" val="3221216228"/>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14C8-44BD-49A8-9256-0C1D214C4102}"/>
              </a:ext>
            </a:extLst>
          </p:cNvPr>
          <p:cNvSpPr>
            <a:spLocks noGrp="1"/>
          </p:cNvSpPr>
          <p:nvPr>
            <p:ph type="title"/>
          </p:nvPr>
        </p:nvSpPr>
        <p:spPr/>
        <p:txBody>
          <a:bodyPr/>
          <a:lstStyle/>
          <a:p>
            <a:r>
              <a:rPr lang="en-US" dirty="0"/>
              <a:t>Java </a:t>
            </a:r>
            <a:r>
              <a:rPr lang="en-US" dirty="0">
                <a:latin typeface="Consolas" panose="020B0609020204030204" pitchFamily="49" charset="0"/>
              </a:rPr>
              <a:t>synchronized</a:t>
            </a:r>
            <a:r>
              <a:rPr lang="en-US" dirty="0"/>
              <a:t> Keyword</a:t>
            </a:r>
          </a:p>
        </p:txBody>
      </p:sp>
      <p:sp>
        <p:nvSpPr>
          <p:cNvPr id="3" name="Content Placeholder 2">
            <a:extLst>
              <a:ext uri="{FF2B5EF4-FFF2-40B4-BE49-F238E27FC236}">
                <a16:creationId xmlns:a16="http://schemas.microsoft.com/office/drawing/2014/main" id="{77986FA0-FA24-4C56-B3C6-D5511DA7418F}"/>
              </a:ext>
            </a:extLst>
          </p:cNvPr>
          <p:cNvSpPr>
            <a:spLocks noGrp="1"/>
          </p:cNvSpPr>
          <p:nvPr>
            <p:ph idx="1"/>
          </p:nvPr>
        </p:nvSpPr>
        <p:spPr>
          <a:xfrm>
            <a:off x="838200" y="914400"/>
            <a:ext cx="10820400" cy="5257800"/>
          </a:xfrm>
        </p:spPr>
        <p:txBody>
          <a:bodyPr>
            <a:normAutofit lnSpcReduction="10000"/>
          </a:bodyPr>
          <a:lstStyle/>
          <a:p>
            <a:pPr marL="0" indent="0">
              <a:lnSpc>
                <a:spcPct val="80000"/>
              </a:lnSpc>
              <a:buNone/>
              <a:tabLst>
                <a:tab pos="1027113" algn="l"/>
                <a:tab pos="1377950" algn="l"/>
                <a:tab pos="1716088" algn="l"/>
                <a:tab pos="2054225" algn="l"/>
              </a:tabLst>
            </a:pPr>
            <a:r>
              <a:rPr lang="en-US" altLang="ko-KR" dirty="0">
                <a:ea typeface="굴림" panose="020B0600000101010101" pitchFamily="34" charset="-127"/>
                <a:cs typeface="Arial" panose="020B0604020202020204" pitchFamily="34" charset="0"/>
              </a:rPr>
              <a:t>Every Java object has an associated lock:</a:t>
            </a:r>
          </a:p>
          <a:p>
            <a:pPr lvl="1">
              <a:lnSpc>
                <a:spcPct val="80000"/>
              </a:lnSpc>
              <a:tabLst>
                <a:tab pos="1027113" algn="l"/>
                <a:tab pos="1377950" algn="l"/>
                <a:tab pos="1716088" algn="l"/>
                <a:tab pos="2054225" algn="l"/>
              </a:tabLst>
            </a:pPr>
            <a:r>
              <a:rPr lang="en-US" altLang="ko-KR" dirty="0">
                <a:ea typeface="굴림" panose="020B0600000101010101" pitchFamily="34" charset="-127"/>
                <a:cs typeface="Arial" panose="020B0604020202020204" pitchFamily="34" charset="0"/>
              </a:rPr>
              <a:t>Lock is acquired on entry and released on exit from a </a:t>
            </a:r>
            <a:r>
              <a:rPr lang="en-US" altLang="ko-KR" dirty="0">
                <a:solidFill>
                  <a:schemeClr val="accent1"/>
                </a:solidFill>
                <a:ea typeface="굴림" panose="020B0600000101010101" pitchFamily="34" charset="-127"/>
                <a:cs typeface="Arial" panose="020B0604020202020204" pitchFamily="34" charset="0"/>
              </a:rPr>
              <a:t>synchronized</a:t>
            </a:r>
            <a:r>
              <a:rPr lang="en-US" altLang="ko-KR" i="1" dirty="0">
                <a:ea typeface="굴림" panose="020B0600000101010101" pitchFamily="34" charset="-127"/>
                <a:cs typeface="Arial" panose="020B0604020202020204" pitchFamily="34" charset="0"/>
              </a:rPr>
              <a:t> </a:t>
            </a:r>
            <a:r>
              <a:rPr lang="en-US" altLang="ko-KR" dirty="0">
                <a:ea typeface="굴림" panose="020B0600000101010101" pitchFamily="34" charset="-127"/>
                <a:cs typeface="Arial" panose="020B0604020202020204" pitchFamily="34" charset="0"/>
              </a:rPr>
              <a:t>method</a:t>
            </a:r>
          </a:p>
          <a:p>
            <a:pPr lvl="1">
              <a:lnSpc>
                <a:spcPct val="80000"/>
              </a:lnSpc>
              <a:tabLst>
                <a:tab pos="1027113" algn="l"/>
                <a:tab pos="1377950" algn="l"/>
                <a:tab pos="1716088" algn="l"/>
                <a:tab pos="2054225" algn="l"/>
              </a:tabLst>
            </a:pPr>
            <a:r>
              <a:rPr lang="en-US" altLang="ko-KR" dirty="0">
                <a:ea typeface="굴림" panose="020B0600000101010101" pitchFamily="34" charset="-127"/>
                <a:cs typeface="Arial" panose="020B0604020202020204" pitchFamily="34" charset="0"/>
              </a:rPr>
              <a:t>Lock is properly released if exception occurs inside a </a:t>
            </a:r>
            <a:r>
              <a:rPr lang="en-US" altLang="ko-KR" dirty="0">
                <a:solidFill>
                  <a:schemeClr val="accent1"/>
                </a:solidFill>
                <a:ea typeface="굴림" panose="020B0600000101010101" pitchFamily="34" charset="-127"/>
                <a:cs typeface="Arial" panose="020B0604020202020204" pitchFamily="34" charset="0"/>
              </a:rPr>
              <a:t>synchronized</a:t>
            </a:r>
            <a:r>
              <a:rPr lang="en-US" altLang="ko-KR" dirty="0">
                <a:ea typeface="굴림" panose="020B0600000101010101" pitchFamily="34" charset="-127"/>
                <a:cs typeface="Arial" panose="020B0604020202020204" pitchFamily="34" charset="0"/>
              </a:rPr>
              <a:t> method</a:t>
            </a:r>
          </a:p>
          <a:p>
            <a:pPr lvl="1">
              <a:lnSpc>
                <a:spcPct val="80000"/>
              </a:lnSpc>
              <a:tabLst>
                <a:tab pos="1027113" algn="l"/>
                <a:tab pos="1377950" algn="l"/>
                <a:tab pos="1716088" algn="l"/>
                <a:tab pos="2054225" algn="l"/>
              </a:tabLst>
            </a:pPr>
            <a:r>
              <a:rPr lang="en-US" altLang="ko-KR" dirty="0">
                <a:ea typeface="굴림" panose="020B0600000101010101" pitchFamily="34" charset="-127"/>
                <a:cs typeface="Arial" panose="020B0604020202020204" pitchFamily="34" charset="0"/>
              </a:rPr>
              <a:t>Mutex execution of synchronized methods (beware deadlock)</a:t>
            </a:r>
          </a:p>
          <a:p>
            <a:pPr marL="0" indent="0">
              <a:lnSpc>
                <a:spcPct val="80000"/>
              </a:lnSpc>
              <a:buNone/>
              <a:tabLst>
                <a:tab pos="1027113" algn="l"/>
                <a:tab pos="1377950" algn="l"/>
                <a:tab pos="1716088" algn="l"/>
                <a:tab pos="2054225" algn="l"/>
              </a:tabLst>
            </a:pPr>
            <a:br>
              <a:rPr lang="en-US" altLang="ko-KR" dirty="0">
                <a:ea typeface="굴림" panose="020B0600000101010101" pitchFamily="34" charset="-127"/>
              </a:rPr>
            </a:br>
            <a:r>
              <a:rPr lang="en-US" altLang="ko-KR" dirty="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class Account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private int balance;</a:t>
            </a: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 object constructor</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public Account (int </a:t>
            </a:r>
            <a:r>
              <a:rPr lang="en-US" altLang="ko-KR" sz="2000" dirty="0" err="1">
                <a:latin typeface="Consolas" panose="020B0609020204030204" pitchFamily="49" charset="0"/>
                <a:ea typeface="굴림" panose="020B0600000101010101" pitchFamily="34" charset="-127"/>
              </a:rPr>
              <a:t>initialBalance</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balance = </a:t>
            </a:r>
            <a:r>
              <a:rPr lang="en-US" altLang="ko-KR" sz="2000" dirty="0" err="1">
                <a:latin typeface="Consolas" panose="020B0609020204030204" pitchFamily="49" charset="0"/>
                <a:ea typeface="굴림" panose="020B0600000101010101" pitchFamily="34" charset="-127"/>
              </a:rPr>
              <a:t>initialBalance</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public </a:t>
            </a:r>
            <a:r>
              <a:rPr lang="en-US" altLang="ko-KR" sz="2000" i="1" dirty="0">
                <a:solidFill>
                  <a:srgbClr val="FF0000"/>
                </a:solidFill>
                <a:latin typeface="Consolas" panose="020B0609020204030204" pitchFamily="49" charset="0"/>
                <a:ea typeface="굴림" panose="020B0600000101010101" pitchFamily="34" charset="-127"/>
              </a:rPr>
              <a:t>synchronized</a:t>
            </a:r>
            <a:r>
              <a:rPr lang="en-US" altLang="ko-KR" sz="2000" dirty="0">
                <a:latin typeface="Consolas" panose="020B0609020204030204" pitchFamily="49" charset="0"/>
                <a:ea typeface="굴림" panose="020B0600000101010101" pitchFamily="34" charset="-127"/>
              </a:rPr>
              <a:t> int </a:t>
            </a:r>
            <a:r>
              <a:rPr lang="en-US" altLang="ko-KR" sz="2000" dirty="0" err="1">
                <a:latin typeface="Consolas" panose="020B0609020204030204" pitchFamily="49" charset="0"/>
                <a:ea typeface="굴림" panose="020B0600000101010101" pitchFamily="34" charset="-127"/>
              </a:rPr>
              <a:t>getBalance</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return balance;</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public </a:t>
            </a:r>
            <a:r>
              <a:rPr lang="en-US" altLang="ko-KR" sz="2000" i="1" dirty="0">
                <a:solidFill>
                  <a:srgbClr val="FF0000"/>
                </a:solidFill>
                <a:latin typeface="Consolas" panose="020B0609020204030204" pitchFamily="49" charset="0"/>
                <a:ea typeface="굴림" panose="020B0600000101010101" pitchFamily="34" charset="-127"/>
              </a:rPr>
              <a:t>synchronized</a:t>
            </a:r>
            <a:r>
              <a:rPr lang="en-US" altLang="ko-KR" sz="2000" i="1" dirty="0">
                <a:latin typeface="Consolas" panose="020B0609020204030204" pitchFamily="49" charset="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void deposit(int amount)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balance += amount;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p>
        </p:txBody>
      </p:sp>
    </p:spTree>
    <p:extLst>
      <p:ext uri="{BB962C8B-B14F-4D97-AF65-F5344CB8AC3E}">
        <p14:creationId xmlns:p14="http://schemas.microsoft.com/office/powerpoint/2010/main" val="4232535973"/>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2421-A5AE-4187-8FE8-5DDC0675E10C}"/>
              </a:ext>
            </a:extLst>
          </p:cNvPr>
          <p:cNvSpPr>
            <a:spLocks noGrp="1"/>
          </p:cNvSpPr>
          <p:nvPr>
            <p:ph type="title"/>
          </p:nvPr>
        </p:nvSpPr>
        <p:spPr/>
        <p:txBody>
          <a:bodyPr/>
          <a:lstStyle/>
          <a:p>
            <a:r>
              <a:rPr lang="en-US"/>
              <a:t>Java Support for Monitors</a:t>
            </a:r>
            <a:endParaRPr lang="en-US" dirty="0"/>
          </a:p>
        </p:txBody>
      </p:sp>
      <p:sp>
        <p:nvSpPr>
          <p:cNvPr id="3" name="Content Placeholder 2">
            <a:extLst>
              <a:ext uri="{FF2B5EF4-FFF2-40B4-BE49-F238E27FC236}">
                <a16:creationId xmlns:a16="http://schemas.microsoft.com/office/drawing/2014/main" id="{FBC4CBD9-5C82-4553-AAC1-C4CA7C244700}"/>
              </a:ext>
            </a:extLst>
          </p:cNvPr>
          <p:cNvSpPr>
            <a:spLocks noGrp="1"/>
          </p:cNvSpPr>
          <p:nvPr>
            <p:ph idx="1"/>
          </p:nvPr>
        </p:nvSpPr>
        <p:spPr>
          <a:xfrm>
            <a:off x="1143000" y="914400"/>
            <a:ext cx="10024208" cy="5105400"/>
          </a:xfrm>
        </p:spPr>
        <p:txBody>
          <a:bodyPr/>
          <a:lstStyle/>
          <a:p>
            <a:pPr marL="0" indent="0">
              <a:buNone/>
            </a:pPr>
            <a:r>
              <a:rPr lang="en-US" dirty="0"/>
              <a:t>Along with a lock, every object has a single condition variable associated with it</a:t>
            </a:r>
            <a:br>
              <a:rPr lang="en-US" dirty="0"/>
            </a:br>
            <a:endParaRPr lang="en-US" dirty="0"/>
          </a:p>
          <a:p>
            <a:pPr marL="0" indent="0">
              <a:buNone/>
            </a:pPr>
            <a:r>
              <a:rPr lang="en-US" dirty="0"/>
              <a:t>To wait inside a synchronized method:</a:t>
            </a:r>
          </a:p>
          <a:p>
            <a:pPr lvl="1"/>
            <a:r>
              <a:rPr lang="en-US" dirty="0">
                <a:latin typeface="Consolas" panose="020B0609020204030204" pitchFamily="49" charset="0"/>
              </a:rPr>
              <a:t>void wait();</a:t>
            </a:r>
          </a:p>
          <a:p>
            <a:pPr lvl="1"/>
            <a:r>
              <a:rPr lang="en-US" dirty="0">
                <a:latin typeface="Consolas" panose="020B0609020204030204" pitchFamily="49" charset="0"/>
              </a:rPr>
              <a:t>void wait(long timeout);</a:t>
            </a:r>
            <a:br>
              <a:rPr lang="en-US" dirty="0"/>
            </a:br>
            <a:endParaRPr lang="en-US" dirty="0"/>
          </a:p>
          <a:p>
            <a:pPr marL="0" indent="0">
              <a:buNone/>
            </a:pPr>
            <a:r>
              <a:rPr lang="en-US" dirty="0"/>
              <a:t>To signal while in a synchronized method:</a:t>
            </a:r>
          </a:p>
          <a:p>
            <a:pPr lvl="1"/>
            <a:r>
              <a:rPr lang="en-US" dirty="0">
                <a:latin typeface="Consolas" panose="020B0609020204030204" pitchFamily="49" charset="0"/>
              </a:rPr>
              <a:t>void notify();</a:t>
            </a:r>
          </a:p>
          <a:p>
            <a:pPr lvl="1"/>
            <a:r>
              <a:rPr lang="en-US" dirty="0">
                <a:latin typeface="Consolas" panose="020B0609020204030204" pitchFamily="49" charset="0"/>
              </a:rPr>
              <a:t>void </a:t>
            </a:r>
            <a:r>
              <a:rPr lang="en-US" dirty="0" err="1">
                <a:latin typeface="Consolas" panose="020B0609020204030204" pitchFamily="49" charset="0"/>
              </a:rPr>
              <a:t>notifyAll</a:t>
            </a:r>
            <a:r>
              <a:rPr lang="en-US" dirty="0">
                <a:latin typeface="Consolas" panose="020B0609020204030204" pitchFamily="49" charset="0"/>
              </a:rPr>
              <a:t>();</a:t>
            </a:r>
          </a:p>
        </p:txBody>
      </p:sp>
    </p:spTree>
    <p:extLst>
      <p:ext uri="{BB962C8B-B14F-4D97-AF65-F5344CB8AC3E}">
        <p14:creationId xmlns:p14="http://schemas.microsoft.com/office/powerpoint/2010/main" val="817839841"/>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261" name="Group 37"/>
          <p:cNvGrpSpPr>
            <a:grpSpLocks/>
          </p:cNvGrpSpPr>
          <p:nvPr/>
        </p:nvGrpSpPr>
        <p:grpSpPr bwMode="auto">
          <a:xfrm>
            <a:off x="1981200" y="1447800"/>
            <a:ext cx="86868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Hardware</a:t>
                </a:r>
              </a:p>
            </p:txBody>
          </p:sp>
          <p:sp>
            <p:nvSpPr>
              <p:cNvPr id="36881" name="Rectangle 7"/>
              <p:cNvSpPr>
                <a:spLocks noChangeArrowheads="1"/>
              </p:cNvSpPr>
              <p:nvPr/>
            </p:nvSpPr>
            <p:spPr bwMode="auto">
              <a:xfrm>
                <a:off x="144" y="1296"/>
                <a:ext cx="960" cy="91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Higher-level </a:t>
                </a:r>
                <a:br>
                  <a:rPr lang="en-US" altLang="en-US" b="0" dirty="0">
                    <a:latin typeface="+mn-lt"/>
                    <a:ea typeface="Gill Sans" charset="0"/>
                    <a:cs typeface="Gill Sans" charset="0"/>
                  </a:rPr>
                </a:br>
                <a:r>
                  <a:rPr lang="en-US" altLang="en-US" b="0" dirty="0">
                    <a:latin typeface="+mn-lt"/>
                    <a:ea typeface="Gill Sans" charset="0"/>
                    <a:cs typeface="Gill Sans" charset="0"/>
                  </a:rPr>
                  <a:t>API</a:t>
                </a:r>
              </a:p>
            </p:txBody>
          </p:sp>
          <p:sp>
            <p:nvSpPr>
              <p:cNvPr id="36882" name="Rectangle 5"/>
              <p:cNvSpPr>
                <a:spLocks noChangeArrowheads="1"/>
              </p:cNvSpPr>
              <p:nvPr/>
            </p:nvSpPr>
            <p:spPr bwMode="auto">
              <a:xfrm>
                <a:off x="144" y="768"/>
                <a:ext cx="960" cy="528"/>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grpSp>
      <p:sp>
        <p:nvSpPr>
          <p:cNvPr id="36866"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Where are we going with synchronization?</a:t>
            </a:r>
          </a:p>
        </p:txBody>
      </p:sp>
      <p:sp>
        <p:nvSpPr>
          <p:cNvPr id="36867" name="Rectangle 36"/>
          <p:cNvSpPr>
            <a:spLocks noGrp="1" noChangeArrowheads="1"/>
          </p:cNvSpPr>
          <p:nvPr>
            <p:ph type="body" idx="1"/>
          </p:nvPr>
        </p:nvSpPr>
        <p:spPr>
          <a:xfrm>
            <a:off x="1295400" y="5334000"/>
            <a:ext cx="9220200" cy="838200"/>
          </a:xfrm>
        </p:spPr>
        <p:txBody>
          <a:bodyPr/>
          <a:lstStyle/>
          <a:p>
            <a:pPr marL="0" indent="0" algn="ctr">
              <a:buNone/>
            </a:pPr>
            <a:r>
              <a:rPr lang="en-US" altLang="ko-KR" dirty="0">
                <a:ea typeface="굴림" panose="020B0600000101010101" pitchFamily="34" charset="-127"/>
              </a:rPr>
              <a:t>Implement various higher-level synchronization primitives using atomic operations</a:t>
            </a:r>
          </a:p>
        </p:txBody>
      </p:sp>
      <p:sp>
        <p:nvSpPr>
          <p:cNvPr id="436234" name="Rectangle 10"/>
          <p:cNvSpPr>
            <a:spLocks noChangeArrowheads="1"/>
          </p:cNvSpPr>
          <p:nvPr/>
        </p:nvSpPr>
        <p:spPr bwMode="auto">
          <a:xfrm>
            <a:off x="3505200" y="3733800"/>
            <a:ext cx="7162800" cy="68580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Load/Store    Disable </a:t>
            </a:r>
            <a:r>
              <a:rPr lang="en-US" altLang="en-US" b="0" dirty="0" err="1">
                <a:latin typeface="+mn-lt"/>
                <a:ea typeface="Gill Sans" charset="0"/>
                <a:cs typeface="Gill Sans" charset="0"/>
              </a:rPr>
              <a:t>Ints</a:t>
            </a:r>
            <a:r>
              <a:rPr lang="en-US" altLang="en-US" b="0" dirty="0">
                <a:latin typeface="+mn-lt"/>
                <a:ea typeface="Gill Sans" charset="0"/>
                <a:cs typeface="Gill Sans" charset="0"/>
              </a:rPr>
              <a:t>   </a:t>
            </a:r>
            <a:r>
              <a:rPr lang="en-US" altLang="en-US" b="0" dirty="0" err="1">
                <a:latin typeface="+mn-lt"/>
                <a:ea typeface="Gill Sans" charset="0"/>
                <a:cs typeface="Gill Sans" charset="0"/>
              </a:rPr>
              <a:t>Test&amp;Set</a:t>
            </a:r>
            <a:r>
              <a:rPr lang="en-US" altLang="en-US" b="0" dirty="0">
                <a:latin typeface="+mn-lt"/>
                <a:ea typeface="Gill Sans" charset="0"/>
                <a:cs typeface="Gill Sans" charset="0"/>
              </a:rPr>
              <a:t>   </a:t>
            </a:r>
            <a:r>
              <a:rPr lang="en-US" altLang="en-US" b="0" dirty="0" err="1">
                <a:latin typeface="+mn-lt"/>
                <a:ea typeface="Gill Sans" charset="0"/>
                <a:cs typeface="Gill Sans" charset="0"/>
              </a:rPr>
              <a:t>Compare&amp;Swap</a:t>
            </a:r>
            <a:endParaRPr lang="en-US" altLang="en-US" b="0" dirty="0">
              <a:latin typeface="+mn-lt"/>
              <a:ea typeface="Gill Sans" charset="0"/>
              <a:cs typeface="Gill Sans" charset="0"/>
            </a:endParaRPr>
          </a:p>
        </p:txBody>
      </p:sp>
      <p:sp>
        <p:nvSpPr>
          <p:cNvPr id="436232" name="Rectangle 8"/>
          <p:cNvSpPr>
            <a:spLocks noChangeArrowheads="1"/>
          </p:cNvSpPr>
          <p:nvPr/>
        </p:nvSpPr>
        <p:spPr bwMode="auto">
          <a:xfrm>
            <a:off x="3505200" y="2286000"/>
            <a:ext cx="7162800" cy="144780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Locks   Semaphores   Monitors   Send/Receive</a:t>
            </a:r>
          </a:p>
        </p:txBody>
      </p:sp>
      <p:sp>
        <p:nvSpPr>
          <p:cNvPr id="436230" name="Rectangle 6"/>
          <p:cNvSpPr>
            <a:spLocks noChangeArrowheads="1"/>
          </p:cNvSpPr>
          <p:nvPr/>
        </p:nvSpPr>
        <p:spPr bwMode="auto">
          <a:xfrm>
            <a:off x="3505200" y="1447800"/>
            <a:ext cx="7162800" cy="838200"/>
          </a:xfrm>
          <a:prstGeom prst="rect">
            <a:avLst/>
          </a:prstGeom>
          <a:solidFill>
            <a:srgbClr val="53FB25"/>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Shared Programs</a:t>
            </a:r>
          </a:p>
        </p:txBody>
      </p:sp>
    </p:spTree>
    <p:extLst>
      <p:ext uri="{BB962C8B-B14F-4D97-AF65-F5344CB8AC3E}">
        <p14:creationId xmlns:p14="http://schemas.microsoft.com/office/powerpoint/2010/main" val="11604425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 y="152400"/>
            <a:ext cx="12115800" cy="533400"/>
          </a:xfrm>
        </p:spPr>
        <p:txBody>
          <a:bodyPr/>
          <a:lstStyle/>
          <a:p>
            <a:r>
              <a:rPr lang="en-US" altLang="ko-KR" dirty="0">
                <a:ea typeface="굴림" panose="020B0600000101010101" pitchFamily="34" charset="-127"/>
              </a:rPr>
              <a:t>Example: Producer-Consumer with a Bounded Buffer</a:t>
            </a:r>
          </a:p>
        </p:txBody>
      </p:sp>
      <p:sp>
        <p:nvSpPr>
          <p:cNvPr id="462851" name="Rectangle 3"/>
          <p:cNvSpPr>
            <a:spLocks noGrp="1" noChangeArrowheads="1"/>
          </p:cNvSpPr>
          <p:nvPr>
            <p:ph type="body" idx="1"/>
          </p:nvPr>
        </p:nvSpPr>
        <p:spPr>
          <a:xfrm>
            <a:off x="850162" y="1399894"/>
            <a:ext cx="10122638" cy="5915306"/>
          </a:xfrm>
        </p:spPr>
        <p:txBody>
          <a:bodyPr>
            <a:normAutofit/>
          </a:bodyPr>
          <a:lstStyle/>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r>
              <a:rPr lang="en-US" altLang="ko-KR" dirty="0">
                <a:ea typeface="굴림" panose="020B0600000101010101" pitchFamily="34" charset="-127"/>
              </a:rPr>
              <a:t>Problem Definition</a:t>
            </a:r>
          </a:p>
          <a:p>
            <a:pPr lvl="1">
              <a:lnSpc>
                <a:spcPct val="80000"/>
              </a:lnSpc>
              <a:spcBef>
                <a:spcPct val="20000"/>
              </a:spcBef>
            </a:pPr>
            <a:r>
              <a:rPr lang="en-US" altLang="ko-KR" dirty="0">
                <a:ea typeface="굴림" panose="020B0600000101010101" pitchFamily="34" charset="-127"/>
              </a:rPr>
              <a:t>Producer(s) put things into a shared buffer</a:t>
            </a:r>
          </a:p>
          <a:p>
            <a:pPr lvl="1">
              <a:lnSpc>
                <a:spcPct val="80000"/>
              </a:lnSpc>
              <a:spcBef>
                <a:spcPct val="20000"/>
              </a:spcBef>
            </a:pPr>
            <a:r>
              <a:rPr lang="en-US" altLang="ko-KR" dirty="0">
                <a:ea typeface="굴림" panose="020B0600000101010101" pitchFamily="34" charset="-127"/>
              </a:rPr>
              <a:t>Consumer(s) take them out</a:t>
            </a:r>
          </a:p>
          <a:p>
            <a:pPr lvl="1">
              <a:lnSpc>
                <a:spcPct val="80000"/>
              </a:lnSpc>
              <a:spcBef>
                <a:spcPct val="20000"/>
              </a:spcBef>
            </a:pPr>
            <a:r>
              <a:rPr lang="en-US" altLang="ko-KR" dirty="0">
                <a:ea typeface="굴림" panose="020B0600000101010101" pitchFamily="34" charset="-127"/>
              </a:rPr>
              <a:t>Need synchronization to coordinate producer/consumer</a:t>
            </a: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r>
              <a:rPr lang="en-US" altLang="ko-KR" dirty="0">
                <a:ea typeface="굴림" panose="020B0600000101010101" pitchFamily="34" charset="-127"/>
              </a:rPr>
              <a:t>Don’t want producer and consumer to have to work in lockstep, so put a fixed-size buffer between them</a:t>
            </a:r>
          </a:p>
          <a:p>
            <a:pPr lvl="1">
              <a:lnSpc>
                <a:spcPct val="80000"/>
              </a:lnSpc>
              <a:spcBef>
                <a:spcPct val="20000"/>
              </a:spcBef>
            </a:pPr>
            <a:r>
              <a:rPr lang="en-US" altLang="ko-KR" dirty="0">
                <a:ea typeface="굴림" panose="020B0600000101010101" pitchFamily="34" charset="-127"/>
              </a:rPr>
              <a:t>Need to synchronize access to this buffer</a:t>
            </a:r>
          </a:p>
          <a:p>
            <a:pPr lvl="1">
              <a:lnSpc>
                <a:spcPct val="80000"/>
              </a:lnSpc>
              <a:spcBef>
                <a:spcPct val="20000"/>
              </a:spcBef>
            </a:pPr>
            <a:r>
              <a:rPr lang="en-US" altLang="ko-KR" dirty="0">
                <a:ea typeface="굴림" panose="020B0600000101010101" pitchFamily="34" charset="-127"/>
              </a:rPr>
              <a:t>Producer needs to wait if buffer is full</a:t>
            </a:r>
          </a:p>
          <a:p>
            <a:pPr lvl="1">
              <a:lnSpc>
                <a:spcPct val="80000"/>
              </a:lnSpc>
              <a:spcBef>
                <a:spcPct val="20000"/>
              </a:spcBef>
            </a:pPr>
            <a:r>
              <a:rPr lang="en-US" altLang="ko-KR" dirty="0">
                <a:ea typeface="굴림" panose="020B0600000101010101" pitchFamily="34" charset="-127"/>
              </a:rPr>
              <a:t>Consumer needs to wait if buffer is empty</a:t>
            </a:r>
          </a:p>
          <a:p>
            <a:pPr marL="457200" lvl="1" indent="0">
              <a:lnSpc>
                <a:spcPct val="80000"/>
              </a:lnSpc>
              <a:spcBef>
                <a:spcPct val="20000"/>
              </a:spcBef>
              <a:buNone/>
            </a:pPr>
            <a:endParaRPr lang="ko-KR" altLang="en-US" dirty="0">
              <a:ea typeface="굴림" panose="020B0600000101010101" pitchFamily="34" charset="-127"/>
            </a:endParaRPr>
          </a:p>
        </p:txBody>
      </p:sp>
      <p:sp>
        <p:nvSpPr>
          <p:cNvPr id="11" name="Rectangle 5">
            <a:extLst>
              <a:ext uri="{FF2B5EF4-FFF2-40B4-BE49-F238E27FC236}">
                <a16:creationId xmlns:a16="http://schemas.microsoft.com/office/drawing/2014/main" id="{98497CA3-96EE-AD43-9502-1CC1C466CBB9}"/>
              </a:ext>
            </a:extLst>
          </p:cNvPr>
          <p:cNvSpPr>
            <a:spLocks noChangeArrowheads="1"/>
          </p:cNvSpPr>
          <p:nvPr/>
        </p:nvSpPr>
        <p:spPr bwMode="auto">
          <a:xfrm>
            <a:off x="10543068" y="1305405"/>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2" name="Rectangle 5">
            <a:extLst>
              <a:ext uri="{FF2B5EF4-FFF2-40B4-BE49-F238E27FC236}">
                <a16:creationId xmlns:a16="http://schemas.microsoft.com/office/drawing/2014/main" id="{884472BC-AD9C-CF47-942E-032A15DBF534}"/>
              </a:ext>
            </a:extLst>
          </p:cNvPr>
          <p:cNvSpPr>
            <a:spLocks noChangeArrowheads="1"/>
          </p:cNvSpPr>
          <p:nvPr/>
        </p:nvSpPr>
        <p:spPr bwMode="auto">
          <a:xfrm>
            <a:off x="10390668" y="1153005"/>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3" name="Rectangle 4"/>
          <p:cNvSpPr>
            <a:spLocks noChangeArrowheads="1"/>
          </p:cNvSpPr>
          <p:nvPr/>
        </p:nvSpPr>
        <p:spPr bwMode="auto">
          <a:xfrm>
            <a:off x="7711648" y="1000605"/>
            <a:ext cx="984630" cy="599595"/>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a:latin typeface="Gill Sans" charset="0"/>
                <a:ea typeface="Gill Sans" charset="0"/>
                <a:cs typeface="Gill Sans" charset="0"/>
              </a:rPr>
              <a:t>Producer</a:t>
            </a:r>
          </a:p>
        </p:txBody>
      </p:sp>
      <p:sp>
        <p:nvSpPr>
          <p:cNvPr id="14" name="Rectangle 5"/>
          <p:cNvSpPr>
            <a:spLocks noChangeArrowheads="1"/>
          </p:cNvSpPr>
          <p:nvPr/>
        </p:nvSpPr>
        <p:spPr bwMode="auto">
          <a:xfrm>
            <a:off x="10238268" y="1000605"/>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5" name="Rectangle 7"/>
          <p:cNvSpPr>
            <a:spLocks noChangeArrowheads="1"/>
          </p:cNvSpPr>
          <p:nvPr/>
        </p:nvSpPr>
        <p:spPr bwMode="auto">
          <a:xfrm>
            <a:off x="9198936" y="1109621"/>
            <a:ext cx="656420" cy="381560"/>
          </a:xfrm>
          <a:prstGeom prst="rect">
            <a:avLst/>
          </a:prstGeom>
          <a:solidFill>
            <a:schemeClr val="accent1"/>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Buffer</a:t>
            </a:r>
          </a:p>
        </p:txBody>
      </p:sp>
      <p:sp>
        <p:nvSpPr>
          <p:cNvPr id="16" name="Line 8"/>
          <p:cNvSpPr>
            <a:spLocks noChangeShapeType="1"/>
          </p:cNvSpPr>
          <p:nvPr/>
        </p:nvSpPr>
        <p:spPr bwMode="auto">
          <a:xfrm>
            <a:off x="8816024" y="1300402"/>
            <a:ext cx="382912" cy="0"/>
          </a:xfrm>
          <a:prstGeom prst="line">
            <a:avLst/>
          </a:prstGeom>
          <a:noFill/>
          <a:ln w="762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sz="1600" b="0">
              <a:latin typeface="Gill Sans" charset="0"/>
              <a:ea typeface="Gill Sans" charset="0"/>
              <a:cs typeface="Gill Sans" charset="0"/>
            </a:endParaRPr>
          </a:p>
        </p:txBody>
      </p:sp>
      <p:sp>
        <p:nvSpPr>
          <p:cNvPr id="17" name="Line 9"/>
          <p:cNvSpPr>
            <a:spLocks noChangeShapeType="1"/>
          </p:cNvSpPr>
          <p:nvPr/>
        </p:nvSpPr>
        <p:spPr bwMode="auto">
          <a:xfrm>
            <a:off x="9855356" y="1300402"/>
            <a:ext cx="382912" cy="0"/>
          </a:xfrm>
          <a:prstGeom prst="line">
            <a:avLst/>
          </a:prstGeom>
          <a:noFill/>
          <a:ln w="762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sz="1600" b="0">
              <a:latin typeface="Gill Sans" charset="0"/>
              <a:ea typeface="Gill Sans" charset="0"/>
              <a:cs typeface="Gill Sans" charset="0"/>
            </a:endParaRPr>
          </a:p>
        </p:txBody>
      </p:sp>
      <p:sp>
        <p:nvSpPr>
          <p:cNvPr id="18" name="Rectangle 4">
            <a:extLst>
              <a:ext uri="{FF2B5EF4-FFF2-40B4-BE49-F238E27FC236}">
                <a16:creationId xmlns:a16="http://schemas.microsoft.com/office/drawing/2014/main" id="{9017E023-D334-A04E-BEE4-D5372DC115B8}"/>
              </a:ext>
            </a:extLst>
          </p:cNvPr>
          <p:cNvSpPr>
            <a:spLocks noChangeArrowheads="1"/>
          </p:cNvSpPr>
          <p:nvPr/>
        </p:nvSpPr>
        <p:spPr bwMode="auto">
          <a:xfrm>
            <a:off x="7864048" y="1153005"/>
            <a:ext cx="984630" cy="599595"/>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a:latin typeface="Gill Sans" charset="0"/>
                <a:ea typeface="Gill Sans" charset="0"/>
                <a:cs typeface="Gill Sans" charset="0"/>
              </a:rPr>
              <a:t>Producer</a:t>
            </a:r>
          </a:p>
        </p:txBody>
      </p:sp>
    </p:spTree>
    <p:extLst>
      <p:ext uri="{BB962C8B-B14F-4D97-AF65-F5344CB8AC3E}">
        <p14:creationId xmlns:p14="http://schemas.microsoft.com/office/powerpoint/2010/main" val="27904900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 y="152400"/>
            <a:ext cx="12268200" cy="533400"/>
          </a:xfrm>
        </p:spPr>
        <p:txBody>
          <a:bodyPr/>
          <a:lstStyle/>
          <a:p>
            <a:r>
              <a:rPr lang="en-US" altLang="ko-KR" dirty="0">
                <a:ea typeface="굴림" panose="020B0600000101010101" pitchFamily="34" charset="-127"/>
              </a:rPr>
              <a:t>Producer-Consumer with a Bounded Buffer</a:t>
            </a:r>
          </a:p>
        </p:txBody>
      </p:sp>
      <p:sp>
        <p:nvSpPr>
          <p:cNvPr id="462851" name="Rectangle 3"/>
          <p:cNvSpPr>
            <a:spLocks noGrp="1" noChangeArrowheads="1"/>
          </p:cNvSpPr>
          <p:nvPr>
            <p:ph type="body" idx="1"/>
          </p:nvPr>
        </p:nvSpPr>
        <p:spPr>
          <a:xfrm>
            <a:off x="850162" y="790294"/>
            <a:ext cx="9906000" cy="5915306"/>
          </a:xfrm>
        </p:spPr>
        <p:txBody>
          <a:bodyPr>
            <a:normAutofit/>
          </a:bodyPr>
          <a:lstStyle/>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r>
              <a:rPr lang="en-US" altLang="ko-KR" dirty="0">
                <a:ea typeface="굴림" panose="020B0600000101010101" pitchFamily="34" charset="-127"/>
              </a:rPr>
              <a:t>Example 1: GCC compiler</a:t>
            </a:r>
          </a:p>
          <a:p>
            <a:pPr lvl="1">
              <a:lnSpc>
                <a:spcPct val="80000"/>
              </a:lnSpc>
              <a:spcBef>
                <a:spcPct val="20000"/>
              </a:spcBef>
            </a:pPr>
            <a:r>
              <a:rPr lang="en-US" altLang="ko-KR" dirty="0" err="1">
                <a:latin typeface="Consolas" charset="0"/>
                <a:ea typeface="Consolas" charset="0"/>
                <a:cs typeface="Consolas" charset="0"/>
              </a:rPr>
              <a:t>cpp</a:t>
            </a:r>
            <a:r>
              <a:rPr lang="en-US" altLang="ko-KR" dirty="0">
                <a:latin typeface="Consolas" charset="0"/>
                <a:ea typeface="Consolas" charset="0"/>
                <a:cs typeface="Consolas" charset="0"/>
              </a:rPr>
              <a:t> | cc1 | cc2 | as | </a:t>
            </a:r>
            <a:r>
              <a:rPr lang="en-US" altLang="ko-KR" dirty="0" err="1">
                <a:latin typeface="Consolas" charset="0"/>
                <a:ea typeface="Consolas" charset="0"/>
                <a:cs typeface="Consolas" charset="0"/>
              </a:rPr>
              <a:t>ld</a:t>
            </a:r>
            <a:endParaRPr lang="en-US" altLang="ko-KR" dirty="0">
              <a:latin typeface="Consolas" charset="0"/>
              <a:ea typeface="Consolas" charset="0"/>
              <a:cs typeface="Consolas" charset="0"/>
            </a:endParaRP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r>
              <a:rPr lang="en-US" altLang="ko-KR" dirty="0">
                <a:ea typeface="굴림" panose="020B0600000101010101" pitchFamily="34" charset="-127"/>
              </a:rPr>
              <a:t>Example 2: Coke machine</a:t>
            </a:r>
          </a:p>
          <a:p>
            <a:pPr lvl="1">
              <a:lnSpc>
                <a:spcPct val="80000"/>
              </a:lnSpc>
              <a:spcBef>
                <a:spcPct val="20000"/>
              </a:spcBef>
            </a:pPr>
            <a:r>
              <a:rPr lang="en-US" altLang="ko-KR" dirty="0">
                <a:ea typeface="굴림" panose="020B0600000101010101" pitchFamily="34" charset="-127"/>
              </a:rPr>
              <a:t>Producer can put limited number of Cokes in machine</a:t>
            </a:r>
          </a:p>
          <a:p>
            <a:pPr lvl="1">
              <a:lnSpc>
                <a:spcPct val="80000"/>
              </a:lnSpc>
              <a:spcBef>
                <a:spcPct val="20000"/>
              </a:spcBef>
            </a:pPr>
            <a:r>
              <a:rPr lang="en-US" altLang="ko-KR" dirty="0">
                <a:ea typeface="굴림" panose="020B0600000101010101" pitchFamily="34" charset="-127"/>
              </a:rPr>
              <a:t>Consumer can’t take Cokes out if machine is empty</a:t>
            </a: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r>
              <a:rPr lang="en-US" altLang="ko-KR" dirty="0">
                <a:ea typeface="굴림" panose="020B0600000101010101" pitchFamily="34" charset="-127"/>
              </a:rPr>
              <a:t>Others: Web servers, Routers, ….</a:t>
            </a:r>
          </a:p>
          <a:p>
            <a:pPr lvl="1">
              <a:lnSpc>
                <a:spcPct val="80000"/>
              </a:lnSpc>
              <a:spcBef>
                <a:spcPct val="20000"/>
              </a:spcBef>
            </a:pPr>
            <a:endParaRPr lang="ko-KR" altLang="en-US" dirty="0">
              <a:ea typeface="굴림" panose="020B0600000101010101" pitchFamily="34" charset="-127"/>
            </a:endParaRPr>
          </a:p>
        </p:txBody>
      </p:sp>
      <p:sp>
        <p:nvSpPr>
          <p:cNvPr id="11" name="Rectangle 5">
            <a:extLst>
              <a:ext uri="{FF2B5EF4-FFF2-40B4-BE49-F238E27FC236}">
                <a16:creationId xmlns:a16="http://schemas.microsoft.com/office/drawing/2014/main" id="{98497CA3-96EE-AD43-9502-1CC1C466CBB9}"/>
              </a:ext>
            </a:extLst>
          </p:cNvPr>
          <p:cNvSpPr>
            <a:spLocks noChangeArrowheads="1"/>
          </p:cNvSpPr>
          <p:nvPr/>
        </p:nvSpPr>
        <p:spPr bwMode="auto">
          <a:xfrm>
            <a:off x="10451420" y="1905000"/>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2" name="Rectangle 5">
            <a:extLst>
              <a:ext uri="{FF2B5EF4-FFF2-40B4-BE49-F238E27FC236}">
                <a16:creationId xmlns:a16="http://schemas.microsoft.com/office/drawing/2014/main" id="{884472BC-AD9C-CF47-942E-032A15DBF534}"/>
              </a:ext>
            </a:extLst>
          </p:cNvPr>
          <p:cNvSpPr>
            <a:spLocks noChangeArrowheads="1"/>
          </p:cNvSpPr>
          <p:nvPr/>
        </p:nvSpPr>
        <p:spPr bwMode="auto">
          <a:xfrm>
            <a:off x="10299020" y="1752600"/>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3" name="Rectangle 4"/>
          <p:cNvSpPr>
            <a:spLocks noChangeArrowheads="1"/>
          </p:cNvSpPr>
          <p:nvPr/>
        </p:nvSpPr>
        <p:spPr bwMode="auto">
          <a:xfrm>
            <a:off x="7620000" y="1600200"/>
            <a:ext cx="984630" cy="599595"/>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a:latin typeface="Gill Sans" charset="0"/>
                <a:ea typeface="Gill Sans" charset="0"/>
                <a:cs typeface="Gill Sans" charset="0"/>
              </a:rPr>
              <a:t>Producer</a:t>
            </a:r>
          </a:p>
        </p:txBody>
      </p:sp>
      <p:sp>
        <p:nvSpPr>
          <p:cNvPr id="14" name="Rectangle 5"/>
          <p:cNvSpPr>
            <a:spLocks noChangeArrowheads="1"/>
          </p:cNvSpPr>
          <p:nvPr/>
        </p:nvSpPr>
        <p:spPr bwMode="auto">
          <a:xfrm>
            <a:off x="10146620" y="1600200"/>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5" name="Rectangle 7"/>
          <p:cNvSpPr>
            <a:spLocks noChangeArrowheads="1"/>
          </p:cNvSpPr>
          <p:nvPr/>
        </p:nvSpPr>
        <p:spPr bwMode="auto">
          <a:xfrm>
            <a:off x="9107288" y="1709216"/>
            <a:ext cx="656420" cy="381560"/>
          </a:xfrm>
          <a:prstGeom prst="rect">
            <a:avLst/>
          </a:prstGeom>
          <a:solidFill>
            <a:schemeClr val="accent1"/>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Buffer</a:t>
            </a:r>
          </a:p>
        </p:txBody>
      </p:sp>
      <p:sp>
        <p:nvSpPr>
          <p:cNvPr id="16" name="Line 8"/>
          <p:cNvSpPr>
            <a:spLocks noChangeShapeType="1"/>
          </p:cNvSpPr>
          <p:nvPr/>
        </p:nvSpPr>
        <p:spPr bwMode="auto">
          <a:xfrm>
            <a:off x="8724376" y="1899997"/>
            <a:ext cx="382912" cy="0"/>
          </a:xfrm>
          <a:prstGeom prst="line">
            <a:avLst/>
          </a:prstGeom>
          <a:noFill/>
          <a:ln w="762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sz="1600" b="0">
              <a:latin typeface="Gill Sans" charset="0"/>
              <a:ea typeface="Gill Sans" charset="0"/>
              <a:cs typeface="Gill Sans" charset="0"/>
            </a:endParaRPr>
          </a:p>
        </p:txBody>
      </p:sp>
      <p:sp>
        <p:nvSpPr>
          <p:cNvPr id="17" name="Line 9"/>
          <p:cNvSpPr>
            <a:spLocks noChangeShapeType="1"/>
          </p:cNvSpPr>
          <p:nvPr/>
        </p:nvSpPr>
        <p:spPr bwMode="auto">
          <a:xfrm>
            <a:off x="9763708" y="1899997"/>
            <a:ext cx="382912" cy="0"/>
          </a:xfrm>
          <a:prstGeom prst="line">
            <a:avLst/>
          </a:prstGeom>
          <a:noFill/>
          <a:ln w="762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sz="1600" b="0">
              <a:latin typeface="Gill Sans" charset="0"/>
              <a:ea typeface="Gill Sans" charset="0"/>
              <a:cs typeface="Gill Sans" charset="0"/>
            </a:endParaRPr>
          </a:p>
        </p:txBody>
      </p:sp>
      <p:sp>
        <p:nvSpPr>
          <p:cNvPr id="18" name="Rectangle 4">
            <a:extLst>
              <a:ext uri="{FF2B5EF4-FFF2-40B4-BE49-F238E27FC236}">
                <a16:creationId xmlns:a16="http://schemas.microsoft.com/office/drawing/2014/main" id="{9017E023-D334-A04E-BEE4-D5372DC115B8}"/>
              </a:ext>
            </a:extLst>
          </p:cNvPr>
          <p:cNvSpPr>
            <a:spLocks noChangeArrowheads="1"/>
          </p:cNvSpPr>
          <p:nvPr/>
        </p:nvSpPr>
        <p:spPr bwMode="auto">
          <a:xfrm>
            <a:off x="7772400" y="1752600"/>
            <a:ext cx="984630" cy="599595"/>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a:latin typeface="Gill Sans" charset="0"/>
                <a:ea typeface="Gill Sans" charset="0"/>
                <a:cs typeface="Gill Sans" charset="0"/>
              </a:rPr>
              <a:t>Producer</a:t>
            </a:r>
          </a:p>
        </p:txBody>
      </p:sp>
    </p:spTree>
    <p:extLst>
      <p:ext uri="{BB962C8B-B14F-4D97-AF65-F5344CB8AC3E}">
        <p14:creationId xmlns:p14="http://schemas.microsoft.com/office/powerpoint/2010/main" val="183269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285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2851">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2851">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285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28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10FA3-ED5E-894D-8B92-0CE3686509FF}"/>
              </a:ext>
            </a:extLst>
          </p:cNvPr>
          <p:cNvSpPr>
            <a:spLocks noGrp="1"/>
          </p:cNvSpPr>
          <p:nvPr>
            <p:ph idx="1"/>
          </p:nvPr>
        </p:nvSpPr>
        <p:spPr>
          <a:xfrm>
            <a:off x="762000" y="3102429"/>
            <a:ext cx="10972800" cy="3074534"/>
          </a:xfrm>
        </p:spPr>
        <p:txBody>
          <a:bodyPr/>
          <a:lstStyle/>
          <a:p>
            <a:pPr marL="0" indent="0" algn="ctr">
              <a:buNone/>
            </a:pPr>
            <a:r>
              <a:rPr lang="en-US" dirty="0"/>
              <a:t>Insert: write &amp; bump write </a:t>
            </a:r>
            <a:r>
              <a:rPr lang="en-US" dirty="0" err="1"/>
              <a:t>ptr</a:t>
            </a:r>
            <a:r>
              <a:rPr lang="en-US" dirty="0"/>
              <a:t> (enqueue)</a:t>
            </a:r>
          </a:p>
          <a:p>
            <a:pPr marL="0" indent="0" algn="ctr">
              <a:buNone/>
            </a:pPr>
            <a:endParaRPr lang="en-US" dirty="0"/>
          </a:p>
          <a:p>
            <a:pPr marL="0" indent="0" algn="ctr">
              <a:buNone/>
            </a:pPr>
            <a:r>
              <a:rPr lang="en-US" dirty="0"/>
              <a:t>Remove: read &amp; bump read </a:t>
            </a:r>
            <a:r>
              <a:rPr lang="en-US" dirty="0" err="1"/>
              <a:t>ptr</a:t>
            </a:r>
            <a:r>
              <a:rPr lang="en-US" dirty="0"/>
              <a:t> (dequeue)</a:t>
            </a:r>
            <a:endParaRPr lang="en-US" i="1" dirty="0">
              <a:solidFill>
                <a:srgbClr val="FF0000"/>
              </a:solidFill>
            </a:endParaRPr>
          </a:p>
          <a:p>
            <a:pPr marL="0" indent="0" algn="ctr">
              <a:buNone/>
            </a:pPr>
            <a:endParaRPr lang="en-US" i="1" dirty="0">
              <a:solidFill>
                <a:srgbClr val="FF0000"/>
              </a:solidFill>
            </a:endParaRPr>
          </a:p>
          <a:p>
            <a:pPr marL="0" indent="0" algn="ctr">
              <a:buNone/>
            </a:pPr>
            <a:r>
              <a:rPr lang="en-US" dirty="0"/>
              <a:t>How to tell if Full (on insert) Empty (on remove)?</a:t>
            </a:r>
          </a:p>
          <a:p>
            <a:pPr marL="0" indent="0" algn="ctr">
              <a:buNone/>
            </a:pPr>
            <a:r>
              <a:rPr lang="en-US" dirty="0"/>
              <a:t>And what do you do if it is?</a:t>
            </a:r>
          </a:p>
          <a:p>
            <a:pPr marL="0" indent="0" algn="ctr">
              <a:buNone/>
            </a:pPr>
            <a:r>
              <a:rPr lang="en-US" dirty="0"/>
              <a:t>What needs to be atomic?</a:t>
            </a:r>
          </a:p>
          <a:p>
            <a:pPr algn="ctr"/>
            <a:endParaRPr lang="en-US" dirty="0"/>
          </a:p>
        </p:txBody>
      </p:sp>
      <p:sp>
        <p:nvSpPr>
          <p:cNvPr id="4" name="Rectangle 3">
            <a:extLst>
              <a:ext uri="{FF2B5EF4-FFF2-40B4-BE49-F238E27FC236}">
                <a16:creationId xmlns:a16="http://schemas.microsoft.com/office/drawing/2014/main" id="{F9A1D329-23D2-3341-BA18-42D19EFF5E5F}"/>
              </a:ext>
            </a:extLst>
          </p:cNvPr>
          <p:cNvSpPr/>
          <p:nvPr/>
        </p:nvSpPr>
        <p:spPr>
          <a:xfrm>
            <a:off x="2152650" y="1273353"/>
            <a:ext cx="4019550" cy="1477328"/>
          </a:xfrm>
          <a:prstGeom prst="rect">
            <a:avLst/>
          </a:prstGeom>
          <a:ln>
            <a:noFill/>
          </a:ln>
        </p:spPr>
        <p:txBody>
          <a:bodyPr wrap="square">
            <a:spAutoFit/>
          </a:bodyPr>
          <a:lstStyle/>
          <a:p>
            <a:r>
              <a:rPr lang="en-US" dirty="0">
                <a:solidFill>
                  <a:srgbClr val="C200FF"/>
                </a:solidFill>
                <a:latin typeface="Courier" pitchFamily="2" charset="0"/>
              </a:rPr>
              <a:t>typedef</a:t>
            </a:r>
            <a:r>
              <a:rPr lang="en-US" dirty="0">
                <a:solidFill>
                  <a:srgbClr val="000000"/>
                </a:solidFill>
                <a:latin typeface="Courier" pitchFamily="2" charset="0"/>
              </a:rPr>
              <a:t> </a:t>
            </a:r>
            <a:r>
              <a:rPr lang="en-US" dirty="0">
                <a:solidFill>
                  <a:srgbClr val="C200FF"/>
                </a:solidFill>
                <a:latin typeface="Courier" pitchFamily="2" charset="0"/>
              </a:rPr>
              <a:t>struct</a:t>
            </a:r>
            <a:r>
              <a:rPr lang="en-US" dirty="0">
                <a:solidFill>
                  <a:srgbClr val="000000"/>
                </a:solidFill>
                <a:latin typeface="Courier" pitchFamily="2" charset="0"/>
              </a:rPr>
              <a:t> </a:t>
            </a:r>
            <a:r>
              <a:rPr lang="en-US" dirty="0" err="1">
                <a:solidFill>
                  <a:srgbClr val="2D961E"/>
                </a:solidFill>
                <a:latin typeface="Courier" pitchFamily="2" charset="0"/>
              </a:rPr>
              <a:t>buf</a:t>
            </a:r>
            <a:r>
              <a:rPr lang="en-US" dirty="0">
                <a:solidFill>
                  <a:srgbClr val="000000"/>
                </a:solidFill>
                <a:latin typeface="Courier" pitchFamily="2" charset="0"/>
              </a:rPr>
              <a:t> {</a:t>
            </a:r>
            <a:endParaRPr lang="en-US" dirty="0">
              <a:solidFill>
                <a:srgbClr val="C200FF"/>
              </a:solidFill>
              <a:latin typeface="Courier" pitchFamily="2" charset="0"/>
            </a:endParaRPr>
          </a:p>
          <a:p>
            <a:r>
              <a:rPr lang="en-US" dirty="0">
                <a:solidFill>
                  <a:srgbClr val="000000"/>
                </a:solidFill>
                <a:latin typeface="Courier" pitchFamily="2" charset="0"/>
              </a:rPr>
              <a:t>  </a:t>
            </a:r>
            <a:r>
              <a:rPr lang="en-US" dirty="0">
                <a:solidFill>
                  <a:srgbClr val="2D961E"/>
                </a:solidFill>
                <a:latin typeface="Courier" pitchFamily="2" charset="0"/>
              </a:rPr>
              <a:t>int</a:t>
            </a:r>
            <a:r>
              <a:rPr lang="en-US" dirty="0">
                <a:solidFill>
                  <a:srgbClr val="000000"/>
                </a:solidFill>
                <a:latin typeface="Courier" pitchFamily="2" charset="0"/>
              </a:rPr>
              <a:t> </a:t>
            </a:r>
            <a:r>
              <a:rPr lang="en-US" dirty="0" err="1">
                <a:solidFill>
                  <a:srgbClr val="C1651C"/>
                </a:solidFill>
                <a:latin typeface="Courier" pitchFamily="2" charset="0"/>
              </a:rPr>
              <a:t>write_index</a:t>
            </a:r>
            <a:r>
              <a:rPr lang="en-US" dirty="0">
                <a:solidFill>
                  <a:srgbClr val="000000"/>
                </a:solidFill>
                <a:latin typeface="Courier" pitchFamily="2" charset="0"/>
              </a:rPr>
              <a:t>;</a:t>
            </a:r>
            <a:endParaRPr lang="en-US" dirty="0">
              <a:solidFill>
                <a:srgbClr val="C1651C"/>
              </a:solidFill>
              <a:latin typeface="Courier" pitchFamily="2" charset="0"/>
            </a:endParaRPr>
          </a:p>
          <a:p>
            <a:r>
              <a:rPr lang="en-US" dirty="0">
                <a:solidFill>
                  <a:srgbClr val="000000"/>
                </a:solidFill>
                <a:latin typeface="Courier" pitchFamily="2" charset="0"/>
              </a:rPr>
              <a:t>  </a:t>
            </a:r>
            <a:r>
              <a:rPr lang="en-US" dirty="0">
                <a:solidFill>
                  <a:srgbClr val="2D961E"/>
                </a:solidFill>
                <a:latin typeface="Courier" pitchFamily="2" charset="0"/>
              </a:rPr>
              <a:t>int</a:t>
            </a:r>
            <a:r>
              <a:rPr lang="en-US" dirty="0">
                <a:solidFill>
                  <a:srgbClr val="000000"/>
                </a:solidFill>
                <a:latin typeface="Courier" pitchFamily="2" charset="0"/>
              </a:rPr>
              <a:t> </a:t>
            </a:r>
            <a:r>
              <a:rPr lang="en-US" dirty="0" err="1">
                <a:solidFill>
                  <a:srgbClr val="C1651C"/>
                </a:solidFill>
                <a:latin typeface="Courier" pitchFamily="2" charset="0"/>
              </a:rPr>
              <a:t>read_index</a:t>
            </a:r>
            <a:r>
              <a:rPr lang="en-US" dirty="0">
                <a:solidFill>
                  <a:srgbClr val="000000"/>
                </a:solidFill>
                <a:latin typeface="Courier" pitchFamily="2" charset="0"/>
              </a:rPr>
              <a:t>;</a:t>
            </a:r>
            <a:endParaRPr lang="en-US" dirty="0">
              <a:solidFill>
                <a:srgbClr val="C1651C"/>
              </a:solidFill>
              <a:latin typeface="Courier" pitchFamily="2" charset="0"/>
            </a:endParaRPr>
          </a:p>
          <a:p>
            <a:r>
              <a:rPr lang="en-US" dirty="0">
                <a:solidFill>
                  <a:srgbClr val="000000"/>
                </a:solidFill>
                <a:latin typeface="Courier" pitchFamily="2" charset="0"/>
              </a:rPr>
              <a:t>  </a:t>
            </a:r>
            <a:r>
              <a:rPr lang="en-US" dirty="0">
                <a:solidFill>
                  <a:srgbClr val="2D961E"/>
                </a:solidFill>
                <a:latin typeface="Courier" pitchFamily="2" charset="0"/>
              </a:rPr>
              <a:t>&lt;type&gt;</a:t>
            </a:r>
            <a:r>
              <a:rPr lang="en-US" dirty="0">
                <a:solidFill>
                  <a:srgbClr val="000000"/>
                </a:solidFill>
                <a:latin typeface="Courier" pitchFamily="2" charset="0"/>
              </a:rPr>
              <a:t> *</a:t>
            </a:r>
            <a:r>
              <a:rPr lang="en-US" dirty="0">
                <a:solidFill>
                  <a:srgbClr val="C1651C"/>
                </a:solidFill>
                <a:latin typeface="Courier" pitchFamily="2" charset="0"/>
              </a:rPr>
              <a:t>entries</a:t>
            </a:r>
            <a:r>
              <a:rPr lang="en-US" dirty="0">
                <a:solidFill>
                  <a:srgbClr val="000000"/>
                </a:solidFill>
                <a:latin typeface="Courier" pitchFamily="2" charset="0"/>
              </a:rPr>
              <a:t>[BUFSIZE];</a:t>
            </a:r>
          </a:p>
          <a:p>
            <a:r>
              <a:rPr lang="en-US" dirty="0">
                <a:solidFill>
                  <a:srgbClr val="000000"/>
                </a:solidFill>
                <a:latin typeface="Courier" pitchFamily="2" charset="0"/>
              </a:rPr>
              <a:t>} </a:t>
            </a:r>
            <a:r>
              <a:rPr lang="en-US" dirty="0" err="1">
                <a:solidFill>
                  <a:srgbClr val="2D961E"/>
                </a:solidFill>
                <a:latin typeface="Courier" pitchFamily="2" charset="0"/>
              </a:rPr>
              <a:t>buf_t</a:t>
            </a:r>
            <a:r>
              <a:rPr lang="en-US" dirty="0">
                <a:solidFill>
                  <a:srgbClr val="000000"/>
                </a:solidFill>
                <a:latin typeface="Courier" pitchFamily="2" charset="0"/>
              </a:rPr>
              <a:t>;</a:t>
            </a:r>
            <a:endParaRPr lang="en-US" dirty="0">
              <a:solidFill>
                <a:srgbClr val="2D961E"/>
              </a:solidFill>
              <a:effectLst/>
              <a:latin typeface="Courier" pitchFamily="2" charset="0"/>
            </a:endParaRPr>
          </a:p>
        </p:txBody>
      </p:sp>
      <p:sp>
        <p:nvSpPr>
          <p:cNvPr id="5" name="Rectangle 4">
            <a:extLst>
              <a:ext uri="{FF2B5EF4-FFF2-40B4-BE49-F238E27FC236}">
                <a16:creationId xmlns:a16="http://schemas.microsoft.com/office/drawing/2014/main" id="{5A538674-364D-4A44-9700-36D6BFFB2AB3}"/>
              </a:ext>
            </a:extLst>
          </p:cNvPr>
          <p:cNvSpPr/>
          <p:nvPr/>
        </p:nvSpPr>
        <p:spPr>
          <a:xfrm>
            <a:off x="7815944" y="1896638"/>
            <a:ext cx="250372" cy="6096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D756D3F-0950-3049-A27E-80947BD39B5C}"/>
              </a:ext>
            </a:extLst>
          </p:cNvPr>
          <p:cNvSpPr/>
          <p:nvPr/>
        </p:nvSpPr>
        <p:spPr>
          <a:xfrm>
            <a:off x="8074091" y="1896638"/>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3347A4B-ACC0-6847-AB31-6DB7989A5ED3}"/>
              </a:ext>
            </a:extLst>
          </p:cNvPr>
          <p:cNvSpPr/>
          <p:nvPr/>
        </p:nvSpPr>
        <p:spPr>
          <a:xfrm>
            <a:off x="8332238" y="1896638"/>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AB188BE-8667-A84A-9F3C-AF5000AC070C}"/>
              </a:ext>
            </a:extLst>
          </p:cNvPr>
          <p:cNvSpPr/>
          <p:nvPr/>
        </p:nvSpPr>
        <p:spPr>
          <a:xfrm>
            <a:off x="8590385" y="1896638"/>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0B54DD3-EF7A-6345-94E4-2640C53CC864}"/>
              </a:ext>
            </a:extLst>
          </p:cNvPr>
          <p:cNvSpPr/>
          <p:nvPr/>
        </p:nvSpPr>
        <p:spPr>
          <a:xfrm>
            <a:off x="8848532" y="1896638"/>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5479EDA-B846-F141-A053-342F9D17E0A6}"/>
              </a:ext>
            </a:extLst>
          </p:cNvPr>
          <p:cNvSpPr/>
          <p:nvPr/>
        </p:nvSpPr>
        <p:spPr>
          <a:xfrm>
            <a:off x="9106679" y="1896638"/>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5ECA2F-4452-E642-8459-8A7F145DA660}"/>
              </a:ext>
            </a:extLst>
          </p:cNvPr>
          <p:cNvSpPr/>
          <p:nvPr/>
        </p:nvSpPr>
        <p:spPr>
          <a:xfrm>
            <a:off x="9364826" y="1896638"/>
            <a:ext cx="250372" cy="6096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30185F3-27CC-8348-8E97-754D5E5C0237}"/>
              </a:ext>
            </a:extLst>
          </p:cNvPr>
          <p:cNvSpPr/>
          <p:nvPr/>
        </p:nvSpPr>
        <p:spPr>
          <a:xfrm>
            <a:off x="9622975" y="1896638"/>
            <a:ext cx="250372" cy="6096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ED49F5F-E40E-C640-9C24-6E7179650A1A}"/>
              </a:ext>
            </a:extLst>
          </p:cNvPr>
          <p:cNvGrpSpPr/>
          <p:nvPr/>
        </p:nvGrpSpPr>
        <p:grpSpPr>
          <a:xfrm rot="5400000">
            <a:off x="7229151" y="1129777"/>
            <a:ext cx="508521" cy="609600"/>
            <a:chOff x="7405397" y="1665515"/>
            <a:chExt cx="508521" cy="609600"/>
          </a:xfrm>
        </p:grpSpPr>
        <p:sp>
          <p:nvSpPr>
            <p:cNvPr id="14" name="Rectangle 13">
              <a:extLst>
                <a:ext uri="{FF2B5EF4-FFF2-40B4-BE49-F238E27FC236}">
                  <a16:creationId xmlns:a16="http://schemas.microsoft.com/office/drawing/2014/main" id="{2A99D6A9-D813-A14F-9370-E5550B3E826C}"/>
                </a:ext>
              </a:extLst>
            </p:cNvPr>
            <p:cNvSpPr/>
            <p:nvPr/>
          </p:nvSpPr>
          <p:spPr>
            <a:xfrm>
              <a:off x="7405397" y="1665515"/>
              <a:ext cx="250372"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677780-287C-FE4A-844A-A474759BBAA6}"/>
                </a:ext>
              </a:extLst>
            </p:cNvPr>
            <p:cNvSpPr/>
            <p:nvPr/>
          </p:nvSpPr>
          <p:spPr>
            <a:xfrm>
              <a:off x="7663546" y="1665515"/>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C8F26987-FF22-3243-A0D2-F96410C29C41}"/>
              </a:ext>
            </a:extLst>
          </p:cNvPr>
          <p:cNvSpPr txBox="1"/>
          <p:nvPr/>
        </p:nvSpPr>
        <p:spPr>
          <a:xfrm>
            <a:off x="7299947" y="1099457"/>
            <a:ext cx="351378" cy="369332"/>
          </a:xfrm>
          <a:prstGeom prst="rect">
            <a:avLst/>
          </a:prstGeom>
          <a:noFill/>
        </p:spPr>
        <p:txBody>
          <a:bodyPr wrap="none" rtlCol="0">
            <a:spAutoFit/>
          </a:bodyPr>
          <a:lstStyle/>
          <a:p>
            <a:r>
              <a:rPr lang="en-US" dirty="0"/>
              <a:t>w</a:t>
            </a:r>
          </a:p>
        </p:txBody>
      </p:sp>
      <p:sp>
        <p:nvSpPr>
          <p:cNvPr id="18" name="TextBox 17">
            <a:extLst>
              <a:ext uri="{FF2B5EF4-FFF2-40B4-BE49-F238E27FC236}">
                <a16:creationId xmlns:a16="http://schemas.microsoft.com/office/drawing/2014/main" id="{F2A09C29-A3C7-2740-8115-6E07C8C4C39A}"/>
              </a:ext>
            </a:extLst>
          </p:cNvPr>
          <p:cNvSpPr txBox="1"/>
          <p:nvPr/>
        </p:nvSpPr>
        <p:spPr>
          <a:xfrm>
            <a:off x="7321782" y="1344775"/>
            <a:ext cx="295274" cy="369332"/>
          </a:xfrm>
          <a:prstGeom prst="rect">
            <a:avLst/>
          </a:prstGeom>
          <a:noFill/>
        </p:spPr>
        <p:txBody>
          <a:bodyPr wrap="none" rtlCol="0">
            <a:spAutoFit/>
          </a:bodyPr>
          <a:lstStyle/>
          <a:p>
            <a:r>
              <a:rPr lang="en-US" dirty="0"/>
              <a:t>r</a:t>
            </a:r>
          </a:p>
        </p:txBody>
      </p:sp>
      <p:cxnSp>
        <p:nvCxnSpPr>
          <p:cNvPr id="20" name="Elbow Connector 19">
            <a:extLst>
              <a:ext uri="{FF2B5EF4-FFF2-40B4-BE49-F238E27FC236}">
                <a16:creationId xmlns:a16="http://schemas.microsoft.com/office/drawing/2014/main" id="{B574A79C-934D-BB4A-B02E-0793E479041E}"/>
              </a:ext>
            </a:extLst>
          </p:cNvPr>
          <p:cNvCxnSpPr>
            <a:cxnSpLocks/>
            <a:stCxn id="14" idx="0"/>
            <a:endCxn id="6" idx="0"/>
          </p:cNvCxnSpPr>
          <p:nvPr/>
        </p:nvCxnSpPr>
        <p:spPr>
          <a:xfrm>
            <a:off x="7788211" y="1305504"/>
            <a:ext cx="411066" cy="591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9FC1B27-CB32-7944-ABC5-FCB6095E3DF1}"/>
              </a:ext>
            </a:extLst>
          </p:cNvPr>
          <p:cNvCxnSpPr>
            <a:cxnSpLocks/>
            <a:stCxn id="15" idx="0"/>
            <a:endCxn id="12" idx="0"/>
          </p:cNvCxnSpPr>
          <p:nvPr/>
        </p:nvCxnSpPr>
        <p:spPr>
          <a:xfrm>
            <a:off x="7788212" y="1563652"/>
            <a:ext cx="1701801" cy="3329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B32F8EE-B602-9D4F-ABAF-6C91A91BC51F}"/>
              </a:ext>
            </a:extLst>
          </p:cNvPr>
          <p:cNvSpPr txBox="1"/>
          <p:nvPr/>
        </p:nvSpPr>
        <p:spPr>
          <a:xfrm>
            <a:off x="9320735" y="2068782"/>
            <a:ext cx="338554" cy="276999"/>
          </a:xfrm>
          <a:prstGeom prst="rect">
            <a:avLst/>
          </a:prstGeom>
          <a:noFill/>
        </p:spPr>
        <p:txBody>
          <a:bodyPr wrap="none" rtlCol="0">
            <a:spAutoFit/>
          </a:bodyPr>
          <a:lstStyle/>
          <a:p>
            <a:r>
              <a:rPr lang="en-US" sz="1200" dirty="0">
                <a:latin typeface="Courier" pitchFamily="2" charset="0"/>
              </a:rPr>
              <a:t>d</a:t>
            </a:r>
            <a:r>
              <a:rPr lang="en-US" sz="1200" baseline="-25000" dirty="0">
                <a:latin typeface="Courier" pitchFamily="2" charset="0"/>
              </a:rPr>
              <a:t>i</a:t>
            </a:r>
          </a:p>
        </p:txBody>
      </p:sp>
      <p:sp>
        <p:nvSpPr>
          <p:cNvPr id="26" name="TextBox 25">
            <a:extLst>
              <a:ext uri="{FF2B5EF4-FFF2-40B4-BE49-F238E27FC236}">
                <a16:creationId xmlns:a16="http://schemas.microsoft.com/office/drawing/2014/main" id="{CF3E41C6-0C90-EF4D-9495-5047A860EE6B}"/>
              </a:ext>
            </a:extLst>
          </p:cNvPr>
          <p:cNvSpPr txBox="1"/>
          <p:nvPr/>
        </p:nvSpPr>
        <p:spPr>
          <a:xfrm>
            <a:off x="9517970" y="2068782"/>
            <a:ext cx="460382" cy="276999"/>
          </a:xfrm>
          <a:prstGeom prst="rect">
            <a:avLst/>
          </a:prstGeom>
          <a:noFill/>
        </p:spPr>
        <p:txBody>
          <a:bodyPr wrap="none" rtlCol="0">
            <a:spAutoFit/>
          </a:bodyPr>
          <a:lstStyle/>
          <a:p>
            <a:r>
              <a:rPr lang="en-US" sz="1200" dirty="0">
                <a:latin typeface="Courier" pitchFamily="2" charset="0"/>
              </a:rPr>
              <a:t>d</a:t>
            </a:r>
            <a:r>
              <a:rPr lang="en-US" sz="1200" baseline="-25000" dirty="0">
                <a:latin typeface="Courier" pitchFamily="2" charset="0"/>
              </a:rPr>
              <a:t>i+1</a:t>
            </a:r>
          </a:p>
        </p:txBody>
      </p:sp>
      <p:sp>
        <p:nvSpPr>
          <p:cNvPr id="27" name="TextBox 26">
            <a:extLst>
              <a:ext uri="{FF2B5EF4-FFF2-40B4-BE49-F238E27FC236}">
                <a16:creationId xmlns:a16="http://schemas.microsoft.com/office/drawing/2014/main" id="{DAC93454-5D1C-034F-985D-972936CB1D4C}"/>
              </a:ext>
            </a:extLst>
          </p:cNvPr>
          <p:cNvSpPr txBox="1"/>
          <p:nvPr/>
        </p:nvSpPr>
        <p:spPr>
          <a:xfrm>
            <a:off x="7700587" y="2068782"/>
            <a:ext cx="460382" cy="276999"/>
          </a:xfrm>
          <a:prstGeom prst="rect">
            <a:avLst/>
          </a:prstGeom>
          <a:noFill/>
        </p:spPr>
        <p:txBody>
          <a:bodyPr wrap="none" rtlCol="0">
            <a:spAutoFit/>
          </a:bodyPr>
          <a:lstStyle/>
          <a:p>
            <a:r>
              <a:rPr lang="en-US" sz="1200" dirty="0">
                <a:latin typeface="Courier" pitchFamily="2" charset="0"/>
              </a:rPr>
              <a:t>d</a:t>
            </a:r>
            <a:r>
              <a:rPr lang="en-US" sz="1200" baseline="-25000" dirty="0">
                <a:latin typeface="Courier" pitchFamily="2" charset="0"/>
              </a:rPr>
              <a:t>i+2</a:t>
            </a:r>
          </a:p>
        </p:txBody>
      </p:sp>
      <p:sp>
        <p:nvSpPr>
          <p:cNvPr id="7" name="Title 6"/>
          <p:cNvSpPr>
            <a:spLocks noGrp="1"/>
          </p:cNvSpPr>
          <p:nvPr>
            <p:ph type="title"/>
          </p:nvPr>
        </p:nvSpPr>
        <p:spPr>
          <a:xfrm>
            <a:off x="0" y="194382"/>
            <a:ext cx="12192000" cy="533400"/>
          </a:xfrm>
        </p:spPr>
        <p:txBody>
          <a:bodyPr/>
          <a:lstStyle/>
          <a:p>
            <a:pPr>
              <a:lnSpc>
                <a:spcPct val="85000"/>
              </a:lnSpc>
            </a:pPr>
            <a:r>
              <a:rPr lang="en-US" dirty="0"/>
              <a:t>Circular Buffer Data Structure (sequential case)</a:t>
            </a:r>
          </a:p>
        </p:txBody>
      </p:sp>
    </p:spTree>
    <p:extLst>
      <p:ext uri="{BB962C8B-B14F-4D97-AF65-F5344CB8AC3E}">
        <p14:creationId xmlns:p14="http://schemas.microsoft.com/office/powerpoint/2010/main" val="190290941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782536" y="762000"/>
            <a:ext cx="8673267" cy="5585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US" altLang="ko-KR" sz="2400" dirty="0">
                <a:latin typeface="Consolas" panose="020B0609020204030204" pitchFamily="49" charset="0"/>
                <a:ea typeface="굴림" charset="0"/>
                <a:cs typeface="Consolas" panose="020B0609020204030204" pitchFamily="49" charset="0"/>
              </a:rPr>
              <a:t>mutex </a:t>
            </a:r>
            <a:r>
              <a:rPr lang="en-US" altLang="ko-KR" sz="2400" dirty="0" err="1">
                <a:latin typeface="Consolas" panose="020B0609020204030204" pitchFamily="49" charset="0"/>
                <a:ea typeface="굴림" charset="0"/>
                <a:cs typeface="Consolas" panose="020B0609020204030204" pitchFamily="49" charset="0"/>
              </a:rPr>
              <a:t>buf_lock</a:t>
            </a:r>
            <a:r>
              <a:rPr lang="en-US" altLang="ko-KR" sz="2400" dirty="0">
                <a:latin typeface="Consolas" panose="020B0609020204030204" pitchFamily="49" charset="0"/>
                <a:ea typeface="굴림" charset="0"/>
                <a:cs typeface="Consolas" panose="020B0609020204030204" pitchFamily="49" charset="0"/>
              </a:rPr>
              <a:t> = &lt;initially unlocked&gt;</a:t>
            </a:r>
          </a:p>
        </p:txBody>
      </p:sp>
      <p:sp>
        <p:nvSpPr>
          <p:cNvPr id="5" name="TextBox 4">
            <a:extLst>
              <a:ext uri="{FF2B5EF4-FFF2-40B4-BE49-F238E27FC236}">
                <a16:creationId xmlns:a16="http://schemas.microsoft.com/office/drawing/2014/main" id="{1EEC9C23-136B-4945-A0CD-F4FBA22029AF}"/>
              </a:ext>
            </a:extLst>
          </p:cNvPr>
          <p:cNvSpPr txBox="1"/>
          <p:nvPr/>
        </p:nvSpPr>
        <p:spPr>
          <a:xfrm>
            <a:off x="1985890" y="1522274"/>
            <a:ext cx="7386711" cy="1754326"/>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Producer(item) {</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while (buffer full) {}; // Wait for a free slot</a:t>
            </a:r>
          </a:p>
          <a:p>
            <a:pPr>
              <a:lnSpc>
                <a:spcPct val="90000"/>
              </a:lnSpc>
              <a:spcBef>
                <a:spcPts val="0"/>
              </a:spcBef>
              <a:tabLst>
                <a:tab pos="801688" algn="l"/>
                <a:tab pos="1139825" algn="l"/>
                <a:tab pos="1541463" algn="l"/>
                <a:tab pos="4284663" algn="l"/>
              </a:tabLst>
            </a:pPr>
            <a:r>
              <a:rPr lang="en-US" altLang="ko-KR" sz="2000" dirty="0">
                <a:solidFill>
                  <a:schemeClr val="hlink"/>
                </a:solidFill>
                <a:latin typeface="Consolas" panose="020B0609020204030204" pitchFamily="49" charset="0"/>
                <a:ea typeface="굴림" charset="0"/>
                <a:cs typeface="Consolas" panose="020B0609020204030204" pitchFamily="49" charset="0"/>
              </a:rPr>
              <a:t>  </a:t>
            </a:r>
            <a:r>
              <a:rPr lang="en-US" altLang="ko-KR" sz="2000" dirty="0" err="1">
                <a:solidFill>
                  <a:schemeClr val="hlink"/>
                </a:solidFill>
                <a:latin typeface="Consolas" panose="020B0609020204030204" pitchFamily="49" charset="0"/>
                <a:ea typeface="굴림" charset="0"/>
                <a:cs typeface="Consolas" panose="020B0609020204030204" pitchFamily="49" charset="0"/>
              </a:rPr>
              <a:t>enqueue</a:t>
            </a:r>
            <a:r>
              <a:rPr lang="en-US" altLang="ko-KR" sz="2000" dirty="0">
                <a:solidFill>
                  <a:schemeClr val="hlink"/>
                </a:solidFill>
                <a:latin typeface="Consolas" panose="020B0609020204030204" pitchFamily="49" charset="0"/>
                <a:ea typeface="굴림" charset="0"/>
                <a:cs typeface="Consolas" panose="020B0609020204030204" pitchFamily="49" charset="0"/>
              </a:rPr>
              <a:t>(item);</a:t>
            </a:r>
            <a:br>
              <a:rPr lang="en-US" altLang="ko-KR" sz="2000" dirty="0">
                <a:latin typeface="Consolas" panose="020B0609020204030204" pitchFamily="49" charset="0"/>
                <a:ea typeface="굴림" charset="0"/>
                <a:cs typeface="Consolas" panose="020B0609020204030204" pitchFamily="49" charset="0"/>
              </a:rPr>
            </a:br>
            <a:r>
              <a:rPr lang="en-US" altLang="ko-KR" sz="2000" dirty="0">
                <a:latin typeface="Consolas" panose="020B0609020204030204" pitchFamily="49" charset="0"/>
                <a:ea typeface="굴림" charset="0"/>
                <a:cs typeface="Consolas" panose="020B0609020204030204" pitchFamily="49" charset="0"/>
              </a:rPr>
              <a:t>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a:t>
            </a:r>
            <a:endParaRPr lang="en-US" sz="2000" dirty="0"/>
          </a:p>
        </p:txBody>
      </p:sp>
      <p:sp>
        <p:nvSpPr>
          <p:cNvPr id="6" name="TextBox 5">
            <a:extLst>
              <a:ext uri="{FF2B5EF4-FFF2-40B4-BE49-F238E27FC236}">
                <a16:creationId xmlns:a16="http://schemas.microsoft.com/office/drawing/2014/main" id="{2B640435-8718-5749-8837-B26C02671F42}"/>
              </a:ext>
            </a:extLst>
          </p:cNvPr>
          <p:cNvSpPr txBox="1"/>
          <p:nvPr/>
        </p:nvSpPr>
        <p:spPr>
          <a:xfrm>
            <a:off x="1985890" y="3693656"/>
            <a:ext cx="7386711" cy="2031325"/>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Consumer() {</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while (buffer empty) {}; // Wait for arrival</a:t>
            </a:r>
          </a:p>
          <a:p>
            <a:pPr>
              <a:lnSpc>
                <a:spcPct val="90000"/>
              </a:lnSpc>
              <a:spcBef>
                <a:spcPts val="0"/>
              </a:spcBef>
              <a:tabLst>
                <a:tab pos="801688" algn="l"/>
                <a:tab pos="1139825" algn="l"/>
                <a:tab pos="1541463" algn="l"/>
                <a:tab pos="4284663" algn="l"/>
              </a:tabLst>
            </a:pPr>
            <a:r>
              <a:rPr lang="en-US" altLang="ko-KR" sz="2000" dirty="0">
                <a:solidFill>
                  <a:schemeClr val="hlink"/>
                </a:solidFill>
                <a:latin typeface="Consolas" panose="020B0609020204030204" pitchFamily="49" charset="0"/>
                <a:ea typeface="굴림" charset="0"/>
                <a:cs typeface="Consolas" panose="020B0609020204030204" pitchFamily="49" charset="0"/>
              </a:rPr>
              <a:t>  item = </a:t>
            </a:r>
            <a:r>
              <a:rPr lang="en-US" altLang="ko-KR" sz="2000" dirty="0" err="1">
                <a:solidFill>
                  <a:schemeClr val="hlink"/>
                </a:solidFill>
                <a:latin typeface="Consolas" panose="020B0609020204030204" pitchFamily="49" charset="0"/>
                <a:ea typeface="굴림" charset="0"/>
                <a:cs typeface="Consolas" panose="020B0609020204030204" pitchFamily="49" charset="0"/>
              </a:rPr>
              <a:t>dequeue</a:t>
            </a:r>
            <a:r>
              <a:rPr lang="en-US" altLang="ko-KR" sz="2000" dirty="0">
                <a:solidFill>
                  <a:schemeClr val="hlink"/>
                </a:solidFill>
                <a:latin typeface="Consolas" panose="020B0609020204030204" pitchFamily="49" charset="0"/>
                <a:ea typeface="굴림" charset="0"/>
                <a:cs typeface="Consolas" panose="020B0609020204030204" pitchFamily="49" charset="0"/>
              </a:rPr>
              <a:t>();</a:t>
            </a:r>
            <a:br>
              <a:rPr lang="en-US" altLang="ko-KR" sz="2000" dirty="0">
                <a:latin typeface="Consolas" panose="020B0609020204030204" pitchFamily="49" charset="0"/>
                <a:ea typeface="굴림" charset="0"/>
                <a:cs typeface="Consolas" panose="020B0609020204030204" pitchFamily="49" charset="0"/>
              </a:rPr>
            </a:br>
            <a:r>
              <a:rPr lang="en-US" altLang="ko-KR" sz="2000" dirty="0">
                <a:latin typeface="Consolas" panose="020B0609020204030204" pitchFamily="49" charset="0"/>
                <a:ea typeface="굴림" charset="0"/>
                <a:cs typeface="Consolas" panose="020B0609020204030204" pitchFamily="49" charset="0"/>
              </a:rPr>
              <a:t>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return item</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a:t>
            </a:r>
            <a:endParaRPr lang="en-US" sz="2000" dirty="0"/>
          </a:p>
        </p:txBody>
      </p:sp>
      <p:grpSp>
        <p:nvGrpSpPr>
          <p:cNvPr id="10" name="Group 9"/>
          <p:cNvGrpSpPr/>
          <p:nvPr/>
        </p:nvGrpSpPr>
        <p:grpSpPr>
          <a:xfrm>
            <a:off x="5453744" y="2645561"/>
            <a:ext cx="4874026" cy="1396271"/>
            <a:chOff x="3929744" y="2645560"/>
            <a:chExt cx="4874026" cy="1396271"/>
          </a:xfrm>
        </p:grpSpPr>
        <p:sp>
          <p:nvSpPr>
            <p:cNvPr id="7" name="Left Arrow 6">
              <a:extLst>
                <a:ext uri="{FF2B5EF4-FFF2-40B4-BE49-F238E27FC236}">
                  <a16:creationId xmlns:a16="http://schemas.microsoft.com/office/drawing/2014/main" id="{14EFDF98-AECE-EC47-9CC5-8180274342CD}"/>
                </a:ext>
              </a:extLst>
            </p:cNvPr>
            <p:cNvSpPr/>
            <p:nvPr/>
          </p:nvSpPr>
          <p:spPr>
            <a:xfrm rot="1810795">
              <a:off x="3929744" y="2645560"/>
              <a:ext cx="1099457"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8" name="Left Arrow 7">
              <a:extLst>
                <a:ext uri="{FF2B5EF4-FFF2-40B4-BE49-F238E27FC236}">
                  <a16:creationId xmlns:a16="http://schemas.microsoft.com/office/drawing/2014/main" id="{E67781F4-D046-8340-B7E9-889D75469A74}"/>
                </a:ext>
              </a:extLst>
            </p:cNvPr>
            <p:cNvSpPr/>
            <p:nvPr/>
          </p:nvSpPr>
          <p:spPr>
            <a:xfrm rot="19789205" flipV="1">
              <a:off x="3935728" y="3497712"/>
              <a:ext cx="1099457"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9" name="TextBox 8">
              <a:extLst>
                <a:ext uri="{FF2B5EF4-FFF2-40B4-BE49-F238E27FC236}">
                  <a16:creationId xmlns:a16="http://schemas.microsoft.com/office/drawing/2014/main" id="{9C9DC36C-75E7-9D46-868E-C4C30423AD8B}"/>
                </a:ext>
              </a:extLst>
            </p:cNvPr>
            <p:cNvSpPr txBox="1"/>
            <p:nvPr/>
          </p:nvSpPr>
          <p:spPr>
            <a:xfrm>
              <a:off x="5065158" y="2841502"/>
              <a:ext cx="3738612" cy="1200329"/>
            </a:xfrm>
            <a:prstGeom prst="rect">
              <a:avLst/>
            </a:prstGeom>
            <a:solidFill>
              <a:schemeClr val="accent1">
                <a:lumMod val="20000"/>
                <a:lumOff val="80000"/>
              </a:schemeClr>
            </a:solidFill>
          </p:spPr>
          <p:txBody>
            <a:bodyPr wrap="square" rtlCol="0">
              <a:spAutoFit/>
            </a:bodyPr>
            <a:lstStyle/>
            <a:p>
              <a:r>
                <a:rPr lang="en-US" sz="2400" b="0" dirty="0">
                  <a:latin typeface="+mn-lt"/>
                </a:rPr>
                <a:t>Will we ever come out of the wait loop?</a:t>
              </a:r>
            </a:p>
          </p:txBody>
        </p:sp>
      </p:grpSp>
      <p:sp>
        <p:nvSpPr>
          <p:cNvPr id="3" name="Title 2"/>
          <p:cNvSpPr>
            <a:spLocks noGrp="1"/>
          </p:cNvSpPr>
          <p:nvPr>
            <p:ph type="title"/>
          </p:nvPr>
        </p:nvSpPr>
        <p:spPr/>
        <p:txBody>
          <a:bodyPr/>
          <a:lstStyle/>
          <a:p>
            <a:r>
              <a:rPr lang="en-US" dirty="0"/>
              <a:t>Circular Buffer – first cut</a:t>
            </a:r>
          </a:p>
        </p:txBody>
      </p:sp>
    </p:spTree>
    <p:extLst>
      <p:ext uri="{BB962C8B-B14F-4D97-AF65-F5344CB8AC3E}">
        <p14:creationId xmlns:p14="http://schemas.microsoft.com/office/powerpoint/2010/main" val="818860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80">
                                          <p:stCondLst>
                                            <p:cond delay="0"/>
                                          </p:stCondLst>
                                        </p:cTn>
                                        <p:tgtEl>
                                          <p:spTgt spid="10"/>
                                        </p:tgtEl>
                                      </p:cBhvr>
                                    </p:animEffect>
                                    <p:anim calcmode="lin" valueType="num">
                                      <p:cBhvr>
                                        <p:cTn id="1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1" dur="26">
                                          <p:stCondLst>
                                            <p:cond delay="650"/>
                                          </p:stCondLst>
                                        </p:cTn>
                                        <p:tgtEl>
                                          <p:spTgt spid="10"/>
                                        </p:tgtEl>
                                      </p:cBhvr>
                                      <p:to x="100000" y="60000"/>
                                    </p:animScale>
                                    <p:animScale>
                                      <p:cBhvr>
                                        <p:cTn id="22" dur="166" decel="50000">
                                          <p:stCondLst>
                                            <p:cond delay="676"/>
                                          </p:stCondLst>
                                        </p:cTn>
                                        <p:tgtEl>
                                          <p:spTgt spid="10"/>
                                        </p:tgtEl>
                                      </p:cBhvr>
                                      <p:to x="100000" y="100000"/>
                                    </p:animScale>
                                    <p:animScale>
                                      <p:cBhvr>
                                        <p:cTn id="23" dur="26">
                                          <p:stCondLst>
                                            <p:cond delay="1312"/>
                                          </p:stCondLst>
                                        </p:cTn>
                                        <p:tgtEl>
                                          <p:spTgt spid="10"/>
                                        </p:tgtEl>
                                      </p:cBhvr>
                                      <p:to x="100000" y="80000"/>
                                    </p:animScale>
                                    <p:animScale>
                                      <p:cBhvr>
                                        <p:cTn id="24" dur="166" decel="50000">
                                          <p:stCondLst>
                                            <p:cond delay="1338"/>
                                          </p:stCondLst>
                                        </p:cTn>
                                        <p:tgtEl>
                                          <p:spTgt spid="10"/>
                                        </p:tgtEl>
                                      </p:cBhvr>
                                      <p:to x="100000" y="100000"/>
                                    </p:animScale>
                                    <p:animScale>
                                      <p:cBhvr>
                                        <p:cTn id="25" dur="26">
                                          <p:stCondLst>
                                            <p:cond delay="1642"/>
                                          </p:stCondLst>
                                        </p:cTn>
                                        <p:tgtEl>
                                          <p:spTgt spid="10"/>
                                        </p:tgtEl>
                                      </p:cBhvr>
                                      <p:to x="100000" y="90000"/>
                                    </p:animScale>
                                    <p:animScale>
                                      <p:cBhvr>
                                        <p:cTn id="26" dur="166" decel="50000">
                                          <p:stCondLst>
                                            <p:cond delay="1668"/>
                                          </p:stCondLst>
                                        </p:cTn>
                                        <p:tgtEl>
                                          <p:spTgt spid="10"/>
                                        </p:tgtEl>
                                      </p:cBhvr>
                                      <p:to x="100000" y="100000"/>
                                    </p:animScale>
                                    <p:animScale>
                                      <p:cBhvr>
                                        <p:cTn id="27" dur="26">
                                          <p:stCondLst>
                                            <p:cond delay="1808"/>
                                          </p:stCondLst>
                                        </p:cTn>
                                        <p:tgtEl>
                                          <p:spTgt spid="10"/>
                                        </p:tgtEl>
                                      </p:cBhvr>
                                      <p:to x="100000" y="95000"/>
                                    </p:animScale>
                                    <p:animScale>
                                      <p:cBhvr>
                                        <p:cTn id="28"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600201" y="762000"/>
            <a:ext cx="8673267" cy="5585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US" altLang="ko-KR" sz="2400" dirty="0">
                <a:latin typeface="Consolas" panose="020B0609020204030204" pitchFamily="49" charset="0"/>
                <a:ea typeface="굴림" charset="0"/>
                <a:cs typeface="Consolas" panose="020B0609020204030204" pitchFamily="49" charset="0"/>
              </a:rPr>
              <a:t>mutex </a:t>
            </a:r>
            <a:r>
              <a:rPr lang="en-US" altLang="ko-KR" sz="2400" dirty="0" err="1">
                <a:latin typeface="Consolas" panose="020B0609020204030204" pitchFamily="49" charset="0"/>
                <a:ea typeface="굴림" charset="0"/>
                <a:cs typeface="Consolas" panose="020B0609020204030204" pitchFamily="49" charset="0"/>
              </a:rPr>
              <a:t>buf_lock</a:t>
            </a:r>
            <a:r>
              <a:rPr lang="en-US" altLang="ko-KR" sz="2400" dirty="0">
                <a:latin typeface="Consolas" panose="020B0609020204030204" pitchFamily="49" charset="0"/>
                <a:ea typeface="굴림" charset="0"/>
                <a:cs typeface="Consolas" panose="020B0609020204030204" pitchFamily="49" charset="0"/>
              </a:rPr>
              <a:t> = &lt;initially unlocked&gt;</a:t>
            </a:r>
          </a:p>
        </p:txBody>
      </p:sp>
      <p:sp>
        <p:nvSpPr>
          <p:cNvPr id="5" name="TextBox 4">
            <a:extLst>
              <a:ext uri="{FF2B5EF4-FFF2-40B4-BE49-F238E27FC236}">
                <a16:creationId xmlns:a16="http://schemas.microsoft.com/office/drawing/2014/main" id="{1EEC9C23-136B-4945-A0CD-F4FBA22029AF}"/>
              </a:ext>
            </a:extLst>
          </p:cNvPr>
          <p:cNvSpPr txBox="1"/>
          <p:nvPr/>
        </p:nvSpPr>
        <p:spPr>
          <a:xfrm>
            <a:off x="1524000" y="1522274"/>
            <a:ext cx="8991600" cy="1754326"/>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Producer(item) {</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while (buffer full)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 </a:t>
            </a:r>
          </a:p>
          <a:p>
            <a:pPr>
              <a:lnSpc>
                <a:spcPct val="90000"/>
              </a:lnSpc>
              <a:spcBef>
                <a:spcPts val="0"/>
              </a:spcBef>
              <a:tabLst>
                <a:tab pos="801688" algn="l"/>
                <a:tab pos="1139825" algn="l"/>
                <a:tab pos="1541463" algn="l"/>
                <a:tab pos="4284663" algn="l"/>
              </a:tabLst>
            </a:pPr>
            <a:r>
              <a:rPr lang="en-US" altLang="ko-KR" sz="2000" dirty="0">
                <a:solidFill>
                  <a:schemeClr val="hlink"/>
                </a:solidFill>
                <a:latin typeface="Consolas" panose="020B0609020204030204" pitchFamily="49" charset="0"/>
                <a:ea typeface="굴림" charset="0"/>
                <a:cs typeface="Consolas" panose="020B0609020204030204" pitchFamily="49" charset="0"/>
              </a:rPr>
              <a:t>  </a:t>
            </a:r>
            <a:r>
              <a:rPr lang="en-US" altLang="ko-KR" sz="2000" dirty="0" err="1">
                <a:solidFill>
                  <a:schemeClr val="hlink"/>
                </a:solidFill>
                <a:latin typeface="Consolas" panose="020B0609020204030204" pitchFamily="49" charset="0"/>
                <a:ea typeface="굴림" charset="0"/>
                <a:cs typeface="Consolas" panose="020B0609020204030204" pitchFamily="49" charset="0"/>
              </a:rPr>
              <a:t>enqueue</a:t>
            </a:r>
            <a:r>
              <a:rPr lang="en-US" altLang="ko-KR" sz="2000" dirty="0">
                <a:solidFill>
                  <a:schemeClr val="hlink"/>
                </a:solidFill>
                <a:latin typeface="Consolas" panose="020B0609020204030204" pitchFamily="49" charset="0"/>
                <a:ea typeface="굴림" charset="0"/>
                <a:cs typeface="Consolas" panose="020B0609020204030204" pitchFamily="49" charset="0"/>
              </a:rPr>
              <a:t>(item);</a:t>
            </a:r>
            <a:br>
              <a:rPr lang="en-US" altLang="ko-KR" sz="2000" dirty="0">
                <a:latin typeface="Consolas" panose="020B0609020204030204" pitchFamily="49" charset="0"/>
                <a:ea typeface="굴림" charset="0"/>
                <a:cs typeface="Consolas" panose="020B0609020204030204" pitchFamily="49" charset="0"/>
              </a:rPr>
            </a:br>
            <a:r>
              <a:rPr lang="en-US" altLang="ko-KR" sz="2000" dirty="0">
                <a:latin typeface="Consolas" panose="020B0609020204030204" pitchFamily="49" charset="0"/>
                <a:ea typeface="굴림" charset="0"/>
                <a:cs typeface="Consolas" panose="020B0609020204030204" pitchFamily="49" charset="0"/>
              </a:rPr>
              <a:t>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a:t>
            </a:r>
            <a:endParaRPr lang="en-US" sz="2000" dirty="0"/>
          </a:p>
        </p:txBody>
      </p:sp>
      <p:sp>
        <p:nvSpPr>
          <p:cNvPr id="6" name="TextBox 5">
            <a:extLst>
              <a:ext uri="{FF2B5EF4-FFF2-40B4-BE49-F238E27FC236}">
                <a16:creationId xmlns:a16="http://schemas.microsoft.com/office/drawing/2014/main" id="{2B640435-8718-5749-8837-B26C02671F42}"/>
              </a:ext>
            </a:extLst>
          </p:cNvPr>
          <p:cNvSpPr txBox="1"/>
          <p:nvPr/>
        </p:nvSpPr>
        <p:spPr>
          <a:xfrm>
            <a:off x="1524000" y="3693656"/>
            <a:ext cx="9144000" cy="2031325"/>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Consumer() {</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while (buffer empty)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 </a:t>
            </a:r>
          </a:p>
          <a:p>
            <a:pPr>
              <a:lnSpc>
                <a:spcPct val="90000"/>
              </a:lnSpc>
              <a:spcBef>
                <a:spcPts val="0"/>
              </a:spcBef>
              <a:tabLst>
                <a:tab pos="801688" algn="l"/>
                <a:tab pos="1139825" algn="l"/>
                <a:tab pos="1541463" algn="l"/>
                <a:tab pos="4284663" algn="l"/>
              </a:tabLst>
            </a:pPr>
            <a:r>
              <a:rPr lang="en-US" altLang="ko-KR" sz="2000" dirty="0">
                <a:solidFill>
                  <a:schemeClr val="hlink"/>
                </a:solidFill>
                <a:latin typeface="Consolas" panose="020B0609020204030204" pitchFamily="49" charset="0"/>
                <a:ea typeface="굴림" charset="0"/>
                <a:cs typeface="Consolas" panose="020B0609020204030204" pitchFamily="49" charset="0"/>
              </a:rPr>
              <a:t>  item = </a:t>
            </a:r>
            <a:r>
              <a:rPr lang="en-US" altLang="ko-KR" sz="2000" dirty="0" err="1">
                <a:solidFill>
                  <a:schemeClr val="hlink"/>
                </a:solidFill>
                <a:latin typeface="Consolas" panose="020B0609020204030204" pitchFamily="49" charset="0"/>
                <a:ea typeface="굴림" charset="0"/>
                <a:cs typeface="Consolas" panose="020B0609020204030204" pitchFamily="49" charset="0"/>
              </a:rPr>
              <a:t>dequeue</a:t>
            </a:r>
            <a:r>
              <a:rPr lang="en-US" altLang="ko-KR" sz="2000" dirty="0">
                <a:solidFill>
                  <a:schemeClr val="hlink"/>
                </a:solidFill>
                <a:latin typeface="Consolas" panose="020B0609020204030204" pitchFamily="49" charset="0"/>
                <a:ea typeface="굴림" charset="0"/>
                <a:cs typeface="Consolas" panose="020B0609020204030204" pitchFamily="49" charset="0"/>
              </a:rPr>
              <a:t>();</a:t>
            </a:r>
            <a:br>
              <a:rPr lang="en-US" altLang="ko-KR" sz="2000" dirty="0">
                <a:latin typeface="Consolas" panose="020B0609020204030204" pitchFamily="49" charset="0"/>
                <a:ea typeface="굴림" charset="0"/>
                <a:cs typeface="Consolas" panose="020B0609020204030204" pitchFamily="49" charset="0"/>
              </a:rPr>
            </a:br>
            <a:r>
              <a:rPr lang="en-US" altLang="ko-KR" sz="2000" dirty="0">
                <a:latin typeface="Consolas" panose="020B0609020204030204" pitchFamily="49" charset="0"/>
                <a:ea typeface="굴림" charset="0"/>
                <a:cs typeface="Consolas" panose="020B0609020204030204" pitchFamily="49" charset="0"/>
              </a:rPr>
              <a:t>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return item</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a:t>
            </a:r>
            <a:endParaRPr lang="en-US" sz="2000" dirty="0"/>
          </a:p>
        </p:txBody>
      </p:sp>
      <p:grpSp>
        <p:nvGrpSpPr>
          <p:cNvPr id="10" name="Group 9"/>
          <p:cNvGrpSpPr/>
          <p:nvPr/>
        </p:nvGrpSpPr>
        <p:grpSpPr>
          <a:xfrm>
            <a:off x="5429754" y="2569736"/>
            <a:ext cx="5026048" cy="1423021"/>
            <a:chOff x="3905754" y="2569736"/>
            <a:chExt cx="5026048" cy="1423021"/>
          </a:xfrm>
        </p:grpSpPr>
        <p:sp>
          <p:nvSpPr>
            <p:cNvPr id="7" name="Left Arrow 6">
              <a:extLst>
                <a:ext uri="{FF2B5EF4-FFF2-40B4-BE49-F238E27FC236}">
                  <a16:creationId xmlns:a16="http://schemas.microsoft.com/office/drawing/2014/main" id="{14EFDF98-AECE-EC47-9CC5-8180274342CD}"/>
                </a:ext>
              </a:extLst>
            </p:cNvPr>
            <p:cNvSpPr/>
            <p:nvPr/>
          </p:nvSpPr>
          <p:spPr>
            <a:xfrm rot="1810795">
              <a:off x="3929744" y="2645560"/>
              <a:ext cx="1099457"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E67781F4-D046-8340-B7E9-889D75469A74}"/>
                </a:ext>
              </a:extLst>
            </p:cNvPr>
            <p:cNvSpPr/>
            <p:nvPr/>
          </p:nvSpPr>
          <p:spPr>
            <a:xfrm rot="19789205" flipV="1">
              <a:off x="3905754" y="3600872"/>
              <a:ext cx="1099457"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9DC36C-75E7-9D46-868E-C4C30423AD8B}"/>
                </a:ext>
              </a:extLst>
            </p:cNvPr>
            <p:cNvSpPr txBox="1"/>
            <p:nvPr/>
          </p:nvSpPr>
          <p:spPr>
            <a:xfrm>
              <a:off x="5029200" y="2569736"/>
              <a:ext cx="3902602" cy="1077218"/>
            </a:xfrm>
            <a:prstGeom prst="rect">
              <a:avLst/>
            </a:prstGeom>
            <a:solidFill>
              <a:schemeClr val="accent1">
                <a:lumMod val="20000"/>
                <a:lumOff val="80000"/>
              </a:schemeClr>
            </a:solidFill>
          </p:spPr>
          <p:txBody>
            <a:bodyPr wrap="square" rtlCol="0">
              <a:spAutoFit/>
            </a:bodyPr>
            <a:lstStyle/>
            <a:p>
              <a:r>
                <a:rPr lang="en-US" sz="1600" b="0" dirty="0">
                  <a:latin typeface="+mn-lt"/>
                </a:rPr>
                <a:t>What happens when one is waiting for the other?</a:t>
              </a:r>
            </a:p>
            <a:p>
              <a:r>
                <a:rPr lang="en-US" sz="1600" b="0" dirty="0">
                  <a:latin typeface="+mn-lt"/>
                </a:rPr>
                <a:t> - Multiple cores ?</a:t>
              </a:r>
            </a:p>
            <a:p>
              <a:r>
                <a:rPr lang="en-US" sz="1600" b="0" dirty="0">
                  <a:latin typeface="+mn-lt"/>
                </a:rPr>
                <a:t> - Single core ?</a:t>
              </a:r>
            </a:p>
          </p:txBody>
        </p:sp>
      </p:grpSp>
      <p:sp>
        <p:nvSpPr>
          <p:cNvPr id="3" name="Title 2"/>
          <p:cNvSpPr>
            <a:spLocks noGrp="1"/>
          </p:cNvSpPr>
          <p:nvPr>
            <p:ph type="title"/>
          </p:nvPr>
        </p:nvSpPr>
        <p:spPr/>
        <p:txBody>
          <a:bodyPr/>
          <a:lstStyle/>
          <a:p>
            <a:r>
              <a:rPr lang="en-US" dirty="0"/>
              <a:t>Circular Buffer – 2</a:t>
            </a:r>
            <a:r>
              <a:rPr lang="en-US" baseline="30000" dirty="0"/>
              <a:t>nd</a:t>
            </a:r>
            <a:r>
              <a:rPr lang="en-US" dirty="0"/>
              <a:t> cut</a:t>
            </a:r>
          </a:p>
        </p:txBody>
      </p:sp>
      <p:grpSp>
        <p:nvGrpSpPr>
          <p:cNvPr id="13" name="Group 12"/>
          <p:cNvGrpSpPr/>
          <p:nvPr/>
        </p:nvGrpSpPr>
        <p:grpSpPr>
          <a:xfrm>
            <a:off x="9255370" y="-121860"/>
            <a:ext cx="1336431" cy="1569660"/>
            <a:chOff x="7595371" y="-22830"/>
            <a:chExt cx="1336431" cy="1569660"/>
          </a:xfrm>
        </p:grpSpPr>
        <p:pic>
          <p:nvPicPr>
            <p:cNvPr id="11" name="Picture 9" descr="MCj0285432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95371" y="117281"/>
              <a:ext cx="1336431" cy="1289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p:cNvSpPr txBox="1"/>
            <p:nvPr/>
          </p:nvSpPr>
          <p:spPr>
            <a:xfrm>
              <a:off x="7731242" y="-22830"/>
              <a:ext cx="1107958" cy="1569660"/>
            </a:xfrm>
            <a:prstGeom prst="rect">
              <a:avLst/>
            </a:prstGeom>
            <a:noFill/>
          </p:spPr>
          <p:txBody>
            <a:bodyPr wrap="square" rtlCol="0">
              <a:spAutoFit/>
            </a:bodyPr>
            <a:lstStyle/>
            <a:p>
              <a:pPr algn="ctr"/>
              <a:r>
                <a:rPr lang="en-US" sz="9600" dirty="0">
                  <a:solidFill>
                    <a:srgbClr val="FF0000"/>
                  </a:solidFill>
                  <a:sym typeface="Symbol" panose="05050102010706020507" pitchFamily="18" charset="2"/>
                </a:rPr>
                <a:t></a:t>
              </a:r>
              <a:endParaRPr lang="en-US" sz="9600" dirty="0">
                <a:solidFill>
                  <a:srgbClr val="FF0000"/>
                </a:solidFill>
              </a:endParaRPr>
            </a:p>
          </p:txBody>
        </p:sp>
      </p:grpSp>
    </p:spTree>
    <p:extLst>
      <p:ext uri="{BB962C8B-B14F-4D97-AF65-F5344CB8AC3E}">
        <p14:creationId xmlns:p14="http://schemas.microsoft.com/office/powerpoint/2010/main" val="1055724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80">
                                          <p:stCondLst>
                                            <p:cond delay="0"/>
                                          </p:stCondLst>
                                        </p:cTn>
                                        <p:tgtEl>
                                          <p:spTgt spid="10"/>
                                        </p:tgtEl>
                                      </p:cBhvr>
                                    </p:animEffect>
                                    <p:anim calcmode="lin" valueType="num">
                                      <p:cBhvr>
                                        <p:cTn id="1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1" dur="26">
                                          <p:stCondLst>
                                            <p:cond delay="650"/>
                                          </p:stCondLst>
                                        </p:cTn>
                                        <p:tgtEl>
                                          <p:spTgt spid="10"/>
                                        </p:tgtEl>
                                      </p:cBhvr>
                                      <p:to x="100000" y="60000"/>
                                    </p:animScale>
                                    <p:animScale>
                                      <p:cBhvr>
                                        <p:cTn id="22" dur="166" decel="50000">
                                          <p:stCondLst>
                                            <p:cond delay="676"/>
                                          </p:stCondLst>
                                        </p:cTn>
                                        <p:tgtEl>
                                          <p:spTgt spid="10"/>
                                        </p:tgtEl>
                                      </p:cBhvr>
                                      <p:to x="100000" y="100000"/>
                                    </p:animScale>
                                    <p:animScale>
                                      <p:cBhvr>
                                        <p:cTn id="23" dur="26">
                                          <p:stCondLst>
                                            <p:cond delay="1312"/>
                                          </p:stCondLst>
                                        </p:cTn>
                                        <p:tgtEl>
                                          <p:spTgt spid="10"/>
                                        </p:tgtEl>
                                      </p:cBhvr>
                                      <p:to x="100000" y="80000"/>
                                    </p:animScale>
                                    <p:animScale>
                                      <p:cBhvr>
                                        <p:cTn id="24" dur="166" decel="50000">
                                          <p:stCondLst>
                                            <p:cond delay="1338"/>
                                          </p:stCondLst>
                                        </p:cTn>
                                        <p:tgtEl>
                                          <p:spTgt spid="10"/>
                                        </p:tgtEl>
                                      </p:cBhvr>
                                      <p:to x="100000" y="100000"/>
                                    </p:animScale>
                                    <p:animScale>
                                      <p:cBhvr>
                                        <p:cTn id="25" dur="26">
                                          <p:stCondLst>
                                            <p:cond delay="1642"/>
                                          </p:stCondLst>
                                        </p:cTn>
                                        <p:tgtEl>
                                          <p:spTgt spid="10"/>
                                        </p:tgtEl>
                                      </p:cBhvr>
                                      <p:to x="100000" y="90000"/>
                                    </p:animScale>
                                    <p:animScale>
                                      <p:cBhvr>
                                        <p:cTn id="26" dur="166" decel="50000">
                                          <p:stCondLst>
                                            <p:cond delay="1668"/>
                                          </p:stCondLst>
                                        </p:cTn>
                                        <p:tgtEl>
                                          <p:spTgt spid="10"/>
                                        </p:tgtEl>
                                      </p:cBhvr>
                                      <p:to x="100000" y="100000"/>
                                    </p:animScale>
                                    <p:animScale>
                                      <p:cBhvr>
                                        <p:cTn id="27" dur="26">
                                          <p:stCondLst>
                                            <p:cond delay="1808"/>
                                          </p:stCondLst>
                                        </p:cTn>
                                        <p:tgtEl>
                                          <p:spTgt spid="10"/>
                                        </p:tgtEl>
                                      </p:cBhvr>
                                      <p:to x="100000" y="95000"/>
                                    </p:animScale>
                                    <p:animScale>
                                      <p:cBhvr>
                                        <p:cTn id="28" dur="166" decel="50000">
                                          <p:stCondLst>
                                            <p:cond delay="1834"/>
                                          </p:stCondLst>
                                        </p:cTn>
                                        <p:tgtEl>
                                          <p:spTgt spid="10"/>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80">
                                          <p:stCondLst>
                                            <p:cond delay="0"/>
                                          </p:stCondLst>
                                        </p:cTn>
                                        <p:tgtEl>
                                          <p:spTgt spid="13"/>
                                        </p:tgtEl>
                                      </p:cBhvr>
                                    </p:animEffect>
                                    <p:anim calcmode="lin" valueType="num">
                                      <p:cBhvr>
                                        <p:cTn id="3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9" dur="26">
                                          <p:stCondLst>
                                            <p:cond delay="650"/>
                                          </p:stCondLst>
                                        </p:cTn>
                                        <p:tgtEl>
                                          <p:spTgt spid="13"/>
                                        </p:tgtEl>
                                      </p:cBhvr>
                                      <p:to x="100000" y="60000"/>
                                    </p:animScale>
                                    <p:animScale>
                                      <p:cBhvr>
                                        <p:cTn id="40" dur="166" decel="50000">
                                          <p:stCondLst>
                                            <p:cond delay="676"/>
                                          </p:stCondLst>
                                        </p:cTn>
                                        <p:tgtEl>
                                          <p:spTgt spid="13"/>
                                        </p:tgtEl>
                                      </p:cBhvr>
                                      <p:to x="100000" y="100000"/>
                                    </p:animScale>
                                    <p:animScale>
                                      <p:cBhvr>
                                        <p:cTn id="41" dur="26">
                                          <p:stCondLst>
                                            <p:cond delay="1312"/>
                                          </p:stCondLst>
                                        </p:cTn>
                                        <p:tgtEl>
                                          <p:spTgt spid="13"/>
                                        </p:tgtEl>
                                      </p:cBhvr>
                                      <p:to x="100000" y="80000"/>
                                    </p:animScale>
                                    <p:animScale>
                                      <p:cBhvr>
                                        <p:cTn id="42" dur="166" decel="50000">
                                          <p:stCondLst>
                                            <p:cond delay="1338"/>
                                          </p:stCondLst>
                                        </p:cTn>
                                        <p:tgtEl>
                                          <p:spTgt spid="13"/>
                                        </p:tgtEl>
                                      </p:cBhvr>
                                      <p:to x="100000" y="100000"/>
                                    </p:animScale>
                                    <p:animScale>
                                      <p:cBhvr>
                                        <p:cTn id="43" dur="26">
                                          <p:stCondLst>
                                            <p:cond delay="1642"/>
                                          </p:stCondLst>
                                        </p:cTn>
                                        <p:tgtEl>
                                          <p:spTgt spid="13"/>
                                        </p:tgtEl>
                                      </p:cBhvr>
                                      <p:to x="100000" y="90000"/>
                                    </p:animScale>
                                    <p:animScale>
                                      <p:cBhvr>
                                        <p:cTn id="44" dur="166" decel="50000">
                                          <p:stCondLst>
                                            <p:cond delay="1668"/>
                                          </p:stCondLst>
                                        </p:cTn>
                                        <p:tgtEl>
                                          <p:spTgt spid="13"/>
                                        </p:tgtEl>
                                      </p:cBhvr>
                                      <p:to x="100000" y="100000"/>
                                    </p:animScale>
                                    <p:animScale>
                                      <p:cBhvr>
                                        <p:cTn id="45" dur="26">
                                          <p:stCondLst>
                                            <p:cond delay="1808"/>
                                          </p:stCondLst>
                                        </p:cTn>
                                        <p:tgtEl>
                                          <p:spTgt spid="13"/>
                                        </p:tgtEl>
                                      </p:cBhvr>
                                      <p:to x="100000" y="95000"/>
                                    </p:animScale>
                                    <p:animScale>
                                      <p:cBhvr>
                                        <p:cTn id="46"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1447800"/>
            <a:ext cx="9372600" cy="5029200"/>
          </a:xfrm>
        </p:spPr>
        <p:txBody>
          <a:bodyPr/>
          <a:lstStyle/>
          <a:p>
            <a:pPr marL="0" indent="0" algn="ctr">
              <a:spcBef>
                <a:spcPct val="25000"/>
              </a:spcBef>
              <a:buNone/>
            </a:pPr>
            <a:r>
              <a:rPr lang="en-US" altLang="ko-KR" dirty="0">
                <a:ea typeface="굴림" panose="020B0600000101010101" pitchFamily="34" charset="-127"/>
              </a:rPr>
              <a:t>Semaphores are a type of generalized lock</a:t>
            </a:r>
          </a:p>
          <a:p>
            <a:pPr marL="457200" lvl="1" indent="0" algn="ctr">
              <a:spcBef>
                <a:spcPct val="25000"/>
              </a:spcBef>
              <a:buNone/>
            </a:pPr>
            <a:endParaRPr lang="en-US" altLang="ko-KR" dirty="0">
              <a:ea typeface="굴림" panose="020B0600000101010101" pitchFamily="34" charset="-127"/>
            </a:endParaRPr>
          </a:p>
          <a:p>
            <a:pPr marL="457200" lvl="1" indent="0" algn="ctr">
              <a:spcBef>
                <a:spcPct val="25000"/>
              </a:spcBef>
              <a:buNone/>
            </a:pPr>
            <a:r>
              <a:rPr lang="en-US" altLang="ko-KR" dirty="0">
                <a:ea typeface="굴림" panose="020B0600000101010101" pitchFamily="34" charset="-127"/>
              </a:rPr>
              <a:t>First defined by Dijkstra in late 60s</a:t>
            </a:r>
          </a:p>
          <a:p>
            <a:pPr marL="457200" lvl="1" indent="0" algn="ctr">
              <a:spcBef>
                <a:spcPct val="25000"/>
              </a:spcBef>
              <a:buNone/>
            </a:pPr>
            <a:endParaRPr lang="en-US" altLang="ko-KR" dirty="0">
              <a:ea typeface="굴림" panose="020B0600000101010101" pitchFamily="34" charset="-127"/>
            </a:endParaRPr>
          </a:p>
          <a:p>
            <a:pPr marL="457200" lvl="1" indent="0" algn="ctr">
              <a:spcBef>
                <a:spcPct val="25000"/>
              </a:spcBef>
              <a:buNone/>
            </a:pPr>
            <a:endParaRPr lang="en-US" altLang="ko-KR" dirty="0">
              <a:ea typeface="굴림" panose="020B0600000101010101" pitchFamily="34" charset="-127"/>
            </a:endParaRPr>
          </a:p>
          <a:p>
            <a:pPr marL="457200" lvl="1" indent="0" algn="ctr">
              <a:spcBef>
                <a:spcPct val="25000"/>
              </a:spcBef>
              <a:buNone/>
            </a:pPr>
            <a:r>
              <a:rPr lang="en-US" altLang="ko-KR" dirty="0">
                <a:ea typeface="굴림" panose="020B0600000101010101" pitchFamily="34" charset="-127"/>
              </a:rPr>
              <a:t>Main synchronization primitive in original UNIX</a:t>
            </a:r>
          </a:p>
        </p:txBody>
      </p:sp>
      <p:pic>
        <p:nvPicPr>
          <p:cNvPr id="5" name="Picture 4" descr="A train tracks with a signal&#10;&#10;AI-generated content may be incorrect.">
            <a:extLst>
              <a:ext uri="{FF2B5EF4-FFF2-40B4-BE49-F238E27FC236}">
                <a16:creationId xmlns:a16="http://schemas.microsoft.com/office/drawing/2014/main" id="{B63820A0-A8F0-A17F-8BF5-CE6DBA551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941129" y="1650671"/>
            <a:ext cx="3488724" cy="2320982"/>
          </a:xfrm>
          <a:prstGeom prst="rect">
            <a:avLst/>
          </a:prstGeom>
        </p:spPr>
      </p:pic>
    </p:spTree>
    <p:extLst>
      <p:ext uri="{BB962C8B-B14F-4D97-AF65-F5344CB8AC3E}">
        <p14:creationId xmlns:p14="http://schemas.microsoft.com/office/powerpoint/2010/main" val="29039479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38200"/>
            <a:ext cx="10591800" cy="5638800"/>
          </a:xfrm>
        </p:spPr>
        <p:txBody>
          <a:bodyPr/>
          <a:lstStyle/>
          <a:p>
            <a:pPr marL="457200" lvl="1" indent="0" algn="ctr">
              <a:spcBef>
                <a:spcPct val="25000"/>
              </a:spcBef>
              <a:buNone/>
            </a:pPr>
            <a:r>
              <a:rPr lang="en-US" altLang="ko-KR" dirty="0">
                <a:ea typeface="굴림" panose="020B0600000101010101" pitchFamily="34" charset="-127"/>
              </a:rPr>
              <a:t>A Semaphore has a </a:t>
            </a:r>
            <a:r>
              <a:rPr lang="en-US" altLang="ko-KR" dirty="0">
                <a:solidFill>
                  <a:schemeClr val="accent1"/>
                </a:solidFill>
                <a:ea typeface="굴림" panose="020B0600000101010101" pitchFamily="34" charset="-127"/>
              </a:rPr>
              <a:t>non-negative integer value </a:t>
            </a:r>
            <a:r>
              <a:rPr lang="en-US" altLang="ko-KR" dirty="0">
                <a:ea typeface="굴림" panose="020B0600000101010101" pitchFamily="34" charset="-127"/>
              </a:rPr>
              <a:t>and supports the following operations:</a:t>
            </a:r>
          </a:p>
          <a:p>
            <a:pPr marL="457200" lvl="1" indent="0" algn="ctr">
              <a:spcBef>
                <a:spcPct val="25000"/>
              </a:spcBef>
              <a:buNone/>
            </a:pPr>
            <a:endParaRPr lang="en-US" altLang="ko-KR" dirty="0">
              <a:ea typeface="굴림" panose="020B0600000101010101" pitchFamily="34" charset="-127"/>
            </a:endParaRPr>
          </a:p>
          <a:p>
            <a:pPr lvl="1" algn="ctr">
              <a:spcBef>
                <a:spcPct val="25000"/>
              </a:spcBef>
            </a:pPr>
            <a:r>
              <a:rPr lang="en-US" altLang="ko-KR" dirty="0">
                <a:ea typeface="굴림" panose="020B0600000101010101" pitchFamily="34" charset="-127"/>
              </a:rPr>
              <a:t>Set starting value when you initialize</a:t>
            </a:r>
          </a:p>
          <a:p>
            <a:pPr marL="457200" lvl="1" indent="0" algn="ctr">
              <a:spcBef>
                <a:spcPct val="25000"/>
              </a:spcBef>
              <a:buNone/>
            </a:pPr>
            <a:endParaRPr lang="en-US" altLang="ko-KR" dirty="0">
              <a:ea typeface="굴림" panose="020B0600000101010101" pitchFamily="34" charset="-127"/>
            </a:endParaRPr>
          </a:p>
          <a:p>
            <a:pPr lvl="1" algn="ctr">
              <a:spcBef>
                <a:spcPct val="25000"/>
              </a:spcBef>
            </a:pPr>
            <a:r>
              <a:rPr lang="en-US" altLang="ko-KR" dirty="0">
                <a:solidFill>
                  <a:schemeClr val="accent1"/>
                </a:solidFill>
                <a:latin typeface="Consolas" panose="020B0609020204030204" pitchFamily="49" charset="0"/>
                <a:ea typeface="굴림" panose="020B0600000101010101" pitchFamily="34" charset="-127"/>
              </a:rPr>
              <a:t>Down()</a:t>
            </a:r>
            <a:r>
              <a:rPr lang="en-US" altLang="ko-KR" dirty="0">
                <a:solidFill>
                  <a:schemeClr val="accent1"/>
                </a:solidFill>
                <a:ea typeface="굴림" panose="020B0600000101010101" pitchFamily="34" charset="-127"/>
              </a:rPr>
              <a:t> or </a:t>
            </a:r>
            <a:r>
              <a:rPr lang="en-US" altLang="ko-KR" dirty="0">
                <a:solidFill>
                  <a:schemeClr val="accent1"/>
                </a:solidFill>
                <a:latin typeface="Consolas" panose="020B0609020204030204" pitchFamily="49" charset="0"/>
                <a:ea typeface="굴림" panose="020B0600000101010101" pitchFamily="34" charset="-127"/>
              </a:rPr>
              <a:t>P()</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an atomic operation that waits for semaphore to become positive, then decrements it by 1 </a:t>
            </a:r>
          </a:p>
          <a:p>
            <a:pPr lvl="2" algn="ctr">
              <a:spcBef>
                <a:spcPct val="25000"/>
              </a:spcBef>
            </a:pPr>
            <a:r>
              <a:rPr lang="en-US" altLang="ko-KR" dirty="0">
                <a:ea typeface="굴림" panose="020B0600000101010101" pitchFamily="34" charset="-127"/>
              </a:rPr>
              <a:t>Think of this as the wait() operation</a:t>
            </a:r>
          </a:p>
          <a:p>
            <a:pPr marL="914400" lvl="2" indent="0" algn="ctr">
              <a:spcBef>
                <a:spcPct val="25000"/>
              </a:spcBef>
              <a:buNone/>
            </a:pPr>
            <a:endParaRPr lang="en-US" altLang="ko-KR" dirty="0">
              <a:ea typeface="굴림" panose="020B0600000101010101" pitchFamily="34" charset="-127"/>
            </a:endParaRPr>
          </a:p>
          <a:p>
            <a:pPr lvl="1" algn="ctr">
              <a:spcBef>
                <a:spcPct val="25000"/>
              </a:spcBef>
            </a:pPr>
            <a:r>
              <a:rPr lang="en-US" altLang="ko-KR" dirty="0">
                <a:solidFill>
                  <a:schemeClr val="accent1"/>
                </a:solidFill>
                <a:latin typeface="Consolas" panose="020B0609020204030204" pitchFamily="49" charset="0"/>
                <a:ea typeface="굴림" panose="020B0600000101010101" pitchFamily="34" charset="-127"/>
              </a:rPr>
              <a:t>Up()</a:t>
            </a:r>
            <a:r>
              <a:rPr lang="en-US" altLang="ko-KR" dirty="0">
                <a:solidFill>
                  <a:schemeClr val="accent1"/>
                </a:solidFill>
                <a:ea typeface="굴림" panose="020B0600000101010101" pitchFamily="34" charset="-127"/>
              </a:rPr>
              <a:t> or </a:t>
            </a:r>
            <a:r>
              <a:rPr lang="en-US" altLang="ko-KR" dirty="0">
                <a:solidFill>
                  <a:schemeClr val="accent1"/>
                </a:solidFill>
                <a:latin typeface="Consolas" panose="020B0609020204030204" pitchFamily="49" charset="0"/>
                <a:ea typeface="굴림" panose="020B0600000101010101" pitchFamily="34" charset="-127"/>
              </a:rPr>
              <a:t>V()</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an atomic operation that increments the semaphore by 1, waking up a waiting P, if any</a:t>
            </a:r>
          </a:p>
          <a:p>
            <a:pPr lvl="2" algn="ctr">
              <a:spcBef>
                <a:spcPct val="25000"/>
              </a:spcBef>
            </a:pPr>
            <a:r>
              <a:rPr lang="en-US" altLang="ko-KR" dirty="0">
                <a:ea typeface="굴림" panose="020B0600000101010101" pitchFamily="34" charset="-127"/>
              </a:rPr>
              <a:t>This of this as the signal() operation</a:t>
            </a:r>
          </a:p>
        </p:txBody>
      </p:sp>
      <p:sp>
        <p:nvSpPr>
          <p:cNvPr id="2" name="TextBox 1">
            <a:extLst>
              <a:ext uri="{FF2B5EF4-FFF2-40B4-BE49-F238E27FC236}">
                <a16:creationId xmlns:a16="http://schemas.microsoft.com/office/drawing/2014/main" id="{C75CC08C-8E72-04DB-204D-489DE340AE3F}"/>
              </a:ext>
            </a:extLst>
          </p:cNvPr>
          <p:cNvSpPr txBox="1"/>
          <p:nvPr/>
        </p:nvSpPr>
        <p:spPr>
          <a:xfrm>
            <a:off x="2562493" y="4810349"/>
            <a:ext cx="1012649" cy="369332"/>
          </a:xfrm>
          <a:prstGeom prst="rect">
            <a:avLst/>
          </a:prstGeom>
          <a:noFill/>
        </p:spPr>
        <p:txBody>
          <a:bodyPr wrap="none" rtlCol="0">
            <a:spAutoFit/>
          </a:bodyPr>
          <a:lstStyle/>
          <a:p>
            <a:pPr algn="ctr"/>
            <a:r>
              <a:rPr lang="en-US" b="0" dirty="0" err="1">
                <a:solidFill>
                  <a:schemeClr val="accent1"/>
                </a:solidFill>
                <a:latin typeface="Calibri" panose="020F0502020204030204" pitchFamily="34" charset="0"/>
                <a:cs typeface="Calibri" panose="020F0502020204030204" pitchFamily="34" charset="0"/>
              </a:rPr>
              <a:t>vrijgave</a:t>
            </a:r>
            <a:r>
              <a:rPr lang="en-US" b="0" dirty="0">
                <a:solidFill>
                  <a:schemeClr val="accent1"/>
                </a:solidFill>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DD30A4C9-B59B-8CAF-2F9F-F7D6AFBC1ED5}"/>
              </a:ext>
            </a:extLst>
          </p:cNvPr>
          <p:cNvSpPr txBox="1"/>
          <p:nvPr/>
        </p:nvSpPr>
        <p:spPr>
          <a:xfrm>
            <a:off x="2673677" y="5334000"/>
            <a:ext cx="790281" cy="369332"/>
          </a:xfrm>
          <a:prstGeom prst="rect">
            <a:avLst/>
          </a:prstGeom>
          <a:noFill/>
        </p:spPr>
        <p:txBody>
          <a:bodyPr wrap="none" rtlCol="0">
            <a:spAutoFit/>
          </a:bodyPr>
          <a:lstStyle/>
          <a:p>
            <a:pPr algn="ctr"/>
            <a:r>
              <a:rPr lang="en-US" b="0" dirty="0">
                <a:solidFill>
                  <a:schemeClr val="accent1"/>
                </a:solidFill>
                <a:latin typeface="Calibri" panose="020F0502020204030204" pitchFamily="34" charset="0"/>
                <a:cs typeface="Calibri" panose="020F0502020204030204" pitchFamily="34" charset="0"/>
              </a:rPr>
              <a:t>vacate</a:t>
            </a:r>
          </a:p>
        </p:txBody>
      </p:sp>
      <p:sp>
        <p:nvSpPr>
          <p:cNvPr id="4" name="TextBox 3">
            <a:extLst>
              <a:ext uri="{FF2B5EF4-FFF2-40B4-BE49-F238E27FC236}">
                <a16:creationId xmlns:a16="http://schemas.microsoft.com/office/drawing/2014/main" id="{E7AC9429-C5BD-5040-4E15-3317214607FE}"/>
              </a:ext>
            </a:extLst>
          </p:cNvPr>
          <p:cNvSpPr txBox="1"/>
          <p:nvPr/>
        </p:nvSpPr>
        <p:spPr>
          <a:xfrm>
            <a:off x="2501899" y="3200400"/>
            <a:ext cx="1133837" cy="369332"/>
          </a:xfrm>
          <a:prstGeom prst="rect">
            <a:avLst/>
          </a:prstGeom>
          <a:noFill/>
        </p:spPr>
        <p:txBody>
          <a:bodyPr wrap="none" rtlCol="0">
            <a:spAutoFit/>
          </a:bodyPr>
          <a:lstStyle/>
          <a:p>
            <a:pPr algn="ctr"/>
            <a:r>
              <a:rPr lang="en-US" b="0" dirty="0" err="1">
                <a:solidFill>
                  <a:schemeClr val="accent1"/>
                </a:solidFill>
                <a:latin typeface="Calibri" panose="020F0502020204030204" pitchFamily="34" charset="0"/>
                <a:cs typeface="Calibri" panose="020F0502020204030204" pitchFamily="34" charset="0"/>
              </a:rPr>
              <a:t>passeren</a:t>
            </a:r>
            <a:r>
              <a:rPr lang="en-US" b="0" dirty="0">
                <a:solidFill>
                  <a:schemeClr val="accent1"/>
                </a:solidFill>
                <a:latin typeface="Calibri" panose="020F0502020204030204" pitchFamily="34" charset="0"/>
                <a:cs typeface="Calibri" panose="020F0502020204030204" pitchFamily="34" charset="0"/>
              </a:rPr>
              <a:t>?</a:t>
            </a:r>
          </a:p>
        </p:txBody>
      </p:sp>
      <p:sp>
        <p:nvSpPr>
          <p:cNvPr id="5" name="TextBox 4">
            <a:extLst>
              <a:ext uri="{FF2B5EF4-FFF2-40B4-BE49-F238E27FC236}">
                <a16:creationId xmlns:a16="http://schemas.microsoft.com/office/drawing/2014/main" id="{4A0CBC54-28D2-CADA-561B-452BF07C41FE}"/>
              </a:ext>
            </a:extLst>
          </p:cNvPr>
          <p:cNvSpPr txBox="1"/>
          <p:nvPr/>
        </p:nvSpPr>
        <p:spPr>
          <a:xfrm>
            <a:off x="2610358" y="3733800"/>
            <a:ext cx="916918" cy="369332"/>
          </a:xfrm>
          <a:prstGeom prst="rect">
            <a:avLst/>
          </a:prstGeom>
          <a:noFill/>
        </p:spPr>
        <p:txBody>
          <a:bodyPr wrap="none" rtlCol="0">
            <a:spAutoFit/>
          </a:bodyPr>
          <a:lstStyle/>
          <a:p>
            <a:pPr algn="ctr"/>
            <a:r>
              <a:rPr lang="en-US" b="0" dirty="0">
                <a:solidFill>
                  <a:schemeClr val="accent1"/>
                </a:solidFill>
                <a:latin typeface="Calibri" panose="020F0502020204030204" pitchFamily="34" charset="0"/>
                <a:cs typeface="Calibri" panose="020F0502020204030204" pitchFamily="34" charset="0"/>
              </a:rPr>
              <a:t>procure</a:t>
            </a:r>
          </a:p>
        </p:txBody>
      </p:sp>
      <p:sp>
        <p:nvSpPr>
          <p:cNvPr id="6" name="TextBox 5">
            <a:extLst>
              <a:ext uri="{FF2B5EF4-FFF2-40B4-BE49-F238E27FC236}">
                <a16:creationId xmlns:a16="http://schemas.microsoft.com/office/drawing/2014/main" id="{29790BF6-1FFA-1BFD-B261-C1632691B2CD}"/>
              </a:ext>
            </a:extLst>
          </p:cNvPr>
          <p:cNvSpPr txBox="1"/>
          <p:nvPr/>
        </p:nvSpPr>
        <p:spPr>
          <a:xfrm>
            <a:off x="2571181" y="3467100"/>
            <a:ext cx="995273" cy="369332"/>
          </a:xfrm>
          <a:prstGeom prst="rect">
            <a:avLst/>
          </a:prstGeom>
          <a:noFill/>
        </p:spPr>
        <p:txBody>
          <a:bodyPr wrap="none" rtlCol="0">
            <a:spAutoFit/>
          </a:bodyPr>
          <a:lstStyle/>
          <a:p>
            <a:pPr algn="ctr"/>
            <a:r>
              <a:rPr lang="en-US" b="0" dirty="0" err="1">
                <a:solidFill>
                  <a:schemeClr val="accent1"/>
                </a:solidFill>
                <a:latin typeface="Calibri" panose="020F0502020204030204" pitchFamily="34" charset="0"/>
                <a:cs typeface="Calibri" panose="020F0502020204030204" pitchFamily="34" charset="0"/>
              </a:rPr>
              <a:t>prolaag</a:t>
            </a:r>
            <a:r>
              <a:rPr lang="en-US" b="0" dirty="0">
                <a:solidFill>
                  <a:schemeClr val="accent1"/>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66B0607B-BFE5-7E31-BDD9-453DB9CE2C28}"/>
              </a:ext>
            </a:extLst>
          </p:cNvPr>
          <p:cNvSpPr txBox="1"/>
          <p:nvPr/>
        </p:nvSpPr>
        <p:spPr>
          <a:xfrm>
            <a:off x="2480034" y="5072174"/>
            <a:ext cx="1177566" cy="369332"/>
          </a:xfrm>
          <a:prstGeom prst="rect">
            <a:avLst/>
          </a:prstGeom>
          <a:noFill/>
        </p:spPr>
        <p:txBody>
          <a:bodyPr wrap="none" rtlCol="0">
            <a:spAutoFit/>
          </a:bodyPr>
          <a:lstStyle/>
          <a:p>
            <a:pPr algn="ctr"/>
            <a:r>
              <a:rPr lang="en-US" b="0" dirty="0" err="1">
                <a:solidFill>
                  <a:schemeClr val="accent1"/>
                </a:solidFill>
                <a:latin typeface="Calibri" panose="020F0502020204030204" pitchFamily="34" charset="0"/>
                <a:cs typeface="Calibri" panose="020F0502020204030204" pitchFamily="34" charset="0"/>
              </a:rPr>
              <a:t>verhogen</a:t>
            </a:r>
            <a:r>
              <a:rPr lang="en-US" b="0" dirty="0">
                <a:solidFill>
                  <a:schemeClr val="accent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676161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97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P spid="2" grpId="0"/>
      <p:bldP spid="3" grpId="0"/>
      <p:bldP spid="4" grpId="0"/>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1437736"/>
            <a:ext cx="11353800" cy="4800600"/>
          </a:xfrm>
        </p:spPr>
        <p:txBody>
          <a:bodyPr/>
          <a:lstStyle/>
          <a:p>
            <a:pPr marL="0" indent="0">
              <a:buNone/>
            </a:pPr>
            <a:r>
              <a:rPr lang="en-US" altLang="ko-KR" dirty="0">
                <a:ea typeface="굴림" panose="020B0600000101010101" pitchFamily="34" charset="-127"/>
              </a:rPr>
              <a:t>Semaphores are like integers, except:</a:t>
            </a:r>
          </a:p>
          <a:p>
            <a:pPr marL="0" indent="0">
              <a:buNone/>
            </a:pPr>
            <a:endParaRPr lang="en-US" altLang="ko-KR" dirty="0">
              <a:ea typeface="굴림" panose="020B0600000101010101" pitchFamily="34" charset="-127"/>
            </a:endParaRPr>
          </a:p>
          <a:p>
            <a:pPr lvl="1"/>
            <a:r>
              <a:rPr lang="en-US" altLang="ko-KR" dirty="0">
                <a:ea typeface="굴림" panose="020B0600000101010101" pitchFamily="34" charset="-127"/>
              </a:rPr>
              <a:t>No negative values</a:t>
            </a:r>
          </a:p>
          <a:p>
            <a:pPr marL="457200" lvl="1" indent="0">
              <a:buNone/>
            </a:pPr>
            <a:endParaRPr lang="en-US" altLang="ko-KR" dirty="0">
              <a:ea typeface="굴림" panose="020B0600000101010101" pitchFamily="34" charset="-127"/>
            </a:endParaRPr>
          </a:p>
          <a:p>
            <a:pPr lvl="1"/>
            <a:r>
              <a:rPr lang="en-US" altLang="ko-KR" dirty="0">
                <a:ea typeface="굴림" panose="020B0600000101010101" pitchFamily="34" charset="-127"/>
              </a:rPr>
              <a:t>Only operations allowed are P and V – can’t read or write value, except initially</a:t>
            </a:r>
          </a:p>
          <a:p>
            <a:pPr lvl="1"/>
            <a:endParaRPr lang="en-US" altLang="ko-KR" dirty="0">
              <a:ea typeface="굴림" panose="020B0600000101010101" pitchFamily="34" charset="-127"/>
            </a:endParaRPr>
          </a:p>
          <a:p>
            <a:pPr lvl="1"/>
            <a:r>
              <a:rPr lang="en-US" altLang="ko-KR" dirty="0">
                <a:ea typeface="굴림" panose="020B0600000101010101" pitchFamily="34" charset="-127"/>
              </a:rPr>
              <a:t>Operations must be atomic</a:t>
            </a:r>
          </a:p>
          <a:p>
            <a:pPr lvl="2"/>
            <a:r>
              <a:rPr lang="en-US" altLang="ko-KR" dirty="0">
                <a:ea typeface="굴림" panose="020B0600000101010101" pitchFamily="34" charset="-127"/>
              </a:rPr>
              <a:t>Two P’s together can’t decrement value below zero</a:t>
            </a:r>
          </a:p>
          <a:p>
            <a:pPr lvl="2"/>
            <a:r>
              <a:rPr lang="en-US" altLang="ko-KR" dirty="0">
                <a:ea typeface="굴림" panose="020B0600000101010101" pitchFamily="34" charset="-127"/>
              </a:rPr>
              <a:t>Thread going to sleep in P won’t miss wakeup from V – even if both happen at same time</a:t>
            </a:r>
          </a:p>
          <a:p>
            <a:pPr marL="0" indent="0">
              <a:buNone/>
            </a:pPr>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Tree>
    <p:extLst>
      <p:ext uri="{BB962C8B-B14F-4D97-AF65-F5344CB8AC3E}">
        <p14:creationId xmlns:p14="http://schemas.microsoft.com/office/powerpoint/2010/main" val="18078335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ea typeface="굴림" charset="0"/>
                <a:cs typeface="굴림" charset="0"/>
              </a:rPr>
              <a:t>Two Uses of Semaphores</a:t>
            </a:r>
          </a:p>
        </p:txBody>
      </p:sp>
      <p:sp>
        <p:nvSpPr>
          <p:cNvPr id="461827" name="Rectangle 3"/>
          <p:cNvSpPr>
            <a:spLocks noGrp="1" noChangeArrowheads="1"/>
          </p:cNvSpPr>
          <p:nvPr>
            <p:ph type="body" idx="1"/>
          </p:nvPr>
        </p:nvSpPr>
        <p:spPr>
          <a:xfrm>
            <a:off x="1676400" y="304800"/>
            <a:ext cx="9144000" cy="6172200"/>
          </a:xfrm>
        </p:spPr>
        <p:txBody>
          <a:bodyPr/>
          <a:lstStyle/>
          <a:p>
            <a:pPr marL="0" indent="0">
              <a:lnSpc>
                <a:spcPct val="80000"/>
              </a:lnSpc>
              <a:buNone/>
            </a:pPr>
            <a:endParaRPr lang="en-US" altLang="ko-KR" dirty="0">
              <a:ea typeface="굴림" charset="0"/>
              <a:cs typeface="Gill Sans Light"/>
            </a:endParaRPr>
          </a:p>
          <a:p>
            <a:pPr marL="0" indent="0">
              <a:lnSpc>
                <a:spcPct val="80000"/>
              </a:lnSpc>
              <a:buNone/>
            </a:pPr>
            <a:endParaRPr lang="en-US" altLang="ko-KR" dirty="0">
              <a:ea typeface="굴림" charset="0"/>
              <a:cs typeface="Gill Sans Light"/>
            </a:endParaRPr>
          </a:p>
          <a:p>
            <a:pPr marL="0" indent="0">
              <a:lnSpc>
                <a:spcPct val="80000"/>
              </a:lnSpc>
              <a:buNone/>
            </a:pPr>
            <a:r>
              <a:rPr lang="en-US" altLang="ko-KR" b="1" dirty="0">
                <a:ea typeface="굴림" charset="0"/>
                <a:cs typeface="Gill Sans Light"/>
              </a:rPr>
              <a:t>Mutual Exclusion</a:t>
            </a:r>
            <a:r>
              <a:rPr lang="en-US" altLang="ko-KR" dirty="0">
                <a:ea typeface="굴림" charset="0"/>
                <a:cs typeface="Gill Sans Light"/>
              </a:rPr>
              <a:t> (initial value = 1)</a:t>
            </a:r>
          </a:p>
          <a:p>
            <a:pPr marL="0" indent="0">
              <a:lnSpc>
                <a:spcPct val="80000"/>
              </a:lnSpc>
              <a:buNone/>
            </a:pPr>
            <a:endParaRPr lang="en-US" altLang="ko-KR" dirty="0">
              <a:ea typeface="굴림" charset="0"/>
              <a:cs typeface="Gill Sans Light"/>
            </a:endParaRPr>
          </a:p>
          <a:p>
            <a:pPr marL="0" indent="0">
              <a:lnSpc>
                <a:spcPct val="80000"/>
              </a:lnSpc>
              <a:buNone/>
            </a:pPr>
            <a:r>
              <a:rPr lang="en-US" altLang="ko-KR" dirty="0">
                <a:ea typeface="굴림" charset="0"/>
                <a:cs typeface="Gill Sans Light"/>
              </a:rPr>
              <a:t>Also called “Binary Semaphore” or “mutex”.</a:t>
            </a:r>
          </a:p>
          <a:p>
            <a:pPr marL="0" indent="0">
              <a:lnSpc>
                <a:spcPct val="80000"/>
              </a:lnSpc>
              <a:buNone/>
            </a:pPr>
            <a:endParaRPr lang="en-US" altLang="ko-KR" dirty="0">
              <a:ea typeface="굴림" charset="0"/>
              <a:cs typeface="Gill Sans Light"/>
            </a:endParaRPr>
          </a:p>
          <a:p>
            <a:pPr marL="0" indent="0">
              <a:lnSpc>
                <a:spcPct val="80000"/>
              </a:lnSpc>
              <a:buNone/>
            </a:pPr>
            <a:r>
              <a:rPr lang="en-US" altLang="ko-KR" dirty="0">
                <a:ea typeface="굴림" charset="0"/>
                <a:cs typeface="Gill Sans Light"/>
              </a:rPr>
              <a:t>Can be used for mutual exclusion, just like a lock:</a:t>
            </a:r>
          </a:p>
          <a:p>
            <a:pPr marL="0" indent="0">
              <a:lnSpc>
                <a:spcPct val="80000"/>
              </a:lnSpc>
              <a:buNone/>
            </a:pPr>
            <a:endParaRPr lang="en-US" altLang="ko-KR" dirty="0">
              <a:ea typeface="굴림" charset="0"/>
              <a:cs typeface="Gill Sans Light"/>
            </a:endParaRPr>
          </a:p>
          <a:p>
            <a:pPr lvl="2">
              <a:lnSpc>
                <a:spcPct val="85000"/>
              </a:lnSpc>
              <a:buFontTx/>
              <a:buNone/>
            </a:pPr>
            <a:r>
              <a:rPr lang="en-US" altLang="ko-KR" dirty="0">
                <a:ea typeface="굴림" charset="0"/>
                <a:cs typeface="굴림" charset="0"/>
              </a:rPr>
              <a:t>		</a:t>
            </a:r>
            <a:r>
              <a:rPr lang="en-US" altLang="ko-KR" dirty="0" err="1">
                <a:latin typeface="Courier"/>
                <a:ea typeface="굴림" charset="0"/>
                <a:cs typeface="굴림" charset="0"/>
              </a:rPr>
              <a:t>semaP</a:t>
            </a:r>
            <a:r>
              <a:rPr lang="en-US" altLang="ko-KR" dirty="0">
                <a:latin typeface="Courier"/>
                <a:ea typeface="굴림" charset="0"/>
                <a:cs typeface="굴림" charset="0"/>
              </a:rPr>
              <a:t>(&amp;</a:t>
            </a:r>
            <a:r>
              <a:rPr lang="en-US" altLang="ko-KR" dirty="0" err="1">
                <a:latin typeface="Courier"/>
                <a:ea typeface="굴림" charset="0"/>
                <a:cs typeface="굴림" charset="0"/>
              </a:rPr>
              <a:t>mysem</a:t>
            </a:r>
            <a:r>
              <a:rPr lang="en-US" altLang="ko-KR" dirty="0">
                <a:latin typeface="Courier"/>
                <a:ea typeface="굴림" charset="0"/>
                <a:cs typeface="굴림" charset="0"/>
              </a:rPr>
              <a:t>);</a:t>
            </a:r>
            <a:br>
              <a:rPr lang="en-US" altLang="ko-KR" dirty="0">
                <a:latin typeface="Courier"/>
                <a:ea typeface="굴림" charset="0"/>
                <a:cs typeface="굴림" charset="0"/>
              </a:rPr>
            </a:br>
            <a:r>
              <a:rPr lang="en-US" altLang="ko-KR" dirty="0">
                <a:latin typeface="Courier"/>
                <a:ea typeface="굴림" charset="0"/>
                <a:cs typeface="굴림" charset="0"/>
              </a:rPr>
              <a:t>	  // Critical section goes here</a:t>
            </a:r>
            <a:br>
              <a:rPr lang="en-US" altLang="ko-KR" dirty="0">
                <a:latin typeface="Courier"/>
                <a:ea typeface="굴림" charset="0"/>
                <a:cs typeface="굴림" charset="0"/>
              </a:rPr>
            </a:br>
            <a:r>
              <a:rPr lang="en-US" altLang="ko-KR" dirty="0">
                <a:latin typeface="Courier"/>
                <a:ea typeface="굴림" charset="0"/>
                <a:cs typeface="굴림" charset="0"/>
              </a:rPr>
              <a:t>	</a:t>
            </a:r>
            <a:r>
              <a:rPr lang="en-US" altLang="ko-KR" dirty="0" err="1">
                <a:latin typeface="Courier"/>
                <a:ea typeface="굴림" charset="0"/>
                <a:cs typeface="굴림" charset="0"/>
              </a:rPr>
              <a:t>semaV</a:t>
            </a:r>
            <a:r>
              <a:rPr lang="en-US" altLang="ko-KR" dirty="0">
                <a:latin typeface="Courier"/>
                <a:ea typeface="굴림" charset="0"/>
                <a:cs typeface="굴림" charset="0"/>
              </a:rPr>
              <a:t>(&amp;</a:t>
            </a:r>
            <a:r>
              <a:rPr lang="en-US" altLang="ko-KR" dirty="0" err="1">
                <a:latin typeface="Courier"/>
                <a:ea typeface="굴림" charset="0"/>
                <a:cs typeface="굴림" charset="0"/>
              </a:rPr>
              <a:t>mysem</a:t>
            </a:r>
            <a:r>
              <a:rPr lang="en-US" altLang="ko-KR" dirty="0">
                <a:latin typeface="Courier"/>
                <a:ea typeface="굴림" charset="0"/>
                <a:cs typeface="굴림" charset="0"/>
              </a:rPr>
              <a:t>);</a:t>
            </a:r>
          </a:p>
        </p:txBody>
      </p:sp>
    </p:spTree>
    <p:extLst>
      <p:ext uri="{BB962C8B-B14F-4D97-AF65-F5344CB8AC3E}">
        <p14:creationId xmlns:p14="http://schemas.microsoft.com/office/powerpoint/2010/main" val="13404303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ea typeface="굴림" panose="020B0600000101010101" pitchFamily="34" charset="-127"/>
              </a:rPr>
              <a:t>Higher-level Primitives for Synchronization</a:t>
            </a:r>
          </a:p>
        </p:txBody>
      </p:sp>
      <p:sp>
        <p:nvSpPr>
          <p:cNvPr id="23555" name="Rectangle 3"/>
          <p:cNvSpPr>
            <a:spLocks noGrp="1" noChangeArrowheads="1"/>
          </p:cNvSpPr>
          <p:nvPr>
            <p:ph type="body" idx="1"/>
          </p:nvPr>
        </p:nvSpPr>
        <p:spPr>
          <a:xfrm>
            <a:off x="1752600" y="1371600"/>
            <a:ext cx="9372600" cy="5257800"/>
          </a:xfrm>
        </p:spPr>
        <p:txBody>
          <a:bodyPr>
            <a:normAutofit/>
          </a:bodyPr>
          <a:lstStyle/>
          <a:p>
            <a:pPr marL="0" indent="0">
              <a:buNone/>
            </a:pPr>
            <a:r>
              <a:rPr lang="en-US" altLang="ko-KR" dirty="0">
                <a:ea typeface="굴림" panose="020B0600000101010101" pitchFamily="34" charset="-127"/>
              </a:rPr>
              <a:t>Goal of last few lectures:</a:t>
            </a:r>
          </a:p>
          <a:p>
            <a:pPr lvl="1"/>
            <a:r>
              <a:rPr lang="en-US" altLang="ko-KR" dirty="0">
                <a:ea typeface="굴림" panose="020B0600000101010101" pitchFamily="34" charset="-127"/>
              </a:rPr>
              <a:t>What is right abstraction for synchronizing threads that share memory?</a:t>
            </a:r>
          </a:p>
          <a:p>
            <a:pPr lvl="1"/>
            <a:r>
              <a:rPr lang="en-US" altLang="ko-KR" dirty="0">
                <a:ea typeface="굴림" panose="020B0600000101010101" pitchFamily="34" charset="-127"/>
              </a:rPr>
              <a:t>Want as high a level primitive as possible</a:t>
            </a:r>
          </a:p>
          <a:p>
            <a:pPr marL="457200" lvl="1" indent="0">
              <a:buNone/>
            </a:pPr>
            <a:endParaRPr lang="en-US" altLang="ko-KR" dirty="0">
              <a:ea typeface="굴림" panose="020B0600000101010101" pitchFamily="34" charset="-127"/>
            </a:endParaRPr>
          </a:p>
          <a:p>
            <a:pPr marL="0" indent="0">
              <a:buNone/>
            </a:pPr>
            <a:r>
              <a:rPr lang="en-US" altLang="ko-KR" dirty="0">
                <a:ea typeface="굴림" panose="020B0600000101010101" pitchFamily="34" charset="-127"/>
              </a:rPr>
              <a:t>We’re building higher-level synchronization primitives from hardware instructions, starting with building locks</a:t>
            </a:r>
          </a:p>
        </p:txBody>
      </p:sp>
    </p:spTree>
    <p:extLst>
      <p:ext uri="{BB962C8B-B14F-4D97-AF65-F5344CB8AC3E}">
        <p14:creationId xmlns:p14="http://schemas.microsoft.com/office/powerpoint/2010/main" val="50191390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ea typeface="굴림" charset="0"/>
                <a:cs typeface="굴림" charset="0"/>
              </a:rPr>
              <a:t>Two Uses of Semaphores</a:t>
            </a:r>
          </a:p>
        </p:txBody>
      </p:sp>
      <p:sp>
        <p:nvSpPr>
          <p:cNvPr id="461827" name="Rectangle 3"/>
          <p:cNvSpPr>
            <a:spLocks noGrp="1" noChangeArrowheads="1"/>
          </p:cNvSpPr>
          <p:nvPr>
            <p:ph type="body" idx="1"/>
          </p:nvPr>
        </p:nvSpPr>
        <p:spPr>
          <a:xfrm>
            <a:off x="1447800" y="685800"/>
            <a:ext cx="9677400" cy="6172200"/>
          </a:xfrm>
        </p:spPr>
        <p:txBody>
          <a:bodyPr/>
          <a:lstStyle/>
          <a:p>
            <a:pPr marL="0" indent="0">
              <a:lnSpc>
                <a:spcPct val="80000"/>
              </a:lnSpc>
              <a:buNone/>
            </a:pPr>
            <a:endParaRPr lang="en-US" altLang="ko-KR" dirty="0">
              <a:ea typeface="굴림" charset="0"/>
              <a:cs typeface="Gill Sans Light"/>
            </a:endParaRPr>
          </a:p>
          <a:p>
            <a:pPr marL="0" indent="0">
              <a:lnSpc>
                <a:spcPct val="80000"/>
              </a:lnSpc>
              <a:buNone/>
            </a:pPr>
            <a:r>
              <a:rPr lang="en-US" altLang="ko-KR" b="1" dirty="0">
                <a:ea typeface="굴림" charset="0"/>
                <a:cs typeface="Gill Sans Light"/>
              </a:rPr>
              <a:t>Scheduling Constraints</a:t>
            </a:r>
            <a:r>
              <a:rPr lang="en-US" altLang="ko-KR" dirty="0">
                <a:ea typeface="굴림" charset="0"/>
                <a:cs typeface="Gill Sans Light"/>
              </a:rPr>
              <a:t> (initial value = 0)</a:t>
            </a:r>
          </a:p>
          <a:p>
            <a:pPr marL="0" indent="0">
              <a:lnSpc>
                <a:spcPct val="80000"/>
              </a:lnSpc>
              <a:buNone/>
            </a:pPr>
            <a:endParaRPr lang="en-US" altLang="ko-KR" dirty="0">
              <a:ea typeface="굴림" charset="0"/>
              <a:cs typeface="Gill Sans Light"/>
            </a:endParaRPr>
          </a:p>
          <a:p>
            <a:pPr marL="0" indent="0">
              <a:lnSpc>
                <a:spcPct val="80000"/>
              </a:lnSpc>
              <a:buNone/>
            </a:pPr>
            <a:r>
              <a:rPr lang="en-US" altLang="ko-KR" dirty="0">
                <a:ea typeface="굴림" charset="0"/>
                <a:cs typeface="Gill Sans Light"/>
              </a:rPr>
              <a:t>Allow thread 1 to wait for a signal from thread 2</a:t>
            </a:r>
          </a:p>
          <a:p>
            <a:pPr lvl="1">
              <a:lnSpc>
                <a:spcPct val="80000"/>
              </a:lnSpc>
            </a:pPr>
            <a:r>
              <a:rPr lang="en-US" altLang="ko-KR" dirty="0">
                <a:ea typeface="굴림" charset="0"/>
                <a:cs typeface="Gill Sans Light"/>
              </a:rPr>
              <a:t>thread 2 </a:t>
            </a:r>
            <a:r>
              <a:rPr lang="en-US" altLang="ko-KR" dirty="0">
                <a:solidFill>
                  <a:schemeClr val="accent1"/>
                </a:solidFill>
                <a:ea typeface="굴림" charset="0"/>
                <a:cs typeface="Gill Sans Light"/>
              </a:rPr>
              <a:t>schedules</a:t>
            </a:r>
            <a:r>
              <a:rPr lang="en-US" altLang="ko-KR" dirty="0">
                <a:ea typeface="굴림" charset="0"/>
                <a:cs typeface="Gill Sans Light"/>
              </a:rPr>
              <a:t> thread 1 when a given </a:t>
            </a:r>
            <a:r>
              <a:rPr lang="en-US" altLang="ko-KR" dirty="0">
                <a:solidFill>
                  <a:schemeClr val="accent1"/>
                </a:solidFill>
                <a:ea typeface="굴림" charset="0"/>
                <a:cs typeface="Gill Sans Light"/>
              </a:rPr>
              <a:t>event</a:t>
            </a:r>
            <a:r>
              <a:rPr lang="en-US" altLang="ko-KR" dirty="0">
                <a:ea typeface="굴림" charset="0"/>
                <a:cs typeface="Gill Sans Light"/>
              </a:rPr>
              <a:t> occurs</a:t>
            </a:r>
          </a:p>
          <a:p>
            <a:pPr lvl="1">
              <a:lnSpc>
                <a:spcPct val="80000"/>
              </a:lnSpc>
            </a:pPr>
            <a:endParaRPr lang="en-US" altLang="ko-KR" dirty="0">
              <a:ea typeface="굴림" charset="0"/>
              <a:cs typeface="Gill Sans Light"/>
            </a:endParaRPr>
          </a:p>
          <a:p>
            <a:pPr marL="0" indent="0">
              <a:lnSpc>
                <a:spcPct val="80000"/>
              </a:lnSpc>
              <a:buNone/>
            </a:pPr>
            <a:r>
              <a:rPr lang="en-US" altLang="ko-KR" dirty="0">
                <a:ea typeface="굴림" charset="0"/>
                <a:cs typeface="Gill Sans Light"/>
              </a:rPr>
              <a:t>Example: suppose you had to implement </a:t>
            </a:r>
            <a:r>
              <a:rPr lang="en-US" altLang="ko-KR" dirty="0" err="1">
                <a:ea typeface="굴림" charset="0"/>
                <a:cs typeface="Gill Sans Light"/>
              </a:rPr>
              <a:t>ThreadJoin</a:t>
            </a:r>
            <a:r>
              <a:rPr lang="en-US" altLang="ko-KR" dirty="0">
                <a:ea typeface="굴림" charset="0"/>
                <a:cs typeface="Gill Sans Light"/>
              </a:rPr>
              <a:t> which must wait for thread to terminate:</a:t>
            </a: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Initial value of semaphore = 0</a:t>
            </a: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ThreadJoin</a:t>
            </a:r>
            <a:r>
              <a:rPr lang="en-US" altLang="ko-KR" dirty="0">
                <a:latin typeface="Courier New" panose="02070309020205020404" pitchFamily="49" charset="0"/>
                <a:ea typeface="굴림" charset="0"/>
                <a:cs typeface="Courier New" panose="02070309020205020404" pitchFamily="49" charset="0"/>
              </a:rPr>
              <a:t> {</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semaP</a:t>
            </a:r>
            <a:r>
              <a:rPr lang="en-US" altLang="ko-KR" dirty="0">
                <a:latin typeface="Courier New" panose="02070309020205020404" pitchFamily="49" charset="0"/>
                <a:ea typeface="굴림" charset="0"/>
                <a:cs typeface="Courier New" panose="02070309020205020404" pitchFamily="49" charset="0"/>
              </a:rPr>
              <a:t>(&amp;</a:t>
            </a:r>
            <a:r>
              <a:rPr lang="en-US" altLang="ko-KR" dirty="0" err="1">
                <a:latin typeface="Courier New" panose="02070309020205020404" pitchFamily="49" charset="0"/>
                <a:ea typeface="굴림" charset="0"/>
                <a:cs typeface="Courier New" panose="02070309020205020404" pitchFamily="49" charset="0"/>
              </a:rPr>
              <a:t>mysem</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ThreadFinish</a:t>
            </a:r>
            <a:r>
              <a:rPr lang="en-US" altLang="ko-KR" dirty="0">
                <a:latin typeface="Courier New" panose="02070309020205020404" pitchFamily="49" charset="0"/>
                <a:ea typeface="굴림" charset="0"/>
                <a:cs typeface="Courier New" panose="02070309020205020404" pitchFamily="49" charset="0"/>
              </a:rPr>
              <a:t> {</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semaV</a:t>
            </a:r>
            <a:r>
              <a:rPr lang="en-US" altLang="ko-KR" dirty="0">
                <a:latin typeface="Courier New" panose="02070309020205020404" pitchFamily="49" charset="0"/>
                <a:ea typeface="굴림" charset="0"/>
                <a:cs typeface="Courier New" panose="02070309020205020404" pitchFamily="49" charset="0"/>
              </a:rPr>
              <a:t>(&amp;</a:t>
            </a:r>
            <a:r>
              <a:rPr lang="en-US" altLang="ko-KR" dirty="0" err="1">
                <a:latin typeface="Courier New" panose="02070309020205020404" pitchFamily="49" charset="0"/>
                <a:ea typeface="굴림" charset="0"/>
                <a:cs typeface="Courier New" panose="02070309020205020404" pitchFamily="49" charset="0"/>
              </a:rPr>
              <a:t>mysem</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p:txBody>
      </p:sp>
      <p:sp>
        <p:nvSpPr>
          <p:cNvPr id="2" name="Curved Right Arrow 1"/>
          <p:cNvSpPr>
            <a:spLocks noChangeArrowheads="1"/>
          </p:cNvSpPr>
          <p:nvPr/>
        </p:nvSpPr>
        <p:spPr bwMode="auto">
          <a:xfrm flipH="1" flipV="1">
            <a:off x="6553200" y="4800600"/>
            <a:ext cx="533400" cy="990600"/>
          </a:xfrm>
          <a:prstGeom prst="curvedRightArrow">
            <a:avLst>
              <a:gd name="adj1" fmla="val 24994"/>
              <a:gd name="adj2" fmla="val 49997"/>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7329937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1430000" cy="533400"/>
          </a:xfrm>
        </p:spPr>
        <p:txBody>
          <a:bodyPr/>
          <a:lstStyle/>
          <a:p>
            <a:pPr>
              <a:lnSpc>
                <a:spcPct val="85000"/>
              </a:lnSpc>
            </a:pPr>
            <a:r>
              <a:rPr lang="en-US" altLang="ko-KR" sz="2800" dirty="0">
                <a:ea typeface="굴림" panose="020B0600000101010101" pitchFamily="34" charset="-127"/>
              </a:rPr>
              <a:t>Bounded Buffer: Correctness constraints for solution</a:t>
            </a:r>
          </a:p>
        </p:txBody>
      </p:sp>
      <p:sp>
        <p:nvSpPr>
          <p:cNvPr id="28675" name="Rectangle 3"/>
          <p:cNvSpPr>
            <a:spLocks noGrp="1" noChangeArrowheads="1"/>
          </p:cNvSpPr>
          <p:nvPr>
            <p:ph type="body" idx="1"/>
          </p:nvPr>
        </p:nvSpPr>
        <p:spPr>
          <a:xfrm>
            <a:off x="609600" y="1143000"/>
            <a:ext cx="11071224" cy="5573713"/>
          </a:xfrm>
        </p:spPr>
        <p:txBody>
          <a:bodyPr/>
          <a:lstStyle/>
          <a:p>
            <a:pPr marL="0" indent="0">
              <a:lnSpc>
                <a:spcPct val="80000"/>
              </a:lnSpc>
              <a:buNone/>
            </a:pPr>
            <a:r>
              <a:rPr lang="en-US" altLang="ko-KR" dirty="0">
                <a:ea typeface="굴림" panose="020B0600000101010101" pitchFamily="34" charset="-127"/>
              </a:rPr>
              <a:t>Correctness Constraints:</a:t>
            </a:r>
          </a:p>
          <a:p>
            <a:pPr marL="0" indent="0">
              <a:lnSpc>
                <a:spcPct val="80000"/>
              </a:lnSpc>
              <a:buNone/>
            </a:pPr>
            <a:endParaRPr lang="en-US" altLang="ko-KR" dirty="0">
              <a:ea typeface="굴림" panose="020B0600000101010101" pitchFamily="34" charset="-127"/>
            </a:endParaRPr>
          </a:p>
          <a:p>
            <a:pPr lvl="1">
              <a:lnSpc>
                <a:spcPct val="80000"/>
              </a:lnSpc>
            </a:pPr>
            <a:r>
              <a:rPr lang="en-US" altLang="ko-KR" dirty="0">
                <a:ea typeface="굴림" panose="020B0600000101010101" pitchFamily="34" charset="-127"/>
              </a:rPr>
              <a:t>Consumer must wait for producer to fill buffers, if none full (scheduling constraint)</a:t>
            </a:r>
          </a:p>
          <a:p>
            <a:pPr lvl="1">
              <a:lnSpc>
                <a:spcPct val="80000"/>
              </a:lnSpc>
            </a:pPr>
            <a:endParaRPr lang="en-US" altLang="ko-KR" dirty="0">
              <a:ea typeface="굴림" panose="020B0600000101010101" pitchFamily="34" charset="-127"/>
            </a:endParaRPr>
          </a:p>
          <a:p>
            <a:pPr lvl="1">
              <a:lnSpc>
                <a:spcPct val="80000"/>
              </a:lnSpc>
            </a:pPr>
            <a:r>
              <a:rPr lang="en-US" altLang="ko-KR" dirty="0">
                <a:ea typeface="굴림" panose="020B0600000101010101" pitchFamily="34" charset="-127"/>
              </a:rPr>
              <a:t>Producer must wait for consumer to empty buffers, if all full (scheduling constraint)</a:t>
            </a:r>
          </a:p>
          <a:p>
            <a:pPr lvl="1">
              <a:lnSpc>
                <a:spcPct val="80000"/>
              </a:lnSpc>
            </a:pPr>
            <a:endParaRPr lang="en-US" altLang="ko-KR" dirty="0">
              <a:ea typeface="굴림" panose="020B0600000101010101" pitchFamily="34" charset="-127"/>
            </a:endParaRPr>
          </a:p>
          <a:p>
            <a:pPr lvl="1">
              <a:lnSpc>
                <a:spcPct val="80000"/>
              </a:lnSpc>
            </a:pPr>
            <a:endParaRPr lang="en-US" altLang="ko-KR" dirty="0">
              <a:ea typeface="굴림" panose="020B0600000101010101" pitchFamily="34" charset="-127"/>
            </a:endParaRPr>
          </a:p>
          <a:p>
            <a:pPr lvl="1">
              <a:lnSpc>
                <a:spcPct val="80000"/>
              </a:lnSpc>
            </a:pPr>
            <a:r>
              <a:rPr lang="en-US" altLang="ko-KR" dirty="0">
                <a:ea typeface="굴림" panose="020B0600000101010101" pitchFamily="34" charset="-127"/>
              </a:rPr>
              <a:t>Only one thread can manipulate buffer queue at a time (mutual exclusion)</a:t>
            </a:r>
          </a:p>
          <a:p>
            <a:pPr>
              <a:lnSpc>
                <a:spcPct val="80000"/>
              </a:lnSpc>
            </a:pPr>
            <a:endParaRPr lang="en-US" altLang="ko-KR" dirty="0">
              <a:latin typeface="Consolas" charset="0"/>
              <a:ea typeface="Consolas" charset="0"/>
              <a:cs typeface="Consolas" charset="0"/>
            </a:endParaRPr>
          </a:p>
        </p:txBody>
      </p:sp>
    </p:spTree>
    <p:extLst>
      <p:ext uri="{BB962C8B-B14F-4D97-AF65-F5344CB8AC3E}">
        <p14:creationId xmlns:p14="http://schemas.microsoft.com/office/powerpoint/2010/main" val="280630817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 y="152400"/>
            <a:ext cx="12268200" cy="533400"/>
          </a:xfrm>
        </p:spPr>
        <p:txBody>
          <a:bodyPr/>
          <a:lstStyle/>
          <a:p>
            <a:pPr>
              <a:lnSpc>
                <a:spcPct val="85000"/>
              </a:lnSpc>
            </a:pPr>
            <a:r>
              <a:rPr lang="en-US" altLang="ko-KR" sz="2800" dirty="0">
                <a:ea typeface="굴림" panose="020B0600000101010101" pitchFamily="34" charset="-127"/>
              </a:rPr>
              <a:t>Bounded Buffer: Correctness constraints for solution</a:t>
            </a:r>
          </a:p>
        </p:txBody>
      </p:sp>
      <p:sp>
        <p:nvSpPr>
          <p:cNvPr id="28675" name="Rectangle 3"/>
          <p:cNvSpPr>
            <a:spLocks noGrp="1" noChangeArrowheads="1"/>
          </p:cNvSpPr>
          <p:nvPr>
            <p:ph type="body" idx="1"/>
          </p:nvPr>
        </p:nvSpPr>
        <p:spPr>
          <a:xfrm>
            <a:off x="609600" y="696913"/>
            <a:ext cx="11071224" cy="6019800"/>
          </a:xfrm>
        </p:spPr>
        <p:txBody>
          <a:bodyPr/>
          <a:lstStyle/>
          <a:p>
            <a:pPr marL="0" indent="0" algn="ctr">
              <a:lnSpc>
                <a:spcPct val="80000"/>
              </a:lnSpc>
              <a:buNone/>
            </a:pPr>
            <a:endParaRPr lang="en-US" altLang="ko-KR" dirty="0">
              <a:ea typeface="굴림" panose="020B0600000101010101" pitchFamily="34" charset="-127"/>
            </a:endParaRPr>
          </a:p>
          <a:p>
            <a:pPr marL="0" indent="0" algn="ctr">
              <a:lnSpc>
                <a:spcPct val="80000"/>
              </a:lnSpc>
              <a:buNone/>
            </a:pPr>
            <a:endParaRPr lang="en-US" altLang="ko-KR" dirty="0">
              <a:ea typeface="굴림" panose="020B0600000101010101" pitchFamily="34" charset="-127"/>
            </a:endParaRPr>
          </a:p>
          <a:p>
            <a:pPr marL="0" indent="0" algn="ctr">
              <a:lnSpc>
                <a:spcPct val="80000"/>
              </a:lnSpc>
              <a:buNone/>
            </a:pPr>
            <a:r>
              <a:rPr lang="en-US" altLang="ko-KR" dirty="0">
                <a:ea typeface="굴림" panose="020B0600000101010101" pitchFamily="34" charset="-127"/>
              </a:rPr>
              <a:t>General rule of thumb:  </a:t>
            </a:r>
          </a:p>
          <a:p>
            <a:pPr marL="0" indent="0" algn="ctr">
              <a:lnSpc>
                <a:spcPct val="80000"/>
              </a:lnSpc>
              <a:buNone/>
            </a:pPr>
            <a:r>
              <a:rPr lang="en-US" altLang="ko-KR" dirty="0">
                <a:solidFill>
                  <a:schemeClr val="accent1"/>
                </a:solidFill>
                <a:ea typeface="굴림" panose="020B0600000101010101" pitchFamily="34" charset="-127"/>
              </a:rPr>
              <a:t>Use a separate semaphore for each constraint</a:t>
            </a:r>
          </a:p>
          <a:p>
            <a:pPr marL="0" indent="0" algn="ctr">
              <a:lnSpc>
                <a:spcPct val="80000"/>
              </a:lnSpc>
              <a:buNone/>
            </a:pPr>
            <a:endParaRPr lang="en-US" altLang="ko-KR" dirty="0">
              <a:solidFill>
                <a:schemeClr val="accent1"/>
              </a:solidFill>
              <a:ea typeface="굴림" panose="020B0600000101010101" pitchFamily="34" charset="-127"/>
            </a:endParaRPr>
          </a:p>
          <a:p>
            <a:pPr lvl="1">
              <a:lnSpc>
                <a:spcPct val="80000"/>
              </a:lnSpc>
            </a:pPr>
            <a:r>
              <a:rPr lang="en-US" altLang="ko-KR" dirty="0">
                <a:latin typeface="Consolas" charset="0"/>
                <a:ea typeface="Consolas" charset="0"/>
                <a:cs typeface="Consolas" charset="0"/>
              </a:rPr>
              <a:t>Semaphore </a:t>
            </a:r>
            <a:r>
              <a:rPr lang="en-US" altLang="ko-KR" dirty="0" err="1">
                <a:latin typeface="Consolas" charset="0"/>
                <a:ea typeface="Consolas" charset="0"/>
                <a:cs typeface="Consolas" charset="0"/>
              </a:rPr>
              <a:t>fullBuffers</a:t>
            </a:r>
            <a:r>
              <a:rPr lang="en-US" altLang="ko-KR" dirty="0">
                <a:latin typeface="Consolas" charset="0"/>
                <a:ea typeface="Consolas" charset="0"/>
                <a:cs typeface="Consolas" charset="0"/>
              </a:rPr>
              <a:t>; // consumer’s constraint</a:t>
            </a:r>
          </a:p>
          <a:p>
            <a:pPr lvl="1">
              <a:lnSpc>
                <a:spcPct val="80000"/>
              </a:lnSpc>
            </a:pPr>
            <a:r>
              <a:rPr lang="en-US" altLang="ko-KR" dirty="0">
                <a:latin typeface="Consolas" charset="0"/>
                <a:ea typeface="Consolas" charset="0"/>
                <a:cs typeface="Consolas" charset="0"/>
              </a:rPr>
              <a:t>Semaphore </a:t>
            </a:r>
            <a:r>
              <a:rPr lang="en-US" altLang="ko-KR" dirty="0" err="1">
                <a:latin typeface="Consolas" charset="0"/>
                <a:ea typeface="Consolas" charset="0"/>
                <a:cs typeface="Consolas" charset="0"/>
              </a:rPr>
              <a:t>emptyBuffers</a:t>
            </a:r>
            <a:r>
              <a:rPr lang="en-US" altLang="ko-KR" dirty="0">
                <a:latin typeface="Consolas" charset="0"/>
                <a:ea typeface="Consolas" charset="0"/>
                <a:cs typeface="Consolas" charset="0"/>
              </a:rPr>
              <a:t>;// producer’s constraint</a:t>
            </a:r>
          </a:p>
          <a:p>
            <a:pPr lvl="1">
              <a:lnSpc>
                <a:spcPct val="80000"/>
              </a:lnSpc>
            </a:pPr>
            <a:r>
              <a:rPr lang="en-US" altLang="ko-KR" dirty="0">
                <a:latin typeface="Consolas" charset="0"/>
                <a:ea typeface="Consolas" charset="0"/>
                <a:cs typeface="Consolas" charset="0"/>
              </a:rPr>
              <a:t>Semaphore mutex;       // mutual exclusion</a:t>
            </a:r>
          </a:p>
        </p:txBody>
      </p:sp>
    </p:spTree>
    <p:extLst>
      <p:ext uri="{BB962C8B-B14F-4D97-AF65-F5344CB8AC3E}">
        <p14:creationId xmlns:p14="http://schemas.microsoft.com/office/powerpoint/2010/main" val="7135381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966788"/>
            <a:ext cx="9740900" cy="5662612"/>
          </a:xfrm>
        </p:spPr>
        <p:txBody>
          <a:bodyPr/>
          <a:lstStyle/>
          <a:p>
            <a:pPr>
              <a:lnSpc>
                <a:spcPct val="80000"/>
              </a:lnSpc>
              <a:buNone/>
              <a:tabLst>
                <a:tab pos="801688" algn="l"/>
                <a:tab pos="1139825" algn="l"/>
                <a:tab pos="1541463" algn="l"/>
                <a:tab pos="4284663" algn="l"/>
              </a:tabLst>
            </a:pPr>
            <a:r>
              <a:rPr lang="en-US" altLang="ko-KR" sz="2000" dirty="0">
                <a:latin typeface="Courier New" charset="0"/>
                <a:ea typeface="굴림" charset="0"/>
                <a:cs typeface="굴림" charset="0"/>
              </a:rPr>
              <a:t>  </a:t>
            </a:r>
            <a:r>
              <a:rPr lang="en-US" altLang="ko-KR" sz="2000" dirty="0">
                <a:latin typeface="Consolas" panose="020B0609020204030204" pitchFamily="49" charset="0"/>
                <a:ea typeface="굴림" charset="0"/>
                <a:cs typeface="굴림" charset="0"/>
              </a:rPr>
              <a:t>Semaphore </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0; 	// Initially, no coke</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Semaphore </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a:t>
            </a:r>
            <a:r>
              <a:rPr lang="en-US" altLang="ko-KR" sz="2000" dirty="0" err="1">
                <a:latin typeface="Consolas" panose="020B0609020204030204" pitchFamily="49" charset="0"/>
                <a:ea typeface="굴림" charset="0"/>
                <a:cs typeface="굴림" charset="0"/>
              </a:rPr>
              <a:t>bufSize</a:t>
            </a:r>
            <a:r>
              <a:rPr lang="en-US" altLang="ko-KR" sz="2000" dirty="0">
                <a:latin typeface="Consolas" panose="020B0609020204030204" pitchFamily="49" charset="0"/>
                <a:ea typeface="굴림" charset="0"/>
                <a:cs typeface="굴림" charset="0"/>
              </a:rPr>
              <a:t>;</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 Initially, </a:t>
            </a:r>
            <a:r>
              <a:rPr lang="en-US" altLang="ko-KR" sz="2000" dirty="0" err="1">
                <a:latin typeface="Consolas" panose="020B0609020204030204" pitchFamily="49" charset="0"/>
                <a:ea typeface="굴림" charset="0"/>
                <a:cs typeface="굴림" charset="0"/>
              </a:rPr>
              <a:t>num</a:t>
            </a:r>
            <a:r>
              <a:rPr lang="en-US" altLang="ko-KR" sz="2000" dirty="0">
                <a:latin typeface="Consolas" panose="020B0609020204030204" pitchFamily="49" charset="0"/>
                <a:ea typeface="굴림" charset="0"/>
                <a:cs typeface="굴림" charset="0"/>
              </a:rPr>
              <a:t> empty slots</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Semaphore </a:t>
            </a:r>
            <a:r>
              <a:rPr lang="en-US" altLang="ko-KR" sz="2000" dirty="0" err="1">
                <a:latin typeface="Consolas" panose="020B0609020204030204" pitchFamily="49" charset="0"/>
                <a:ea typeface="굴림" charset="0"/>
                <a:cs typeface="굴림" charset="0"/>
              </a:rPr>
              <a:t>mutex</a:t>
            </a:r>
            <a:r>
              <a:rPr lang="en-US" altLang="ko-KR" sz="2000" dirty="0">
                <a:latin typeface="Consolas" panose="020B0609020204030204" pitchFamily="49" charset="0"/>
                <a:ea typeface="굴림" charset="0"/>
                <a:cs typeface="굴림" charset="0"/>
              </a:rPr>
              <a:t> = 1;	// No one using machine</a:t>
            </a:r>
          </a:p>
          <a:p>
            <a:pPr>
              <a:lnSpc>
                <a:spcPct val="80000"/>
              </a:lnSpc>
              <a:buNone/>
              <a:tabLst>
                <a:tab pos="801688" algn="l"/>
                <a:tab pos="1139825" algn="l"/>
                <a:tab pos="1541463" algn="l"/>
                <a:tab pos="4284663" algn="l"/>
              </a:tabLst>
            </a:pP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Producer(item) {</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Wait until space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br>
              <a:rPr lang="en-US" altLang="ko-KR" sz="2000" dirty="0">
                <a:latin typeface="Consolas" panose="020B0609020204030204" pitchFamily="49" charset="0"/>
                <a:ea typeface="굴림" charset="0"/>
                <a:cs typeface="굴림" charset="0"/>
              </a:rPr>
            </a:b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Consumer() {</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Check if there’s a coke</a:t>
            </a:r>
            <a:br>
              <a:rPr lang="en-US" altLang="ko-KR" sz="2000" dirty="0">
                <a:latin typeface="Consolas" panose="020B0609020204030204" pitchFamily="49" charset="0"/>
                <a:ea typeface="굴림" charset="0"/>
                <a:cs typeface="굴림" charset="0"/>
              </a:rPr>
            </a:b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br>
              <a:rPr lang="en-US" altLang="ko-KR" sz="2000" dirty="0">
                <a:latin typeface="Consolas" panose="020B0609020204030204" pitchFamily="49" charset="0"/>
                <a:ea typeface="굴림" charset="0"/>
                <a:cs typeface="굴림" charset="0"/>
              </a:rPr>
            </a:br>
            <a:endParaRPr lang="en-US" altLang="ko-KR" sz="2000" dirty="0">
              <a:latin typeface="Consolas" panose="020B0609020204030204" pitchFamily="49" charset="0"/>
              <a:ea typeface="굴림" charset="0"/>
              <a:cs typeface="굴림" charset="0"/>
            </a:endParaRPr>
          </a:p>
        </p:txBody>
      </p:sp>
      <p:sp>
        <p:nvSpPr>
          <p:cNvPr id="34817" name="Rectangle 2"/>
          <p:cNvSpPr>
            <a:spLocks noGrp="1" noChangeArrowheads="1"/>
          </p:cNvSpPr>
          <p:nvPr>
            <p:ph type="title"/>
          </p:nvPr>
        </p:nvSpPr>
        <p:spPr/>
        <p:txBody>
          <a:bodyPr/>
          <a:lstStyle/>
          <a:p>
            <a:r>
              <a:rPr lang="en-US" altLang="ko-KR" dirty="0">
                <a:ea typeface="굴림" charset="0"/>
                <a:cs typeface="굴림" charset="0"/>
              </a:rPr>
              <a:t>Let’s drink coke!</a:t>
            </a:r>
          </a:p>
        </p:txBody>
      </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5100" y="762000"/>
            <a:ext cx="1714500" cy="179559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0816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966788"/>
            <a:ext cx="9740900" cy="5662612"/>
          </a:xfrm>
        </p:spPr>
        <p:txBody>
          <a:bodyPr/>
          <a:lstStyle/>
          <a:p>
            <a:pPr>
              <a:lnSpc>
                <a:spcPct val="80000"/>
              </a:lnSpc>
              <a:buNone/>
              <a:tabLst>
                <a:tab pos="801688" algn="l"/>
                <a:tab pos="1139825" algn="l"/>
                <a:tab pos="1541463" algn="l"/>
                <a:tab pos="4284663" algn="l"/>
              </a:tabLst>
            </a:pPr>
            <a:r>
              <a:rPr lang="en-US" altLang="ko-KR" sz="2000" dirty="0">
                <a:latin typeface="Courier New" charset="0"/>
                <a:ea typeface="굴림" charset="0"/>
                <a:cs typeface="굴림" charset="0"/>
              </a:rPr>
              <a:t>  </a:t>
            </a:r>
            <a:r>
              <a:rPr lang="en-US" altLang="ko-KR" sz="2000" dirty="0">
                <a:latin typeface="Consolas" panose="020B0609020204030204" pitchFamily="49" charset="0"/>
                <a:ea typeface="굴림" charset="0"/>
                <a:cs typeface="굴림" charset="0"/>
              </a:rPr>
              <a:t>Semaphore </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0; 	// Initially, no coke</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Semaphore </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a:t>
            </a:r>
            <a:r>
              <a:rPr lang="en-US" altLang="ko-KR" sz="2000" dirty="0" err="1">
                <a:latin typeface="Consolas" panose="020B0609020204030204" pitchFamily="49" charset="0"/>
                <a:ea typeface="굴림" charset="0"/>
                <a:cs typeface="굴림" charset="0"/>
              </a:rPr>
              <a:t>bufSize</a:t>
            </a:r>
            <a:r>
              <a:rPr lang="en-US" altLang="ko-KR" sz="2000" dirty="0">
                <a:latin typeface="Consolas" panose="020B0609020204030204" pitchFamily="49" charset="0"/>
                <a:ea typeface="굴림" charset="0"/>
                <a:cs typeface="굴림" charset="0"/>
              </a:rPr>
              <a:t>;</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 Initially, </a:t>
            </a:r>
            <a:r>
              <a:rPr lang="en-US" altLang="ko-KR" sz="2000" dirty="0" err="1">
                <a:latin typeface="Consolas" panose="020B0609020204030204" pitchFamily="49" charset="0"/>
                <a:ea typeface="굴림" charset="0"/>
                <a:cs typeface="굴림" charset="0"/>
              </a:rPr>
              <a:t>num</a:t>
            </a:r>
            <a:r>
              <a:rPr lang="en-US" altLang="ko-KR" sz="2000" dirty="0">
                <a:latin typeface="Consolas" panose="020B0609020204030204" pitchFamily="49" charset="0"/>
                <a:ea typeface="굴림" charset="0"/>
                <a:cs typeface="굴림" charset="0"/>
              </a:rPr>
              <a:t> empty slots</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Semaphore </a:t>
            </a:r>
            <a:r>
              <a:rPr lang="en-US" altLang="ko-KR" sz="2000" dirty="0" err="1">
                <a:latin typeface="Consolas" panose="020B0609020204030204" pitchFamily="49" charset="0"/>
                <a:ea typeface="굴림" charset="0"/>
                <a:cs typeface="굴림" charset="0"/>
              </a:rPr>
              <a:t>mutex</a:t>
            </a:r>
            <a:r>
              <a:rPr lang="en-US" altLang="ko-KR" sz="2000" dirty="0">
                <a:latin typeface="Consolas" panose="020B0609020204030204" pitchFamily="49" charset="0"/>
                <a:ea typeface="굴림" charset="0"/>
                <a:cs typeface="굴림" charset="0"/>
              </a:rPr>
              <a:t> = 1;	// No one using machine</a:t>
            </a:r>
          </a:p>
          <a:p>
            <a:pPr>
              <a:lnSpc>
                <a:spcPct val="80000"/>
              </a:lnSpc>
              <a:buNone/>
              <a:tabLst>
                <a:tab pos="801688" algn="l"/>
                <a:tab pos="1139825" algn="l"/>
                <a:tab pos="1541463" algn="l"/>
                <a:tab pos="4284663" algn="l"/>
              </a:tabLst>
            </a:pP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Producer(item) {</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Wait until space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a:solidFill>
                  <a:schemeClr val="hlink"/>
                </a:solidFill>
                <a:latin typeface="Consolas" panose="020B0609020204030204" pitchFamily="49" charset="0"/>
                <a:ea typeface="굴림" charset="0"/>
                <a:cs typeface="굴림" charset="0"/>
              </a:rPr>
              <a:t>Enqueue(item);</a:t>
            </a:r>
            <a:br>
              <a:rPr lang="en-US" altLang="ko-KR" sz="2000" dirty="0">
                <a:latin typeface="Consolas" panose="020B0609020204030204" pitchFamily="49" charset="0"/>
                <a:ea typeface="굴림" charset="0"/>
                <a:cs typeface="굴림" charset="0"/>
              </a:rPr>
            </a:b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Consumer() {</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Check if there’s a coke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a:solidFill>
                  <a:schemeClr val="hlink"/>
                </a:solidFill>
                <a:latin typeface="Consolas" panose="020B0609020204030204" pitchFamily="49" charset="0"/>
                <a:ea typeface="굴림" charset="0"/>
                <a:cs typeface="굴림" charset="0"/>
              </a:rPr>
              <a:t>item = Dequeue();</a:t>
            </a: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br>
              <a:rPr lang="en-US" altLang="ko-KR" sz="2000" dirty="0">
                <a:latin typeface="Consolas" panose="020B0609020204030204" pitchFamily="49" charset="0"/>
                <a:ea typeface="굴림" charset="0"/>
                <a:cs typeface="굴림" charset="0"/>
              </a:rPr>
            </a:br>
            <a:endParaRPr lang="en-US" altLang="ko-KR" sz="2000" dirty="0">
              <a:latin typeface="Consolas" panose="020B0609020204030204" pitchFamily="49" charset="0"/>
              <a:ea typeface="굴림" charset="0"/>
              <a:cs typeface="굴림" charset="0"/>
            </a:endParaRPr>
          </a:p>
        </p:txBody>
      </p:sp>
      <p:sp>
        <p:nvSpPr>
          <p:cNvPr id="34817" name="Rectangle 2"/>
          <p:cNvSpPr>
            <a:spLocks noGrp="1" noChangeArrowheads="1"/>
          </p:cNvSpPr>
          <p:nvPr>
            <p:ph type="title"/>
          </p:nvPr>
        </p:nvSpPr>
        <p:spPr/>
        <p:txBody>
          <a:bodyPr/>
          <a:lstStyle/>
          <a:p>
            <a:r>
              <a:rPr lang="en-US" altLang="ko-KR" dirty="0">
                <a:ea typeface="굴림" charset="0"/>
                <a:cs typeface="굴림" charset="0"/>
              </a:rPr>
              <a:t>Let’s drink coke!</a:t>
            </a:r>
          </a:p>
        </p:txBody>
      </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5100" y="762000"/>
            <a:ext cx="1714500" cy="179559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43307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966788"/>
            <a:ext cx="9740900" cy="5662612"/>
          </a:xfrm>
        </p:spPr>
        <p:txBody>
          <a:bodyPr/>
          <a:lstStyle/>
          <a:p>
            <a:pPr>
              <a:lnSpc>
                <a:spcPct val="80000"/>
              </a:lnSpc>
              <a:buNone/>
              <a:tabLst>
                <a:tab pos="801688" algn="l"/>
                <a:tab pos="1139825" algn="l"/>
                <a:tab pos="1541463" algn="l"/>
                <a:tab pos="4284663" algn="l"/>
              </a:tabLst>
            </a:pPr>
            <a:r>
              <a:rPr lang="en-US" altLang="ko-KR" sz="2000" dirty="0">
                <a:latin typeface="Courier New" charset="0"/>
                <a:ea typeface="굴림" charset="0"/>
                <a:cs typeface="굴림" charset="0"/>
              </a:rPr>
              <a:t>  </a:t>
            </a:r>
            <a:r>
              <a:rPr lang="en-US" altLang="ko-KR" sz="2000" dirty="0">
                <a:latin typeface="Consolas" panose="020B0609020204030204" pitchFamily="49" charset="0"/>
                <a:ea typeface="굴림" charset="0"/>
                <a:cs typeface="굴림" charset="0"/>
              </a:rPr>
              <a:t>Semaphore </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0; 	// Initially, no coke</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Semaphore </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a:t>
            </a:r>
            <a:r>
              <a:rPr lang="en-US" altLang="ko-KR" sz="2000" dirty="0" err="1">
                <a:latin typeface="Consolas" panose="020B0609020204030204" pitchFamily="49" charset="0"/>
                <a:ea typeface="굴림" charset="0"/>
                <a:cs typeface="굴림" charset="0"/>
              </a:rPr>
              <a:t>bufSize</a:t>
            </a:r>
            <a:r>
              <a:rPr lang="en-US" altLang="ko-KR" sz="2000" dirty="0">
                <a:latin typeface="Consolas" panose="020B0609020204030204" pitchFamily="49" charset="0"/>
                <a:ea typeface="굴림" charset="0"/>
                <a:cs typeface="굴림" charset="0"/>
              </a:rPr>
              <a:t>;</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 Initially, </a:t>
            </a:r>
            <a:r>
              <a:rPr lang="en-US" altLang="ko-KR" sz="2000" dirty="0" err="1">
                <a:latin typeface="Consolas" panose="020B0609020204030204" pitchFamily="49" charset="0"/>
                <a:ea typeface="굴림" charset="0"/>
                <a:cs typeface="굴림" charset="0"/>
              </a:rPr>
              <a:t>num</a:t>
            </a:r>
            <a:r>
              <a:rPr lang="en-US" altLang="ko-KR" sz="2000" dirty="0">
                <a:latin typeface="Consolas" panose="020B0609020204030204" pitchFamily="49" charset="0"/>
                <a:ea typeface="굴림" charset="0"/>
                <a:cs typeface="굴림" charset="0"/>
              </a:rPr>
              <a:t> empty slots</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Semaphore </a:t>
            </a:r>
            <a:r>
              <a:rPr lang="en-US" altLang="ko-KR" sz="2000" dirty="0" err="1">
                <a:latin typeface="Consolas" panose="020B0609020204030204" pitchFamily="49" charset="0"/>
                <a:ea typeface="굴림" charset="0"/>
                <a:cs typeface="굴림" charset="0"/>
              </a:rPr>
              <a:t>mutex</a:t>
            </a:r>
            <a:r>
              <a:rPr lang="en-US" altLang="ko-KR" sz="2000" dirty="0">
                <a:latin typeface="Consolas" panose="020B0609020204030204" pitchFamily="49" charset="0"/>
                <a:ea typeface="굴림" charset="0"/>
                <a:cs typeface="굴림" charset="0"/>
              </a:rPr>
              <a:t> = 1;	// No one using machine</a:t>
            </a:r>
          </a:p>
          <a:p>
            <a:pPr>
              <a:lnSpc>
                <a:spcPct val="80000"/>
              </a:lnSpc>
              <a:buNone/>
              <a:tabLst>
                <a:tab pos="801688" algn="l"/>
                <a:tab pos="1139825" algn="l"/>
                <a:tab pos="1541463" algn="l"/>
                <a:tab pos="4284663" algn="l"/>
              </a:tabLst>
            </a:pP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Producer(item) {</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Wait until space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a:solidFill>
                  <a:schemeClr val="hlink"/>
                </a:solidFill>
                <a:latin typeface="Consolas" panose="020B0609020204030204" pitchFamily="49" charset="0"/>
                <a:ea typeface="굴림" charset="0"/>
                <a:cs typeface="굴림" charset="0"/>
              </a:rPr>
              <a:t>Enqueue(item);</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semaV</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Tell consumers there is</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 more coke</a:t>
            </a:r>
          </a:p>
          <a:p>
            <a:pPr>
              <a:lnSpc>
                <a:spcPct val="80000"/>
              </a:lnSpc>
              <a:buNone/>
              <a:tabLst>
                <a:tab pos="801688" algn="l"/>
                <a:tab pos="1139825" algn="l"/>
                <a:tab pos="1541463" algn="l"/>
                <a:tab pos="4284663" algn="l"/>
              </a:tabLst>
            </a:pP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Consumer() {</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Check if there’s a coke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a:solidFill>
                  <a:schemeClr val="hlink"/>
                </a:solidFill>
                <a:latin typeface="Consolas" panose="020B0609020204030204" pitchFamily="49" charset="0"/>
                <a:ea typeface="굴림" charset="0"/>
                <a:cs typeface="굴림" charset="0"/>
              </a:rPr>
              <a:t>item = Dequeue();</a:t>
            </a:r>
            <a:endParaRPr lang="en-US" altLang="ko-KR" sz="2000" dirty="0">
              <a:latin typeface="Consolas" panose="020B0609020204030204" pitchFamily="49" charset="0"/>
              <a:ea typeface="굴림" charset="0"/>
              <a:cs typeface="굴림" charset="0"/>
            </a:endParaRP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semaV</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tell producer need more</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return item;</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br>
              <a:rPr lang="en-US" altLang="ko-KR" sz="2000" dirty="0">
                <a:latin typeface="Consolas" panose="020B0609020204030204" pitchFamily="49" charset="0"/>
                <a:ea typeface="굴림" charset="0"/>
                <a:cs typeface="굴림" charset="0"/>
              </a:rPr>
            </a:br>
            <a:endParaRPr lang="en-US" altLang="ko-KR" sz="2000" dirty="0">
              <a:latin typeface="Consolas" panose="020B0609020204030204" pitchFamily="49" charset="0"/>
              <a:ea typeface="굴림" charset="0"/>
              <a:cs typeface="굴림" charset="0"/>
            </a:endParaRPr>
          </a:p>
        </p:txBody>
      </p:sp>
      <p:sp>
        <p:nvSpPr>
          <p:cNvPr id="34817" name="Rectangle 2"/>
          <p:cNvSpPr>
            <a:spLocks noGrp="1" noChangeArrowheads="1"/>
          </p:cNvSpPr>
          <p:nvPr>
            <p:ph type="title"/>
          </p:nvPr>
        </p:nvSpPr>
        <p:spPr/>
        <p:txBody>
          <a:bodyPr/>
          <a:lstStyle/>
          <a:p>
            <a:r>
              <a:rPr lang="en-US" altLang="ko-KR" dirty="0">
                <a:ea typeface="굴림" charset="0"/>
                <a:cs typeface="굴림" charset="0"/>
              </a:rPr>
              <a:t>Let’s drink coke!</a:t>
            </a:r>
          </a:p>
        </p:txBody>
      </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5100" y="762000"/>
            <a:ext cx="1714500" cy="179559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1029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966788"/>
            <a:ext cx="9740900" cy="5662612"/>
          </a:xfrm>
        </p:spPr>
        <p:txBody>
          <a:bodyPr/>
          <a:lstStyle/>
          <a:p>
            <a:pPr>
              <a:lnSpc>
                <a:spcPct val="80000"/>
              </a:lnSpc>
              <a:buNone/>
              <a:tabLst>
                <a:tab pos="801688" algn="l"/>
                <a:tab pos="1139825" algn="l"/>
                <a:tab pos="1541463" algn="l"/>
                <a:tab pos="4284663" algn="l"/>
              </a:tabLst>
            </a:pPr>
            <a:r>
              <a:rPr lang="en-US" altLang="ko-KR" sz="2000" dirty="0">
                <a:latin typeface="Courier New" charset="0"/>
                <a:ea typeface="굴림" charset="0"/>
                <a:cs typeface="굴림" charset="0"/>
              </a:rPr>
              <a:t>  </a:t>
            </a:r>
            <a:r>
              <a:rPr lang="en-US" altLang="ko-KR" sz="2000" dirty="0">
                <a:latin typeface="Consolas" panose="020B0609020204030204" pitchFamily="49" charset="0"/>
                <a:ea typeface="굴림" charset="0"/>
                <a:cs typeface="굴림" charset="0"/>
              </a:rPr>
              <a:t>Semaphore </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0; 	// Initially, no coke</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Semaphore </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a:t>
            </a:r>
            <a:r>
              <a:rPr lang="en-US" altLang="ko-KR" sz="2000" dirty="0" err="1">
                <a:latin typeface="Consolas" panose="020B0609020204030204" pitchFamily="49" charset="0"/>
                <a:ea typeface="굴림" charset="0"/>
                <a:cs typeface="굴림" charset="0"/>
              </a:rPr>
              <a:t>bufSize</a:t>
            </a:r>
            <a:r>
              <a:rPr lang="en-US" altLang="ko-KR" sz="2000" dirty="0">
                <a:latin typeface="Consolas" panose="020B0609020204030204" pitchFamily="49" charset="0"/>
                <a:ea typeface="굴림" charset="0"/>
                <a:cs typeface="굴림" charset="0"/>
              </a:rPr>
              <a:t>;</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 Initially, </a:t>
            </a:r>
            <a:r>
              <a:rPr lang="en-US" altLang="ko-KR" sz="2000" dirty="0" err="1">
                <a:latin typeface="Consolas" panose="020B0609020204030204" pitchFamily="49" charset="0"/>
                <a:ea typeface="굴림" charset="0"/>
                <a:cs typeface="굴림" charset="0"/>
              </a:rPr>
              <a:t>num</a:t>
            </a:r>
            <a:r>
              <a:rPr lang="en-US" altLang="ko-KR" sz="2000" dirty="0">
                <a:latin typeface="Consolas" panose="020B0609020204030204" pitchFamily="49" charset="0"/>
                <a:ea typeface="굴림" charset="0"/>
                <a:cs typeface="굴림" charset="0"/>
              </a:rPr>
              <a:t> empty slots</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Semaphore </a:t>
            </a:r>
            <a:r>
              <a:rPr lang="en-US" altLang="ko-KR" sz="2000" dirty="0" err="1">
                <a:latin typeface="Consolas" panose="020B0609020204030204" pitchFamily="49" charset="0"/>
                <a:ea typeface="굴림" charset="0"/>
                <a:cs typeface="굴림" charset="0"/>
              </a:rPr>
              <a:t>mutex</a:t>
            </a:r>
            <a:r>
              <a:rPr lang="en-US" altLang="ko-KR" sz="2000" dirty="0">
                <a:latin typeface="Consolas" panose="020B0609020204030204" pitchFamily="49" charset="0"/>
                <a:ea typeface="굴림" charset="0"/>
                <a:cs typeface="굴림" charset="0"/>
              </a:rPr>
              <a:t> = 1;	// No one using machine</a:t>
            </a:r>
          </a:p>
          <a:p>
            <a:pPr>
              <a:lnSpc>
                <a:spcPct val="80000"/>
              </a:lnSpc>
              <a:buNone/>
              <a:tabLst>
                <a:tab pos="801688" algn="l"/>
                <a:tab pos="1139825" algn="l"/>
                <a:tab pos="1541463" algn="l"/>
                <a:tab pos="4284663" algn="l"/>
              </a:tabLst>
            </a:pP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Producer(item) {</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Wait until space</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(&amp;mutex);</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a:solidFill>
                  <a:schemeClr val="hlink"/>
                </a:solidFill>
                <a:latin typeface="Consolas" panose="020B0609020204030204" pitchFamily="49" charset="0"/>
                <a:ea typeface="굴림" charset="0"/>
                <a:cs typeface="굴림" charset="0"/>
              </a:rPr>
              <a:t>Enqueue(item);</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semaV</a:t>
            </a:r>
            <a:r>
              <a:rPr lang="en-US" altLang="ko-KR" sz="2000" dirty="0">
                <a:latin typeface="Consolas" panose="020B0609020204030204" pitchFamily="49" charset="0"/>
                <a:ea typeface="굴림" charset="0"/>
                <a:cs typeface="굴림" charset="0"/>
              </a:rPr>
              <a:t>(&amp;mutex);</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semaV</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Tell consumers there is more coke</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			</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Consumer() {</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Check if there’s a coke</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(&amp;mutex);</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a:solidFill>
                  <a:schemeClr val="hlink"/>
                </a:solidFill>
                <a:latin typeface="Consolas" panose="020B0609020204030204" pitchFamily="49" charset="0"/>
                <a:ea typeface="굴림" charset="0"/>
                <a:cs typeface="굴림" charset="0"/>
              </a:rPr>
              <a:t>item = Dequeue();</a:t>
            </a:r>
          </a:p>
          <a:p>
            <a:pPr>
              <a:lnSpc>
                <a:spcPct val="80000"/>
              </a:lnSpc>
              <a:buNone/>
              <a:tabLst>
                <a:tab pos="801688" algn="l"/>
                <a:tab pos="1139825" algn="l"/>
                <a:tab pos="1541463" algn="l"/>
                <a:tab pos="4284663" algn="l"/>
              </a:tabLst>
            </a:pPr>
            <a:r>
              <a:rPr lang="en-US" altLang="ko-KR" sz="2000" dirty="0">
                <a:solidFill>
                  <a:schemeClr val="hlink"/>
                </a:solidFill>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semaV</a:t>
            </a:r>
            <a:r>
              <a:rPr lang="en-US" altLang="ko-KR" sz="2000" dirty="0">
                <a:latin typeface="Consolas" panose="020B0609020204030204" pitchFamily="49" charset="0"/>
                <a:ea typeface="굴림" charset="0"/>
                <a:cs typeface="굴림" charset="0"/>
              </a:rPr>
              <a:t>(&amp;mutex);</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semaV</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tell producer need more</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return item;</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a:t>
            </a:r>
          </a:p>
        </p:txBody>
      </p:sp>
      <p:sp>
        <p:nvSpPr>
          <p:cNvPr id="34817" name="Rectangle 2"/>
          <p:cNvSpPr>
            <a:spLocks noGrp="1" noChangeArrowheads="1"/>
          </p:cNvSpPr>
          <p:nvPr>
            <p:ph type="title"/>
          </p:nvPr>
        </p:nvSpPr>
        <p:spPr/>
        <p:txBody>
          <a:bodyPr/>
          <a:lstStyle/>
          <a:p>
            <a:r>
              <a:rPr lang="en-US" altLang="ko-KR" dirty="0">
                <a:ea typeface="굴림" charset="0"/>
                <a:cs typeface="굴림" charset="0"/>
              </a:rPr>
              <a:t>Let’s drink coke!</a:t>
            </a:r>
          </a:p>
        </p:txBody>
      </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5100" y="762000"/>
            <a:ext cx="1714500" cy="179559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8459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966788"/>
            <a:ext cx="9740900" cy="5662612"/>
          </a:xfrm>
        </p:spPr>
        <p:txBody>
          <a:bodyPr/>
          <a:lstStyle/>
          <a:p>
            <a:pPr>
              <a:lnSpc>
                <a:spcPct val="80000"/>
              </a:lnSpc>
              <a:buNone/>
              <a:tabLst>
                <a:tab pos="801688" algn="l"/>
                <a:tab pos="1139825" algn="l"/>
                <a:tab pos="1541463" algn="l"/>
                <a:tab pos="4284663" algn="l"/>
              </a:tabLst>
            </a:pPr>
            <a:r>
              <a:rPr lang="en-US" altLang="ko-KR" sz="2000" dirty="0">
                <a:latin typeface="Courier New" charset="0"/>
                <a:ea typeface="굴림" charset="0"/>
                <a:cs typeface="굴림" charset="0"/>
              </a:rPr>
              <a:t>  </a:t>
            </a:r>
            <a:r>
              <a:rPr lang="en-US" altLang="ko-KR" sz="2000" dirty="0">
                <a:latin typeface="Consolas" panose="020B0609020204030204" pitchFamily="49" charset="0"/>
                <a:ea typeface="굴림" charset="0"/>
                <a:cs typeface="굴림" charset="0"/>
              </a:rPr>
              <a:t>Semaphore </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0; 	// Initially, no coke</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Semaphore </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a:t>
            </a:r>
            <a:r>
              <a:rPr lang="en-US" altLang="ko-KR" sz="2000" dirty="0" err="1">
                <a:latin typeface="Consolas" panose="020B0609020204030204" pitchFamily="49" charset="0"/>
                <a:ea typeface="굴림" charset="0"/>
                <a:cs typeface="굴림" charset="0"/>
              </a:rPr>
              <a:t>bufSize</a:t>
            </a:r>
            <a:r>
              <a:rPr lang="en-US" altLang="ko-KR" sz="2000" dirty="0">
                <a:latin typeface="Consolas" panose="020B0609020204030204" pitchFamily="49" charset="0"/>
                <a:ea typeface="굴림" charset="0"/>
                <a:cs typeface="굴림" charset="0"/>
              </a:rPr>
              <a:t>;</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 Initially, </a:t>
            </a:r>
            <a:r>
              <a:rPr lang="en-US" altLang="ko-KR" sz="2000" dirty="0" err="1">
                <a:latin typeface="Consolas" panose="020B0609020204030204" pitchFamily="49" charset="0"/>
                <a:ea typeface="굴림" charset="0"/>
                <a:cs typeface="굴림" charset="0"/>
              </a:rPr>
              <a:t>num</a:t>
            </a:r>
            <a:r>
              <a:rPr lang="en-US" altLang="ko-KR" sz="2000" dirty="0">
                <a:latin typeface="Consolas" panose="020B0609020204030204" pitchFamily="49" charset="0"/>
                <a:ea typeface="굴림" charset="0"/>
                <a:cs typeface="굴림" charset="0"/>
              </a:rPr>
              <a:t> empty slots</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Semaphore </a:t>
            </a:r>
            <a:r>
              <a:rPr lang="en-US" altLang="ko-KR" sz="2000" dirty="0" err="1">
                <a:latin typeface="Consolas" panose="020B0609020204030204" pitchFamily="49" charset="0"/>
                <a:ea typeface="굴림" charset="0"/>
                <a:cs typeface="굴림" charset="0"/>
              </a:rPr>
              <a:t>mutex</a:t>
            </a:r>
            <a:r>
              <a:rPr lang="en-US" altLang="ko-KR" sz="2000" dirty="0">
                <a:latin typeface="Consolas" panose="020B0609020204030204" pitchFamily="49" charset="0"/>
                <a:ea typeface="굴림" charset="0"/>
                <a:cs typeface="굴림" charset="0"/>
              </a:rPr>
              <a:t> = 1;	// No one using machine</a:t>
            </a:r>
          </a:p>
          <a:p>
            <a:pPr>
              <a:lnSpc>
                <a:spcPct val="80000"/>
              </a:lnSpc>
              <a:buNone/>
              <a:tabLst>
                <a:tab pos="801688" algn="l"/>
                <a:tab pos="1139825" algn="l"/>
                <a:tab pos="1541463" algn="l"/>
                <a:tab pos="4284663" algn="l"/>
              </a:tabLst>
            </a:pP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Producer(item) {</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Wait until space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mutex</a:t>
            </a:r>
            <a:r>
              <a:rPr lang="en-US" altLang="ko-KR" sz="2000" dirty="0">
                <a:latin typeface="Consolas" panose="020B0609020204030204" pitchFamily="49" charset="0"/>
                <a:ea typeface="굴림" charset="0"/>
                <a:cs typeface="굴림" charset="0"/>
              </a:rPr>
              <a:t>);	// Wait until machine free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solidFill>
                  <a:schemeClr val="hlink"/>
                </a:solidFill>
                <a:latin typeface="Consolas" panose="020B0609020204030204" pitchFamily="49" charset="0"/>
                <a:ea typeface="굴림" charset="0"/>
                <a:cs typeface="굴림" charset="0"/>
              </a:rPr>
              <a:t>Enqueue</a:t>
            </a:r>
            <a:r>
              <a:rPr lang="en-US" altLang="ko-KR" sz="2000" dirty="0">
                <a:solidFill>
                  <a:schemeClr val="hlink"/>
                </a:solidFill>
                <a:latin typeface="Consolas" panose="020B0609020204030204" pitchFamily="49" charset="0"/>
                <a:ea typeface="굴림" charset="0"/>
                <a:cs typeface="굴림" charset="0"/>
              </a:rPr>
              <a:t>(item);</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semaV</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mutex</a:t>
            </a:r>
            <a:r>
              <a:rPr lang="en-US" altLang="ko-KR" sz="2000" dirty="0">
                <a:latin typeface="Consolas" panose="020B0609020204030204" pitchFamily="49" charset="0"/>
                <a:ea typeface="굴림" charset="0"/>
                <a:cs typeface="굴림" charset="0"/>
              </a:rPr>
              <a:t>);</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semaV</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Tell consumers there is</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 more coke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a:t>
            </a:r>
          </a:p>
          <a:p>
            <a:pPr>
              <a:lnSpc>
                <a:spcPct val="80000"/>
              </a:lnSpc>
              <a:buNone/>
              <a:tabLst>
                <a:tab pos="801688" algn="l"/>
                <a:tab pos="1139825" algn="l"/>
                <a:tab pos="1541463" algn="l"/>
                <a:tab pos="4284663" algn="l"/>
              </a:tabLst>
            </a:pPr>
            <a:r>
              <a:rPr lang="en-US" altLang="ko-KR" sz="2000" dirty="0">
                <a:latin typeface="Consolas" panose="020B0609020204030204" pitchFamily="49" charset="0"/>
                <a:ea typeface="굴림" charset="0"/>
                <a:cs typeface="굴림" charset="0"/>
              </a:rPr>
              <a:t>	Consumer() {</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fullSlots</a:t>
            </a:r>
            <a:r>
              <a:rPr lang="en-US" altLang="ko-KR" sz="2000" dirty="0">
                <a:latin typeface="Consolas" panose="020B0609020204030204" pitchFamily="49" charset="0"/>
                <a:ea typeface="굴림" charset="0"/>
                <a:cs typeface="굴림" charset="0"/>
              </a:rPr>
              <a:t>);	// Check if there’s a coke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semaP</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mutex</a:t>
            </a:r>
            <a:r>
              <a:rPr lang="en-US" altLang="ko-KR" sz="2000" dirty="0">
                <a:latin typeface="Consolas" panose="020B0609020204030204" pitchFamily="49" charset="0"/>
                <a:ea typeface="굴림" charset="0"/>
                <a:cs typeface="굴림" charset="0"/>
              </a:rPr>
              <a:t>);	// Wait until machine free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a:solidFill>
                  <a:schemeClr val="hlink"/>
                </a:solidFill>
                <a:latin typeface="Consolas" panose="020B0609020204030204" pitchFamily="49" charset="0"/>
                <a:ea typeface="굴림" charset="0"/>
                <a:cs typeface="굴림" charset="0"/>
              </a:rPr>
              <a:t>item = </a:t>
            </a:r>
            <a:r>
              <a:rPr lang="en-US" altLang="ko-KR" sz="2000" dirty="0" err="1">
                <a:solidFill>
                  <a:schemeClr val="hlink"/>
                </a:solidFill>
                <a:latin typeface="Consolas" panose="020B0609020204030204" pitchFamily="49" charset="0"/>
                <a:ea typeface="굴림" charset="0"/>
                <a:cs typeface="굴림" charset="0"/>
              </a:rPr>
              <a:t>Dequeue</a:t>
            </a:r>
            <a:r>
              <a:rPr lang="en-US" altLang="ko-KR" sz="2000" dirty="0">
                <a:solidFill>
                  <a:schemeClr val="hlink"/>
                </a:solidFill>
                <a:latin typeface="Consolas" panose="020B0609020204030204" pitchFamily="49" charset="0"/>
                <a:ea typeface="굴림" charset="0"/>
                <a:cs typeface="굴림" charset="0"/>
              </a:rPr>
              <a:t>();</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semaV</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mutex</a:t>
            </a:r>
            <a:r>
              <a:rPr lang="en-US" altLang="ko-KR" sz="2000" dirty="0">
                <a:latin typeface="Consolas" panose="020B0609020204030204" pitchFamily="49" charset="0"/>
                <a:ea typeface="굴림" charset="0"/>
                <a:cs typeface="굴림" charset="0"/>
              </a:rPr>
              <a:t>);</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a:t>
            </a:r>
            <a:r>
              <a:rPr lang="en-US" altLang="ko-KR" sz="2000" dirty="0" err="1">
                <a:latin typeface="Consolas" panose="020B0609020204030204" pitchFamily="49" charset="0"/>
                <a:ea typeface="굴림" charset="0"/>
                <a:cs typeface="굴림" charset="0"/>
              </a:rPr>
              <a:t>semaV</a:t>
            </a:r>
            <a:r>
              <a:rPr lang="en-US" altLang="ko-KR" sz="2000" dirty="0">
                <a:latin typeface="Consolas" panose="020B0609020204030204" pitchFamily="49" charset="0"/>
                <a:ea typeface="굴림" charset="0"/>
                <a:cs typeface="굴림" charset="0"/>
              </a:rPr>
              <a:t>(&amp;</a:t>
            </a:r>
            <a:r>
              <a:rPr lang="en-US" altLang="ko-KR" sz="2000" dirty="0" err="1">
                <a:latin typeface="Consolas" panose="020B0609020204030204" pitchFamily="49" charset="0"/>
                <a:ea typeface="굴림" charset="0"/>
                <a:cs typeface="굴림" charset="0"/>
              </a:rPr>
              <a:t>emptySlots</a:t>
            </a:r>
            <a:r>
              <a:rPr lang="en-US" altLang="ko-KR" sz="2000" dirty="0">
                <a:latin typeface="Consolas" panose="020B0609020204030204" pitchFamily="49" charset="0"/>
                <a:ea typeface="굴림" charset="0"/>
                <a:cs typeface="굴림" charset="0"/>
              </a:rPr>
              <a:t>);	// tell producer need more</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return item;</a:t>
            </a:r>
            <a:br>
              <a:rPr lang="en-US" altLang="ko-KR" sz="2000" dirty="0">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a:t>
            </a:r>
            <a:br>
              <a:rPr lang="en-US" altLang="ko-KR" sz="2000" dirty="0">
                <a:latin typeface="Consolas" panose="020B0609020204030204" pitchFamily="49" charset="0"/>
                <a:ea typeface="굴림" charset="0"/>
                <a:cs typeface="굴림" charset="0"/>
              </a:rPr>
            </a:br>
            <a:endParaRPr lang="en-US" altLang="ko-KR" sz="2000" dirty="0">
              <a:latin typeface="Consolas" panose="020B0609020204030204" pitchFamily="49" charset="0"/>
              <a:ea typeface="굴림" charset="0"/>
              <a:cs typeface="굴림" charset="0"/>
            </a:endParaRPr>
          </a:p>
        </p:txBody>
      </p:sp>
      <p:sp>
        <p:nvSpPr>
          <p:cNvPr id="9" name="TextBox 8"/>
          <p:cNvSpPr txBox="1"/>
          <p:nvPr/>
        </p:nvSpPr>
        <p:spPr>
          <a:xfrm>
            <a:off x="5181600" y="4217313"/>
            <a:ext cx="3371436" cy="430887"/>
          </a:xfrm>
          <a:prstGeom prst="rect">
            <a:avLst/>
          </a:prstGeom>
          <a:solidFill>
            <a:schemeClr val="accent2">
              <a:lumMod val="20000"/>
              <a:lumOff val="80000"/>
            </a:schemeClr>
          </a:solidFill>
        </p:spPr>
        <p:txBody>
          <a:bodyPr wrap="none" rtlCol="0">
            <a:spAutoFit/>
          </a:bodyPr>
          <a:lstStyle/>
          <a:p>
            <a:r>
              <a:rPr lang="en-US" sz="2200" b="0" dirty="0">
                <a:latin typeface="Consolas" panose="020B0609020204030204" pitchFamily="49" charset="0"/>
              </a:rPr>
              <a:t> </a:t>
            </a:r>
            <a:r>
              <a:rPr lang="en-US" sz="2200" b="0" dirty="0" err="1">
                <a:latin typeface="Consolas" panose="020B0609020204030204" pitchFamily="49" charset="0"/>
              </a:rPr>
              <a:t>fullSlots</a:t>
            </a:r>
            <a:r>
              <a:rPr lang="en-US" sz="2200" b="0" dirty="0">
                <a:latin typeface="Gill Sans Light"/>
              </a:rPr>
              <a:t> signals coke</a:t>
            </a:r>
          </a:p>
        </p:txBody>
      </p:sp>
      <p:sp>
        <p:nvSpPr>
          <p:cNvPr id="16" name="TextBox 15"/>
          <p:cNvSpPr txBox="1"/>
          <p:nvPr/>
        </p:nvSpPr>
        <p:spPr>
          <a:xfrm>
            <a:off x="76200" y="5157788"/>
            <a:ext cx="1895071" cy="769441"/>
          </a:xfrm>
          <a:prstGeom prst="rect">
            <a:avLst/>
          </a:prstGeom>
          <a:solidFill>
            <a:schemeClr val="accent2">
              <a:lumMod val="20000"/>
              <a:lumOff val="80000"/>
            </a:schemeClr>
          </a:solidFill>
        </p:spPr>
        <p:txBody>
          <a:bodyPr wrap="none" rtlCol="0">
            <a:spAutoFit/>
          </a:bodyPr>
          <a:lstStyle/>
          <a:p>
            <a:r>
              <a:rPr lang="en-US" sz="2200" b="0" dirty="0" err="1">
                <a:latin typeface="Consolas" panose="020B0609020204030204" pitchFamily="49" charset="0"/>
              </a:rPr>
              <a:t>emptySlots</a:t>
            </a:r>
            <a:r>
              <a:rPr lang="en-US" sz="2200" b="0" dirty="0">
                <a:latin typeface="Gill Sans Light"/>
              </a:rPr>
              <a:t> </a:t>
            </a:r>
          </a:p>
          <a:p>
            <a:r>
              <a:rPr lang="en-US" sz="2200" b="0" dirty="0">
                <a:latin typeface="Gill Sans Light"/>
              </a:rPr>
              <a:t>signals space</a:t>
            </a:r>
          </a:p>
        </p:txBody>
      </p:sp>
      <p:sp>
        <p:nvSpPr>
          <p:cNvPr id="5" name="Curved Right Arrow 4"/>
          <p:cNvSpPr>
            <a:spLocks noChangeArrowheads="1"/>
          </p:cNvSpPr>
          <p:nvPr/>
        </p:nvSpPr>
        <p:spPr bwMode="auto">
          <a:xfrm flipV="1">
            <a:off x="1628371" y="2692400"/>
            <a:ext cx="723900" cy="32512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992232"/>
            <a:ext cx="7376746" cy="685800"/>
          </a:xfrm>
          <a:prstGeom prst="rect">
            <a:avLst/>
          </a:prstGeom>
          <a:solidFill>
            <a:srgbClr val="FF0000">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ea typeface="굴림" charset="0"/>
                <a:cs typeface="굴림" charset="0"/>
              </a:rPr>
              <a:t>Let’s drink coke!</a:t>
            </a:r>
          </a:p>
        </p:txBody>
      </p:sp>
      <p:sp>
        <p:nvSpPr>
          <p:cNvPr id="2" name="Curved Right Arrow 1"/>
          <p:cNvSpPr>
            <a:spLocks noChangeArrowheads="1"/>
          </p:cNvSpPr>
          <p:nvPr/>
        </p:nvSpPr>
        <p:spPr bwMode="auto">
          <a:xfrm flipH="1">
            <a:off x="4953000" y="3810000"/>
            <a:ext cx="381000" cy="11430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5043770"/>
            <a:ext cx="7376746" cy="685800"/>
          </a:xfrm>
          <a:prstGeom prst="rect">
            <a:avLst/>
          </a:prstGeom>
          <a:solidFill>
            <a:srgbClr val="FF0000">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9743642" y="3252788"/>
            <a:ext cx="2376886" cy="2209799"/>
            <a:chOff x="9243614" y="3080238"/>
            <a:chExt cx="2429640" cy="2209799"/>
          </a:xfrm>
        </p:grpSpPr>
        <p:sp>
          <p:nvSpPr>
            <p:cNvPr id="4" name="TextBox 3"/>
            <p:cNvSpPr txBox="1"/>
            <p:nvPr/>
          </p:nvSpPr>
          <p:spPr>
            <a:xfrm>
              <a:off x="9321535" y="3468997"/>
              <a:ext cx="2351719" cy="1446550"/>
            </a:xfrm>
            <a:prstGeom prst="rect">
              <a:avLst/>
            </a:prstGeom>
            <a:solidFill>
              <a:schemeClr val="accent2">
                <a:lumMod val="20000"/>
                <a:lumOff val="80000"/>
              </a:schemeClr>
            </a:solidFill>
          </p:spPr>
          <p:txBody>
            <a:bodyPr wrap="square" rtlCol="0">
              <a:spAutoFit/>
            </a:bodyPr>
            <a:lstStyle/>
            <a:p>
              <a:r>
                <a:rPr lang="en-US" sz="2200" b="0" dirty="0">
                  <a:latin typeface="Gill Sans Light"/>
                </a:rPr>
                <a:t>Critical sections using </a:t>
              </a:r>
              <a:r>
                <a:rPr lang="en-US" sz="2200" b="0" dirty="0" err="1">
                  <a:latin typeface="Gill Sans Light"/>
                </a:rPr>
                <a:t>mutex</a:t>
              </a:r>
              <a:r>
                <a:rPr lang="en-US" sz="2200" b="0" dirty="0">
                  <a:latin typeface="Gill Sans Light"/>
                </a:rPr>
                <a:t> protect integrity of the queue</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5100" y="762000"/>
            <a:ext cx="1714500" cy="179559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694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 About Solution</a:t>
            </a:r>
          </a:p>
        </p:txBody>
      </p:sp>
      <p:sp>
        <p:nvSpPr>
          <p:cNvPr id="465923" name="Rectangle 3"/>
          <p:cNvSpPr>
            <a:spLocks noGrp="1" noChangeArrowheads="1"/>
          </p:cNvSpPr>
          <p:nvPr>
            <p:ph type="body" idx="1"/>
          </p:nvPr>
        </p:nvSpPr>
        <p:spPr>
          <a:xfrm>
            <a:off x="914400" y="1828800"/>
            <a:ext cx="10058400" cy="5638800"/>
          </a:xfrm>
        </p:spPr>
        <p:txBody>
          <a:bodyPr>
            <a:normAutofit/>
          </a:bodyPr>
          <a:lstStyle/>
          <a:p>
            <a:pPr marL="0" indent="0">
              <a:buNone/>
            </a:pPr>
            <a:r>
              <a:rPr lang="en-US" altLang="ko-KR" dirty="0">
                <a:ea typeface="굴림" panose="020B0600000101010101" pitchFamily="34" charset="-127"/>
              </a:rPr>
              <a:t>Why asymmetry?</a:t>
            </a:r>
          </a:p>
          <a:p>
            <a:pPr marL="0" indent="0">
              <a:buNone/>
            </a:pPr>
            <a:endParaRPr lang="en-US" altLang="ko-KR" dirty="0">
              <a:ea typeface="굴림" panose="020B0600000101010101" pitchFamily="34" charset="-127"/>
            </a:endParaRPr>
          </a:p>
          <a:p>
            <a:pPr lvl="1"/>
            <a:r>
              <a:rPr lang="en-US" altLang="ko-KR" dirty="0">
                <a:ea typeface="굴림" panose="020B0600000101010101" pitchFamily="34" charset="-127"/>
              </a:rPr>
              <a:t>Producer does: </a:t>
            </a:r>
            <a:r>
              <a:rPr lang="en-US" altLang="ko-KR" b="1" dirty="0" err="1">
                <a:latin typeface="Consolas" panose="020B0609020204030204" pitchFamily="49" charset="0"/>
                <a:ea typeface="굴림" panose="020B0600000101010101" pitchFamily="34" charset="-127"/>
              </a:rPr>
              <a:t>semaP</a:t>
            </a:r>
            <a:r>
              <a:rPr lang="en-US" altLang="ko-KR" b="1" dirty="0">
                <a:latin typeface="Consolas" panose="020B0609020204030204" pitchFamily="49" charset="0"/>
                <a:ea typeface="굴림" panose="020B0600000101010101" pitchFamily="34" charset="-127"/>
              </a:rPr>
              <a:t>(&amp;</a:t>
            </a:r>
            <a:r>
              <a:rPr lang="en-US" altLang="ko-KR" b="1" dirty="0" err="1">
                <a:latin typeface="Consolas" panose="020B0609020204030204" pitchFamily="49" charset="0"/>
                <a:ea typeface="굴림" panose="020B0600000101010101" pitchFamily="34" charset="-127"/>
              </a:rPr>
              <a:t>emptyBuffer</a:t>
            </a:r>
            <a:r>
              <a:rPr lang="en-US" altLang="ko-KR" b="1" dirty="0">
                <a:latin typeface="Consolas" panose="020B0609020204030204" pitchFamily="49" charset="0"/>
                <a:ea typeface="굴림" panose="020B0600000101010101" pitchFamily="34" charset="-127"/>
              </a:rPr>
              <a:t>), </a:t>
            </a:r>
            <a:r>
              <a:rPr lang="en-US" altLang="ko-KR" b="1" dirty="0" err="1">
                <a:latin typeface="Consolas" panose="020B0609020204030204" pitchFamily="49" charset="0"/>
                <a:ea typeface="굴림" panose="020B0600000101010101" pitchFamily="34" charset="-127"/>
              </a:rPr>
              <a:t>semaV</a:t>
            </a:r>
            <a:r>
              <a:rPr lang="en-US" altLang="ko-KR" b="1" dirty="0">
                <a:latin typeface="Consolas" panose="020B0609020204030204" pitchFamily="49" charset="0"/>
                <a:ea typeface="굴림" panose="020B0600000101010101" pitchFamily="34" charset="-127"/>
              </a:rPr>
              <a:t>(&amp;</a:t>
            </a:r>
            <a:r>
              <a:rPr lang="en-US" altLang="ko-KR" b="1" dirty="0" err="1">
                <a:latin typeface="Consolas" panose="020B0609020204030204" pitchFamily="49" charset="0"/>
                <a:ea typeface="굴림" panose="020B0600000101010101" pitchFamily="34" charset="-127"/>
              </a:rPr>
              <a:t>fullBuffer</a:t>
            </a:r>
            <a:r>
              <a:rPr lang="en-US" altLang="ko-KR" b="1" dirty="0">
                <a:latin typeface="Consolas" panose="020B0609020204030204" pitchFamily="49" charset="0"/>
                <a:ea typeface="굴림" panose="020B0600000101010101" pitchFamily="34" charset="-127"/>
              </a:rPr>
              <a:t>)</a:t>
            </a:r>
          </a:p>
          <a:p>
            <a:pPr lvl="1"/>
            <a:endParaRPr lang="en-US" altLang="ko-KR" b="1" dirty="0">
              <a:latin typeface="Consolas" panose="020B0609020204030204" pitchFamily="49" charset="0"/>
              <a:ea typeface="굴림" panose="020B0600000101010101" pitchFamily="34" charset="-127"/>
            </a:endParaRPr>
          </a:p>
          <a:p>
            <a:pPr lvl="1"/>
            <a:r>
              <a:rPr lang="en-US" altLang="ko-KR" dirty="0">
                <a:ea typeface="굴림" panose="020B0600000101010101" pitchFamily="34" charset="-127"/>
              </a:rPr>
              <a:t>Consumer does: </a:t>
            </a:r>
            <a:r>
              <a:rPr lang="en-US" altLang="ko-KR" b="1" dirty="0" err="1">
                <a:latin typeface="Consolas" panose="020B0609020204030204" pitchFamily="49" charset="0"/>
                <a:ea typeface="굴림" panose="020B0600000101010101" pitchFamily="34" charset="-127"/>
              </a:rPr>
              <a:t>semaP</a:t>
            </a:r>
            <a:r>
              <a:rPr lang="en-US" altLang="ko-KR" b="1" dirty="0">
                <a:latin typeface="Consolas" panose="020B0609020204030204" pitchFamily="49" charset="0"/>
                <a:ea typeface="굴림" panose="020B0600000101010101" pitchFamily="34" charset="-127"/>
              </a:rPr>
              <a:t>(&amp;</a:t>
            </a:r>
            <a:r>
              <a:rPr lang="en-US" altLang="ko-KR" b="1" dirty="0" err="1">
                <a:latin typeface="Consolas" panose="020B0609020204030204" pitchFamily="49" charset="0"/>
                <a:ea typeface="굴림" panose="020B0600000101010101" pitchFamily="34" charset="-127"/>
              </a:rPr>
              <a:t>fullBuffer</a:t>
            </a:r>
            <a:r>
              <a:rPr lang="en-US" altLang="ko-KR" b="1" dirty="0">
                <a:latin typeface="Consolas" panose="020B0609020204030204" pitchFamily="49" charset="0"/>
                <a:ea typeface="굴림" panose="020B0600000101010101" pitchFamily="34" charset="-127"/>
              </a:rPr>
              <a:t>), </a:t>
            </a:r>
            <a:r>
              <a:rPr lang="en-US" altLang="ko-KR" b="1" dirty="0" err="1">
                <a:latin typeface="Consolas" panose="020B0609020204030204" pitchFamily="49" charset="0"/>
                <a:ea typeface="굴림" panose="020B0600000101010101" pitchFamily="34" charset="-127"/>
              </a:rPr>
              <a:t>semaV</a:t>
            </a:r>
            <a:r>
              <a:rPr lang="en-US" altLang="ko-KR" b="1" dirty="0">
                <a:latin typeface="Consolas" panose="020B0609020204030204" pitchFamily="49" charset="0"/>
                <a:ea typeface="굴림" panose="020B0600000101010101" pitchFamily="34" charset="-127"/>
              </a:rPr>
              <a:t>(&amp;</a:t>
            </a:r>
            <a:r>
              <a:rPr lang="en-US" altLang="ko-KR" b="1" dirty="0" err="1">
                <a:latin typeface="Consolas" panose="020B0609020204030204" pitchFamily="49" charset="0"/>
                <a:ea typeface="굴림" panose="020B0600000101010101" pitchFamily="34" charset="-127"/>
              </a:rPr>
              <a:t>emptyBuffer</a:t>
            </a:r>
            <a:r>
              <a:rPr lang="en-US" altLang="ko-KR" b="1" dirty="0">
                <a:latin typeface="Consolas" panose="020B0609020204030204" pitchFamily="49" charset="0"/>
                <a:ea typeface="굴림" panose="020B0600000101010101" pitchFamily="34" charset="-127"/>
              </a:rPr>
              <a:t>)</a:t>
            </a:r>
          </a:p>
          <a:p>
            <a:pPr marL="457200" lvl="1" indent="0">
              <a:buNone/>
            </a:pPr>
            <a:endParaRPr lang="en-US" altLang="ko-KR" b="1" dirty="0">
              <a:latin typeface="Consolas" panose="020B0609020204030204" pitchFamily="49" charset="0"/>
              <a:ea typeface="굴림" panose="020B0600000101010101" pitchFamily="34" charset="-127"/>
            </a:endParaRPr>
          </a:p>
          <a:p>
            <a:pPr marL="457200" lvl="1" indent="0">
              <a:buNone/>
            </a:pPr>
            <a:r>
              <a:rPr lang="en-US" altLang="ko-KR" dirty="0">
                <a:ea typeface="굴림" panose="020B0600000101010101" pitchFamily="34" charset="-127"/>
              </a:rPr>
              <a:t>Does order matter? What if we decrement mutex before full/</a:t>
            </a:r>
            <a:r>
              <a:rPr lang="en-US" altLang="ko-KR" dirty="0" err="1">
                <a:ea typeface="굴림" panose="020B0600000101010101" pitchFamily="34" charset="-127"/>
              </a:rPr>
              <a:t>emptyBuffer</a:t>
            </a:r>
            <a:r>
              <a:rPr lang="en-US" altLang="ko-KR" dirty="0">
                <a:ea typeface="굴림" panose="020B0600000101010101" pitchFamily="34" charset="-127"/>
              </a:rPr>
              <a:t>?</a:t>
            </a:r>
          </a:p>
          <a:p>
            <a:endParaRPr lang="en-US" altLang="ko-KR" dirty="0">
              <a:ea typeface="굴림" panose="020B0600000101010101" pitchFamily="34" charset="-127"/>
            </a:endParaRPr>
          </a:p>
        </p:txBody>
      </p:sp>
      <p:sp>
        <p:nvSpPr>
          <p:cNvPr id="11" name="Rectangle 4"/>
          <p:cNvSpPr>
            <a:spLocks noChangeArrowheads="1"/>
          </p:cNvSpPr>
          <p:nvPr/>
        </p:nvSpPr>
        <p:spPr bwMode="auto">
          <a:xfrm>
            <a:off x="1524000" y="5867400"/>
            <a:ext cx="5105400" cy="381000"/>
          </a:xfrm>
          <a:prstGeom prst="rect">
            <a:avLst/>
          </a:prstGeom>
          <a:solidFill>
            <a:schemeClr val="bg1"/>
          </a:solidFill>
          <a:ln w="381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Tree>
    <p:extLst>
      <p:ext uri="{BB962C8B-B14F-4D97-AF65-F5344CB8AC3E}">
        <p14:creationId xmlns:p14="http://schemas.microsoft.com/office/powerpoint/2010/main" val="29841533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Semaphores are good but…</a:t>
            </a:r>
          </a:p>
        </p:txBody>
      </p:sp>
      <p:sp>
        <p:nvSpPr>
          <p:cNvPr id="31747" name="Rectangle 3"/>
          <p:cNvSpPr>
            <a:spLocks noGrp="1" noChangeArrowheads="1"/>
          </p:cNvSpPr>
          <p:nvPr>
            <p:ph type="body" idx="1"/>
          </p:nvPr>
        </p:nvSpPr>
        <p:spPr>
          <a:xfrm>
            <a:off x="762000" y="762000"/>
            <a:ext cx="10591800" cy="5791200"/>
          </a:xfrm>
        </p:spPr>
        <p:txBody>
          <a:bodyPr/>
          <a:lstStyle/>
          <a:p>
            <a:pPr marL="0" indent="0">
              <a:buNone/>
            </a:pPr>
            <a:endParaRPr lang="en-US" altLang="ko-KR" dirty="0">
              <a:ea typeface="굴림" panose="020B0600000101010101" pitchFamily="34" charset="-127"/>
            </a:endParaRPr>
          </a:p>
          <a:p>
            <a:pPr marL="0" indent="0">
              <a:buNone/>
            </a:pPr>
            <a:r>
              <a:rPr lang="en-US" altLang="ko-KR" dirty="0">
                <a:ea typeface="굴림" panose="020B0600000101010101" pitchFamily="34" charset="-127"/>
              </a:rPr>
              <a:t>Semaphores are a huge step up; just think of trying to do the bounded buffer with only loads and stores or even with locks!</a:t>
            </a:r>
          </a:p>
          <a:p>
            <a:pPr marL="0" indent="0">
              <a:buNone/>
            </a:pPr>
            <a:endParaRPr lang="en-US" altLang="ko-KR" dirty="0">
              <a:ea typeface="굴림" panose="020B0600000101010101" pitchFamily="34" charset="-127"/>
            </a:endParaRPr>
          </a:p>
          <a:p>
            <a:pPr marL="0" indent="0">
              <a:buNone/>
            </a:pPr>
            <a:endParaRPr lang="en-US" altLang="ko-KR" dirty="0">
              <a:ea typeface="굴림" panose="020B0600000101010101" pitchFamily="34" charset="-127"/>
            </a:endParaRPr>
          </a:p>
          <a:p>
            <a:pPr marL="0" indent="0">
              <a:buNone/>
            </a:pPr>
            <a:r>
              <a:rPr lang="en-US" altLang="ko-KR" dirty="0">
                <a:ea typeface="굴림" panose="020B0600000101010101" pitchFamily="34" charset="-127"/>
              </a:rPr>
              <a:t>Problem is that semaphores are dual purpose:</a:t>
            </a:r>
          </a:p>
          <a:p>
            <a:pPr lvl="1"/>
            <a:r>
              <a:rPr lang="en-US" altLang="ko-KR" dirty="0">
                <a:ea typeface="굴림" panose="020B0600000101010101" pitchFamily="34" charset="-127"/>
              </a:rPr>
              <a:t>They are used for both mutex and scheduling constraints</a:t>
            </a:r>
          </a:p>
          <a:p>
            <a:pPr lvl="1"/>
            <a:r>
              <a:rPr lang="en-US" altLang="ko-KR" dirty="0">
                <a:ea typeface="굴림" panose="020B0600000101010101" pitchFamily="34" charset="-127"/>
              </a:rPr>
              <a:t>Example: the fact that flipping of P’s in bounded buffer gives deadlock is not immediately obvious.  How do you prove correctness to someone?</a:t>
            </a:r>
          </a:p>
        </p:txBody>
      </p:sp>
    </p:spTree>
    <p:extLst>
      <p:ext uri="{BB962C8B-B14F-4D97-AF65-F5344CB8AC3E}">
        <p14:creationId xmlns:p14="http://schemas.microsoft.com/office/powerpoint/2010/main" val="41726016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ea typeface="굴림" charset="0"/>
                <a:cs typeface="굴림" charset="0"/>
              </a:rPr>
              <a:t>Recall: Atomic Read-Write Instructions</a:t>
            </a:r>
          </a:p>
        </p:txBody>
      </p:sp>
      <p:sp>
        <p:nvSpPr>
          <p:cNvPr id="10242" name="Rectangle 3"/>
          <p:cNvSpPr>
            <a:spLocks noGrp="1" noChangeArrowheads="1"/>
          </p:cNvSpPr>
          <p:nvPr>
            <p:ph type="body" idx="1"/>
          </p:nvPr>
        </p:nvSpPr>
        <p:spPr>
          <a:xfrm>
            <a:off x="2209799" y="1523999"/>
            <a:ext cx="8467917" cy="4983685"/>
          </a:xfrm>
        </p:spPr>
        <p:txBody>
          <a:bodyPr>
            <a:noAutofit/>
          </a:bodyPr>
          <a:lstStyle/>
          <a:p>
            <a:pPr marL="0" indent="0">
              <a:lnSpc>
                <a:spcPct val="100000"/>
              </a:lnSpc>
              <a:spcBef>
                <a:spcPct val="20000"/>
              </a:spcBef>
              <a:buNone/>
              <a:tabLst>
                <a:tab pos="801688" algn="l"/>
                <a:tab pos="1252538" algn="l"/>
              </a:tabLst>
            </a:pPr>
            <a:r>
              <a:rPr lang="en-US" altLang="ko-KR" sz="1500" b="1" dirty="0" err="1">
                <a:latin typeface="Consolas" panose="020B0609020204030204" pitchFamily="49" charset="0"/>
                <a:ea typeface="굴림" charset="0"/>
                <a:cs typeface="Courier New" panose="02070309020205020404" pitchFamily="49" charset="0"/>
              </a:rPr>
              <a:t>test&amp;set</a:t>
            </a:r>
            <a:r>
              <a:rPr lang="en-US" altLang="ko-KR" sz="1500" b="1" dirty="0">
                <a:latin typeface="Consolas" panose="020B0609020204030204" pitchFamily="49" charset="0"/>
                <a:ea typeface="굴림" charset="0"/>
                <a:cs typeface="Courier New" panose="02070309020205020404" pitchFamily="49" charset="0"/>
              </a:rPr>
              <a:t> (&amp;address) {           /* most architectures */</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result = M[address];        </a:t>
            </a:r>
            <a:r>
              <a:rPr lang="en-US" altLang="ko-KR" sz="1500" b="1" dirty="0">
                <a:solidFill>
                  <a:srgbClr val="FF0000"/>
                </a:solidFill>
                <a:latin typeface="Consolas" panose="020B0609020204030204" pitchFamily="49" charset="0"/>
                <a:ea typeface="굴림" charset="0"/>
                <a:cs typeface="Courier New" panose="02070309020205020404" pitchFamily="49" charset="0"/>
              </a:rPr>
              <a:t>// return result from “address” and</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M[address] = 1;             </a:t>
            </a:r>
            <a:r>
              <a:rPr lang="en-US" altLang="ko-KR" sz="1500" b="1" dirty="0">
                <a:solidFill>
                  <a:srgbClr val="FF0000"/>
                </a:solidFill>
                <a:latin typeface="Consolas" panose="020B0609020204030204" pitchFamily="49" charset="0"/>
                <a:ea typeface="굴림" charset="0"/>
                <a:cs typeface="Courier New" panose="02070309020205020404" pitchFamily="49" charset="0"/>
              </a:rPr>
              <a:t>// set value at “address” to 1 </a:t>
            </a:r>
            <a:br>
              <a:rPr lang="en-US" altLang="ko-KR" sz="1500" b="1" dirty="0">
                <a:solidFill>
                  <a:srgbClr val="008200"/>
                </a:solidFill>
                <a:latin typeface="Consolas" panose="020B0609020204030204" pitchFamily="49" charset="0"/>
                <a:ea typeface="굴림" charset="0"/>
                <a:cs typeface="Courier New" panose="02070309020205020404" pitchFamily="49" charset="0"/>
              </a:rPr>
            </a:br>
            <a:r>
              <a:rPr lang="en-US" altLang="ko-KR" sz="1500" b="1" dirty="0">
                <a:solidFill>
                  <a:srgbClr val="008200"/>
                </a:solidFill>
                <a:latin typeface="Consolas" panose="020B0609020204030204" pitchFamily="49" charset="0"/>
                <a:ea typeface="굴림" charset="0"/>
                <a:cs typeface="Courier New" panose="02070309020205020404" pitchFamily="49" charset="0"/>
              </a:rPr>
              <a:t>    </a:t>
            </a:r>
            <a:r>
              <a:rPr lang="en-US" altLang="ko-KR" sz="1500" b="1" dirty="0">
                <a:latin typeface="Consolas" panose="020B0609020204030204" pitchFamily="49" charset="0"/>
                <a:ea typeface="굴림" charset="0"/>
                <a:cs typeface="Courier New" panose="02070309020205020404" pitchFamily="49" charset="0"/>
              </a:rPr>
              <a:t>return result;</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a:t>
            </a:r>
          </a:p>
          <a:p>
            <a:pPr marL="0" indent="0">
              <a:lnSpc>
                <a:spcPct val="100000"/>
              </a:lnSpc>
              <a:spcBef>
                <a:spcPct val="20000"/>
              </a:spcBef>
              <a:buNone/>
              <a:tabLst>
                <a:tab pos="801688" algn="l"/>
                <a:tab pos="1252538" algn="l"/>
              </a:tabLst>
            </a:pPr>
            <a:endParaRPr lang="en-US" altLang="ko-KR" sz="1500" b="1" dirty="0">
              <a:latin typeface="Consolas" panose="020B0609020204030204" pitchFamily="49" charset="0"/>
              <a:ea typeface="굴림" charset="0"/>
              <a:cs typeface="Courier New" panose="02070309020205020404" pitchFamily="49" charset="0"/>
            </a:endParaRPr>
          </a:p>
          <a:p>
            <a:pPr marL="0" indent="0">
              <a:lnSpc>
                <a:spcPct val="100000"/>
              </a:lnSpc>
              <a:spcBef>
                <a:spcPct val="20000"/>
              </a:spcBef>
              <a:buNone/>
              <a:tabLst>
                <a:tab pos="801688" algn="l"/>
                <a:tab pos="1252538" algn="l"/>
              </a:tabLst>
            </a:pPr>
            <a:endParaRPr lang="en-US" altLang="ko-KR" sz="1500" b="1" dirty="0">
              <a:latin typeface="Consolas" panose="020B0609020204030204" pitchFamily="49" charset="0"/>
              <a:ea typeface="굴림" charset="0"/>
              <a:cs typeface="Courier New" panose="02070309020205020404" pitchFamily="49" charset="0"/>
            </a:endParaRPr>
          </a:p>
          <a:p>
            <a:pPr marL="0" indent="0">
              <a:lnSpc>
                <a:spcPct val="100000"/>
              </a:lnSpc>
              <a:spcBef>
                <a:spcPct val="20000"/>
              </a:spcBef>
              <a:buNone/>
              <a:tabLst>
                <a:tab pos="801688" algn="l"/>
                <a:tab pos="1252538" algn="l"/>
              </a:tabLst>
            </a:pPr>
            <a:endParaRPr lang="en-US" altLang="ko-KR" sz="1500" b="1" dirty="0">
              <a:latin typeface="Consolas" panose="020B0609020204030204" pitchFamily="49" charset="0"/>
              <a:ea typeface="굴림" charset="0"/>
              <a:cs typeface="Courier New" panose="02070309020205020404" pitchFamily="49" charset="0"/>
            </a:endParaRPr>
          </a:p>
          <a:p>
            <a:pPr marL="0" indent="0">
              <a:lnSpc>
                <a:spcPct val="100000"/>
              </a:lnSpc>
              <a:spcBef>
                <a:spcPct val="20000"/>
              </a:spcBef>
              <a:buNone/>
              <a:tabLst>
                <a:tab pos="801688" algn="l"/>
                <a:tab pos="1252538" algn="l"/>
              </a:tabLst>
            </a:pPr>
            <a:r>
              <a:rPr lang="en-US" altLang="ko-KR" sz="1500" b="1" dirty="0" err="1">
                <a:latin typeface="Consolas" panose="020B0609020204030204" pitchFamily="49" charset="0"/>
                <a:ea typeface="굴림" charset="0"/>
                <a:cs typeface="Courier New" panose="02070309020205020404" pitchFamily="49" charset="0"/>
              </a:rPr>
              <a:t>compare&amp;swap</a:t>
            </a:r>
            <a:r>
              <a:rPr lang="en-US" altLang="ko-KR" sz="1500" b="1" dirty="0">
                <a:latin typeface="Consolas" panose="020B0609020204030204" pitchFamily="49" charset="0"/>
                <a:ea typeface="굴림" charset="0"/>
                <a:cs typeface="Courier New" panose="02070309020205020404" pitchFamily="49" charset="0"/>
              </a:rPr>
              <a:t> (&amp;address, reg1, reg2) { /* x86 (returns old value), 68000 */</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if (reg1 == M[address]) {   </a:t>
            </a:r>
            <a:r>
              <a:rPr lang="en-US" altLang="ko-KR" sz="1500" b="1" dirty="0">
                <a:solidFill>
                  <a:srgbClr val="FF0000"/>
                </a:solidFill>
                <a:latin typeface="Consolas" panose="020B0609020204030204" pitchFamily="49" charset="0"/>
                <a:ea typeface="굴림" charset="0"/>
                <a:cs typeface="Courier New" panose="02070309020205020404" pitchFamily="49" charset="0"/>
              </a:rPr>
              <a:t>// If memory still == reg1,</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M[address] = reg2;      </a:t>
            </a:r>
            <a:r>
              <a:rPr lang="en-US" altLang="ko-KR" sz="1500" b="1" dirty="0">
                <a:solidFill>
                  <a:srgbClr val="FF0000"/>
                </a:solidFill>
                <a:latin typeface="Consolas" panose="020B0609020204030204" pitchFamily="49" charset="0"/>
                <a:ea typeface="굴림" charset="0"/>
                <a:cs typeface="Courier New" panose="02070309020205020404" pitchFamily="49" charset="0"/>
              </a:rPr>
              <a:t>// then  put reg2 =&gt; memory</a:t>
            </a:r>
            <a:br>
              <a:rPr lang="en-US" altLang="ko-KR" sz="1500" b="1" dirty="0">
                <a:solidFill>
                  <a:srgbClr val="FF0000"/>
                </a:solidFill>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return success;</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 else {                    </a:t>
            </a:r>
            <a:r>
              <a:rPr lang="en-US" altLang="ko-KR" sz="1500" b="1" dirty="0">
                <a:solidFill>
                  <a:srgbClr val="FF0000"/>
                </a:solidFill>
                <a:latin typeface="Consolas" panose="020B0609020204030204" pitchFamily="49" charset="0"/>
                <a:ea typeface="굴림" charset="0"/>
                <a:cs typeface="Courier New" panose="02070309020205020404" pitchFamily="49" charset="0"/>
              </a:rPr>
              <a:t>// Otherwise do not change memory</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return failure;</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a:t>
            </a:r>
          </a:p>
        </p:txBody>
      </p:sp>
    </p:spTree>
    <p:extLst>
      <p:ext uri="{BB962C8B-B14F-4D97-AF65-F5344CB8AC3E}">
        <p14:creationId xmlns:p14="http://schemas.microsoft.com/office/powerpoint/2010/main" val="95080202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Monitors are even nicer!</a:t>
            </a:r>
          </a:p>
        </p:txBody>
      </p:sp>
      <p:sp>
        <p:nvSpPr>
          <p:cNvPr id="31747" name="Rectangle 3"/>
          <p:cNvSpPr>
            <a:spLocks noGrp="1" noChangeArrowheads="1"/>
          </p:cNvSpPr>
          <p:nvPr>
            <p:ph type="body" idx="1"/>
          </p:nvPr>
        </p:nvSpPr>
        <p:spPr>
          <a:xfrm>
            <a:off x="762000" y="762000"/>
            <a:ext cx="10591800" cy="5791200"/>
          </a:xfrm>
        </p:spPr>
        <p:txBody>
          <a:bodyPr/>
          <a:lstStyle/>
          <a:p>
            <a:pPr marL="0" indent="0" algn="ctr">
              <a:buNone/>
            </a:pPr>
            <a:endParaRPr lang="en-US" altLang="ko-KR" dirty="0">
              <a:ea typeface="굴림" panose="020B0600000101010101" pitchFamily="34" charset="-127"/>
            </a:endParaRPr>
          </a:p>
          <a:p>
            <a:pPr marL="0" indent="0" algn="ctr">
              <a:buNone/>
            </a:pPr>
            <a:endParaRPr lang="en-US" altLang="ko-KR" dirty="0">
              <a:ea typeface="굴림" panose="020B0600000101010101" pitchFamily="34" charset="-127"/>
            </a:endParaRPr>
          </a:p>
          <a:p>
            <a:pPr marL="0" indent="0" algn="ctr">
              <a:buNone/>
            </a:pPr>
            <a:r>
              <a:rPr lang="en-US" altLang="ko-KR" dirty="0">
                <a:ea typeface="굴림" panose="020B0600000101010101" pitchFamily="34" charset="-127"/>
              </a:rPr>
              <a:t>Use </a:t>
            </a:r>
            <a:r>
              <a:rPr lang="en-US" altLang="ko-KR" i="1" dirty="0">
                <a:ea typeface="굴림" panose="020B0600000101010101" pitchFamily="34" charset="-127"/>
              </a:rPr>
              <a:t>locks</a:t>
            </a:r>
            <a:r>
              <a:rPr lang="en-US" altLang="ko-KR" dirty="0">
                <a:ea typeface="굴림" panose="020B0600000101010101" pitchFamily="34" charset="-127"/>
              </a:rPr>
              <a:t> for mutual exclusion and </a:t>
            </a:r>
            <a:r>
              <a:rPr lang="en-US" altLang="ko-KR" i="1" dirty="0">
                <a:ea typeface="굴림" panose="020B0600000101010101" pitchFamily="34" charset="-127"/>
              </a:rPr>
              <a:t>condition variables </a:t>
            </a:r>
            <a:r>
              <a:rPr lang="en-US" altLang="ko-KR" dirty="0">
                <a:ea typeface="굴림" panose="020B0600000101010101" pitchFamily="34" charset="-127"/>
              </a:rPr>
              <a:t>for scheduling constraints</a:t>
            </a:r>
          </a:p>
          <a:p>
            <a:pPr marL="0" indent="0" algn="ctr">
              <a:buNone/>
            </a:pPr>
            <a:endParaRPr lang="en-US" altLang="ko-KR" dirty="0">
              <a:ea typeface="굴림" panose="020B0600000101010101" pitchFamily="34" charset="-127"/>
            </a:endParaRPr>
          </a:p>
          <a:p>
            <a:pPr marL="0" indent="0" algn="ctr">
              <a:buNone/>
            </a:pPr>
            <a:r>
              <a:rPr lang="en-US" altLang="ko-KR" dirty="0">
                <a:solidFill>
                  <a:schemeClr val="accent1"/>
                </a:solidFill>
                <a:ea typeface="굴림" panose="020B0600000101010101" pitchFamily="34" charset="-127"/>
              </a:rPr>
              <a:t>Monitor</a:t>
            </a:r>
            <a:r>
              <a:rPr lang="en-US" altLang="ko-KR" dirty="0">
                <a:ea typeface="굴림" panose="020B0600000101010101" pitchFamily="34" charset="-127"/>
              </a:rPr>
              <a:t>: a </a:t>
            </a:r>
            <a:r>
              <a:rPr lang="en-US" altLang="ko-KR" dirty="0">
                <a:solidFill>
                  <a:schemeClr val="accent1"/>
                </a:solidFill>
                <a:ea typeface="굴림" panose="020B0600000101010101" pitchFamily="34" charset="-127"/>
              </a:rPr>
              <a:t>lock</a:t>
            </a:r>
            <a:r>
              <a:rPr lang="en-US" altLang="ko-KR" dirty="0">
                <a:ea typeface="굴림" panose="020B0600000101010101" pitchFamily="34" charset="-127"/>
              </a:rPr>
              <a:t> and zero or more </a:t>
            </a:r>
            <a:r>
              <a:rPr lang="en-US" altLang="ko-KR" dirty="0">
                <a:solidFill>
                  <a:schemeClr val="accent1"/>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marL="0" indent="0" algn="ctr">
              <a:buNone/>
            </a:pPr>
            <a:endParaRPr lang="en-US" altLang="ko-KR" dirty="0">
              <a:ea typeface="굴림" panose="020B0600000101010101" pitchFamily="34" charset="-127"/>
            </a:endParaRPr>
          </a:p>
          <a:p>
            <a:pPr marL="0" indent="0" algn="ctr">
              <a:buNone/>
            </a:pPr>
            <a:r>
              <a:rPr lang="en-US" altLang="ko-KR" dirty="0">
                <a:ea typeface="굴림" panose="020B0600000101010101" pitchFamily="34" charset="-127"/>
              </a:rPr>
              <a:t>A monitor is a paradigm for concurrent programming</a:t>
            </a:r>
          </a:p>
          <a:p>
            <a:pPr marL="457200" lvl="1" indent="0" algn="ctr">
              <a:buNone/>
            </a:pPr>
            <a:r>
              <a:rPr lang="en-US" altLang="ko-KR" dirty="0">
                <a:ea typeface="굴림" panose="020B0600000101010101" pitchFamily="34" charset="-127"/>
              </a:rPr>
              <a:t>- Some languages, like Java, provide them natively</a:t>
            </a:r>
          </a:p>
          <a:p>
            <a:pPr marL="457200" lvl="1" indent="0" algn="ctr">
              <a:buNone/>
            </a:pPr>
            <a:r>
              <a:rPr lang="en-US" altLang="ko-KR" dirty="0">
                <a:ea typeface="굴림" panose="020B0600000101010101" pitchFamily="34" charset="-127"/>
              </a:rPr>
              <a:t>- Others use actual locks and condition var objects</a:t>
            </a:r>
          </a:p>
        </p:txBody>
      </p:sp>
    </p:spTree>
    <p:extLst>
      <p:ext uri="{BB962C8B-B14F-4D97-AF65-F5344CB8AC3E}">
        <p14:creationId xmlns:p14="http://schemas.microsoft.com/office/powerpoint/2010/main" val="24690700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a:ea typeface="굴림" panose="020B0600000101010101" pitchFamily="34" charset="-127"/>
              </a:rPr>
              <a:t>Condition Variables</a:t>
            </a:r>
          </a:p>
        </p:txBody>
      </p:sp>
      <p:sp>
        <p:nvSpPr>
          <p:cNvPr id="25603" name="Rectangle 3"/>
          <p:cNvSpPr>
            <a:spLocks noGrp="1" noChangeArrowheads="1"/>
          </p:cNvSpPr>
          <p:nvPr>
            <p:ph type="body" idx="1"/>
          </p:nvPr>
        </p:nvSpPr>
        <p:spPr>
          <a:xfrm>
            <a:off x="1320800" y="685800"/>
            <a:ext cx="10185400" cy="6172200"/>
          </a:xfrm>
        </p:spPr>
        <p:txBody>
          <a:bodyPr/>
          <a:lstStyle/>
          <a:p>
            <a:pPr marL="0" indent="0">
              <a:lnSpc>
                <a:spcPct val="85000"/>
              </a:lnSpc>
              <a:spcBef>
                <a:spcPct val="20000"/>
              </a:spcBef>
              <a:buNone/>
            </a:pPr>
            <a:endParaRPr lang="en-US" altLang="ko-KR" dirty="0">
              <a:ea typeface="굴림" panose="020B0600000101010101" pitchFamily="34" charset="-127"/>
            </a:endParaRPr>
          </a:p>
          <a:p>
            <a:pPr marL="0" indent="0">
              <a:lnSpc>
                <a:spcPct val="85000"/>
              </a:lnSpc>
              <a:spcBef>
                <a:spcPct val="20000"/>
              </a:spcBef>
              <a:buNone/>
            </a:pPr>
            <a:endParaRPr lang="en-US" altLang="ko-KR" dirty="0">
              <a:ea typeface="굴림" panose="020B0600000101010101" pitchFamily="34" charset="-127"/>
            </a:endParaRPr>
          </a:p>
          <a:p>
            <a:pPr marL="0" indent="0">
              <a:lnSpc>
                <a:spcPct val="85000"/>
              </a:lnSpc>
              <a:spcBef>
                <a:spcPct val="20000"/>
              </a:spcBef>
              <a:buNone/>
            </a:pPr>
            <a:r>
              <a:rPr lang="en-US" altLang="ko-KR" dirty="0">
                <a:ea typeface="굴림" panose="020B0600000101010101" pitchFamily="34" charset="-127"/>
              </a:rPr>
              <a:t>A queue of threads waiting for something (a condition)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marL="0" indent="0">
              <a:lnSpc>
                <a:spcPct val="85000"/>
              </a:lnSpc>
              <a:spcBef>
                <a:spcPct val="20000"/>
              </a:spcBef>
              <a:buNone/>
            </a:pPr>
            <a:endParaRPr lang="en-US" altLang="ko-KR" dirty="0">
              <a:ea typeface="굴림" panose="020B0600000101010101" pitchFamily="34" charset="-127"/>
            </a:endParaRPr>
          </a:p>
          <a:p>
            <a:pPr marL="0" indent="0">
              <a:lnSpc>
                <a:spcPct val="85000"/>
              </a:lnSpc>
              <a:spcBef>
                <a:spcPct val="20000"/>
              </a:spcBef>
              <a:buNone/>
            </a:pPr>
            <a:r>
              <a:rPr lang="en-US" altLang="ko-KR" dirty="0">
                <a:ea typeface="굴림" panose="020B0600000101010101" pitchFamily="34" charset="-127"/>
              </a:rPr>
              <a:t>Key idea: allow going to sleep inside the critical section by atomically releasing lock at time we go to sleep</a:t>
            </a:r>
          </a:p>
          <a:p>
            <a:pPr marL="0" indent="0">
              <a:lnSpc>
                <a:spcPct val="85000"/>
              </a:lnSpc>
              <a:spcBef>
                <a:spcPct val="20000"/>
              </a:spcBef>
              <a:buNone/>
            </a:pPr>
            <a:endParaRPr lang="en-US" altLang="ko-KR" dirty="0">
              <a:ea typeface="굴림" panose="020B0600000101010101" pitchFamily="34" charset="-127"/>
            </a:endParaRPr>
          </a:p>
          <a:p>
            <a:pPr marL="0" indent="0">
              <a:lnSpc>
                <a:spcPct val="85000"/>
              </a:lnSpc>
              <a:spcBef>
                <a:spcPct val="20000"/>
              </a:spcBef>
              <a:buNone/>
            </a:pPr>
            <a:endParaRPr lang="en-US" altLang="ko-KR" dirty="0">
              <a:ea typeface="굴림" panose="020B0600000101010101" pitchFamily="34" charset="-127"/>
            </a:endParaRPr>
          </a:p>
          <a:p>
            <a:pPr marL="0" indent="0">
              <a:lnSpc>
                <a:spcPct val="85000"/>
              </a:lnSpc>
              <a:spcBef>
                <a:spcPct val="20000"/>
              </a:spcBef>
              <a:buNone/>
            </a:pPr>
            <a:r>
              <a:rPr lang="en-US" altLang="ko-KR" dirty="0">
                <a:ea typeface="굴림" panose="020B0600000101010101" pitchFamily="34" charset="-127"/>
              </a:rPr>
              <a:t>Contrast to semaphores: Can’t wait inside critical section</a:t>
            </a:r>
          </a:p>
        </p:txBody>
      </p:sp>
    </p:spTree>
    <p:extLst>
      <p:ext uri="{BB962C8B-B14F-4D97-AF65-F5344CB8AC3E}">
        <p14:creationId xmlns:p14="http://schemas.microsoft.com/office/powerpoint/2010/main" val="237065216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a:ea typeface="굴림" panose="020B0600000101010101" pitchFamily="34" charset="-127"/>
              </a:rPr>
              <a:t>Condition Variables</a:t>
            </a:r>
          </a:p>
        </p:txBody>
      </p:sp>
      <p:sp>
        <p:nvSpPr>
          <p:cNvPr id="25603" name="Rectangle 3"/>
          <p:cNvSpPr>
            <a:spLocks noGrp="1" noChangeArrowheads="1"/>
          </p:cNvSpPr>
          <p:nvPr>
            <p:ph type="body" idx="1"/>
          </p:nvPr>
        </p:nvSpPr>
        <p:spPr>
          <a:xfrm>
            <a:off x="2057400" y="685800"/>
            <a:ext cx="9220200" cy="6172200"/>
          </a:xfrm>
        </p:spPr>
        <p:txBody>
          <a:bodyPr/>
          <a:lstStyle/>
          <a:p>
            <a:pPr marL="0" indent="0">
              <a:lnSpc>
                <a:spcPct val="85000"/>
              </a:lnSpc>
              <a:spcBef>
                <a:spcPct val="20000"/>
              </a:spcBef>
              <a:buNone/>
            </a:pPr>
            <a:endParaRPr lang="en-US" altLang="ko-KR" dirty="0">
              <a:solidFill>
                <a:schemeClr val="hlink"/>
              </a:solidFill>
              <a:ea typeface="굴림" panose="020B0600000101010101" pitchFamily="34" charset="-127"/>
            </a:endParaRPr>
          </a:p>
          <a:p>
            <a:pPr marL="0" indent="0">
              <a:lnSpc>
                <a:spcPct val="85000"/>
              </a:lnSpc>
              <a:spcBef>
                <a:spcPct val="20000"/>
              </a:spcBef>
              <a:buNone/>
            </a:pPr>
            <a:endParaRPr lang="en-US" altLang="ko-KR" dirty="0">
              <a:ea typeface="굴림" panose="020B0600000101010101" pitchFamily="34" charset="-127"/>
            </a:endParaRPr>
          </a:p>
          <a:p>
            <a:pPr marL="0" indent="0">
              <a:lnSpc>
                <a:spcPct val="85000"/>
              </a:lnSpc>
              <a:spcBef>
                <a:spcPct val="20000"/>
              </a:spcBef>
              <a:buNone/>
            </a:pPr>
            <a:r>
              <a:rPr lang="en-US" altLang="ko-KR" dirty="0">
                <a:ea typeface="굴림" panose="020B0600000101010101" pitchFamily="34" charset="-127"/>
              </a:rPr>
              <a:t>Operations on condition variables:</a:t>
            </a:r>
          </a:p>
          <a:p>
            <a:pPr lvl="1">
              <a:lnSpc>
                <a:spcPct val="85000"/>
              </a:lnSpc>
              <a:spcBef>
                <a:spcPct val="20000"/>
              </a:spcBef>
            </a:pPr>
            <a:r>
              <a:rPr lang="en-US" altLang="ko-KR" dirty="0">
                <a:solidFill>
                  <a:schemeClr val="accent1"/>
                </a:solidFill>
                <a:latin typeface="Consolas" charset="0"/>
                <a:ea typeface="Consolas" charset="0"/>
                <a:cs typeface="Consolas" charset="0"/>
              </a:rPr>
              <a:t>Wait(&amp;lock)</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Atomically release lock and go to sleep. </a:t>
            </a:r>
            <a:br>
              <a:rPr lang="en-US" altLang="ko-KR" dirty="0">
                <a:ea typeface="굴림" panose="020B0600000101010101" pitchFamily="34" charset="-127"/>
              </a:rPr>
            </a:br>
            <a:r>
              <a:rPr lang="en-US" altLang="ko-KR" dirty="0">
                <a:ea typeface="굴림" panose="020B0600000101010101" pitchFamily="34" charset="-127"/>
              </a:rPr>
              <a:t>Re-acquire lock later, when returning from sleep. </a:t>
            </a:r>
          </a:p>
          <a:p>
            <a:pPr lvl="1">
              <a:lnSpc>
                <a:spcPct val="85000"/>
              </a:lnSpc>
              <a:spcBef>
                <a:spcPct val="20000"/>
              </a:spcBef>
            </a:pPr>
            <a:r>
              <a:rPr lang="en-US" altLang="ko-KR" dirty="0">
                <a:solidFill>
                  <a:schemeClr val="accent1"/>
                </a:solidFill>
                <a:latin typeface="Consolas" charset="0"/>
                <a:ea typeface="Consolas" charset="0"/>
                <a:cs typeface="Consolas" charset="0"/>
              </a:rPr>
              <a:t>Signal()</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Wake up one waiter, if any exists.</a:t>
            </a:r>
          </a:p>
          <a:p>
            <a:pPr lvl="1">
              <a:lnSpc>
                <a:spcPct val="85000"/>
              </a:lnSpc>
              <a:spcBef>
                <a:spcPct val="20000"/>
              </a:spcBef>
            </a:pPr>
            <a:r>
              <a:rPr lang="en-US" altLang="ko-KR" dirty="0">
                <a:solidFill>
                  <a:schemeClr val="accent1"/>
                </a:solidFill>
                <a:latin typeface="Consolas" charset="0"/>
                <a:ea typeface="Consolas" charset="0"/>
                <a:cs typeface="Consolas" charset="0"/>
              </a:rPr>
              <a:t>Broadcast()</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Wake up all waiters.</a:t>
            </a:r>
          </a:p>
          <a:p>
            <a:pPr lvl="1">
              <a:lnSpc>
                <a:spcPct val="85000"/>
              </a:lnSpc>
              <a:spcBef>
                <a:spcPct val="20000"/>
              </a:spcBef>
            </a:pPr>
            <a:endParaRPr lang="en-US" altLang="ko-KR" dirty="0">
              <a:ea typeface="굴림" panose="020B0600000101010101" pitchFamily="34" charset="-127"/>
            </a:endParaRPr>
          </a:p>
          <a:p>
            <a:pPr lvl="1">
              <a:lnSpc>
                <a:spcPct val="85000"/>
              </a:lnSpc>
              <a:spcBef>
                <a:spcPct val="20000"/>
              </a:spcBef>
            </a:pPr>
            <a:endParaRPr lang="en-US" altLang="ko-KR" dirty="0">
              <a:ea typeface="굴림" panose="020B0600000101010101" pitchFamily="34" charset="-127"/>
            </a:endParaRPr>
          </a:p>
          <a:p>
            <a:pPr marL="457200" lvl="1" indent="0">
              <a:lnSpc>
                <a:spcPct val="85000"/>
              </a:lnSpc>
              <a:spcBef>
                <a:spcPct val="20000"/>
              </a:spcBef>
              <a:buNone/>
            </a:pPr>
            <a:endParaRPr lang="en-US" altLang="ko-KR" dirty="0">
              <a:ea typeface="굴림" panose="020B0600000101010101" pitchFamily="34" charset="-127"/>
            </a:endParaRPr>
          </a:p>
          <a:p>
            <a:pPr marL="0" indent="0">
              <a:lnSpc>
                <a:spcPct val="85000"/>
              </a:lnSpc>
              <a:spcBef>
                <a:spcPct val="20000"/>
              </a:spcBef>
              <a:buNone/>
            </a:pPr>
            <a:r>
              <a:rPr lang="en-US" altLang="ko-KR" dirty="0">
                <a:ea typeface="굴림" panose="020B0600000101010101" pitchFamily="34" charset="-127"/>
              </a:rPr>
              <a:t>Rule: Must hold lock when doing condition variable ops!</a:t>
            </a:r>
          </a:p>
        </p:txBody>
      </p:sp>
    </p:spTree>
    <p:extLst>
      <p:ext uri="{BB962C8B-B14F-4D97-AF65-F5344CB8AC3E}">
        <p14:creationId xmlns:p14="http://schemas.microsoft.com/office/powerpoint/2010/main" val="287816255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a:ea typeface="굴림" panose="020B0600000101010101" pitchFamily="34" charset="-127"/>
              </a:rPr>
              <a:t> </a:t>
            </a:r>
            <a:r>
              <a:rPr lang="en-US" altLang="ko-KR">
                <a:ea typeface="굴림" panose="020B0600000101010101" pitchFamily="34" charset="-127"/>
              </a:rPr>
              <a:t>Monitor with Condition Variables</a:t>
            </a:r>
          </a:p>
        </p:txBody>
      </p:sp>
      <p:sp>
        <p:nvSpPr>
          <p:cNvPr id="466948" name="Rectangle 4"/>
          <p:cNvSpPr>
            <a:spLocks noGrp="1" noChangeArrowheads="1"/>
          </p:cNvSpPr>
          <p:nvPr>
            <p:ph type="body" idx="1"/>
          </p:nvPr>
        </p:nvSpPr>
        <p:spPr>
          <a:xfrm>
            <a:off x="838199" y="1295400"/>
            <a:ext cx="10744201" cy="5334000"/>
          </a:xfrm>
        </p:spPr>
        <p:txBody>
          <a:bodyPr/>
          <a:lstStyle/>
          <a:p>
            <a:pPr marL="0" indent="0">
              <a:lnSpc>
                <a:spcPct val="85000"/>
              </a:lnSpc>
              <a:spcBef>
                <a:spcPct val="20000"/>
              </a:spcBef>
              <a:buNone/>
            </a:pPr>
            <a:r>
              <a:rPr lang="en-US" altLang="ko-KR" dirty="0">
                <a:solidFill>
                  <a:schemeClr val="accent1"/>
                </a:solidFill>
                <a:ea typeface="굴림" panose="020B0600000101010101" pitchFamily="34" charset="-127"/>
              </a:rPr>
              <a:t>Lock</a:t>
            </a:r>
            <a:r>
              <a:rPr lang="en-US" altLang="ko-KR" dirty="0">
                <a:ea typeface="굴림" panose="020B0600000101010101" pitchFamily="34" charset="-127"/>
              </a:rPr>
              <a:t>: the lock provides mutual exclusion to shared data</a:t>
            </a:r>
          </a:p>
          <a:p>
            <a:pPr lvl="1">
              <a:lnSpc>
                <a:spcPct val="85000"/>
              </a:lnSpc>
              <a:spcBef>
                <a:spcPct val="20000"/>
              </a:spcBef>
            </a:pPr>
            <a:r>
              <a:rPr lang="en-US" altLang="ko-KR" dirty="0">
                <a:ea typeface="굴림" panose="020B0600000101010101" pitchFamily="34" charset="-127"/>
              </a:rPr>
              <a:t>Always acquire before accessing shared data structures</a:t>
            </a:r>
          </a:p>
          <a:p>
            <a:pPr lvl="1">
              <a:lnSpc>
                <a:spcPct val="75000"/>
              </a:lnSpc>
              <a:spcBef>
                <a:spcPct val="20000"/>
              </a:spcBef>
            </a:pPr>
            <a:r>
              <a:rPr lang="en-US" altLang="ko-KR" dirty="0">
                <a:ea typeface="굴림" panose="020B0600000101010101" pitchFamily="34" charset="-127"/>
              </a:rPr>
              <a:t>Always release after finishing with shared data</a:t>
            </a:r>
          </a:p>
          <a:p>
            <a:pPr lvl="1">
              <a:lnSpc>
                <a:spcPct val="85000"/>
              </a:lnSpc>
              <a:spcBef>
                <a:spcPct val="20000"/>
              </a:spcBef>
            </a:pPr>
            <a:r>
              <a:rPr lang="en-US" altLang="ko-KR" dirty="0">
                <a:ea typeface="굴림" panose="020B0600000101010101" pitchFamily="34" charset="-127"/>
              </a:rPr>
              <a:t>Lock is initially free</a:t>
            </a:r>
          </a:p>
          <a:p>
            <a:pPr lvl="1">
              <a:lnSpc>
                <a:spcPct val="85000"/>
              </a:lnSpc>
              <a:spcBef>
                <a:spcPct val="20000"/>
              </a:spcBef>
            </a:pPr>
            <a:endParaRPr lang="en-US" altLang="ko-KR" dirty="0">
              <a:ea typeface="굴림" panose="020B0600000101010101" pitchFamily="34" charset="-127"/>
            </a:endParaRPr>
          </a:p>
          <a:p>
            <a:pPr marL="0" indent="0">
              <a:lnSpc>
                <a:spcPct val="85000"/>
              </a:lnSpc>
              <a:spcBef>
                <a:spcPct val="20000"/>
              </a:spcBef>
              <a:buNone/>
            </a:pPr>
            <a:endParaRPr lang="en-US" altLang="ko-KR" dirty="0">
              <a:solidFill>
                <a:schemeClr val="accent1"/>
              </a:solidFill>
              <a:ea typeface="굴림" panose="020B0600000101010101" pitchFamily="34" charset="-127"/>
            </a:endParaRPr>
          </a:p>
          <a:p>
            <a:pPr marL="0" indent="0">
              <a:lnSpc>
                <a:spcPct val="85000"/>
              </a:lnSpc>
              <a:spcBef>
                <a:spcPct val="20000"/>
              </a:spcBef>
              <a:buNone/>
            </a:pPr>
            <a:r>
              <a:rPr lang="en-US" altLang="ko-KR" dirty="0">
                <a:solidFill>
                  <a:schemeClr val="accent1"/>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Key idea: make it possible to go to sleep inside critical section by atomically releasing lock at time we go to sleep</a:t>
            </a:r>
          </a:p>
        </p:txBody>
      </p:sp>
    </p:spTree>
    <p:extLst>
      <p:ext uri="{BB962C8B-B14F-4D97-AF65-F5344CB8AC3E}">
        <p14:creationId xmlns:p14="http://schemas.microsoft.com/office/powerpoint/2010/main" val="2416071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694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6948">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52400"/>
            <a:ext cx="12115800" cy="533400"/>
          </a:xfrm>
        </p:spPr>
        <p:txBody>
          <a:bodyPr/>
          <a:lstStyle/>
          <a:p>
            <a:r>
              <a:rPr lang="en-US" altLang="ko-KR" sz="2800" dirty="0">
                <a:ea typeface="굴림" panose="020B0600000101010101" pitchFamily="34" charset="-127"/>
              </a:rPr>
              <a:t>Infinite Synchronized Buffer (with condition variable)</a:t>
            </a:r>
          </a:p>
        </p:txBody>
      </p:sp>
      <p:sp>
        <p:nvSpPr>
          <p:cNvPr id="27651" name="Rectangle 3"/>
          <p:cNvSpPr>
            <a:spLocks noGrp="1" noChangeArrowheads="1"/>
          </p:cNvSpPr>
          <p:nvPr>
            <p:ph type="body" idx="1"/>
          </p:nvPr>
        </p:nvSpPr>
        <p:spPr>
          <a:xfrm>
            <a:off x="1600200" y="914399"/>
            <a:ext cx="9067800" cy="5503653"/>
          </a:xfrm>
        </p:spPr>
        <p:txBody>
          <a:bodyPr>
            <a:normAutofit/>
          </a:bodyPr>
          <a:lstStyle/>
          <a:p>
            <a:pPr>
              <a:lnSpc>
                <a:spcPct val="80000"/>
              </a:lnSpc>
              <a:buNone/>
              <a:tabLst>
                <a:tab pos="852488" algn="l"/>
                <a:tab pos="1252538" algn="l"/>
                <a:tab pos="1654175" algn="l"/>
                <a:tab pos="5086350" algn="l"/>
              </a:tabLst>
            </a:pPr>
            <a:r>
              <a:rPr lang="en-US" altLang="ko-KR" dirty="0">
                <a:ea typeface="굴림" panose="020B0600000101010101" pitchFamily="34" charset="-127"/>
              </a:rPr>
              <a:t>	</a:t>
            </a:r>
            <a:r>
              <a:rPr lang="en-US" altLang="ko-KR" sz="2000" dirty="0">
                <a:latin typeface="Consolas" charset="0"/>
                <a:ea typeface="Consolas" charset="0"/>
                <a:cs typeface="Consolas" charset="0"/>
              </a:rPr>
              <a:t>	lock </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Initially unlocked</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a:solidFill>
                  <a:schemeClr val="hlink"/>
                </a:solidFill>
                <a:latin typeface="Consolas" charset="0"/>
                <a:ea typeface="Consolas" charset="0"/>
                <a:cs typeface="Consolas" charset="0"/>
              </a:rPr>
              <a:t>condition </a:t>
            </a:r>
            <a:r>
              <a:rPr lang="en-US" altLang="ko-KR" sz="2000" dirty="0" err="1">
                <a:solidFill>
                  <a:schemeClr val="hlink"/>
                </a:solidFill>
                <a:latin typeface="Consolas" charset="0"/>
                <a:ea typeface="Consolas" charset="0"/>
                <a:cs typeface="Consolas" charset="0"/>
              </a:rPr>
              <a:t>buf_CV</a:t>
            </a:r>
            <a:r>
              <a:rPr lang="en-US" altLang="ko-KR" sz="2000" dirty="0">
                <a:solidFill>
                  <a:schemeClr val="hlink"/>
                </a:solidFill>
                <a:latin typeface="Consolas" charset="0"/>
                <a:ea typeface="Consolas" charset="0"/>
                <a:cs typeface="Consolas" charset="0"/>
              </a:rPr>
              <a:t>;	// Initially empty</a:t>
            </a:r>
            <a:br>
              <a:rPr lang="en-US" altLang="ko-KR" sz="2000" dirty="0">
                <a:solidFill>
                  <a:schemeClr val="hlink"/>
                </a:solidFill>
                <a:latin typeface="Consolas" charset="0"/>
                <a:ea typeface="Consolas" charset="0"/>
                <a:cs typeface="Consolas" charset="0"/>
              </a:rPr>
            </a:br>
            <a:r>
              <a:rPr lang="en-US" altLang="ko-KR" sz="2000" dirty="0">
                <a:latin typeface="Consolas" charset="0"/>
                <a:ea typeface="Consolas" charset="0"/>
                <a:cs typeface="Consolas" charset="0"/>
              </a:rPr>
              <a:t>	queue </a:t>
            </a:r>
            <a:r>
              <a:rPr lang="en-US" altLang="ko-KR" sz="2000" dirty="0" err="1">
                <a:latin typeface="Consolas" charset="0"/>
                <a:ea typeface="Consolas" charset="0"/>
                <a:cs typeface="Consolas" charset="0"/>
              </a:rPr>
              <a:t>queue</a:t>
            </a:r>
            <a:r>
              <a:rPr lang="en-US" altLang="ko-KR" sz="2000" dirty="0">
                <a:latin typeface="Consolas" charset="0"/>
                <a:ea typeface="Consolas" charset="0"/>
                <a:cs typeface="Consolas" charset="0"/>
              </a:rPr>
              <a:t>;	// Actual queue!</a:t>
            </a:r>
          </a:p>
          <a:p>
            <a:pPr>
              <a:lnSpc>
                <a:spcPct val="80000"/>
              </a:lnSpc>
              <a:buNone/>
              <a:tabLst>
                <a:tab pos="852488" algn="l"/>
                <a:tab pos="1252538" algn="l"/>
                <a:tab pos="1654175" algn="l"/>
                <a:tab pos="5086350" algn="l"/>
              </a:tabLst>
            </a:pPr>
            <a:endParaRPr lang="en-US" altLang="ko-KR" sz="2000" dirty="0">
              <a:latin typeface="Consolas" charset="0"/>
              <a:ea typeface="Consolas" charset="0"/>
              <a:cs typeface="Consolas" charset="0"/>
            </a:endParaRPr>
          </a:p>
          <a:p>
            <a:pPr>
              <a:lnSpc>
                <a:spcPct val="80000"/>
              </a:lnSpc>
              <a:buNone/>
              <a:tabLst>
                <a:tab pos="852488" algn="l"/>
                <a:tab pos="1252538" algn="l"/>
                <a:tab pos="1654175" algn="l"/>
                <a:tab pos="5086350" algn="l"/>
              </a:tabLst>
            </a:pPr>
            <a:r>
              <a:rPr lang="en-US" altLang="ko-KR" sz="2000" dirty="0">
                <a:latin typeface="Consolas" charset="0"/>
                <a:ea typeface="Consolas" charset="0"/>
                <a:cs typeface="Consolas" charset="0"/>
              </a:rPr>
              <a:t>		</a:t>
            </a:r>
            <a:endParaRPr lang="en-US" altLang="ko-KR" dirty="0">
              <a:latin typeface="Consolas" charset="0"/>
              <a:ea typeface="Consolas" charset="0"/>
              <a:cs typeface="Consolas" charset="0"/>
            </a:endParaRPr>
          </a:p>
        </p:txBody>
      </p:sp>
    </p:spTree>
    <p:extLst>
      <p:ext uri="{BB962C8B-B14F-4D97-AF65-F5344CB8AC3E}">
        <p14:creationId xmlns:p14="http://schemas.microsoft.com/office/powerpoint/2010/main" val="2129006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52400"/>
            <a:ext cx="12115800" cy="533400"/>
          </a:xfrm>
        </p:spPr>
        <p:txBody>
          <a:bodyPr/>
          <a:lstStyle/>
          <a:p>
            <a:r>
              <a:rPr lang="en-US" altLang="ko-KR" sz="2800" dirty="0">
                <a:ea typeface="굴림" panose="020B0600000101010101" pitchFamily="34" charset="-127"/>
              </a:rPr>
              <a:t>Infinite Synchronized Buffer (with condition variable)</a:t>
            </a:r>
          </a:p>
        </p:txBody>
      </p:sp>
      <p:sp>
        <p:nvSpPr>
          <p:cNvPr id="27651" name="Rectangle 3"/>
          <p:cNvSpPr>
            <a:spLocks noGrp="1" noChangeArrowheads="1"/>
          </p:cNvSpPr>
          <p:nvPr>
            <p:ph type="body" idx="1"/>
          </p:nvPr>
        </p:nvSpPr>
        <p:spPr>
          <a:xfrm>
            <a:off x="1562100" y="914400"/>
            <a:ext cx="9067800" cy="5486400"/>
          </a:xfrm>
        </p:spPr>
        <p:txBody>
          <a:bodyPr>
            <a:normAutofit/>
          </a:bodyPr>
          <a:lstStyle/>
          <a:p>
            <a:pPr>
              <a:lnSpc>
                <a:spcPct val="80000"/>
              </a:lnSpc>
              <a:buNone/>
              <a:tabLst>
                <a:tab pos="852488" algn="l"/>
                <a:tab pos="1252538" algn="l"/>
                <a:tab pos="1654175" algn="l"/>
                <a:tab pos="5086350" algn="l"/>
              </a:tabLst>
            </a:pPr>
            <a:r>
              <a:rPr lang="en-US" altLang="ko-KR" dirty="0">
                <a:ea typeface="굴림" panose="020B0600000101010101" pitchFamily="34" charset="-127"/>
              </a:rPr>
              <a:t>	</a:t>
            </a:r>
            <a:r>
              <a:rPr lang="en-US" altLang="ko-KR" sz="2000" dirty="0">
                <a:latin typeface="Consolas" charset="0"/>
                <a:ea typeface="Consolas" charset="0"/>
                <a:cs typeface="Consolas" charset="0"/>
              </a:rPr>
              <a:t>	lock </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Initially unlocked</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a:solidFill>
                  <a:schemeClr val="hlink"/>
                </a:solidFill>
                <a:latin typeface="Consolas" charset="0"/>
                <a:ea typeface="Consolas" charset="0"/>
                <a:cs typeface="Consolas" charset="0"/>
              </a:rPr>
              <a:t>condition </a:t>
            </a:r>
            <a:r>
              <a:rPr lang="en-US" altLang="ko-KR" sz="2000" dirty="0" err="1">
                <a:solidFill>
                  <a:schemeClr val="hlink"/>
                </a:solidFill>
                <a:latin typeface="Consolas" charset="0"/>
                <a:ea typeface="Consolas" charset="0"/>
                <a:cs typeface="Consolas" charset="0"/>
              </a:rPr>
              <a:t>buf_CV</a:t>
            </a:r>
            <a:r>
              <a:rPr lang="en-US" altLang="ko-KR" sz="2000" dirty="0">
                <a:solidFill>
                  <a:schemeClr val="hlink"/>
                </a:solidFill>
                <a:latin typeface="Consolas" charset="0"/>
                <a:ea typeface="Consolas" charset="0"/>
                <a:cs typeface="Consolas" charset="0"/>
              </a:rPr>
              <a:t>;	// Initially empty</a:t>
            </a:r>
            <a:br>
              <a:rPr lang="en-US" altLang="ko-KR" sz="2000" dirty="0">
                <a:solidFill>
                  <a:schemeClr val="hlink"/>
                </a:solidFill>
                <a:latin typeface="Consolas" charset="0"/>
                <a:ea typeface="Consolas" charset="0"/>
                <a:cs typeface="Consolas" charset="0"/>
              </a:rPr>
            </a:br>
            <a:r>
              <a:rPr lang="en-US" altLang="ko-KR" sz="2000" dirty="0">
                <a:latin typeface="Consolas" charset="0"/>
                <a:ea typeface="Consolas" charset="0"/>
                <a:cs typeface="Consolas" charset="0"/>
              </a:rPr>
              <a:t>	queue </a:t>
            </a:r>
            <a:r>
              <a:rPr lang="en-US" altLang="ko-KR" sz="2000" dirty="0" err="1">
                <a:latin typeface="Consolas" charset="0"/>
                <a:ea typeface="Consolas" charset="0"/>
                <a:cs typeface="Consolas" charset="0"/>
              </a:rPr>
              <a:t>queue</a:t>
            </a:r>
            <a:r>
              <a:rPr lang="en-US" altLang="ko-KR" sz="2000" dirty="0">
                <a:latin typeface="Consolas" charset="0"/>
                <a:ea typeface="Consolas" charset="0"/>
                <a:cs typeface="Consolas" charset="0"/>
              </a:rPr>
              <a:t>;	// Actual queue!</a:t>
            </a:r>
          </a:p>
          <a:p>
            <a:pPr>
              <a:lnSpc>
                <a:spcPct val="80000"/>
              </a:lnSpc>
              <a:buNone/>
              <a:tabLst>
                <a:tab pos="852488" algn="l"/>
                <a:tab pos="1252538" algn="l"/>
                <a:tab pos="1654175" algn="l"/>
                <a:tab pos="5086350" algn="l"/>
              </a:tabLst>
            </a:pPr>
            <a:endParaRPr lang="en-US" altLang="ko-KR" sz="2000" dirty="0">
              <a:latin typeface="Consolas" charset="0"/>
              <a:ea typeface="Consolas" charset="0"/>
              <a:cs typeface="Consolas" charset="0"/>
            </a:endParaRPr>
          </a:p>
          <a:p>
            <a:pPr>
              <a:lnSpc>
                <a:spcPct val="80000"/>
              </a:lnSpc>
              <a:buNone/>
              <a:tabLst>
                <a:tab pos="852488" algn="l"/>
                <a:tab pos="1252538" algn="l"/>
                <a:tab pos="1654175" algn="l"/>
                <a:tab pos="5086350" algn="l"/>
              </a:tabLst>
            </a:pPr>
            <a:r>
              <a:rPr lang="en-US" altLang="ko-KR" sz="2000" dirty="0">
                <a:latin typeface="Consolas" charset="0"/>
                <a:ea typeface="Consolas" charset="0"/>
                <a:cs typeface="Consolas" charset="0"/>
              </a:rPr>
              <a:t>		Producer(item)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acquire(&amp;</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Get Lock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err="1">
                <a:latin typeface="Consolas" charset="0"/>
                <a:ea typeface="Consolas" charset="0"/>
                <a:cs typeface="Consolas" charset="0"/>
              </a:rPr>
              <a:t>enqueue</a:t>
            </a:r>
            <a:r>
              <a:rPr lang="en-US" altLang="ko-KR" sz="2000" dirty="0">
                <a:latin typeface="Consolas" charset="0"/>
                <a:ea typeface="Consolas" charset="0"/>
                <a:cs typeface="Consolas" charset="0"/>
              </a:rPr>
              <a:t>(&amp;</a:t>
            </a:r>
            <a:r>
              <a:rPr lang="en-US" altLang="ko-KR" sz="2000" dirty="0" err="1">
                <a:latin typeface="Consolas" charset="0"/>
                <a:ea typeface="Consolas" charset="0"/>
                <a:cs typeface="Consolas" charset="0"/>
              </a:rPr>
              <a:t>queue,item</a:t>
            </a:r>
            <a:r>
              <a:rPr lang="en-US" altLang="ko-KR" sz="2000" dirty="0">
                <a:latin typeface="Consolas" charset="0"/>
                <a:ea typeface="Consolas" charset="0"/>
                <a:cs typeface="Consolas" charset="0"/>
              </a:rPr>
              <a:t>);	// Add item</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err="1">
                <a:solidFill>
                  <a:schemeClr val="hlink"/>
                </a:solidFill>
                <a:latin typeface="Consolas" charset="0"/>
                <a:ea typeface="Consolas" charset="0"/>
                <a:cs typeface="Consolas" charset="0"/>
              </a:rPr>
              <a:t>cond_signal</a:t>
            </a:r>
            <a:r>
              <a:rPr lang="en-US" altLang="ko-KR" sz="2000" dirty="0">
                <a:solidFill>
                  <a:schemeClr val="hlink"/>
                </a:solidFill>
                <a:latin typeface="Consolas" charset="0"/>
                <a:ea typeface="Consolas" charset="0"/>
                <a:cs typeface="Consolas" charset="0"/>
              </a:rPr>
              <a:t>(&amp;</a:t>
            </a:r>
            <a:r>
              <a:rPr lang="en-US" altLang="ko-KR" sz="2000" dirty="0" err="1">
                <a:solidFill>
                  <a:schemeClr val="hlink"/>
                </a:solidFill>
                <a:latin typeface="Consolas" charset="0"/>
                <a:ea typeface="Consolas" charset="0"/>
                <a:cs typeface="Consolas" charset="0"/>
              </a:rPr>
              <a:t>buf_CV</a:t>
            </a:r>
            <a:r>
              <a:rPr lang="en-US" altLang="ko-KR" sz="2000" dirty="0">
                <a:solidFill>
                  <a:schemeClr val="hlink"/>
                </a:solidFill>
                <a:latin typeface="Consolas" charset="0"/>
                <a:ea typeface="Consolas" charset="0"/>
                <a:cs typeface="Consolas" charset="0"/>
              </a:rPr>
              <a:t>);</a:t>
            </a:r>
            <a:r>
              <a:rPr lang="en-US" altLang="ko-KR" sz="2000" dirty="0">
                <a:latin typeface="Consolas" charset="0"/>
                <a:ea typeface="Consolas" charset="0"/>
                <a:cs typeface="Consolas" charset="0"/>
              </a:rPr>
              <a:t>	</a:t>
            </a:r>
            <a:r>
              <a:rPr lang="en-US" altLang="ko-KR" sz="2000" dirty="0">
                <a:solidFill>
                  <a:schemeClr val="hlink"/>
                </a:solidFill>
                <a:latin typeface="Consolas" charset="0"/>
                <a:ea typeface="Consolas" charset="0"/>
                <a:cs typeface="Consolas" charset="0"/>
              </a:rPr>
              <a:t>// Signal any waiters</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release(&amp;</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Release Lock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endParaRPr lang="en-US" altLang="ko-KR" sz="2000" dirty="0">
              <a:latin typeface="Consolas" charset="0"/>
              <a:ea typeface="Consolas" charset="0"/>
              <a:cs typeface="Consolas" charset="0"/>
            </a:endParaRPr>
          </a:p>
          <a:p>
            <a:pPr>
              <a:lnSpc>
                <a:spcPct val="80000"/>
              </a:lnSpc>
              <a:buNone/>
              <a:tabLst>
                <a:tab pos="852488" algn="l"/>
                <a:tab pos="1252538" algn="l"/>
                <a:tab pos="1654175" algn="l"/>
                <a:tab pos="5086350" algn="l"/>
              </a:tabLst>
            </a:pPr>
            <a:r>
              <a:rPr lang="en-US" altLang="ko-KR" sz="2000" dirty="0">
                <a:latin typeface="Consolas" charset="0"/>
                <a:ea typeface="Consolas" charset="0"/>
                <a:cs typeface="Consolas" charset="0"/>
              </a:rPr>
              <a:t>		</a:t>
            </a:r>
            <a:endParaRPr lang="en-US" altLang="ko-KR" dirty="0">
              <a:latin typeface="Consolas" charset="0"/>
              <a:ea typeface="Consolas" charset="0"/>
              <a:cs typeface="Consolas" charset="0"/>
            </a:endParaRPr>
          </a:p>
        </p:txBody>
      </p:sp>
    </p:spTree>
    <p:extLst>
      <p:ext uri="{BB962C8B-B14F-4D97-AF65-F5344CB8AC3E}">
        <p14:creationId xmlns:p14="http://schemas.microsoft.com/office/powerpoint/2010/main" val="425267550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52400"/>
            <a:ext cx="12115800" cy="533400"/>
          </a:xfrm>
        </p:spPr>
        <p:txBody>
          <a:bodyPr/>
          <a:lstStyle/>
          <a:p>
            <a:r>
              <a:rPr lang="en-US" altLang="ko-KR" sz="2800" dirty="0">
                <a:ea typeface="굴림" panose="020B0600000101010101" pitchFamily="34" charset="-127"/>
              </a:rPr>
              <a:t>Infinite Synchronized Buffer (with condition variable)</a:t>
            </a:r>
          </a:p>
        </p:txBody>
      </p:sp>
      <p:sp>
        <p:nvSpPr>
          <p:cNvPr id="27651" name="Rectangle 3"/>
          <p:cNvSpPr>
            <a:spLocks noGrp="1" noChangeArrowheads="1"/>
          </p:cNvSpPr>
          <p:nvPr>
            <p:ph type="body" idx="1"/>
          </p:nvPr>
        </p:nvSpPr>
        <p:spPr>
          <a:xfrm>
            <a:off x="1562100" y="914400"/>
            <a:ext cx="9067800" cy="5486400"/>
          </a:xfrm>
        </p:spPr>
        <p:txBody>
          <a:bodyPr>
            <a:normAutofit/>
          </a:bodyPr>
          <a:lstStyle/>
          <a:p>
            <a:pPr>
              <a:lnSpc>
                <a:spcPct val="80000"/>
              </a:lnSpc>
              <a:buNone/>
              <a:tabLst>
                <a:tab pos="852488" algn="l"/>
                <a:tab pos="1252538" algn="l"/>
                <a:tab pos="1654175" algn="l"/>
                <a:tab pos="5086350" algn="l"/>
              </a:tabLst>
            </a:pPr>
            <a:r>
              <a:rPr lang="en-US" altLang="ko-KR" dirty="0">
                <a:ea typeface="굴림" panose="020B0600000101010101" pitchFamily="34" charset="-127"/>
              </a:rPr>
              <a:t>	</a:t>
            </a:r>
            <a:r>
              <a:rPr lang="en-US" altLang="ko-KR" sz="2000" dirty="0">
                <a:latin typeface="Consolas" charset="0"/>
                <a:ea typeface="Consolas" charset="0"/>
                <a:cs typeface="Consolas" charset="0"/>
              </a:rPr>
              <a:t>	lock </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Initially unlocked</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a:solidFill>
                  <a:schemeClr val="hlink"/>
                </a:solidFill>
                <a:latin typeface="Consolas" charset="0"/>
                <a:ea typeface="Consolas" charset="0"/>
                <a:cs typeface="Consolas" charset="0"/>
              </a:rPr>
              <a:t>condition </a:t>
            </a:r>
            <a:r>
              <a:rPr lang="en-US" altLang="ko-KR" sz="2000" dirty="0" err="1">
                <a:solidFill>
                  <a:schemeClr val="hlink"/>
                </a:solidFill>
                <a:latin typeface="Consolas" charset="0"/>
                <a:ea typeface="Consolas" charset="0"/>
                <a:cs typeface="Consolas" charset="0"/>
              </a:rPr>
              <a:t>buf_CV</a:t>
            </a:r>
            <a:r>
              <a:rPr lang="en-US" altLang="ko-KR" sz="2000" dirty="0">
                <a:solidFill>
                  <a:schemeClr val="hlink"/>
                </a:solidFill>
                <a:latin typeface="Consolas" charset="0"/>
                <a:ea typeface="Consolas" charset="0"/>
                <a:cs typeface="Consolas" charset="0"/>
              </a:rPr>
              <a:t>;	// Initially empty</a:t>
            </a:r>
            <a:br>
              <a:rPr lang="en-US" altLang="ko-KR" sz="2000" dirty="0">
                <a:solidFill>
                  <a:schemeClr val="hlink"/>
                </a:solidFill>
                <a:latin typeface="Consolas" charset="0"/>
                <a:ea typeface="Consolas" charset="0"/>
                <a:cs typeface="Consolas" charset="0"/>
              </a:rPr>
            </a:br>
            <a:r>
              <a:rPr lang="en-US" altLang="ko-KR" sz="2000" dirty="0">
                <a:latin typeface="Consolas" charset="0"/>
                <a:ea typeface="Consolas" charset="0"/>
                <a:cs typeface="Consolas" charset="0"/>
              </a:rPr>
              <a:t>	queue </a:t>
            </a:r>
            <a:r>
              <a:rPr lang="en-US" altLang="ko-KR" sz="2000" dirty="0" err="1">
                <a:latin typeface="Consolas" charset="0"/>
                <a:ea typeface="Consolas" charset="0"/>
                <a:cs typeface="Consolas" charset="0"/>
              </a:rPr>
              <a:t>queue</a:t>
            </a:r>
            <a:r>
              <a:rPr lang="en-US" altLang="ko-KR" sz="2000" dirty="0">
                <a:latin typeface="Consolas" charset="0"/>
                <a:ea typeface="Consolas" charset="0"/>
                <a:cs typeface="Consolas" charset="0"/>
              </a:rPr>
              <a:t>;	// Actual queue!</a:t>
            </a:r>
          </a:p>
          <a:p>
            <a:pPr>
              <a:lnSpc>
                <a:spcPct val="80000"/>
              </a:lnSpc>
              <a:buNone/>
              <a:tabLst>
                <a:tab pos="852488" algn="l"/>
                <a:tab pos="1252538" algn="l"/>
                <a:tab pos="1654175" algn="l"/>
                <a:tab pos="5086350" algn="l"/>
              </a:tabLst>
            </a:pPr>
            <a:endParaRPr lang="en-US" altLang="ko-KR" sz="2000" dirty="0">
              <a:latin typeface="Consolas" charset="0"/>
              <a:ea typeface="Consolas" charset="0"/>
              <a:cs typeface="Consolas" charset="0"/>
            </a:endParaRPr>
          </a:p>
          <a:p>
            <a:pPr>
              <a:lnSpc>
                <a:spcPct val="80000"/>
              </a:lnSpc>
              <a:buNone/>
              <a:tabLst>
                <a:tab pos="852488" algn="l"/>
                <a:tab pos="1252538" algn="l"/>
                <a:tab pos="1654175" algn="l"/>
                <a:tab pos="5086350" algn="l"/>
              </a:tabLst>
            </a:pPr>
            <a:r>
              <a:rPr lang="en-US" altLang="ko-KR" sz="2000" dirty="0">
                <a:latin typeface="Consolas" charset="0"/>
                <a:ea typeface="Consolas" charset="0"/>
                <a:cs typeface="Consolas" charset="0"/>
              </a:rPr>
              <a:t>		Producer(item)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acquire(&amp;</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Get Lock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err="1">
                <a:latin typeface="Consolas" charset="0"/>
                <a:ea typeface="Consolas" charset="0"/>
                <a:cs typeface="Consolas" charset="0"/>
              </a:rPr>
              <a:t>enqueue</a:t>
            </a:r>
            <a:r>
              <a:rPr lang="en-US" altLang="ko-KR" sz="2000" dirty="0">
                <a:latin typeface="Consolas" charset="0"/>
                <a:ea typeface="Consolas" charset="0"/>
                <a:cs typeface="Consolas" charset="0"/>
              </a:rPr>
              <a:t>(&amp;</a:t>
            </a:r>
            <a:r>
              <a:rPr lang="en-US" altLang="ko-KR" sz="2000" dirty="0" err="1">
                <a:latin typeface="Consolas" charset="0"/>
                <a:ea typeface="Consolas" charset="0"/>
                <a:cs typeface="Consolas" charset="0"/>
              </a:rPr>
              <a:t>queue,item</a:t>
            </a:r>
            <a:r>
              <a:rPr lang="en-US" altLang="ko-KR" sz="2000" dirty="0">
                <a:latin typeface="Consolas" charset="0"/>
                <a:ea typeface="Consolas" charset="0"/>
                <a:cs typeface="Consolas" charset="0"/>
              </a:rPr>
              <a:t>);	// Add item</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err="1">
                <a:solidFill>
                  <a:schemeClr val="hlink"/>
                </a:solidFill>
                <a:latin typeface="Consolas" charset="0"/>
                <a:ea typeface="Consolas" charset="0"/>
                <a:cs typeface="Consolas" charset="0"/>
              </a:rPr>
              <a:t>cond_signal</a:t>
            </a:r>
            <a:r>
              <a:rPr lang="en-US" altLang="ko-KR" sz="2000" dirty="0">
                <a:solidFill>
                  <a:schemeClr val="hlink"/>
                </a:solidFill>
                <a:latin typeface="Consolas" charset="0"/>
                <a:ea typeface="Consolas" charset="0"/>
                <a:cs typeface="Consolas" charset="0"/>
              </a:rPr>
              <a:t>(&amp;</a:t>
            </a:r>
            <a:r>
              <a:rPr lang="en-US" altLang="ko-KR" sz="2000" dirty="0" err="1">
                <a:solidFill>
                  <a:schemeClr val="hlink"/>
                </a:solidFill>
                <a:latin typeface="Consolas" charset="0"/>
                <a:ea typeface="Consolas" charset="0"/>
                <a:cs typeface="Consolas" charset="0"/>
              </a:rPr>
              <a:t>buf_CV</a:t>
            </a:r>
            <a:r>
              <a:rPr lang="en-US" altLang="ko-KR" sz="2000" dirty="0">
                <a:solidFill>
                  <a:schemeClr val="hlink"/>
                </a:solidFill>
                <a:latin typeface="Consolas" charset="0"/>
                <a:ea typeface="Consolas" charset="0"/>
                <a:cs typeface="Consolas" charset="0"/>
              </a:rPr>
              <a:t>);</a:t>
            </a:r>
            <a:r>
              <a:rPr lang="en-US" altLang="ko-KR" sz="2000" dirty="0">
                <a:latin typeface="Consolas" charset="0"/>
                <a:ea typeface="Consolas" charset="0"/>
                <a:cs typeface="Consolas" charset="0"/>
              </a:rPr>
              <a:t>	</a:t>
            </a:r>
            <a:r>
              <a:rPr lang="en-US" altLang="ko-KR" sz="2000" dirty="0">
                <a:solidFill>
                  <a:schemeClr val="hlink"/>
                </a:solidFill>
                <a:latin typeface="Consolas" charset="0"/>
                <a:ea typeface="Consolas" charset="0"/>
                <a:cs typeface="Consolas" charset="0"/>
              </a:rPr>
              <a:t>// Signal any waiters</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release(&amp;</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Release Lock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endParaRPr lang="en-US" altLang="ko-KR" sz="2000" dirty="0">
              <a:latin typeface="Consolas" charset="0"/>
              <a:ea typeface="Consolas" charset="0"/>
              <a:cs typeface="Consolas" charset="0"/>
            </a:endParaRPr>
          </a:p>
          <a:p>
            <a:pPr>
              <a:lnSpc>
                <a:spcPct val="80000"/>
              </a:lnSpc>
              <a:buNone/>
              <a:tabLst>
                <a:tab pos="852488" algn="l"/>
                <a:tab pos="1252538" algn="l"/>
                <a:tab pos="1654175" algn="l"/>
                <a:tab pos="5086350" algn="l"/>
              </a:tabLst>
            </a:pPr>
            <a:r>
              <a:rPr lang="en-US" altLang="ko-KR" sz="2000" dirty="0">
                <a:latin typeface="Consolas" charset="0"/>
                <a:ea typeface="Consolas" charset="0"/>
                <a:cs typeface="Consolas" charset="0"/>
              </a:rPr>
              <a:t>		Consumer()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acquire(&amp;</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Get Lock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a:solidFill>
                  <a:schemeClr val="hlink"/>
                </a:solidFill>
                <a:latin typeface="Consolas" charset="0"/>
                <a:ea typeface="Consolas" charset="0"/>
                <a:cs typeface="Consolas" charset="0"/>
              </a:rPr>
              <a:t>if (</a:t>
            </a:r>
            <a:r>
              <a:rPr lang="en-US" altLang="ko-KR" sz="2000" dirty="0" err="1">
                <a:solidFill>
                  <a:schemeClr val="hlink"/>
                </a:solidFill>
                <a:latin typeface="Consolas" charset="0"/>
                <a:ea typeface="Consolas" charset="0"/>
                <a:cs typeface="Consolas" charset="0"/>
              </a:rPr>
              <a:t>isEmpty</a:t>
            </a:r>
            <a:r>
              <a:rPr lang="en-US" altLang="ko-KR" sz="2000" dirty="0">
                <a:solidFill>
                  <a:schemeClr val="hlink"/>
                </a:solidFill>
                <a:latin typeface="Consolas" charset="0"/>
                <a:ea typeface="Consolas" charset="0"/>
                <a:cs typeface="Consolas" charset="0"/>
              </a:rPr>
              <a:t>(&amp;queue)) {</a:t>
            </a:r>
            <a:br>
              <a:rPr lang="en-US" altLang="ko-KR" sz="2000" dirty="0">
                <a:solidFill>
                  <a:schemeClr val="hlink"/>
                </a:solidFill>
                <a:latin typeface="Consolas" charset="0"/>
                <a:ea typeface="Consolas" charset="0"/>
                <a:cs typeface="Consolas" charset="0"/>
              </a:rPr>
            </a:br>
            <a:r>
              <a:rPr lang="en-US" altLang="ko-KR" sz="2000" dirty="0">
                <a:solidFill>
                  <a:schemeClr val="hlink"/>
                </a:solidFill>
                <a:latin typeface="Consolas" charset="0"/>
                <a:ea typeface="Consolas" charset="0"/>
                <a:cs typeface="Consolas" charset="0"/>
              </a:rPr>
              <a:t>			</a:t>
            </a:r>
            <a:r>
              <a:rPr lang="en-US" altLang="ko-KR" sz="2000" dirty="0" err="1">
                <a:solidFill>
                  <a:schemeClr val="hlink"/>
                </a:solidFill>
                <a:latin typeface="Consolas" charset="0"/>
                <a:ea typeface="Consolas" charset="0"/>
                <a:cs typeface="Consolas" charset="0"/>
              </a:rPr>
              <a:t>cond_wait</a:t>
            </a:r>
            <a:r>
              <a:rPr lang="en-US" altLang="ko-KR" sz="2000" dirty="0">
                <a:solidFill>
                  <a:schemeClr val="hlink"/>
                </a:solidFill>
                <a:latin typeface="Consolas" charset="0"/>
                <a:ea typeface="Consolas" charset="0"/>
                <a:cs typeface="Consolas" charset="0"/>
              </a:rPr>
              <a:t>(&amp;</a:t>
            </a:r>
            <a:r>
              <a:rPr lang="en-US" altLang="ko-KR" sz="2000" dirty="0" err="1">
                <a:solidFill>
                  <a:schemeClr val="hlink"/>
                </a:solidFill>
                <a:latin typeface="Consolas" charset="0"/>
                <a:ea typeface="Consolas" charset="0"/>
                <a:cs typeface="Consolas" charset="0"/>
              </a:rPr>
              <a:t>buf_CV</a:t>
            </a:r>
            <a:r>
              <a:rPr lang="en-US" altLang="ko-KR" sz="2000" dirty="0">
                <a:solidFill>
                  <a:schemeClr val="hlink"/>
                </a:solidFill>
                <a:latin typeface="Consolas" charset="0"/>
                <a:ea typeface="Consolas" charset="0"/>
                <a:cs typeface="Consolas" charset="0"/>
              </a:rPr>
              <a:t>, &amp;</a:t>
            </a:r>
            <a:r>
              <a:rPr lang="en-US" altLang="ko-KR" sz="2000" dirty="0" err="1">
                <a:solidFill>
                  <a:schemeClr val="hlink"/>
                </a:solidFill>
                <a:latin typeface="Consolas" charset="0"/>
                <a:ea typeface="Consolas" charset="0"/>
                <a:cs typeface="Consolas" charset="0"/>
              </a:rPr>
              <a:t>buf_lock</a:t>
            </a:r>
            <a:r>
              <a:rPr lang="en-US" altLang="ko-KR" sz="2000" dirty="0">
                <a:solidFill>
                  <a:schemeClr val="hlink"/>
                </a:solidFill>
                <a:latin typeface="Consolas" charset="0"/>
                <a:ea typeface="Consolas" charset="0"/>
                <a:cs typeface="Consolas" charset="0"/>
              </a:rPr>
              <a:t>); // If empty, sleep</a:t>
            </a:r>
            <a:br>
              <a:rPr lang="en-US" altLang="ko-KR" sz="2000" dirty="0">
                <a:solidFill>
                  <a:schemeClr val="hlink"/>
                </a:solidFill>
                <a:latin typeface="Consolas" charset="0"/>
                <a:ea typeface="Consolas" charset="0"/>
                <a:cs typeface="Consolas" charset="0"/>
              </a:rPr>
            </a:br>
            <a:r>
              <a:rPr lang="en-US" altLang="ko-KR" sz="2000" dirty="0">
                <a:solidFill>
                  <a:schemeClr val="hlink"/>
                </a:solidFill>
                <a:latin typeface="Consolas" charset="0"/>
                <a:ea typeface="Consolas" charset="0"/>
                <a:cs typeface="Consolas" charset="0"/>
              </a:rPr>
              <a:t>		}</a:t>
            </a:r>
            <a:br>
              <a:rPr lang="en-US" altLang="ko-KR" sz="2000" dirty="0">
                <a:solidFill>
                  <a:schemeClr val="hlink"/>
                </a:solidFill>
                <a:latin typeface="Consolas" charset="0"/>
                <a:ea typeface="Consolas" charset="0"/>
                <a:cs typeface="Consolas" charset="0"/>
              </a:rPr>
            </a:br>
            <a:r>
              <a:rPr lang="en-US" altLang="ko-KR" sz="2000" dirty="0">
                <a:latin typeface="Consolas" charset="0"/>
                <a:ea typeface="Consolas" charset="0"/>
                <a:cs typeface="Consolas" charset="0"/>
              </a:rPr>
              <a:t>		item = dequeue(&amp;queue);	// Get next item</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release(&amp;</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Release Lock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return(item);</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endParaRPr lang="en-US" altLang="ko-KR" dirty="0">
              <a:latin typeface="Consolas" charset="0"/>
              <a:ea typeface="Consolas" charset="0"/>
              <a:cs typeface="Consolas" charset="0"/>
            </a:endParaRPr>
          </a:p>
        </p:txBody>
      </p:sp>
    </p:spTree>
    <p:extLst>
      <p:ext uri="{BB962C8B-B14F-4D97-AF65-F5344CB8AC3E}">
        <p14:creationId xmlns:p14="http://schemas.microsoft.com/office/powerpoint/2010/main" val="164136562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52400"/>
            <a:ext cx="12115800" cy="533400"/>
          </a:xfrm>
        </p:spPr>
        <p:txBody>
          <a:bodyPr/>
          <a:lstStyle/>
          <a:p>
            <a:r>
              <a:rPr lang="en-US" altLang="ko-KR" sz="2800" dirty="0">
                <a:ea typeface="굴림" panose="020B0600000101010101" pitchFamily="34" charset="-127"/>
              </a:rPr>
              <a:t>Infinite Synchronized Buffer (with condition variable)</a:t>
            </a:r>
          </a:p>
        </p:txBody>
      </p:sp>
      <p:sp>
        <p:nvSpPr>
          <p:cNvPr id="27651" name="Rectangle 3"/>
          <p:cNvSpPr>
            <a:spLocks noGrp="1" noChangeArrowheads="1"/>
          </p:cNvSpPr>
          <p:nvPr>
            <p:ph type="body" idx="1"/>
          </p:nvPr>
        </p:nvSpPr>
        <p:spPr>
          <a:xfrm>
            <a:off x="1562100" y="914400"/>
            <a:ext cx="9067800" cy="5486400"/>
          </a:xfrm>
        </p:spPr>
        <p:txBody>
          <a:bodyPr>
            <a:normAutofit/>
          </a:bodyPr>
          <a:lstStyle/>
          <a:p>
            <a:pPr>
              <a:lnSpc>
                <a:spcPct val="80000"/>
              </a:lnSpc>
              <a:buNone/>
              <a:tabLst>
                <a:tab pos="852488" algn="l"/>
                <a:tab pos="1252538" algn="l"/>
                <a:tab pos="1654175" algn="l"/>
                <a:tab pos="5086350" algn="l"/>
              </a:tabLst>
            </a:pPr>
            <a:r>
              <a:rPr lang="en-US" altLang="ko-KR" dirty="0">
                <a:ea typeface="굴림" panose="020B0600000101010101" pitchFamily="34" charset="-127"/>
              </a:rPr>
              <a:t>	</a:t>
            </a:r>
            <a:r>
              <a:rPr lang="en-US" altLang="ko-KR" sz="2000" dirty="0">
                <a:latin typeface="Consolas" charset="0"/>
                <a:ea typeface="Consolas" charset="0"/>
                <a:cs typeface="Consolas" charset="0"/>
              </a:rPr>
              <a:t>	lock </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Initially unlocked</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a:solidFill>
                  <a:schemeClr val="hlink"/>
                </a:solidFill>
                <a:latin typeface="Consolas" charset="0"/>
                <a:ea typeface="Consolas" charset="0"/>
                <a:cs typeface="Consolas" charset="0"/>
              </a:rPr>
              <a:t>condition </a:t>
            </a:r>
            <a:r>
              <a:rPr lang="en-US" altLang="ko-KR" sz="2000" dirty="0" err="1">
                <a:solidFill>
                  <a:schemeClr val="hlink"/>
                </a:solidFill>
                <a:latin typeface="Consolas" charset="0"/>
                <a:ea typeface="Consolas" charset="0"/>
                <a:cs typeface="Consolas" charset="0"/>
              </a:rPr>
              <a:t>buf_CV</a:t>
            </a:r>
            <a:r>
              <a:rPr lang="en-US" altLang="ko-KR" sz="2000" dirty="0">
                <a:solidFill>
                  <a:schemeClr val="hlink"/>
                </a:solidFill>
                <a:latin typeface="Consolas" charset="0"/>
                <a:ea typeface="Consolas" charset="0"/>
                <a:cs typeface="Consolas" charset="0"/>
              </a:rPr>
              <a:t>;	// Initially empty</a:t>
            </a:r>
            <a:br>
              <a:rPr lang="en-US" altLang="ko-KR" sz="2000" dirty="0">
                <a:solidFill>
                  <a:schemeClr val="hlink"/>
                </a:solidFill>
                <a:latin typeface="Consolas" charset="0"/>
                <a:ea typeface="Consolas" charset="0"/>
                <a:cs typeface="Consolas" charset="0"/>
              </a:rPr>
            </a:br>
            <a:r>
              <a:rPr lang="en-US" altLang="ko-KR" sz="2000" dirty="0">
                <a:latin typeface="Consolas" charset="0"/>
                <a:ea typeface="Consolas" charset="0"/>
                <a:cs typeface="Consolas" charset="0"/>
              </a:rPr>
              <a:t>	queue </a:t>
            </a:r>
            <a:r>
              <a:rPr lang="en-US" altLang="ko-KR" sz="2000" dirty="0" err="1">
                <a:latin typeface="Consolas" charset="0"/>
                <a:ea typeface="Consolas" charset="0"/>
                <a:cs typeface="Consolas" charset="0"/>
              </a:rPr>
              <a:t>queue</a:t>
            </a:r>
            <a:r>
              <a:rPr lang="en-US" altLang="ko-KR" sz="2000" dirty="0">
                <a:latin typeface="Consolas" charset="0"/>
                <a:ea typeface="Consolas" charset="0"/>
                <a:cs typeface="Consolas" charset="0"/>
              </a:rPr>
              <a:t>;	// Actual queue!</a:t>
            </a:r>
          </a:p>
          <a:p>
            <a:pPr>
              <a:lnSpc>
                <a:spcPct val="80000"/>
              </a:lnSpc>
              <a:buNone/>
              <a:tabLst>
                <a:tab pos="852488" algn="l"/>
                <a:tab pos="1252538" algn="l"/>
                <a:tab pos="1654175" algn="l"/>
                <a:tab pos="5086350" algn="l"/>
              </a:tabLst>
            </a:pPr>
            <a:endParaRPr lang="en-US" altLang="ko-KR" sz="2000" dirty="0">
              <a:latin typeface="Consolas" charset="0"/>
              <a:ea typeface="Consolas" charset="0"/>
              <a:cs typeface="Consolas" charset="0"/>
            </a:endParaRPr>
          </a:p>
          <a:p>
            <a:pPr>
              <a:lnSpc>
                <a:spcPct val="80000"/>
              </a:lnSpc>
              <a:buNone/>
              <a:tabLst>
                <a:tab pos="852488" algn="l"/>
                <a:tab pos="1252538" algn="l"/>
                <a:tab pos="1654175" algn="l"/>
                <a:tab pos="5086350" algn="l"/>
              </a:tabLst>
            </a:pPr>
            <a:r>
              <a:rPr lang="en-US" altLang="ko-KR" sz="2000" dirty="0">
                <a:latin typeface="Consolas" charset="0"/>
                <a:ea typeface="Consolas" charset="0"/>
                <a:cs typeface="Consolas" charset="0"/>
              </a:rPr>
              <a:t>		Producer(item)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acquire(&amp;</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Get Lock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err="1">
                <a:latin typeface="Consolas" charset="0"/>
                <a:ea typeface="Consolas" charset="0"/>
                <a:cs typeface="Consolas" charset="0"/>
              </a:rPr>
              <a:t>enqueue</a:t>
            </a:r>
            <a:r>
              <a:rPr lang="en-US" altLang="ko-KR" sz="2000" dirty="0">
                <a:latin typeface="Consolas" charset="0"/>
                <a:ea typeface="Consolas" charset="0"/>
                <a:cs typeface="Consolas" charset="0"/>
              </a:rPr>
              <a:t>(&amp;</a:t>
            </a:r>
            <a:r>
              <a:rPr lang="en-US" altLang="ko-KR" sz="2000" dirty="0" err="1">
                <a:latin typeface="Consolas" charset="0"/>
                <a:ea typeface="Consolas" charset="0"/>
                <a:cs typeface="Consolas" charset="0"/>
              </a:rPr>
              <a:t>queue,item</a:t>
            </a:r>
            <a:r>
              <a:rPr lang="en-US" altLang="ko-KR" sz="2000" dirty="0">
                <a:latin typeface="Consolas" charset="0"/>
                <a:ea typeface="Consolas" charset="0"/>
                <a:cs typeface="Consolas" charset="0"/>
              </a:rPr>
              <a:t>);	// Add item</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err="1">
                <a:solidFill>
                  <a:schemeClr val="hlink"/>
                </a:solidFill>
                <a:latin typeface="Consolas" charset="0"/>
                <a:ea typeface="Consolas" charset="0"/>
                <a:cs typeface="Consolas" charset="0"/>
              </a:rPr>
              <a:t>cond_signal</a:t>
            </a:r>
            <a:r>
              <a:rPr lang="en-US" altLang="ko-KR" sz="2000" dirty="0">
                <a:solidFill>
                  <a:schemeClr val="hlink"/>
                </a:solidFill>
                <a:latin typeface="Consolas" charset="0"/>
                <a:ea typeface="Consolas" charset="0"/>
                <a:cs typeface="Consolas" charset="0"/>
              </a:rPr>
              <a:t>(&amp;</a:t>
            </a:r>
            <a:r>
              <a:rPr lang="en-US" altLang="ko-KR" sz="2000" dirty="0" err="1">
                <a:solidFill>
                  <a:schemeClr val="hlink"/>
                </a:solidFill>
                <a:latin typeface="Consolas" charset="0"/>
                <a:ea typeface="Consolas" charset="0"/>
                <a:cs typeface="Consolas" charset="0"/>
              </a:rPr>
              <a:t>buf_CV</a:t>
            </a:r>
            <a:r>
              <a:rPr lang="en-US" altLang="ko-KR" sz="2000" dirty="0">
                <a:solidFill>
                  <a:schemeClr val="hlink"/>
                </a:solidFill>
                <a:latin typeface="Consolas" charset="0"/>
                <a:ea typeface="Consolas" charset="0"/>
                <a:cs typeface="Consolas" charset="0"/>
              </a:rPr>
              <a:t>);</a:t>
            </a:r>
            <a:r>
              <a:rPr lang="en-US" altLang="ko-KR" sz="2000" dirty="0">
                <a:latin typeface="Consolas" charset="0"/>
                <a:ea typeface="Consolas" charset="0"/>
                <a:cs typeface="Consolas" charset="0"/>
              </a:rPr>
              <a:t>	</a:t>
            </a:r>
            <a:r>
              <a:rPr lang="en-US" altLang="ko-KR" sz="2000" dirty="0">
                <a:solidFill>
                  <a:schemeClr val="hlink"/>
                </a:solidFill>
                <a:latin typeface="Consolas" charset="0"/>
                <a:ea typeface="Consolas" charset="0"/>
                <a:cs typeface="Consolas" charset="0"/>
              </a:rPr>
              <a:t>// Signal any waiters</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release(&amp;</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Release Lock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endParaRPr lang="en-US" altLang="ko-KR" sz="2000" dirty="0">
              <a:latin typeface="Consolas" charset="0"/>
              <a:ea typeface="Consolas" charset="0"/>
              <a:cs typeface="Consolas" charset="0"/>
            </a:endParaRPr>
          </a:p>
          <a:p>
            <a:pPr>
              <a:lnSpc>
                <a:spcPct val="80000"/>
              </a:lnSpc>
              <a:buNone/>
              <a:tabLst>
                <a:tab pos="852488" algn="l"/>
                <a:tab pos="1252538" algn="l"/>
                <a:tab pos="1654175" algn="l"/>
                <a:tab pos="5086350" algn="l"/>
              </a:tabLst>
            </a:pPr>
            <a:r>
              <a:rPr lang="en-US" altLang="ko-KR" sz="2000" dirty="0">
                <a:latin typeface="Consolas" charset="0"/>
                <a:ea typeface="Consolas" charset="0"/>
                <a:cs typeface="Consolas" charset="0"/>
              </a:rPr>
              <a:t>		Consumer()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acquire(&amp;</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Get Lock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r>
              <a:rPr lang="en-US" altLang="ko-KR" sz="2000" dirty="0">
                <a:solidFill>
                  <a:schemeClr val="hlink"/>
                </a:solidFill>
                <a:latin typeface="Consolas" charset="0"/>
                <a:ea typeface="Consolas" charset="0"/>
                <a:cs typeface="Consolas" charset="0"/>
              </a:rPr>
              <a:t>while (</a:t>
            </a:r>
            <a:r>
              <a:rPr lang="en-US" altLang="ko-KR" sz="2000" dirty="0" err="1">
                <a:solidFill>
                  <a:schemeClr val="hlink"/>
                </a:solidFill>
                <a:latin typeface="Consolas" charset="0"/>
                <a:ea typeface="Consolas" charset="0"/>
                <a:cs typeface="Consolas" charset="0"/>
              </a:rPr>
              <a:t>isEmpty</a:t>
            </a:r>
            <a:r>
              <a:rPr lang="en-US" altLang="ko-KR" sz="2000" dirty="0">
                <a:solidFill>
                  <a:schemeClr val="hlink"/>
                </a:solidFill>
                <a:latin typeface="Consolas" charset="0"/>
                <a:ea typeface="Consolas" charset="0"/>
                <a:cs typeface="Consolas" charset="0"/>
              </a:rPr>
              <a:t>(&amp;queue)) {</a:t>
            </a:r>
            <a:br>
              <a:rPr lang="en-US" altLang="ko-KR" sz="2000" dirty="0">
                <a:solidFill>
                  <a:schemeClr val="hlink"/>
                </a:solidFill>
                <a:latin typeface="Consolas" charset="0"/>
                <a:ea typeface="Consolas" charset="0"/>
                <a:cs typeface="Consolas" charset="0"/>
              </a:rPr>
            </a:br>
            <a:r>
              <a:rPr lang="en-US" altLang="ko-KR" sz="2000" dirty="0">
                <a:solidFill>
                  <a:schemeClr val="hlink"/>
                </a:solidFill>
                <a:latin typeface="Consolas" charset="0"/>
                <a:ea typeface="Consolas" charset="0"/>
                <a:cs typeface="Consolas" charset="0"/>
              </a:rPr>
              <a:t>			</a:t>
            </a:r>
            <a:r>
              <a:rPr lang="en-US" altLang="ko-KR" sz="2000" dirty="0" err="1">
                <a:solidFill>
                  <a:schemeClr val="hlink"/>
                </a:solidFill>
                <a:latin typeface="Consolas" charset="0"/>
                <a:ea typeface="Consolas" charset="0"/>
                <a:cs typeface="Consolas" charset="0"/>
              </a:rPr>
              <a:t>cond_wait</a:t>
            </a:r>
            <a:r>
              <a:rPr lang="en-US" altLang="ko-KR" sz="2000" dirty="0">
                <a:solidFill>
                  <a:schemeClr val="hlink"/>
                </a:solidFill>
                <a:latin typeface="Consolas" charset="0"/>
                <a:ea typeface="Consolas" charset="0"/>
                <a:cs typeface="Consolas" charset="0"/>
              </a:rPr>
              <a:t>(&amp;</a:t>
            </a:r>
            <a:r>
              <a:rPr lang="en-US" altLang="ko-KR" sz="2000" dirty="0" err="1">
                <a:solidFill>
                  <a:schemeClr val="hlink"/>
                </a:solidFill>
                <a:latin typeface="Consolas" charset="0"/>
                <a:ea typeface="Consolas" charset="0"/>
                <a:cs typeface="Consolas" charset="0"/>
              </a:rPr>
              <a:t>buf_CV</a:t>
            </a:r>
            <a:r>
              <a:rPr lang="en-US" altLang="ko-KR" sz="2000" dirty="0">
                <a:solidFill>
                  <a:schemeClr val="hlink"/>
                </a:solidFill>
                <a:latin typeface="Consolas" charset="0"/>
                <a:ea typeface="Consolas" charset="0"/>
                <a:cs typeface="Consolas" charset="0"/>
              </a:rPr>
              <a:t>, &amp;</a:t>
            </a:r>
            <a:r>
              <a:rPr lang="en-US" altLang="ko-KR" sz="2000" dirty="0" err="1">
                <a:solidFill>
                  <a:schemeClr val="hlink"/>
                </a:solidFill>
                <a:latin typeface="Consolas" charset="0"/>
                <a:ea typeface="Consolas" charset="0"/>
                <a:cs typeface="Consolas" charset="0"/>
              </a:rPr>
              <a:t>buf_lock</a:t>
            </a:r>
            <a:r>
              <a:rPr lang="en-US" altLang="ko-KR" sz="2000" dirty="0">
                <a:solidFill>
                  <a:schemeClr val="hlink"/>
                </a:solidFill>
                <a:latin typeface="Consolas" charset="0"/>
                <a:ea typeface="Consolas" charset="0"/>
                <a:cs typeface="Consolas" charset="0"/>
              </a:rPr>
              <a:t>); // If empty, sleep</a:t>
            </a:r>
            <a:br>
              <a:rPr lang="en-US" altLang="ko-KR" sz="2000" dirty="0">
                <a:solidFill>
                  <a:schemeClr val="hlink"/>
                </a:solidFill>
                <a:latin typeface="Consolas" charset="0"/>
                <a:ea typeface="Consolas" charset="0"/>
                <a:cs typeface="Consolas" charset="0"/>
              </a:rPr>
            </a:br>
            <a:r>
              <a:rPr lang="en-US" altLang="ko-KR" sz="2000" dirty="0">
                <a:solidFill>
                  <a:schemeClr val="hlink"/>
                </a:solidFill>
                <a:latin typeface="Consolas" charset="0"/>
                <a:ea typeface="Consolas" charset="0"/>
                <a:cs typeface="Consolas" charset="0"/>
              </a:rPr>
              <a:t>		}</a:t>
            </a:r>
            <a:br>
              <a:rPr lang="en-US" altLang="ko-KR" sz="2000" dirty="0">
                <a:solidFill>
                  <a:schemeClr val="hlink"/>
                </a:solidFill>
                <a:latin typeface="Consolas" charset="0"/>
                <a:ea typeface="Consolas" charset="0"/>
                <a:cs typeface="Consolas" charset="0"/>
              </a:rPr>
            </a:br>
            <a:r>
              <a:rPr lang="en-US" altLang="ko-KR" sz="2000" dirty="0">
                <a:latin typeface="Consolas" charset="0"/>
                <a:ea typeface="Consolas" charset="0"/>
                <a:cs typeface="Consolas" charset="0"/>
              </a:rPr>
              <a:t>		item = dequeue(&amp;queue);	// Get next item</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release(&amp;</a:t>
            </a:r>
            <a:r>
              <a:rPr lang="en-US" altLang="ko-KR" sz="2000" dirty="0" err="1">
                <a:latin typeface="Consolas" charset="0"/>
                <a:ea typeface="Consolas" charset="0"/>
                <a:cs typeface="Consolas" charset="0"/>
              </a:rPr>
              <a:t>buf_lock</a:t>
            </a:r>
            <a:r>
              <a:rPr lang="en-US" altLang="ko-KR" sz="2000" dirty="0">
                <a:latin typeface="Consolas" charset="0"/>
                <a:ea typeface="Consolas" charset="0"/>
                <a:cs typeface="Consolas" charset="0"/>
              </a:rPr>
              <a:t>);	// Release Lock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return(item);</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endParaRPr lang="en-US" altLang="ko-KR" dirty="0">
              <a:latin typeface="Consolas" charset="0"/>
              <a:ea typeface="Consolas" charset="0"/>
              <a:cs typeface="Consolas" charset="0"/>
            </a:endParaRPr>
          </a:p>
        </p:txBody>
      </p:sp>
    </p:spTree>
    <p:extLst>
      <p:ext uri="{BB962C8B-B14F-4D97-AF65-F5344CB8AC3E}">
        <p14:creationId xmlns:p14="http://schemas.microsoft.com/office/powerpoint/2010/main" val="153869612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ea typeface="굴림" charset="0"/>
                <a:cs typeface="굴림" charset="0"/>
              </a:rPr>
              <a:t>Mesa vs. Hoare monitors</a:t>
            </a:r>
          </a:p>
        </p:txBody>
      </p:sp>
      <p:sp>
        <p:nvSpPr>
          <p:cNvPr id="478211" name="Rectangle 3"/>
          <p:cNvSpPr>
            <a:spLocks noGrp="1" noChangeArrowheads="1"/>
          </p:cNvSpPr>
          <p:nvPr>
            <p:ph type="body" idx="1"/>
          </p:nvPr>
        </p:nvSpPr>
        <p:spPr>
          <a:xfrm>
            <a:off x="1143000" y="685800"/>
            <a:ext cx="10439400" cy="5715000"/>
          </a:xfrm>
        </p:spPr>
        <p:txBody>
          <a:bodyPr>
            <a:normAutofit fontScale="92500" lnSpcReduction="20000"/>
          </a:bodyPr>
          <a:lstStyle/>
          <a:p>
            <a:pPr marL="0" indent="0">
              <a:lnSpc>
                <a:spcPct val="100000"/>
              </a:lnSpc>
              <a:spcBef>
                <a:spcPct val="20000"/>
              </a:spcBef>
              <a:buNone/>
              <a:tabLst>
                <a:tab pos="688975" algn="l"/>
                <a:tab pos="1027113" algn="l"/>
                <a:tab pos="1377950" algn="l"/>
              </a:tabLst>
            </a:pPr>
            <a:endParaRPr lang="en-US" altLang="ko-KR" dirty="0">
              <a:ea typeface="굴림" charset="0"/>
              <a:cs typeface="굴림" charset="0"/>
            </a:endParaRPr>
          </a:p>
          <a:p>
            <a:pPr marL="0" indent="0">
              <a:lnSpc>
                <a:spcPct val="100000"/>
              </a:lnSpc>
              <a:spcBef>
                <a:spcPct val="20000"/>
              </a:spcBef>
              <a:buNone/>
              <a:tabLst>
                <a:tab pos="688975" algn="l"/>
                <a:tab pos="1027113" algn="l"/>
                <a:tab pos="1377950" algn="l"/>
              </a:tabLst>
            </a:pPr>
            <a:r>
              <a:rPr lang="en-US" altLang="ko-KR" dirty="0">
                <a:ea typeface="굴림" charset="0"/>
                <a:cs typeface="굴림" charset="0"/>
              </a:rPr>
              <a:t>Need to be careful about precise definition of signal and wait.</a:t>
            </a:r>
          </a:p>
          <a:p>
            <a:pPr marL="0" indent="0">
              <a:lnSpc>
                <a:spcPct val="100000"/>
              </a:lnSpc>
              <a:spcBef>
                <a:spcPct val="20000"/>
              </a:spcBef>
              <a:buNone/>
              <a:tabLst>
                <a:tab pos="688975" algn="l"/>
                <a:tab pos="1027113" algn="l"/>
                <a:tab pos="1377950" algn="l"/>
              </a:tabLst>
            </a:pPr>
            <a:r>
              <a:rPr lang="en-US" altLang="ko-KR" dirty="0">
                <a:ea typeface="굴림" charset="0"/>
                <a:cs typeface="굴림" charset="0"/>
              </a:rPr>
              <a:t> </a:t>
            </a:r>
            <a:r>
              <a:rPr lang="en-US" altLang="ko-KR" sz="2000" dirty="0">
                <a:latin typeface="Courier New" charset="0"/>
                <a:ea typeface="굴림" charset="0"/>
                <a:cs typeface="굴림" charset="0"/>
              </a:rPr>
              <a:t>		</a:t>
            </a:r>
            <a:r>
              <a:rPr lang="en-US" altLang="ko-KR" sz="2000" dirty="0">
                <a:solidFill>
                  <a:schemeClr val="hlink"/>
                </a:solidFill>
                <a:latin typeface="Consolas" panose="020B0609020204030204" pitchFamily="49" charset="0"/>
                <a:ea typeface="굴림" charset="0"/>
                <a:cs typeface="굴림" charset="0"/>
              </a:rPr>
              <a:t>while (</a:t>
            </a:r>
            <a:r>
              <a:rPr lang="en-US" altLang="ko-KR" sz="2000" dirty="0" err="1">
                <a:solidFill>
                  <a:schemeClr val="hlink"/>
                </a:solidFill>
                <a:latin typeface="Consolas" panose="020B0609020204030204" pitchFamily="49" charset="0"/>
                <a:ea typeface="굴림" charset="0"/>
                <a:cs typeface="굴림" charset="0"/>
              </a:rPr>
              <a:t>isEmpty</a:t>
            </a:r>
            <a:r>
              <a:rPr lang="en-US" altLang="ko-KR" sz="2000" dirty="0">
                <a:solidFill>
                  <a:schemeClr val="hlink"/>
                </a:solidFill>
                <a:latin typeface="Consolas" panose="020B0609020204030204" pitchFamily="49" charset="0"/>
                <a:ea typeface="굴림" charset="0"/>
                <a:cs typeface="굴림" charset="0"/>
              </a:rPr>
              <a:t>(&amp;queue)) {</a:t>
            </a:r>
            <a:br>
              <a:rPr lang="en-US" altLang="ko-KR" sz="2000" dirty="0">
                <a:solidFill>
                  <a:schemeClr val="hlink"/>
                </a:solidFill>
                <a:latin typeface="Consolas" panose="020B0609020204030204" pitchFamily="49" charset="0"/>
                <a:ea typeface="굴림" charset="0"/>
                <a:cs typeface="굴림" charset="0"/>
              </a:rPr>
            </a:br>
            <a:r>
              <a:rPr lang="en-US" altLang="ko-KR" sz="2000" dirty="0">
                <a:solidFill>
                  <a:schemeClr val="hlink"/>
                </a:solidFill>
                <a:latin typeface="Consolas" panose="020B0609020204030204" pitchFamily="49" charset="0"/>
                <a:ea typeface="굴림" charset="0"/>
                <a:cs typeface="굴림" charset="0"/>
              </a:rPr>
              <a:t>			</a:t>
            </a:r>
            <a:r>
              <a:rPr lang="en-US" altLang="ko-KR" sz="2000" dirty="0" err="1">
                <a:solidFill>
                  <a:schemeClr val="hlink"/>
                </a:solidFill>
                <a:latin typeface="Consolas" panose="020B0609020204030204" pitchFamily="49" charset="0"/>
                <a:ea typeface="굴림" charset="0"/>
                <a:cs typeface="굴림" charset="0"/>
              </a:rPr>
              <a:t>cond_wait</a:t>
            </a:r>
            <a:r>
              <a:rPr lang="en-US" altLang="ko-KR" sz="2000" dirty="0">
                <a:solidFill>
                  <a:schemeClr val="hlink"/>
                </a:solidFill>
                <a:latin typeface="Consolas" panose="020B0609020204030204" pitchFamily="49" charset="0"/>
                <a:ea typeface="굴림" charset="0"/>
                <a:cs typeface="굴림" charset="0"/>
              </a:rPr>
              <a:t>(&amp;buf_CV,&amp;</a:t>
            </a:r>
            <a:r>
              <a:rPr lang="en-US" altLang="ko-KR" sz="2000" dirty="0" err="1">
                <a:solidFill>
                  <a:schemeClr val="hlink"/>
                </a:solidFill>
                <a:latin typeface="Consolas" panose="020B0609020204030204" pitchFamily="49" charset="0"/>
                <a:ea typeface="굴림" charset="0"/>
                <a:cs typeface="굴림" charset="0"/>
              </a:rPr>
              <a:t>buf_lock</a:t>
            </a:r>
            <a:r>
              <a:rPr lang="en-US" altLang="ko-KR" sz="2000" dirty="0">
                <a:solidFill>
                  <a:schemeClr val="hlink"/>
                </a:solidFill>
                <a:latin typeface="Consolas" panose="020B0609020204030204" pitchFamily="49" charset="0"/>
                <a:ea typeface="굴림" charset="0"/>
                <a:cs typeface="굴림" charset="0"/>
              </a:rPr>
              <a:t>); // If nothing, sleep</a:t>
            </a:r>
            <a:br>
              <a:rPr lang="en-US" altLang="ko-KR" sz="2000" dirty="0">
                <a:solidFill>
                  <a:schemeClr val="hlink"/>
                </a:solidFill>
                <a:latin typeface="Consolas" panose="020B0609020204030204" pitchFamily="49" charset="0"/>
                <a:ea typeface="굴림" charset="0"/>
                <a:cs typeface="굴림" charset="0"/>
              </a:rPr>
            </a:br>
            <a:r>
              <a:rPr lang="en-US" altLang="ko-KR" sz="2000" dirty="0">
                <a:solidFill>
                  <a:schemeClr val="hlink"/>
                </a:solidFill>
                <a:latin typeface="Consolas" panose="020B0609020204030204" pitchFamily="49" charset="0"/>
                <a:ea typeface="굴림" charset="0"/>
                <a:cs typeface="굴림" charset="0"/>
              </a:rPr>
              <a:t>		}</a:t>
            </a:r>
            <a:br>
              <a:rPr lang="en-US" altLang="ko-KR" sz="2000" dirty="0">
                <a:solidFill>
                  <a:schemeClr val="hlink"/>
                </a:solidFill>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item = dequeue(&amp;queue);	// Get next item</a:t>
            </a:r>
          </a:p>
          <a:p>
            <a:pPr marL="457200" lvl="1" indent="0">
              <a:lnSpc>
                <a:spcPct val="100000"/>
              </a:lnSpc>
              <a:spcBef>
                <a:spcPct val="20000"/>
              </a:spcBef>
              <a:buNone/>
              <a:tabLst>
                <a:tab pos="688975" algn="l"/>
                <a:tab pos="1027113" algn="l"/>
                <a:tab pos="1377950" algn="l"/>
              </a:tabLst>
            </a:pPr>
            <a:endParaRPr lang="en-US" altLang="ko-KR" dirty="0">
              <a:latin typeface="Helvetica" charset="0"/>
              <a:ea typeface="굴림" charset="0"/>
              <a:cs typeface="굴림" charset="0"/>
            </a:endParaRPr>
          </a:p>
          <a:p>
            <a:pPr marL="457200" lvl="1" indent="0">
              <a:lnSpc>
                <a:spcPct val="100000"/>
              </a:lnSpc>
              <a:spcBef>
                <a:spcPct val="20000"/>
              </a:spcBef>
              <a:buNone/>
              <a:tabLst>
                <a:tab pos="688975" algn="l"/>
                <a:tab pos="1027113" algn="l"/>
                <a:tab pos="1377950" algn="l"/>
              </a:tabLst>
            </a:pPr>
            <a:r>
              <a:rPr lang="en-US" altLang="ko-KR" dirty="0">
                <a:ea typeface="굴림" charset="0"/>
                <a:cs typeface="굴림" charset="0"/>
              </a:rPr>
              <a:t>Why didn’t we do this?</a:t>
            </a:r>
          </a:p>
          <a:p>
            <a:pPr marL="457200" lvl="1" indent="0">
              <a:lnSpc>
                <a:spcPct val="100000"/>
              </a:lnSpc>
              <a:spcBef>
                <a:spcPct val="20000"/>
              </a:spcBef>
              <a:buNone/>
              <a:tabLst>
                <a:tab pos="688975" algn="l"/>
                <a:tab pos="1027113" algn="l"/>
                <a:tab pos="1377950" algn="l"/>
              </a:tabLst>
            </a:pPr>
            <a:br>
              <a:rPr lang="en-US" altLang="ko-KR" dirty="0">
                <a:latin typeface="Helvetica" charset="0"/>
                <a:ea typeface="굴림" charset="0"/>
                <a:cs typeface="굴림" charset="0"/>
              </a:rPr>
            </a:br>
            <a:r>
              <a:rPr lang="en-US" altLang="ko-KR" dirty="0">
                <a:latin typeface="Helvetica" charset="0"/>
                <a:ea typeface="굴림" charset="0"/>
                <a:cs typeface="굴림" charset="0"/>
              </a:rPr>
              <a:t>		</a:t>
            </a:r>
            <a:r>
              <a:rPr lang="en-US" altLang="ko-KR" sz="2000" dirty="0">
                <a:solidFill>
                  <a:schemeClr val="hlink"/>
                </a:solidFill>
                <a:latin typeface="Consolas" panose="020B0609020204030204" pitchFamily="49" charset="0"/>
                <a:ea typeface="굴림" charset="0"/>
                <a:cs typeface="굴림" charset="0"/>
              </a:rPr>
              <a:t>if (</a:t>
            </a:r>
            <a:r>
              <a:rPr lang="en-US" altLang="ko-KR" sz="2000" dirty="0" err="1">
                <a:solidFill>
                  <a:schemeClr val="hlink"/>
                </a:solidFill>
                <a:latin typeface="Consolas" panose="020B0609020204030204" pitchFamily="49" charset="0"/>
                <a:ea typeface="굴림" charset="0"/>
                <a:cs typeface="굴림" charset="0"/>
              </a:rPr>
              <a:t>isEmpty</a:t>
            </a:r>
            <a:r>
              <a:rPr lang="en-US" altLang="ko-KR" sz="2000" dirty="0">
                <a:solidFill>
                  <a:schemeClr val="hlink"/>
                </a:solidFill>
                <a:latin typeface="Consolas" panose="020B0609020204030204" pitchFamily="49" charset="0"/>
                <a:ea typeface="굴림" charset="0"/>
                <a:cs typeface="굴림" charset="0"/>
              </a:rPr>
              <a:t>(&amp;queue)) {</a:t>
            </a:r>
            <a:br>
              <a:rPr lang="en-US" altLang="ko-KR" sz="2000" dirty="0">
                <a:solidFill>
                  <a:schemeClr val="hlink"/>
                </a:solidFill>
                <a:latin typeface="Consolas" panose="020B0609020204030204" pitchFamily="49" charset="0"/>
                <a:ea typeface="굴림" charset="0"/>
                <a:cs typeface="굴림" charset="0"/>
              </a:rPr>
            </a:br>
            <a:r>
              <a:rPr lang="en-US" altLang="ko-KR" sz="2000" dirty="0">
                <a:solidFill>
                  <a:schemeClr val="hlink"/>
                </a:solidFill>
                <a:latin typeface="Consolas" panose="020B0609020204030204" pitchFamily="49" charset="0"/>
                <a:ea typeface="굴림" charset="0"/>
                <a:cs typeface="굴림" charset="0"/>
              </a:rPr>
              <a:t>			</a:t>
            </a:r>
            <a:r>
              <a:rPr lang="en-US" altLang="ko-KR" sz="2000" dirty="0" err="1">
                <a:solidFill>
                  <a:schemeClr val="hlink"/>
                </a:solidFill>
                <a:latin typeface="Consolas" panose="020B0609020204030204" pitchFamily="49" charset="0"/>
                <a:ea typeface="굴림" charset="0"/>
                <a:cs typeface="굴림" charset="0"/>
              </a:rPr>
              <a:t>cond_wait</a:t>
            </a:r>
            <a:r>
              <a:rPr lang="en-US" altLang="ko-KR" sz="2000" dirty="0">
                <a:solidFill>
                  <a:schemeClr val="hlink"/>
                </a:solidFill>
                <a:latin typeface="Consolas" panose="020B0609020204030204" pitchFamily="49" charset="0"/>
                <a:ea typeface="굴림" charset="0"/>
                <a:cs typeface="굴림" charset="0"/>
              </a:rPr>
              <a:t>(&amp;buf_CV,&amp;</a:t>
            </a:r>
            <a:r>
              <a:rPr lang="en-US" altLang="ko-KR" sz="2000" dirty="0" err="1">
                <a:solidFill>
                  <a:schemeClr val="hlink"/>
                </a:solidFill>
                <a:latin typeface="Consolas" panose="020B0609020204030204" pitchFamily="49" charset="0"/>
                <a:ea typeface="굴림" charset="0"/>
                <a:cs typeface="굴림" charset="0"/>
              </a:rPr>
              <a:t>buf_lock</a:t>
            </a:r>
            <a:r>
              <a:rPr lang="en-US" altLang="ko-KR" sz="2000" dirty="0">
                <a:solidFill>
                  <a:schemeClr val="hlink"/>
                </a:solidFill>
                <a:latin typeface="Consolas" panose="020B0609020204030204" pitchFamily="49" charset="0"/>
                <a:ea typeface="굴림" charset="0"/>
                <a:cs typeface="굴림" charset="0"/>
              </a:rPr>
              <a:t>); // If nothing, sleep</a:t>
            </a:r>
            <a:br>
              <a:rPr lang="en-US" altLang="ko-KR" sz="2000" dirty="0">
                <a:solidFill>
                  <a:schemeClr val="hlink"/>
                </a:solidFill>
                <a:latin typeface="Consolas" panose="020B0609020204030204" pitchFamily="49" charset="0"/>
                <a:ea typeface="굴림" charset="0"/>
                <a:cs typeface="굴림" charset="0"/>
              </a:rPr>
            </a:br>
            <a:r>
              <a:rPr lang="en-US" altLang="ko-KR" sz="2000" dirty="0">
                <a:solidFill>
                  <a:schemeClr val="hlink"/>
                </a:solidFill>
                <a:latin typeface="Consolas" panose="020B0609020204030204" pitchFamily="49" charset="0"/>
                <a:ea typeface="굴림" charset="0"/>
                <a:cs typeface="굴림" charset="0"/>
              </a:rPr>
              <a:t>		}</a:t>
            </a:r>
            <a:br>
              <a:rPr lang="en-US" altLang="ko-KR" sz="2000" dirty="0">
                <a:solidFill>
                  <a:schemeClr val="hlink"/>
                </a:solidFill>
                <a:latin typeface="Consolas" panose="020B0609020204030204" pitchFamily="49" charset="0"/>
                <a:ea typeface="굴림" charset="0"/>
                <a:cs typeface="굴림" charset="0"/>
              </a:rPr>
            </a:br>
            <a:r>
              <a:rPr lang="en-US" altLang="ko-KR" sz="2000" dirty="0">
                <a:latin typeface="Consolas" panose="020B0609020204030204" pitchFamily="49" charset="0"/>
                <a:ea typeface="굴림" charset="0"/>
                <a:cs typeface="굴림" charset="0"/>
              </a:rPr>
              <a:t>		item = </a:t>
            </a:r>
            <a:r>
              <a:rPr lang="en-US" altLang="ko-KR" sz="2000" dirty="0" err="1">
                <a:latin typeface="Consolas" panose="020B0609020204030204" pitchFamily="49" charset="0"/>
                <a:ea typeface="굴림" charset="0"/>
                <a:cs typeface="굴림" charset="0"/>
              </a:rPr>
              <a:t>dequeue</a:t>
            </a:r>
            <a:r>
              <a:rPr lang="en-US" altLang="ko-KR" sz="2000" dirty="0">
                <a:latin typeface="Consolas" panose="020B0609020204030204" pitchFamily="49" charset="0"/>
                <a:ea typeface="굴림" charset="0"/>
                <a:cs typeface="굴림" charset="0"/>
              </a:rPr>
              <a:t>(&amp;queue);	// Get next item</a:t>
            </a:r>
            <a:endParaRPr lang="en-US" altLang="ko-KR" dirty="0">
              <a:latin typeface="Helvetica" charset="0"/>
              <a:ea typeface="굴림" charset="0"/>
              <a:cs typeface="굴림" charset="0"/>
            </a:endParaRPr>
          </a:p>
          <a:p>
            <a:pPr marL="0" indent="0">
              <a:lnSpc>
                <a:spcPct val="100000"/>
              </a:lnSpc>
              <a:spcBef>
                <a:spcPct val="20000"/>
              </a:spcBef>
              <a:buNone/>
              <a:tabLst>
                <a:tab pos="688975" algn="l"/>
                <a:tab pos="1027113" algn="l"/>
                <a:tab pos="1377950" algn="l"/>
              </a:tabLst>
            </a:pPr>
            <a:endParaRPr lang="en-US" altLang="ko-KR" dirty="0">
              <a:ea typeface="굴림" charset="0"/>
              <a:cs typeface="굴림" charset="0"/>
            </a:endParaRPr>
          </a:p>
          <a:p>
            <a:pPr marL="0" indent="0">
              <a:lnSpc>
                <a:spcPct val="100000"/>
              </a:lnSpc>
              <a:spcBef>
                <a:spcPct val="20000"/>
              </a:spcBef>
              <a:buNone/>
              <a:tabLst>
                <a:tab pos="688975" algn="l"/>
                <a:tab pos="1027113" algn="l"/>
                <a:tab pos="1377950" algn="l"/>
              </a:tabLst>
            </a:pPr>
            <a:r>
              <a:rPr lang="en-US" altLang="ko-KR" dirty="0">
                <a:ea typeface="굴림" charset="0"/>
                <a:cs typeface="굴림" charset="0"/>
              </a:rPr>
              <a:t>Answer: depends on the type of scheduling</a:t>
            </a:r>
          </a:p>
          <a:p>
            <a:pPr lvl="1">
              <a:lnSpc>
                <a:spcPct val="100000"/>
              </a:lnSpc>
              <a:spcBef>
                <a:spcPct val="20000"/>
              </a:spcBef>
              <a:tabLst>
                <a:tab pos="688975" algn="l"/>
                <a:tab pos="1027113" algn="l"/>
                <a:tab pos="1377950" algn="l"/>
              </a:tabLst>
            </a:pPr>
            <a:r>
              <a:rPr lang="en-US" altLang="ko-KR" dirty="0">
                <a:ea typeface="굴림" charset="0"/>
                <a:cs typeface="굴림" charset="0"/>
              </a:rPr>
              <a:t>Mesa-style: Named after Xerox-Parc Mesa Operating System</a:t>
            </a:r>
          </a:p>
          <a:p>
            <a:pPr lvl="2">
              <a:lnSpc>
                <a:spcPct val="100000"/>
              </a:lnSpc>
              <a:spcBef>
                <a:spcPct val="20000"/>
              </a:spcBef>
              <a:tabLst>
                <a:tab pos="688975" algn="l"/>
                <a:tab pos="1027113" algn="l"/>
                <a:tab pos="1377950" algn="l"/>
              </a:tabLst>
            </a:pPr>
            <a:r>
              <a:rPr lang="en-US" altLang="ko-KR" dirty="0">
                <a:solidFill>
                  <a:schemeClr val="accent1"/>
                </a:solidFill>
                <a:ea typeface="굴림" charset="0"/>
                <a:cs typeface="굴림" charset="0"/>
              </a:rPr>
              <a:t>Most OSes use Mesa scheduling!</a:t>
            </a:r>
          </a:p>
          <a:p>
            <a:pPr lvl="1">
              <a:lnSpc>
                <a:spcPct val="100000"/>
              </a:lnSpc>
              <a:spcBef>
                <a:spcPct val="20000"/>
              </a:spcBef>
              <a:tabLst>
                <a:tab pos="688975" algn="l"/>
                <a:tab pos="1027113" algn="l"/>
                <a:tab pos="1377950" algn="l"/>
              </a:tabLst>
            </a:pPr>
            <a:r>
              <a:rPr lang="en-US" altLang="ko-KR" dirty="0">
                <a:ea typeface="굴림" charset="0"/>
                <a:cs typeface="굴림" charset="0"/>
              </a:rPr>
              <a:t>Hoare-style: Named after British logician Tony Hoare</a:t>
            </a:r>
          </a:p>
          <a:p>
            <a:pPr marL="457200" lvl="1" indent="0">
              <a:lnSpc>
                <a:spcPct val="100000"/>
              </a:lnSpc>
              <a:spcBef>
                <a:spcPct val="20000"/>
              </a:spcBef>
              <a:buNone/>
              <a:tabLst>
                <a:tab pos="688975" algn="l"/>
                <a:tab pos="1027113" algn="l"/>
                <a:tab pos="1377950" algn="l"/>
              </a:tabLst>
            </a:pPr>
            <a:endParaRPr lang="en-US" altLang="ko-KR" dirty="0">
              <a:solidFill>
                <a:srgbClr val="FF0000"/>
              </a:solidFill>
              <a:latin typeface="Helvetica" charset="0"/>
              <a:ea typeface="굴림" charset="0"/>
              <a:cs typeface="굴림" charset="0"/>
            </a:endParaRPr>
          </a:p>
        </p:txBody>
      </p:sp>
    </p:spTree>
    <p:extLst>
      <p:ext uri="{BB962C8B-B14F-4D97-AF65-F5344CB8AC3E}">
        <p14:creationId xmlns:p14="http://schemas.microsoft.com/office/powerpoint/2010/main" val="2232424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1" end="1"/>
                                            </p:txEl>
                                          </p:spTgt>
                                        </p:tgtEl>
                                        <p:attrNameLst>
                                          <p:attrName>style.visibility</p:attrName>
                                        </p:attrNameLst>
                                      </p:cBhvr>
                                      <p:to>
                                        <p:strVal val="visible"/>
                                      </p:to>
                                    </p:set>
                                    <p:anim calcmode="lin" valueType="num">
                                      <p:cBhvr additive="base">
                                        <p:cTn id="7"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78211">
                                            <p:txEl>
                                              <p:pRg st="2" end="2"/>
                                            </p:txEl>
                                          </p:spTgt>
                                        </p:tgtEl>
                                        <p:attrNameLst>
                                          <p:attrName>style.visibility</p:attrName>
                                        </p:attrNameLst>
                                      </p:cBhvr>
                                      <p:to>
                                        <p:strVal val="visible"/>
                                      </p:to>
                                    </p:set>
                                    <p:anim calcmode="lin" valueType="num">
                                      <p:cBhvr additive="base">
                                        <p:cTn id="13"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78211">
                                            <p:txEl>
                                              <p:pRg st="4" end="4"/>
                                            </p:txEl>
                                          </p:spTgt>
                                        </p:tgtEl>
                                        <p:attrNameLst>
                                          <p:attrName>style.visibility</p:attrName>
                                        </p:attrNameLst>
                                      </p:cBhvr>
                                      <p:to>
                                        <p:strVal val="visible"/>
                                      </p:to>
                                    </p:set>
                                    <p:anim calcmode="lin" valueType="num">
                                      <p:cBhvr additive="base">
                                        <p:cTn id="17"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78211">
                                            <p:txEl>
                                              <p:pRg st="5" end="5"/>
                                            </p:txEl>
                                          </p:spTgt>
                                        </p:tgtEl>
                                        <p:attrNameLst>
                                          <p:attrName>style.visibility</p:attrName>
                                        </p:attrNameLst>
                                      </p:cBhvr>
                                      <p:to>
                                        <p:strVal val="visible"/>
                                      </p:to>
                                    </p:set>
                                    <p:anim calcmode="lin" valueType="num">
                                      <p:cBhvr additive="base">
                                        <p:cTn id="21"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78211">
                                            <p:txEl>
                                              <p:pRg st="7" end="7"/>
                                            </p:txEl>
                                          </p:spTgt>
                                        </p:tgtEl>
                                        <p:attrNameLst>
                                          <p:attrName>style.visibility</p:attrName>
                                        </p:attrNameLst>
                                      </p:cBhvr>
                                      <p:to>
                                        <p:strVal val="visible"/>
                                      </p:to>
                                    </p:set>
                                    <p:anim calcmode="lin" valueType="num">
                                      <p:cBhvr additive="base">
                                        <p:cTn id="27" dur="500" fill="hold"/>
                                        <p:tgtEl>
                                          <p:spTgt spid="478211">
                                            <p:txEl>
                                              <p:pRg st="7" end="7"/>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78211">
                                            <p:txEl>
                                              <p:pRg st="7" end="7"/>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78211">
                                            <p:txEl>
                                              <p:pRg st="8" end="8"/>
                                            </p:txEl>
                                          </p:spTgt>
                                        </p:tgtEl>
                                        <p:attrNameLst>
                                          <p:attrName>style.visibility</p:attrName>
                                        </p:attrNameLst>
                                      </p:cBhvr>
                                      <p:to>
                                        <p:strVal val="visible"/>
                                      </p:to>
                                    </p:set>
                                    <p:anim calcmode="lin" valueType="num">
                                      <p:cBhvr additive="base">
                                        <p:cTn id="31" dur="500" fill="hold"/>
                                        <p:tgtEl>
                                          <p:spTgt spid="478211">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78211">
                                            <p:txEl>
                                              <p:pRg st="8" end="8"/>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78211">
                                            <p:txEl>
                                              <p:pRg st="9" end="9"/>
                                            </p:txEl>
                                          </p:spTgt>
                                        </p:tgtEl>
                                        <p:attrNameLst>
                                          <p:attrName>style.visibility</p:attrName>
                                        </p:attrNameLst>
                                      </p:cBhvr>
                                      <p:to>
                                        <p:strVal val="visible"/>
                                      </p:to>
                                    </p:set>
                                    <p:anim calcmode="lin" valueType="num">
                                      <p:cBhvr additive="base">
                                        <p:cTn id="35" dur="500" fill="hold"/>
                                        <p:tgtEl>
                                          <p:spTgt spid="478211">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78211">
                                            <p:txEl>
                                              <p:pRg st="9" end="9"/>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78211">
                                            <p:txEl>
                                              <p:pRg st="10" end="10"/>
                                            </p:txEl>
                                          </p:spTgt>
                                        </p:tgtEl>
                                        <p:attrNameLst>
                                          <p:attrName>style.visibility</p:attrName>
                                        </p:attrNameLst>
                                      </p:cBhvr>
                                      <p:to>
                                        <p:strVal val="visible"/>
                                      </p:to>
                                    </p:set>
                                    <p:anim calcmode="lin" valueType="num">
                                      <p:cBhvr additive="base">
                                        <p:cTn id="39" dur="500" fill="hold"/>
                                        <p:tgtEl>
                                          <p:spTgt spid="478211">
                                            <p:txEl>
                                              <p:pRg st="10" end="1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7821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a:ea typeface="굴림" charset="0"/>
                <a:cs typeface="굴림" charset="0"/>
              </a:rPr>
              <a:t>Hoare monitors</a:t>
            </a:r>
          </a:p>
        </p:txBody>
      </p:sp>
      <p:sp>
        <p:nvSpPr>
          <p:cNvPr id="56322" name="Rectangle 3"/>
          <p:cNvSpPr>
            <a:spLocks noGrp="1" noChangeArrowheads="1"/>
          </p:cNvSpPr>
          <p:nvPr>
            <p:ph type="body" idx="1"/>
          </p:nvPr>
        </p:nvSpPr>
        <p:spPr>
          <a:xfrm>
            <a:off x="993955" y="914400"/>
            <a:ext cx="9906000" cy="5715000"/>
          </a:xfrm>
        </p:spPr>
        <p:txBody>
          <a:bodyPr>
            <a:normAutofit lnSpcReduction="10000"/>
          </a:bodyPr>
          <a:lstStyle/>
          <a:p>
            <a:pPr marL="0" indent="0" algn="ctr">
              <a:lnSpc>
                <a:spcPct val="80000"/>
              </a:lnSpc>
              <a:spcBef>
                <a:spcPct val="20000"/>
              </a:spcBef>
              <a:buNone/>
              <a:tabLst>
                <a:tab pos="688975" algn="l"/>
                <a:tab pos="1027113" algn="l"/>
                <a:tab pos="1377950" algn="l"/>
              </a:tabLst>
            </a:pPr>
            <a:r>
              <a:rPr lang="en-US" altLang="ko-KR" dirty="0">
                <a:ea typeface="굴림" charset="0"/>
                <a:cs typeface="굴림" charset="0"/>
              </a:rPr>
              <a:t>Signaler gives up lock, CPU to waiter; waiter runs immediately</a:t>
            </a:r>
          </a:p>
          <a:p>
            <a:pPr algn="ctr">
              <a:lnSpc>
                <a:spcPct val="80000"/>
              </a:lnSpc>
              <a:spcBef>
                <a:spcPct val="20000"/>
              </a:spcBef>
              <a:tabLst>
                <a:tab pos="688975" algn="l"/>
                <a:tab pos="1027113" algn="l"/>
                <a:tab pos="1377950" algn="l"/>
              </a:tabLst>
            </a:pPr>
            <a:endParaRPr lang="en-US" altLang="ko-KR" dirty="0">
              <a:ea typeface="굴림" charset="0"/>
              <a:cs typeface="굴림" charset="0"/>
            </a:endParaRPr>
          </a:p>
          <a:p>
            <a:pPr marL="0" indent="0" algn="ctr">
              <a:lnSpc>
                <a:spcPct val="80000"/>
              </a:lnSpc>
              <a:spcBef>
                <a:spcPct val="20000"/>
              </a:spcBef>
              <a:buNone/>
              <a:tabLst>
                <a:tab pos="688975" algn="l"/>
                <a:tab pos="1027113" algn="l"/>
                <a:tab pos="1377950" algn="l"/>
              </a:tabLst>
            </a:pPr>
            <a:r>
              <a:rPr lang="en-US" altLang="ko-KR" dirty="0">
                <a:ea typeface="굴림" charset="0"/>
                <a:cs typeface="굴림" charset="0"/>
              </a:rPr>
              <a:t>Then, Waiter gives up lock, processor back to signaler when it exits critical section or if it waits again</a:t>
            </a:r>
          </a:p>
          <a:p>
            <a:pPr>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marL="0" indent="0" algn="ctr">
              <a:lnSpc>
                <a:spcPct val="80000"/>
              </a:lnSpc>
              <a:spcBef>
                <a:spcPct val="20000"/>
              </a:spcBef>
              <a:buNone/>
              <a:tabLst>
                <a:tab pos="688975" algn="l"/>
                <a:tab pos="1027113" algn="l"/>
                <a:tab pos="1377950" algn="l"/>
              </a:tabLst>
            </a:pPr>
            <a:br>
              <a:rPr lang="en-US" altLang="ko-KR" dirty="0">
                <a:ea typeface="굴림" charset="0"/>
                <a:cs typeface="굴림" charset="0"/>
              </a:rPr>
            </a:br>
            <a:br>
              <a:rPr lang="en-US" altLang="ko-KR" dirty="0">
                <a:ea typeface="굴림" charset="0"/>
                <a:cs typeface="굴림" charset="0"/>
              </a:rPr>
            </a:br>
            <a:r>
              <a:rPr lang="en-US" altLang="ko-KR" dirty="0">
                <a:ea typeface="굴림" charset="0"/>
                <a:cs typeface="굴림" charset="0"/>
              </a:rPr>
              <a:t>At first glance, this seems like good semantics</a:t>
            </a:r>
          </a:p>
          <a:p>
            <a:pPr marL="0" indent="0" algn="ctr">
              <a:lnSpc>
                <a:spcPct val="80000"/>
              </a:lnSpc>
              <a:spcBef>
                <a:spcPct val="20000"/>
              </a:spcBef>
              <a:buNone/>
              <a:tabLst>
                <a:tab pos="688975" algn="l"/>
                <a:tab pos="1027113" algn="l"/>
                <a:tab pos="1377950" algn="l"/>
              </a:tabLst>
            </a:pPr>
            <a:endParaRPr lang="en-US" altLang="ko-KR" dirty="0">
              <a:ea typeface="굴림" charset="0"/>
              <a:cs typeface="굴림" charset="0"/>
            </a:endParaRPr>
          </a:p>
          <a:p>
            <a:pPr marL="0" indent="0" algn="ctr">
              <a:lnSpc>
                <a:spcPct val="80000"/>
              </a:lnSpc>
              <a:spcBef>
                <a:spcPct val="20000"/>
              </a:spcBef>
              <a:buNone/>
              <a:tabLst>
                <a:tab pos="688975" algn="l"/>
                <a:tab pos="1027113" algn="l"/>
                <a:tab pos="1377950" algn="l"/>
              </a:tabLst>
            </a:pPr>
            <a:r>
              <a:rPr lang="en-US" altLang="ko-KR" dirty="0">
                <a:ea typeface="굴림" charset="0"/>
                <a:cs typeface="굴림" charset="0"/>
              </a:rPr>
              <a:t>Waiter gets to run immediately, condition is still correct!</a:t>
            </a:r>
          </a:p>
          <a:p>
            <a:pPr lvl="1">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lvl="1">
              <a:lnSpc>
                <a:spcPct val="80000"/>
              </a:lnSpc>
              <a:spcBef>
                <a:spcPct val="20000"/>
              </a:spcBef>
              <a:buNone/>
              <a:tabLst>
                <a:tab pos="688975" algn="l"/>
                <a:tab pos="1027113" algn="l"/>
                <a:tab pos="1377950" algn="l"/>
              </a:tabLst>
            </a:pPr>
            <a:endParaRPr lang="en-US" altLang="ko-KR" dirty="0">
              <a:latin typeface="Helvetica" charset="0"/>
              <a:ea typeface="굴림" charset="0"/>
              <a:cs typeface="굴림" charset="0"/>
            </a:endParaRPr>
          </a:p>
        </p:txBody>
      </p:sp>
      <p:sp>
        <p:nvSpPr>
          <p:cNvPr id="56323" name="Rectangle 3"/>
          <p:cNvSpPr>
            <a:spLocks noChangeArrowheads="1"/>
          </p:cNvSpPr>
          <p:nvPr/>
        </p:nvSpPr>
        <p:spPr bwMode="auto">
          <a:xfrm>
            <a:off x="6457351" y="3049588"/>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rgbClr val="000000"/>
                </a:solidFill>
                <a:latin typeface="Courier New" charset="0"/>
                <a:ea typeface="굴림" charset="0"/>
                <a:cs typeface="굴림" charset="0"/>
              </a:rPr>
              <a:t>acquire(&amp;</a:t>
            </a:r>
            <a:r>
              <a:rPr lang="en-US" altLang="ko-KR" dirty="0" err="1">
                <a:solidFill>
                  <a:srgbClr val="000000"/>
                </a:solidFill>
                <a:latin typeface="Courier New" charset="0"/>
                <a:ea typeface="굴림" charset="0"/>
                <a:cs typeface="굴림" charset="0"/>
              </a:rPr>
              <a:t>buf_lock</a:t>
            </a:r>
            <a:r>
              <a:rPr lang="en-US" altLang="ko-KR" dirty="0">
                <a:solidFill>
                  <a:srgbClr val="000000"/>
                </a:solidFill>
                <a:latin typeface="Courier New" charset="0"/>
                <a:ea typeface="굴림" charset="0"/>
                <a:cs typeface="굴림" charset="0"/>
              </a:rPr>
              <a:t>);</a:t>
            </a:r>
          </a:p>
          <a:p>
            <a:r>
              <a:rPr lang="en-US" altLang="ko-KR" dirty="0">
                <a:solidFill>
                  <a:srgbClr val="000000"/>
                </a:solidFill>
                <a:latin typeface="Courier New" charset="0"/>
                <a:ea typeface="굴림" charset="0"/>
                <a:cs typeface="굴림" charset="0"/>
              </a:rPr>
              <a:t>…</a:t>
            </a:r>
          </a:p>
          <a:p>
            <a:r>
              <a:rPr lang="en-US" altLang="ko-KR" dirty="0">
                <a:solidFill>
                  <a:schemeClr val="hlink"/>
                </a:solidFill>
                <a:latin typeface="Courier New" charset="0"/>
                <a:ea typeface="굴림" charset="0"/>
                <a:cs typeface="굴림" charset="0"/>
              </a:rPr>
              <a:t>if (</a:t>
            </a:r>
            <a:r>
              <a:rPr lang="en-US" altLang="ko-KR" dirty="0" err="1">
                <a:solidFill>
                  <a:schemeClr val="hlink"/>
                </a:solidFill>
                <a:latin typeface="Courier New" charset="0"/>
                <a:ea typeface="굴림" charset="0"/>
                <a:cs typeface="굴림" charset="0"/>
              </a:rPr>
              <a:t>isEmpty</a:t>
            </a:r>
            <a:r>
              <a:rPr lang="en-US" altLang="ko-KR" dirty="0">
                <a:solidFill>
                  <a:schemeClr val="hlink"/>
                </a:solidFill>
                <a:latin typeface="Courier New" charset="0"/>
                <a:ea typeface="굴림" charset="0"/>
                <a:cs typeface="굴림" charset="0"/>
              </a:rPr>
              <a:t>(&amp;queue)) {</a:t>
            </a:r>
          </a:p>
          <a:p>
            <a:r>
              <a:rPr lang="en-US" altLang="ko-KR" dirty="0">
                <a:solidFill>
                  <a:schemeClr val="hlink"/>
                </a:solidFill>
                <a:latin typeface="Courier New" charset="0"/>
                <a:ea typeface="굴림" charset="0"/>
                <a:cs typeface="굴림" charset="0"/>
              </a:rPr>
              <a:t>  </a:t>
            </a:r>
            <a:r>
              <a:rPr lang="en-US" altLang="ko-KR" dirty="0" err="1">
                <a:solidFill>
                  <a:schemeClr val="hlink"/>
                </a:solidFill>
                <a:latin typeface="Courier New" charset="0"/>
                <a:ea typeface="굴림" charset="0"/>
                <a:cs typeface="굴림" charset="0"/>
              </a:rPr>
              <a:t>cond_wait</a:t>
            </a:r>
            <a:r>
              <a:rPr lang="en-US" altLang="ko-KR" dirty="0">
                <a:solidFill>
                  <a:schemeClr val="hlink"/>
                </a:solidFill>
                <a:latin typeface="Courier New" charset="0"/>
                <a:ea typeface="굴림" charset="0"/>
                <a:cs typeface="굴림" charset="0"/>
              </a:rPr>
              <a:t>(&amp;buf_CV,&amp;</a:t>
            </a:r>
            <a:r>
              <a:rPr lang="en-US" altLang="ko-KR" dirty="0" err="1">
                <a:solidFill>
                  <a:schemeClr val="hlink"/>
                </a:solidFill>
                <a:latin typeface="Courier New" charset="0"/>
                <a:ea typeface="굴림" charset="0"/>
                <a:cs typeface="굴림" charset="0"/>
              </a:rPr>
              <a:t>buf_lock</a:t>
            </a:r>
            <a:r>
              <a:rPr lang="en-US" altLang="ko-KR" dirty="0">
                <a:solidFill>
                  <a:schemeClr val="hlink"/>
                </a:solidFill>
                <a:latin typeface="Courier New" charset="0"/>
                <a:ea typeface="굴림" charset="0"/>
                <a:cs typeface="굴림" charset="0"/>
              </a:rPr>
              <a:t>); </a:t>
            </a:r>
            <a:br>
              <a:rPr lang="en-US" altLang="ko-KR" dirty="0">
                <a:solidFill>
                  <a:schemeClr val="hlink"/>
                </a:solidFill>
                <a:latin typeface="Courier New" charset="0"/>
                <a:ea typeface="굴림" charset="0"/>
                <a:cs typeface="굴림" charset="0"/>
              </a:rPr>
            </a:br>
            <a:r>
              <a:rPr lang="en-US" altLang="ko-KR" dirty="0">
                <a:solidFill>
                  <a:schemeClr val="hlink"/>
                </a:solidFill>
                <a:latin typeface="Courier New" charset="0"/>
                <a:ea typeface="굴림" charset="0"/>
                <a:cs typeface="굴림" charset="0"/>
              </a:rPr>
              <a:t>}</a:t>
            </a:r>
            <a:br>
              <a:rPr lang="en-US" altLang="ko-KR" dirty="0">
                <a:solidFill>
                  <a:schemeClr val="hlink"/>
                </a:solidFill>
                <a:latin typeface="Courier New" charset="0"/>
                <a:ea typeface="굴림" charset="0"/>
                <a:cs typeface="굴림" charset="0"/>
              </a:rPr>
            </a:br>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release(&amp;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endParaRPr lang="en-US" dirty="0">
              <a:ea typeface="굴림" charset="0"/>
              <a:cs typeface="굴림" charset="0"/>
            </a:endParaRPr>
          </a:p>
        </p:txBody>
      </p:sp>
      <p:sp>
        <p:nvSpPr>
          <p:cNvPr id="56324" name="Rectangle 4"/>
          <p:cNvSpPr>
            <a:spLocks noChangeArrowheads="1"/>
          </p:cNvSpPr>
          <p:nvPr/>
        </p:nvSpPr>
        <p:spPr bwMode="auto">
          <a:xfrm>
            <a:off x="1732951" y="3048000"/>
            <a:ext cx="35052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a:solidFill>
                  <a:schemeClr val="hlink"/>
                </a:solidFill>
                <a:latin typeface="Courier New" charset="0"/>
                <a:ea typeface="굴림" charset="0"/>
                <a:cs typeface="굴림" charset="0"/>
              </a:rPr>
              <a:t>…</a:t>
            </a:r>
          </a:p>
          <a:p>
            <a:r>
              <a:rPr lang="en-US" altLang="ko-KR" dirty="0">
                <a:latin typeface="Courier New" charset="0"/>
                <a:ea typeface="굴림" charset="0"/>
                <a:cs typeface="굴림" charset="0"/>
              </a:rPr>
              <a:t>acquire(&amp;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 </a:t>
            </a:r>
            <a:endParaRPr lang="en-US" altLang="ko-KR" dirty="0">
              <a:solidFill>
                <a:schemeClr val="hlink"/>
              </a:solidFill>
              <a:latin typeface="Courier New" charset="0"/>
              <a:ea typeface="굴림" charset="0"/>
              <a:cs typeface="굴림" charset="0"/>
            </a:endParaRPr>
          </a:p>
          <a:p>
            <a:r>
              <a:rPr lang="en-US" altLang="ko-KR" dirty="0" err="1">
                <a:solidFill>
                  <a:schemeClr val="hlink"/>
                </a:solidFill>
                <a:latin typeface="Courier New" charset="0"/>
                <a:ea typeface="굴림" charset="0"/>
                <a:cs typeface="굴림" charset="0"/>
              </a:rPr>
              <a:t>cond_signal</a:t>
            </a:r>
            <a:r>
              <a:rPr lang="en-US" altLang="ko-KR" dirty="0">
                <a:solidFill>
                  <a:schemeClr val="hlink"/>
                </a:solidFill>
                <a:latin typeface="Courier New" charset="0"/>
                <a:ea typeface="굴림" charset="0"/>
                <a:cs typeface="굴림" charset="0"/>
              </a:rPr>
              <a:t>(&amp;</a:t>
            </a:r>
            <a:r>
              <a:rPr lang="en-US" altLang="ko-KR" dirty="0" err="1">
                <a:solidFill>
                  <a:schemeClr val="hlink"/>
                </a:solidFill>
                <a:latin typeface="Courier New" charset="0"/>
                <a:ea typeface="굴림" charset="0"/>
                <a:cs typeface="굴림" charset="0"/>
              </a:rPr>
              <a:t>buf_CV</a:t>
            </a:r>
            <a:r>
              <a:rPr lang="en-US" altLang="ko-KR" dirty="0">
                <a:solidFill>
                  <a:schemeClr val="hlink"/>
                </a:solidFill>
                <a:latin typeface="Courier New" charset="0"/>
                <a:ea typeface="굴림" charset="0"/>
                <a:cs typeface="굴림" charset="0"/>
              </a:rPr>
              <a:t>);</a:t>
            </a:r>
            <a:endParaRPr lang="en-US" altLang="ko-KR" dirty="0">
              <a:latin typeface="Courier New" charset="0"/>
              <a:ea typeface="굴림" charset="0"/>
              <a:cs typeface="굴림" charset="0"/>
            </a:endParaRPr>
          </a:p>
          <a:p>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release(&amp;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endParaRPr lang="en-US" dirty="0">
              <a:ea typeface="굴림" charset="0"/>
              <a:cs typeface="굴림" charset="0"/>
            </a:endParaRPr>
          </a:p>
        </p:txBody>
      </p:sp>
      <p:grpSp>
        <p:nvGrpSpPr>
          <p:cNvPr id="2" name="Group 12"/>
          <p:cNvGrpSpPr>
            <a:grpSpLocks/>
          </p:cNvGrpSpPr>
          <p:nvPr/>
        </p:nvGrpSpPr>
        <p:grpSpPr bwMode="auto">
          <a:xfrm>
            <a:off x="4805264" y="3659187"/>
            <a:ext cx="1905000" cy="1397000"/>
            <a:chOff x="3529513" y="3581400"/>
            <a:chExt cx="1905000" cy="1397000"/>
          </a:xfrm>
        </p:grpSpPr>
        <p:cxnSp>
          <p:nvCxnSpPr>
            <p:cNvPr id="56332" name="Straight Arrow Connector 6"/>
            <p:cNvCxnSpPr>
              <a:cxnSpLocks noChangeShapeType="1"/>
              <a:endCxn id="56323" idx="1"/>
            </p:cNvCxnSpPr>
            <p:nvPr/>
          </p:nvCxnSpPr>
          <p:spPr bwMode="auto">
            <a:xfrm>
              <a:off x="3529513" y="4953000"/>
              <a:ext cx="1905000" cy="25400"/>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sp>
          <p:nvSpPr>
            <p:cNvPr id="56333" name="Rectangle 18"/>
            <p:cNvSpPr>
              <a:spLocks noChangeArrowheads="1"/>
            </p:cNvSpPr>
            <p:nvPr/>
          </p:nvSpPr>
          <p:spPr bwMode="auto">
            <a:xfrm>
              <a:off x="3657600" y="3581400"/>
              <a:ext cx="1524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a:latin typeface="Courier New" charset="0"/>
                  <a:ea typeface="굴림" charset="0"/>
                  <a:cs typeface="굴림" charset="0"/>
                </a:rPr>
                <a:t>Lock, CPU</a:t>
              </a:r>
              <a:endParaRPr lang="en-US">
                <a:ea typeface="굴림" charset="0"/>
                <a:cs typeface="굴림" charset="0"/>
              </a:endParaRPr>
            </a:p>
          </p:txBody>
        </p:sp>
      </p:grpSp>
      <p:grpSp>
        <p:nvGrpSpPr>
          <p:cNvPr id="3" name="Group 13"/>
          <p:cNvGrpSpPr>
            <a:grpSpLocks/>
          </p:cNvGrpSpPr>
          <p:nvPr/>
        </p:nvGrpSpPr>
        <p:grpSpPr bwMode="auto">
          <a:xfrm>
            <a:off x="4628551" y="4192587"/>
            <a:ext cx="1905000" cy="685800"/>
            <a:chOff x="3429000" y="4114800"/>
            <a:chExt cx="1905000" cy="685800"/>
          </a:xfrm>
        </p:grpSpPr>
        <p:cxnSp>
          <p:nvCxnSpPr>
            <p:cNvPr id="56330" name="Straight Arrow Connector 7"/>
            <p:cNvCxnSpPr>
              <a:cxnSpLocks noChangeShapeType="1"/>
            </p:cNvCxnSpPr>
            <p:nvPr/>
          </p:nvCxnSpPr>
          <p:spPr bwMode="auto">
            <a:xfrm rot="10800000">
              <a:off x="3429000" y="4114800"/>
              <a:ext cx="1905000" cy="685800"/>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sp>
          <p:nvSpPr>
            <p:cNvPr id="56331" name="Rectangle 19"/>
            <p:cNvSpPr>
              <a:spLocks noChangeArrowheads="1"/>
            </p:cNvSpPr>
            <p:nvPr/>
          </p:nvSpPr>
          <p:spPr bwMode="auto">
            <a:xfrm rot="1248180">
              <a:off x="3828806" y="4135607"/>
              <a:ext cx="143511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a:latin typeface="Courier New" charset="0"/>
                  <a:ea typeface="굴림" charset="0"/>
                  <a:cs typeface="굴림" charset="0"/>
                </a:rPr>
                <a:t>Lock, CPU</a:t>
              </a:r>
              <a:endParaRPr lang="en-US">
                <a:ea typeface="굴림" charset="0"/>
                <a:cs typeface="굴림" charset="0"/>
              </a:endParaRPr>
            </a:p>
          </p:txBody>
        </p:sp>
      </p:grpSp>
      <p:cxnSp>
        <p:nvCxnSpPr>
          <p:cNvPr id="47114" name="Straight Arrow Connector 20"/>
          <p:cNvCxnSpPr>
            <a:cxnSpLocks noChangeShapeType="1"/>
          </p:cNvCxnSpPr>
          <p:nvPr/>
        </p:nvCxnSpPr>
        <p:spPr bwMode="auto">
          <a:xfrm rot="5400000">
            <a:off x="2762445" y="3848893"/>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47115" name="Straight Arrow Connector 25"/>
          <p:cNvCxnSpPr>
            <a:cxnSpLocks noChangeShapeType="1"/>
          </p:cNvCxnSpPr>
          <p:nvPr/>
        </p:nvCxnSpPr>
        <p:spPr bwMode="auto">
          <a:xfrm rot="5400000">
            <a:off x="6799458" y="4534694"/>
            <a:ext cx="534988" cy="3175"/>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47116" name="Straight Arrow Connector 27"/>
          <p:cNvCxnSpPr>
            <a:cxnSpLocks noChangeShapeType="1"/>
          </p:cNvCxnSpPr>
          <p:nvPr/>
        </p:nvCxnSpPr>
        <p:spPr bwMode="auto">
          <a:xfrm rot="5400000">
            <a:off x="2760858" y="4382294"/>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6971321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 calcmode="lin" valueType="num">
                                      <p:cBhvr additive="base">
                                        <p:cTn id="7" dur="500" fill="hold"/>
                                        <p:tgtEl>
                                          <p:spTgt spid="5632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63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6322">
                                            <p:txEl>
                                              <p:pRg st="2" end="2"/>
                                            </p:txEl>
                                          </p:spTgt>
                                        </p:tgtEl>
                                        <p:attrNameLst>
                                          <p:attrName>style.visibility</p:attrName>
                                        </p:attrNameLst>
                                      </p:cBhvr>
                                      <p:to>
                                        <p:strVal val="visible"/>
                                      </p:to>
                                    </p:set>
                                    <p:anim calcmode="lin" valueType="num">
                                      <p:cBhvr additive="base">
                                        <p:cTn id="13" dur="500" fill="hold"/>
                                        <p:tgtEl>
                                          <p:spTgt spid="56322">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63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3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1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711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71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56322">
                                            <p:txEl>
                                              <p:pRg st="11" end="11"/>
                                            </p:txEl>
                                          </p:spTgt>
                                        </p:tgtEl>
                                        <p:attrNameLst>
                                          <p:attrName>style.visibility</p:attrName>
                                        </p:attrNameLst>
                                      </p:cBhvr>
                                      <p:to>
                                        <p:strVal val="visible"/>
                                      </p:to>
                                    </p:set>
                                    <p:anim calcmode="lin" valueType="num">
                                      <p:cBhvr additive="base">
                                        <p:cTn id="45" dur="500" fill="hold"/>
                                        <p:tgtEl>
                                          <p:spTgt spid="56322">
                                            <p:txEl>
                                              <p:pRg st="11" end="1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632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6322">
                                            <p:txEl>
                                              <p:pRg st="13" end="13"/>
                                            </p:txEl>
                                          </p:spTgt>
                                        </p:tgtEl>
                                        <p:attrNameLst>
                                          <p:attrName>style.visibility</p:attrName>
                                        </p:attrNameLst>
                                      </p:cBhvr>
                                      <p:to>
                                        <p:strVal val="visible"/>
                                      </p:to>
                                    </p:set>
                                    <p:anim calcmode="lin" valueType="num">
                                      <p:cBhvr additive="base">
                                        <p:cTn id="51" dur="500" fill="hold"/>
                                        <p:tgtEl>
                                          <p:spTgt spid="56322">
                                            <p:txEl>
                                              <p:pRg st="13" end="1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6322">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uiExpand="1" build="p"/>
      <p:bldP spid="56323" grpId="0"/>
      <p:bldP spid="56324"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ea typeface="굴림" panose="020B0600000101010101" pitchFamily="34" charset="-127"/>
              </a:rPr>
              <a:t>Recall: Simple locks using </a:t>
            </a:r>
            <a:r>
              <a:rPr lang="en-US" altLang="ko-KR" dirty="0" err="1">
                <a:ea typeface="굴림" panose="020B0600000101010101" pitchFamily="34" charset="-127"/>
              </a:rPr>
              <a:t>test&amp;set</a:t>
            </a:r>
            <a:endParaRPr lang="en-US" altLang="ko-KR" dirty="0">
              <a:ea typeface="굴림" panose="020B0600000101010101" pitchFamily="34" charset="-127"/>
            </a:endParaRPr>
          </a:p>
        </p:txBody>
      </p:sp>
      <p:sp>
        <p:nvSpPr>
          <p:cNvPr id="454659" name="Rectangle 3"/>
          <p:cNvSpPr>
            <a:spLocks noGrp="1" noChangeArrowheads="1"/>
          </p:cNvSpPr>
          <p:nvPr>
            <p:ph type="body" idx="1"/>
          </p:nvPr>
        </p:nvSpPr>
        <p:spPr>
          <a:xfrm>
            <a:off x="685800" y="685800"/>
            <a:ext cx="10896600" cy="6096000"/>
          </a:xfrm>
        </p:spPr>
        <p:txBody>
          <a:bodyPr>
            <a:normAutofit/>
          </a:bodyPr>
          <a:lstStyle/>
          <a:p>
            <a:pPr marL="0" indent="0">
              <a:buNone/>
              <a:tabLst>
                <a:tab pos="1027113" algn="l"/>
                <a:tab pos="1377950" algn="l"/>
                <a:tab pos="1716088" algn="l"/>
              </a:tabLst>
            </a:pPr>
            <a:endParaRPr lang="en-US" altLang="ko-KR" sz="2200" dirty="0">
              <a:ea typeface="굴림" panose="020B0600000101010101" pitchFamily="34" charset="-127"/>
            </a:endParaRPr>
          </a:p>
          <a:p>
            <a:pPr marL="0" indent="0">
              <a:buNone/>
              <a:tabLst>
                <a:tab pos="1027113" algn="l"/>
                <a:tab pos="1377950" algn="l"/>
                <a:tab pos="1716088" algn="l"/>
              </a:tabLst>
            </a:pPr>
            <a:endParaRPr lang="en-US" altLang="ko-KR" sz="2200" dirty="0">
              <a:ea typeface="굴림" panose="020B0600000101010101" pitchFamily="34" charset="-127"/>
            </a:endParaRPr>
          </a:p>
          <a:p>
            <a:pPr marL="0" indent="0" algn="ctr">
              <a:buNone/>
              <a:tabLst>
                <a:tab pos="1027113" algn="l"/>
                <a:tab pos="1377950" algn="l"/>
                <a:tab pos="1716088" algn="l"/>
              </a:tabLst>
            </a:pPr>
            <a:r>
              <a:rPr lang="en-US" altLang="ko-KR" sz="2200" dirty="0">
                <a:ea typeface="굴림" panose="020B0600000101010101" pitchFamily="34" charset="-127"/>
              </a:rPr>
              <a:t>Busy-waiting lock that doesn’t require entry into the kernel:</a:t>
            </a:r>
          </a:p>
          <a:p>
            <a:pPr marL="0" indent="0">
              <a:buNone/>
              <a:tabLst>
                <a:tab pos="1027113" algn="l"/>
                <a:tab pos="1377950" algn="l"/>
                <a:tab pos="1716088" algn="l"/>
              </a:tabLst>
            </a:pPr>
            <a:endParaRPr lang="en-US" altLang="ko-KR" sz="2200" dirty="0">
              <a:ea typeface="굴림" panose="020B0600000101010101" pitchFamily="34" charset="-127"/>
            </a:endParaRPr>
          </a:p>
          <a:p>
            <a:pPr>
              <a:buNone/>
              <a:tabLst>
                <a:tab pos="1027113" algn="l"/>
                <a:tab pos="1377950" algn="l"/>
                <a:tab pos="1716088" algn="l"/>
              </a:tabLst>
            </a:pPr>
            <a:r>
              <a:rPr lang="en-US" altLang="ko-KR" sz="2000" dirty="0">
                <a:solidFill>
                  <a:srgbClr val="FF0000"/>
                </a:solidFill>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	// Storage: just a memory location in </a:t>
            </a:r>
            <a:r>
              <a:rPr lang="en-US" altLang="ko-KR" sz="1800" dirty="0" err="1">
                <a:solidFill>
                  <a:srgbClr val="FF0000"/>
                </a:solidFill>
                <a:latin typeface="Consolas" charset="0"/>
                <a:ea typeface="Consolas" charset="0"/>
                <a:cs typeface="Consolas" charset="0"/>
              </a:rPr>
              <a:t>userspace</a:t>
            </a:r>
            <a:r>
              <a:rPr lang="en-US" altLang="ko-KR" sz="1800" dirty="0">
                <a:solidFill>
                  <a:srgbClr val="FF0000"/>
                </a:solidFill>
                <a:latin typeface="Consolas" charset="0"/>
                <a:ea typeface="Consolas" charset="0"/>
                <a:cs typeface="Consolas" charset="0"/>
              </a:rPr>
              <a:t>; 0 means “unlocked”</a:t>
            </a:r>
            <a:br>
              <a:rPr lang="en-US" altLang="ko-KR" sz="1800" dirty="0">
                <a:solidFill>
                  <a:srgbClr val="FF0000"/>
                </a:solidFill>
                <a:latin typeface="Consolas" charset="0"/>
                <a:ea typeface="Consolas" charset="0"/>
                <a:cs typeface="Consolas" charset="0"/>
              </a:rPr>
            </a:br>
            <a:r>
              <a:rPr lang="en-US" altLang="ko-KR" sz="1800" dirty="0">
                <a:solidFill>
                  <a:srgbClr val="233AE1"/>
                </a:solidFill>
                <a:latin typeface="Consolas" charset="0"/>
                <a:ea typeface="굴림" panose="020B0600000101010101" pitchFamily="34" charset="-127"/>
              </a:rPr>
              <a:t>	</a:t>
            </a:r>
            <a:r>
              <a:rPr lang="en-US" altLang="ko-KR" sz="1800" dirty="0">
                <a:solidFill>
                  <a:schemeClr val="accent5">
                    <a:lumMod val="50000"/>
                  </a:schemeClr>
                </a:solidFill>
                <a:latin typeface="Consolas" charset="0"/>
                <a:ea typeface="Consolas" charset="0"/>
                <a:cs typeface="Consolas" charset="0"/>
              </a:rPr>
              <a:t>int </a:t>
            </a:r>
            <a:r>
              <a:rPr lang="en-US" altLang="ko-KR" sz="1800" dirty="0" err="1">
                <a:solidFill>
                  <a:schemeClr val="accent5">
                    <a:lumMod val="50000"/>
                  </a:schemeClr>
                </a:solidFill>
                <a:latin typeface="Consolas" charset="0"/>
                <a:ea typeface="Consolas" charset="0"/>
                <a:cs typeface="Consolas" charset="0"/>
              </a:rPr>
              <a:t>mylock</a:t>
            </a:r>
            <a:r>
              <a:rPr lang="en-US" altLang="ko-KR" sz="1800" dirty="0">
                <a:solidFill>
                  <a:schemeClr val="accent5">
                    <a:lumMod val="50000"/>
                  </a:schemeClr>
                </a:solidFill>
                <a:latin typeface="Consolas" charset="0"/>
                <a:ea typeface="Consolas" charset="0"/>
                <a:cs typeface="Consolas" charset="0"/>
              </a:rPr>
              <a:t> = 0; </a:t>
            </a:r>
            <a:r>
              <a:rPr lang="en-US" altLang="en-US" sz="1800" dirty="0">
                <a:solidFill>
                  <a:schemeClr val="accent5">
                    <a:lumMod val="50000"/>
                  </a:schemeClr>
                </a:solidFill>
                <a:latin typeface="Consolas" charset="0"/>
                <a:ea typeface="Consolas" charset="0"/>
                <a:cs typeface="Consolas" charset="0"/>
              </a:rPr>
              <a:t>// Interface: acquire(&amp;</a:t>
            </a:r>
            <a:r>
              <a:rPr lang="en-US" altLang="en-US" sz="1800" dirty="0" err="1">
                <a:solidFill>
                  <a:schemeClr val="accent5">
                    <a:lumMod val="50000"/>
                  </a:schemeClr>
                </a:solidFill>
                <a:latin typeface="Consolas" charset="0"/>
                <a:ea typeface="Consolas" charset="0"/>
                <a:cs typeface="Consolas" charset="0"/>
              </a:rPr>
              <a:t>mylock</a:t>
            </a:r>
            <a:r>
              <a:rPr lang="en-US" altLang="en-US" sz="1800" dirty="0">
                <a:solidFill>
                  <a:schemeClr val="accent5">
                    <a:lumMod val="50000"/>
                  </a:schemeClr>
                </a:solidFill>
                <a:latin typeface="Consolas" charset="0"/>
                <a:ea typeface="Consolas" charset="0"/>
                <a:cs typeface="Consolas" charset="0"/>
              </a:rPr>
              <a:t>);</a:t>
            </a:r>
            <a:br>
              <a:rPr lang="en-US" altLang="en-US" sz="1800" dirty="0">
                <a:solidFill>
                  <a:schemeClr val="accent5">
                    <a:lumMod val="50000"/>
                  </a:schemeClr>
                </a:solidFill>
                <a:latin typeface="Consolas" charset="0"/>
                <a:ea typeface="Consolas" charset="0"/>
                <a:cs typeface="Consolas" charset="0"/>
              </a:rPr>
            </a:br>
            <a:r>
              <a:rPr lang="en-US" altLang="en-US" sz="1800" dirty="0">
                <a:solidFill>
                  <a:schemeClr val="accent5">
                    <a:lumMod val="50000"/>
                  </a:schemeClr>
                </a:solidFill>
                <a:latin typeface="Consolas" charset="0"/>
                <a:ea typeface="Consolas" charset="0"/>
                <a:cs typeface="Consolas" charset="0"/>
              </a:rPr>
              <a:t>	                //            release(&amp;</a:t>
            </a:r>
            <a:r>
              <a:rPr lang="en-US" altLang="en-US" sz="1800" dirty="0" err="1">
                <a:solidFill>
                  <a:schemeClr val="accent5">
                    <a:lumMod val="50000"/>
                  </a:schemeClr>
                </a:solidFill>
                <a:latin typeface="Consolas" charset="0"/>
                <a:ea typeface="Consolas" charset="0"/>
                <a:cs typeface="Consolas" charset="0"/>
              </a:rPr>
              <a:t>mylock</a:t>
            </a:r>
            <a:r>
              <a:rPr lang="en-US" altLang="en-US" sz="1800" dirty="0">
                <a:solidFill>
                  <a:schemeClr val="accent5">
                    <a:lumMod val="50000"/>
                  </a:schemeClr>
                </a:solidFill>
                <a:latin typeface="Consolas" charset="0"/>
                <a:ea typeface="Consolas" charset="0"/>
                <a:cs typeface="Consolas" charset="0"/>
              </a:rPr>
              <a:t>);</a:t>
            </a:r>
          </a:p>
          <a:p>
            <a:pPr>
              <a:buNone/>
              <a:tabLst>
                <a:tab pos="1027113" algn="l"/>
                <a:tab pos="1377950" algn="l"/>
                <a:tab pos="1716088" algn="l"/>
              </a:tabLst>
            </a:pPr>
            <a:endParaRPr lang="en-US" altLang="en-US" sz="1800" dirty="0">
              <a:solidFill>
                <a:schemeClr val="accent5">
                  <a:lumMod val="50000"/>
                </a:schemeClr>
              </a:solidFill>
              <a:latin typeface="Consolas" charset="0"/>
              <a:ea typeface="Consolas" charset="0"/>
              <a:cs typeface="Consolas" charset="0"/>
            </a:endParaRPr>
          </a:p>
          <a:p>
            <a:pPr>
              <a:buNone/>
              <a:tabLst>
                <a:tab pos="1027113" algn="l"/>
                <a:tab pos="1377950" algn="l"/>
                <a:tab pos="1716088" algn="l"/>
              </a:tabLst>
            </a:pPr>
            <a:r>
              <a:rPr lang="en-US" altLang="ko-KR" sz="1800" dirty="0">
                <a:latin typeface="Consolas" charset="0"/>
                <a:ea typeface="Consolas" charset="0"/>
                <a:cs typeface="Consolas" charset="0"/>
              </a:rPr>
              <a:t>		acquire(int *</a:t>
            </a:r>
            <a:r>
              <a:rPr lang="en-US" altLang="ko-KR" sz="1800" dirty="0" err="1">
                <a:latin typeface="Consolas" charset="0"/>
                <a:ea typeface="Consolas" charset="0"/>
                <a:cs typeface="Consolas" charset="0"/>
              </a:rPr>
              <a:t>thelock</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while (</a:t>
            </a:r>
            <a:r>
              <a:rPr lang="en-US" altLang="ko-KR" sz="1800" dirty="0" err="1">
                <a:solidFill>
                  <a:srgbClr val="FF0000"/>
                </a:solidFill>
                <a:latin typeface="Consolas" charset="0"/>
                <a:ea typeface="Consolas" charset="0"/>
                <a:cs typeface="Consolas" charset="0"/>
              </a:rPr>
              <a:t>test&amp;set</a:t>
            </a:r>
            <a:r>
              <a:rPr lang="en-US" altLang="ko-KR" sz="1800" dirty="0">
                <a:solidFill>
                  <a:srgbClr val="FF0000"/>
                </a:solidFill>
                <a:latin typeface="Consolas" charset="0"/>
                <a:ea typeface="Consolas" charset="0"/>
                <a:cs typeface="Consolas" charset="0"/>
              </a:rPr>
              <a:t>(</a:t>
            </a:r>
            <a:r>
              <a:rPr lang="en-US" altLang="ko-KR" sz="1800" dirty="0" err="1">
                <a:solidFill>
                  <a:srgbClr val="FF0000"/>
                </a:solidFill>
                <a:latin typeface="Consolas" charset="0"/>
                <a:ea typeface="Consolas" charset="0"/>
                <a:cs typeface="Consolas" charset="0"/>
              </a:rPr>
              <a:t>thelock</a:t>
            </a:r>
            <a:r>
              <a:rPr lang="en-US" altLang="ko-KR" sz="1800" dirty="0">
                <a:solidFill>
                  <a:srgbClr val="FF0000"/>
                </a:solidFill>
                <a:latin typeface="Consolas" charset="0"/>
                <a:ea typeface="Consolas" charset="0"/>
                <a:cs typeface="Consolas" charset="0"/>
              </a:rPr>
              <a:t>)</a:t>
            </a:r>
            <a:r>
              <a:rPr lang="en-US" altLang="ko-KR" sz="1800" dirty="0">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 Atomic operation!</a:t>
            </a:r>
            <a:br>
              <a:rPr lang="en-US" altLang="ko-KR" sz="1800" dirty="0">
                <a:solidFill>
                  <a:srgbClr val="FF0000"/>
                </a:solidFill>
                <a:latin typeface="Consolas" charset="0"/>
                <a:ea typeface="Consolas" charset="0"/>
                <a:cs typeface="Consolas" charset="0"/>
              </a:rPr>
            </a:br>
            <a:r>
              <a:rPr lang="en-US" altLang="ko-KR" sz="1800" dirty="0">
                <a:latin typeface="Consolas" charset="0"/>
                <a:ea typeface="Consolas" charset="0"/>
                <a:cs typeface="Consolas" charset="0"/>
              </a:rPr>
              <a:t>	}</a:t>
            </a:r>
          </a:p>
          <a:p>
            <a:pPr>
              <a:buNone/>
              <a:tabLst>
                <a:tab pos="1027113" algn="l"/>
                <a:tab pos="1377950" algn="l"/>
                <a:tab pos="1716088" algn="l"/>
              </a:tabLst>
            </a:pPr>
            <a:endParaRPr lang="en-US" altLang="ko-KR" sz="1800" dirty="0">
              <a:latin typeface="Consolas" charset="0"/>
              <a:ea typeface="Consolas" charset="0"/>
              <a:cs typeface="Consolas" charset="0"/>
            </a:endParaRPr>
          </a:p>
          <a:p>
            <a:pPr>
              <a:buNone/>
              <a:tabLst>
                <a:tab pos="1027113" algn="l"/>
                <a:tab pos="1377950" algn="l"/>
                <a:tab pos="1716088" algn="l"/>
              </a:tabLst>
            </a:pPr>
            <a:endParaRPr lang="en-US" altLang="ko-KR" sz="1800" dirty="0">
              <a:latin typeface="Consolas" charset="0"/>
              <a:ea typeface="Consolas" charset="0"/>
              <a:cs typeface="Consolas" charset="0"/>
            </a:endParaRPr>
          </a:p>
          <a:p>
            <a:pPr>
              <a:buNone/>
              <a:tabLst>
                <a:tab pos="1027113" algn="l"/>
                <a:tab pos="1377950" algn="l"/>
                <a:tab pos="1716088" algn="l"/>
              </a:tabLst>
            </a:pPr>
            <a:r>
              <a:rPr lang="en-US" altLang="ko-KR" sz="1800" dirty="0">
                <a:latin typeface="Consolas" charset="0"/>
                <a:ea typeface="Consolas" charset="0"/>
                <a:cs typeface="Consolas" charset="0"/>
              </a:rPr>
              <a:t>		release(int *</a:t>
            </a:r>
            <a:r>
              <a:rPr lang="en-US" altLang="ko-KR" sz="1800" dirty="0" err="1">
                <a:latin typeface="Consolas" charset="0"/>
                <a:ea typeface="Consolas" charset="0"/>
                <a:cs typeface="Consolas" charset="0"/>
              </a:rPr>
              <a:t>thelock</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a:t>
            </a:r>
            <a:r>
              <a:rPr lang="en-US" altLang="ko-KR" sz="1800" dirty="0" err="1">
                <a:solidFill>
                  <a:srgbClr val="FF0000"/>
                </a:solidFill>
                <a:latin typeface="Consolas" charset="0"/>
                <a:ea typeface="Consolas" charset="0"/>
                <a:cs typeface="Consolas" charset="0"/>
              </a:rPr>
              <a:t>thelock</a:t>
            </a:r>
            <a:r>
              <a:rPr lang="en-US" altLang="ko-KR" sz="1800" dirty="0">
                <a:solidFill>
                  <a:srgbClr val="FF0000"/>
                </a:solidFill>
                <a:latin typeface="Consolas" charset="0"/>
                <a:ea typeface="Consolas" charset="0"/>
                <a:cs typeface="Consolas" charset="0"/>
              </a:rPr>
              <a:t> = 0;		  // Atomic operation!</a:t>
            </a:r>
            <a:br>
              <a:rPr lang="en-US" altLang="ko-KR" sz="1800" dirty="0">
                <a:solidFill>
                  <a:srgbClr val="FF0000"/>
                </a:solidFill>
                <a:latin typeface="Consolas" charset="0"/>
                <a:ea typeface="Consolas" charset="0"/>
                <a:cs typeface="Consolas" charset="0"/>
              </a:rPr>
            </a:br>
            <a:r>
              <a:rPr lang="en-US" altLang="ko-KR" sz="1800" dirty="0">
                <a:latin typeface="Consolas" charset="0"/>
                <a:ea typeface="Consolas" charset="0"/>
                <a:cs typeface="Consolas" charset="0"/>
              </a:rPr>
              <a:t>	}</a:t>
            </a:r>
          </a:p>
        </p:txBody>
      </p:sp>
    </p:spTree>
    <p:extLst>
      <p:ext uri="{BB962C8B-B14F-4D97-AF65-F5344CB8AC3E}">
        <p14:creationId xmlns:p14="http://schemas.microsoft.com/office/powerpoint/2010/main" val="355153840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ea typeface="굴림" charset="0"/>
                <a:cs typeface="굴림" charset="0"/>
              </a:rPr>
              <a:t>Mesa monitors</a:t>
            </a:r>
          </a:p>
        </p:txBody>
      </p:sp>
      <p:sp>
        <p:nvSpPr>
          <p:cNvPr id="58370" name="Rectangle 3"/>
          <p:cNvSpPr>
            <a:spLocks noGrp="1" noChangeArrowheads="1"/>
          </p:cNvSpPr>
          <p:nvPr>
            <p:ph type="body" idx="1"/>
          </p:nvPr>
        </p:nvSpPr>
        <p:spPr>
          <a:xfrm>
            <a:off x="914400" y="762000"/>
            <a:ext cx="10363200" cy="6019800"/>
          </a:xfrm>
        </p:spPr>
        <p:txBody>
          <a:bodyPr>
            <a:normAutofit/>
          </a:bodyPr>
          <a:lstStyle/>
          <a:p>
            <a:pPr marL="0" indent="0" algn="ctr">
              <a:lnSpc>
                <a:spcPct val="80000"/>
              </a:lnSpc>
              <a:spcBef>
                <a:spcPct val="20000"/>
              </a:spcBef>
              <a:buNone/>
              <a:tabLst>
                <a:tab pos="688975" algn="l"/>
                <a:tab pos="1027113" algn="l"/>
                <a:tab pos="1377950" algn="l"/>
              </a:tabLst>
            </a:pPr>
            <a:r>
              <a:rPr lang="en-US" altLang="ko-KR" dirty="0">
                <a:ea typeface="굴림" charset="0"/>
                <a:cs typeface="굴림" charset="0"/>
              </a:rPr>
              <a:t>Signaler keeps lock and processor</a:t>
            </a:r>
          </a:p>
          <a:p>
            <a:pPr marL="0" indent="0" algn="ctr">
              <a:lnSpc>
                <a:spcPct val="80000"/>
              </a:lnSpc>
              <a:spcBef>
                <a:spcPct val="20000"/>
              </a:spcBef>
              <a:buNone/>
              <a:tabLst>
                <a:tab pos="688975" algn="l"/>
                <a:tab pos="1027113" algn="l"/>
                <a:tab pos="1377950" algn="l"/>
              </a:tabLst>
            </a:pPr>
            <a:r>
              <a:rPr lang="en-US" altLang="ko-KR" dirty="0">
                <a:ea typeface="굴림" charset="0"/>
                <a:cs typeface="굴림" charset="0"/>
              </a:rPr>
              <a:t>Waiter placed on ready queue with no special priority</a:t>
            </a:r>
          </a:p>
          <a:p>
            <a:pPr>
              <a:lnSpc>
                <a:spcPct val="80000"/>
              </a:lnSpc>
              <a:spcBef>
                <a:spcPct val="20000"/>
              </a:spcBef>
              <a:tabLst>
                <a:tab pos="688975" algn="l"/>
                <a:tab pos="1027113" algn="l"/>
                <a:tab pos="1377950" algn="l"/>
              </a:tabLst>
            </a:pPr>
            <a:endParaRPr lang="en-US" altLang="ko-KR" dirty="0">
              <a:solidFill>
                <a:schemeClr val="hlink"/>
              </a:solidFill>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latin typeface="Helvetica" charset="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latin typeface="Helvetica" charset="0"/>
              <a:ea typeface="굴림" charset="0"/>
              <a:cs typeface="굴림" charset="0"/>
            </a:endParaRPr>
          </a:p>
          <a:p>
            <a:pPr marL="0" indent="0" algn="ctr">
              <a:lnSpc>
                <a:spcPct val="80000"/>
              </a:lnSpc>
              <a:spcBef>
                <a:spcPct val="20000"/>
              </a:spcBef>
              <a:buNone/>
              <a:tabLst>
                <a:tab pos="688975" algn="l"/>
                <a:tab pos="1027113" algn="l"/>
                <a:tab pos="1377950" algn="l"/>
              </a:tabLst>
            </a:pPr>
            <a:r>
              <a:rPr lang="en-US" altLang="ko-KR" dirty="0">
                <a:ea typeface="굴림" charset="0"/>
                <a:cs typeface="굴림" charset="0"/>
              </a:rPr>
              <a:t>Practically, need to check condition again after wait</a:t>
            </a:r>
          </a:p>
          <a:p>
            <a:pPr lvl="1" algn="ctr">
              <a:lnSpc>
                <a:spcPct val="80000"/>
              </a:lnSpc>
              <a:spcBef>
                <a:spcPct val="20000"/>
              </a:spcBef>
              <a:tabLst>
                <a:tab pos="688975" algn="l"/>
                <a:tab pos="1027113" algn="l"/>
                <a:tab pos="1377950" algn="l"/>
              </a:tabLst>
            </a:pPr>
            <a:r>
              <a:rPr lang="en-US" altLang="ko-KR" dirty="0">
                <a:ea typeface="굴림" charset="0"/>
                <a:cs typeface="굴림" charset="0"/>
              </a:rPr>
              <a:t>By the time the waiter gets scheduled, condition may be false again </a:t>
            </a:r>
          </a:p>
          <a:p>
            <a:pPr lvl="1" algn="ctr">
              <a:lnSpc>
                <a:spcPct val="80000"/>
              </a:lnSpc>
              <a:spcBef>
                <a:spcPct val="20000"/>
              </a:spcBef>
              <a:tabLst>
                <a:tab pos="688975" algn="l"/>
                <a:tab pos="1027113" algn="l"/>
                <a:tab pos="1377950" algn="l"/>
              </a:tabLst>
            </a:pPr>
            <a:r>
              <a:rPr lang="en-US" altLang="ko-KR" dirty="0">
                <a:ea typeface="굴림" charset="0"/>
                <a:cs typeface="굴림" charset="0"/>
              </a:rPr>
              <a:t>– so, just check again with the “while” loop</a:t>
            </a:r>
          </a:p>
          <a:p>
            <a:pPr lvl="1">
              <a:lnSpc>
                <a:spcPct val="80000"/>
              </a:lnSpc>
              <a:spcBef>
                <a:spcPct val="20000"/>
              </a:spcBef>
              <a:tabLst>
                <a:tab pos="688975" algn="l"/>
                <a:tab pos="1027113" algn="l"/>
                <a:tab pos="1377950" algn="l"/>
              </a:tabLst>
            </a:pPr>
            <a:endParaRPr lang="en-US" altLang="ko-KR" dirty="0">
              <a:ea typeface="굴림" charset="0"/>
              <a:cs typeface="굴림" charset="0"/>
            </a:endParaRPr>
          </a:p>
          <a:p>
            <a:pPr lvl="1">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lvl="1">
              <a:lnSpc>
                <a:spcPct val="80000"/>
              </a:lnSpc>
              <a:spcBef>
                <a:spcPct val="20000"/>
              </a:spcBef>
              <a:tabLst>
                <a:tab pos="688975" algn="l"/>
                <a:tab pos="1027113" algn="l"/>
                <a:tab pos="1377950" algn="l"/>
              </a:tabLst>
            </a:pPr>
            <a:endParaRPr lang="en-US" altLang="ko-KR" dirty="0">
              <a:latin typeface="Helvetica" charset="0"/>
              <a:ea typeface="굴림" charset="0"/>
              <a:cs typeface="굴림" charset="0"/>
            </a:endParaRPr>
          </a:p>
          <a:p>
            <a:pPr lvl="1">
              <a:lnSpc>
                <a:spcPct val="80000"/>
              </a:lnSpc>
              <a:spcBef>
                <a:spcPct val="20000"/>
              </a:spcBef>
              <a:buNone/>
              <a:tabLst>
                <a:tab pos="688975" algn="l"/>
                <a:tab pos="1027113" algn="l"/>
                <a:tab pos="1377950" algn="l"/>
              </a:tabLst>
            </a:pPr>
            <a:endParaRPr lang="en-US" altLang="ko-KR" dirty="0">
              <a:latin typeface="Helvetica" charset="0"/>
              <a:ea typeface="굴림" charset="0"/>
              <a:cs typeface="굴림" charset="0"/>
            </a:endParaRPr>
          </a:p>
        </p:txBody>
      </p:sp>
      <p:sp>
        <p:nvSpPr>
          <p:cNvPr id="58371" name="Rectangle 3"/>
          <p:cNvSpPr>
            <a:spLocks noChangeArrowheads="1"/>
          </p:cNvSpPr>
          <p:nvPr/>
        </p:nvSpPr>
        <p:spPr bwMode="auto">
          <a:xfrm>
            <a:off x="6553200" y="1982787"/>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rgbClr val="000000"/>
                </a:solidFill>
                <a:latin typeface="Courier New" charset="0"/>
                <a:ea typeface="굴림" charset="0"/>
                <a:cs typeface="굴림" charset="0"/>
              </a:rPr>
              <a:t>acquire(&amp;</a:t>
            </a:r>
            <a:r>
              <a:rPr lang="en-US" altLang="ko-KR" dirty="0" err="1">
                <a:solidFill>
                  <a:srgbClr val="000000"/>
                </a:solidFill>
                <a:latin typeface="Courier New" charset="0"/>
                <a:ea typeface="굴림" charset="0"/>
                <a:cs typeface="굴림" charset="0"/>
              </a:rPr>
              <a:t>buf_lock</a:t>
            </a:r>
            <a:r>
              <a:rPr lang="en-US" altLang="ko-KR" dirty="0">
                <a:solidFill>
                  <a:srgbClr val="000000"/>
                </a:solidFill>
                <a:latin typeface="Courier New" charset="0"/>
                <a:ea typeface="굴림" charset="0"/>
                <a:cs typeface="굴림" charset="0"/>
              </a:rPr>
              <a:t>);</a:t>
            </a:r>
          </a:p>
          <a:p>
            <a:r>
              <a:rPr lang="en-US" altLang="ko-KR" dirty="0">
                <a:solidFill>
                  <a:srgbClr val="000000"/>
                </a:solidFill>
                <a:latin typeface="Courier New" charset="0"/>
                <a:ea typeface="굴림" charset="0"/>
                <a:cs typeface="굴림" charset="0"/>
              </a:rPr>
              <a:t>…</a:t>
            </a:r>
          </a:p>
          <a:p>
            <a:r>
              <a:rPr lang="en-US" altLang="ko-KR" dirty="0">
                <a:solidFill>
                  <a:schemeClr val="hlink"/>
                </a:solidFill>
                <a:latin typeface="Courier New" charset="0"/>
                <a:ea typeface="굴림" charset="0"/>
                <a:cs typeface="굴림" charset="0"/>
              </a:rPr>
              <a:t>while (</a:t>
            </a:r>
            <a:r>
              <a:rPr lang="en-US" altLang="ko-KR" dirty="0" err="1">
                <a:solidFill>
                  <a:schemeClr val="hlink"/>
                </a:solidFill>
                <a:latin typeface="Courier New" charset="0"/>
                <a:ea typeface="굴림" charset="0"/>
                <a:cs typeface="굴림" charset="0"/>
              </a:rPr>
              <a:t>isEmpty</a:t>
            </a:r>
            <a:r>
              <a:rPr lang="en-US" altLang="ko-KR" dirty="0">
                <a:solidFill>
                  <a:schemeClr val="hlink"/>
                </a:solidFill>
                <a:latin typeface="Courier New" charset="0"/>
                <a:ea typeface="굴림" charset="0"/>
                <a:cs typeface="굴림" charset="0"/>
              </a:rPr>
              <a:t>(&amp;queue)) {</a:t>
            </a:r>
            <a:br>
              <a:rPr lang="en-US" altLang="ko-KR" dirty="0">
                <a:solidFill>
                  <a:schemeClr val="hlink"/>
                </a:solidFill>
                <a:latin typeface="Courier New" charset="0"/>
                <a:ea typeface="굴림" charset="0"/>
                <a:cs typeface="굴림" charset="0"/>
              </a:rPr>
            </a:br>
            <a:r>
              <a:rPr lang="en-US" altLang="ko-KR" dirty="0">
                <a:solidFill>
                  <a:schemeClr val="hlink"/>
                </a:solidFill>
                <a:latin typeface="Courier New" charset="0"/>
                <a:ea typeface="굴림" charset="0"/>
                <a:cs typeface="굴림" charset="0"/>
              </a:rPr>
              <a:t>  </a:t>
            </a:r>
            <a:r>
              <a:rPr lang="en-US" altLang="ko-KR" dirty="0" err="1">
                <a:solidFill>
                  <a:schemeClr val="hlink"/>
                </a:solidFill>
                <a:latin typeface="Courier New" charset="0"/>
                <a:ea typeface="굴림" charset="0"/>
                <a:cs typeface="굴림" charset="0"/>
              </a:rPr>
              <a:t>cond_wait</a:t>
            </a:r>
            <a:r>
              <a:rPr lang="en-US" altLang="ko-KR" dirty="0">
                <a:solidFill>
                  <a:schemeClr val="hlink"/>
                </a:solidFill>
                <a:latin typeface="Courier New" charset="0"/>
                <a:ea typeface="굴림" charset="0"/>
                <a:cs typeface="굴림" charset="0"/>
              </a:rPr>
              <a:t>(&amp;buf_CV,&amp;</a:t>
            </a:r>
            <a:r>
              <a:rPr lang="en-US" altLang="ko-KR" dirty="0" err="1">
                <a:solidFill>
                  <a:schemeClr val="hlink"/>
                </a:solidFill>
                <a:latin typeface="Courier New" charset="0"/>
                <a:ea typeface="굴림" charset="0"/>
                <a:cs typeface="굴림" charset="0"/>
              </a:rPr>
              <a:t>buf_lock</a:t>
            </a:r>
            <a:r>
              <a:rPr lang="en-US" altLang="ko-KR" dirty="0">
                <a:solidFill>
                  <a:schemeClr val="hlink"/>
                </a:solidFill>
                <a:latin typeface="Courier New" charset="0"/>
                <a:ea typeface="굴림" charset="0"/>
                <a:cs typeface="굴림" charset="0"/>
              </a:rPr>
              <a:t>); </a:t>
            </a:r>
            <a:br>
              <a:rPr lang="en-US" altLang="ko-KR" dirty="0">
                <a:solidFill>
                  <a:schemeClr val="hlink"/>
                </a:solidFill>
                <a:latin typeface="Courier New" charset="0"/>
                <a:ea typeface="굴림" charset="0"/>
                <a:cs typeface="굴림" charset="0"/>
              </a:rPr>
            </a:br>
            <a:r>
              <a:rPr lang="en-US" altLang="ko-KR" dirty="0">
                <a:solidFill>
                  <a:schemeClr val="hlink"/>
                </a:solidFill>
                <a:latin typeface="Courier New" charset="0"/>
                <a:ea typeface="굴림" charset="0"/>
                <a:cs typeface="굴림" charset="0"/>
              </a:rPr>
              <a:t>}</a:t>
            </a:r>
            <a:br>
              <a:rPr lang="en-US" altLang="ko-KR" dirty="0">
                <a:solidFill>
                  <a:schemeClr val="hlink"/>
                </a:solidFill>
                <a:latin typeface="Courier New" charset="0"/>
                <a:ea typeface="굴림" charset="0"/>
                <a:cs typeface="굴림" charset="0"/>
              </a:rPr>
            </a:br>
            <a:r>
              <a:rPr lang="en-US" altLang="ko-KR" dirty="0">
                <a:latin typeface="Courier New" charset="0"/>
                <a:ea typeface="굴림" charset="0"/>
                <a:cs typeface="굴림" charset="0"/>
              </a:rPr>
              <a:t>…</a:t>
            </a:r>
          </a:p>
          <a:p>
            <a:r>
              <a:rPr lang="en-US" altLang="ko-KR" dirty="0" err="1">
                <a:latin typeface="Courier New" charset="0"/>
                <a:ea typeface="굴림" charset="0"/>
                <a:cs typeface="굴림" charset="0"/>
              </a:rPr>
              <a:t>lock.Release</a:t>
            </a:r>
            <a:r>
              <a:rPr lang="en-US" altLang="ko-KR" dirty="0">
                <a:latin typeface="Courier New" charset="0"/>
                <a:ea typeface="굴림" charset="0"/>
                <a:cs typeface="굴림" charset="0"/>
              </a:rPr>
              <a:t>();</a:t>
            </a:r>
            <a:endParaRPr lang="en-US" dirty="0">
              <a:ea typeface="굴림" charset="0"/>
              <a:cs typeface="굴림" charset="0"/>
            </a:endParaRPr>
          </a:p>
        </p:txBody>
      </p:sp>
      <p:sp>
        <p:nvSpPr>
          <p:cNvPr id="58372" name="Rectangle 4"/>
          <p:cNvSpPr>
            <a:spLocks noChangeArrowheads="1"/>
          </p:cNvSpPr>
          <p:nvPr/>
        </p:nvSpPr>
        <p:spPr bwMode="auto">
          <a:xfrm>
            <a:off x="1828800" y="1981200"/>
            <a:ext cx="3505200" cy="175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a:solidFill>
                  <a:schemeClr val="hlink"/>
                </a:solidFill>
                <a:latin typeface="Courier New" charset="0"/>
                <a:ea typeface="굴림" charset="0"/>
                <a:cs typeface="굴림" charset="0"/>
              </a:rPr>
              <a:t>…</a:t>
            </a:r>
          </a:p>
          <a:p>
            <a:r>
              <a:rPr lang="en-US" altLang="ko-KR" dirty="0">
                <a:latin typeface="Courier New" charset="0"/>
                <a:ea typeface="굴림" charset="0"/>
                <a:cs typeface="굴림" charset="0"/>
              </a:rPr>
              <a:t>acquire(&amp;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 </a:t>
            </a:r>
            <a:endParaRPr lang="en-US" altLang="ko-KR" dirty="0">
              <a:solidFill>
                <a:schemeClr val="hlink"/>
              </a:solidFill>
              <a:latin typeface="Courier New" charset="0"/>
              <a:ea typeface="굴림" charset="0"/>
              <a:cs typeface="굴림" charset="0"/>
            </a:endParaRPr>
          </a:p>
          <a:p>
            <a:r>
              <a:rPr lang="en-US" altLang="ko-KR" dirty="0" err="1">
                <a:solidFill>
                  <a:schemeClr val="hlink"/>
                </a:solidFill>
                <a:latin typeface="Courier New" charset="0"/>
                <a:ea typeface="굴림" charset="0"/>
                <a:cs typeface="굴림" charset="0"/>
              </a:rPr>
              <a:t>cond_signal</a:t>
            </a:r>
            <a:r>
              <a:rPr lang="en-US" altLang="ko-KR" dirty="0">
                <a:solidFill>
                  <a:schemeClr val="hlink"/>
                </a:solidFill>
                <a:latin typeface="Courier New" charset="0"/>
                <a:ea typeface="굴림" charset="0"/>
                <a:cs typeface="굴림" charset="0"/>
              </a:rPr>
              <a:t>(&amp;</a:t>
            </a:r>
            <a:r>
              <a:rPr lang="en-US" altLang="ko-KR" dirty="0" err="1">
                <a:solidFill>
                  <a:schemeClr val="hlink"/>
                </a:solidFill>
                <a:latin typeface="Courier New" charset="0"/>
                <a:ea typeface="굴림" charset="0"/>
                <a:cs typeface="굴림" charset="0"/>
              </a:rPr>
              <a:t>buf_CV</a:t>
            </a:r>
            <a:r>
              <a:rPr lang="en-US" altLang="ko-KR" dirty="0">
                <a:solidFill>
                  <a:schemeClr val="hlink"/>
                </a:solidFill>
                <a:latin typeface="Courier New" charset="0"/>
                <a:ea typeface="굴림" charset="0"/>
                <a:cs typeface="굴림" charset="0"/>
              </a:rPr>
              <a:t>);</a:t>
            </a:r>
            <a:endParaRPr lang="en-US" altLang="ko-KR" dirty="0">
              <a:latin typeface="Courier New" charset="0"/>
              <a:ea typeface="굴림" charset="0"/>
              <a:cs typeface="굴림" charset="0"/>
            </a:endParaRPr>
          </a:p>
          <a:p>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release(&amp;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endParaRPr lang="en-US" dirty="0">
              <a:ea typeface="굴림" charset="0"/>
              <a:cs typeface="굴림" charset="0"/>
            </a:endParaRPr>
          </a:p>
        </p:txBody>
      </p:sp>
      <p:cxnSp>
        <p:nvCxnSpPr>
          <p:cNvPr id="58373" name="Straight Arrow Connector 20"/>
          <p:cNvCxnSpPr>
            <a:cxnSpLocks noChangeShapeType="1"/>
          </p:cNvCxnSpPr>
          <p:nvPr/>
        </p:nvCxnSpPr>
        <p:spPr bwMode="auto">
          <a:xfrm rot="5400000">
            <a:off x="2705894" y="2774135"/>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58374" name="Straight Arrow Connector 27"/>
          <p:cNvCxnSpPr>
            <a:cxnSpLocks noChangeShapeType="1"/>
          </p:cNvCxnSpPr>
          <p:nvPr/>
        </p:nvCxnSpPr>
        <p:spPr bwMode="auto">
          <a:xfrm rot="5400000">
            <a:off x="2704307" y="3307536"/>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grpSp>
        <p:nvGrpSpPr>
          <p:cNvPr id="2" name="Group 10"/>
          <p:cNvGrpSpPr>
            <a:grpSpLocks/>
          </p:cNvGrpSpPr>
          <p:nvPr/>
        </p:nvGrpSpPr>
        <p:grpSpPr bwMode="auto">
          <a:xfrm rot="21303948">
            <a:off x="4303193" y="3041296"/>
            <a:ext cx="2438400" cy="942011"/>
            <a:chOff x="3151163" y="4038600"/>
            <a:chExt cx="2438400"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571012">
              <a:off x="3474910" y="4334280"/>
              <a:ext cx="191590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schedule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585275" y="1642776"/>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waiting thread on ready queue</a:t>
            </a:r>
          </a:p>
        </p:txBody>
      </p:sp>
    </p:spTree>
    <p:extLst>
      <p:ext uri="{BB962C8B-B14F-4D97-AF65-F5344CB8AC3E}">
        <p14:creationId xmlns:p14="http://schemas.microsoft.com/office/powerpoint/2010/main" val="10386506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 calcmode="lin" valueType="num">
                                      <p:cBhvr additive="base">
                                        <p:cTn id="7" dur="500" fill="hold"/>
                                        <p:tgtEl>
                                          <p:spTgt spid="5837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83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370">
                                            <p:txEl>
                                              <p:pRg st="1" end="1"/>
                                            </p:txEl>
                                          </p:spTgt>
                                        </p:tgtEl>
                                        <p:attrNameLst>
                                          <p:attrName>style.visibility</p:attrName>
                                        </p:attrNameLst>
                                      </p:cBhvr>
                                      <p:to>
                                        <p:strVal val="visible"/>
                                      </p:to>
                                    </p:set>
                                    <p:anim calcmode="lin" valueType="num">
                                      <p:cBhvr additive="base">
                                        <p:cTn id="13" dur="500" fill="hold"/>
                                        <p:tgtEl>
                                          <p:spTgt spid="5837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3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3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8373"/>
                                        </p:tgtEl>
                                        <p:attrNameLst>
                                          <p:attrName>style.visibility</p:attrName>
                                        </p:attrNameLst>
                                      </p:cBhvr>
                                      <p:to>
                                        <p:strVal val="visible"/>
                                      </p:to>
                                    </p:set>
                                    <p:animEffect transition="in" filter="wipe(up)">
                                      <p:cBhvr>
                                        <p:cTn id="25" dur="500"/>
                                        <p:tgtEl>
                                          <p:spTgt spid="5837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8374"/>
                                        </p:tgtEl>
                                        <p:attrNameLst>
                                          <p:attrName>style.visibility</p:attrName>
                                        </p:attrNameLst>
                                      </p:cBhvr>
                                      <p:to>
                                        <p:strVal val="visible"/>
                                      </p:to>
                                    </p:set>
                                    <p:animEffect transition="in" filter="wipe(up)">
                                      <p:cBhvr>
                                        <p:cTn id="34" dur="500"/>
                                        <p:tgtEl>
                                          <p:spTgt spid="5837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58370">
                                            <p:txEl>
                                              <p:pRg st="11" end="11"/>
                                            </p:txEl>
                                          </p:spTgt>
                                        </p:tgtEl>
                                        <p:attrNameLst>
                                          <p:attrName>style.visibility</p:attrName>
                                        </p:attrNameLst>
                                      </p:cBhvr>
                                      <p:to>
                                        <p:strVal val="visible"/>
                                      </p:to>
                                    </p:set>
                                    <p:anim calcmode="lin" valueType="num">
                                      <p:cBhvr additive="base">
                                        <p:cTn id="44" dur="500" fill="hold"/>
                                        <p:tgtEl>
                                          <p:spTgt spid="58370">
                                            <p:txEl>
                                              <p:pRg st="11" end="11"/>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8370">
                                            <p:txEl>
                                              <p:pRg st="11" end="11"/>
                                            </p:txEl>
                                          </p:spTgt>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58370">
                                            <p:txEl>
                                              <p:pRg st="12" end="12"/>
                                            </p:txEl>
                                          </p:spTgt>
                                        </p:tgtEl>
                                        <p:attrNameLst>
                                          <p:attrName>style.visibility</p:attrName>
                                        </p:attrNameLst>
                                      </p:cBhvr>
                                      <p:to>
                                        <p:strVal val="visible"/>
                                      </p:to>
                                    </p:set>
                                    <p:anim calcmode="lin" valueType="num">
                                      <p:cBhvr additive="base">
                                        <p:cTn id="48" dur="500" fill="hold"/>
                                        <p:tgtEl>
                                          <p:spTgt spid="58370">
                                            <p:txEl>
                                              <p:pRg st="12" end="12"/>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58370">
                                            <p:txEl>
                                              <p:pRg st="12" end="12"/>
                                            </p:txEl>
                                          </p:spTgt>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58370">
                                            <p:txEl>
                                              <p:pRg st="13" end="13"/>
                                            </p:txEl>
                                          </p:spTgt>
                                        </p:tgtEl>
                                        <p:attrNameLst>
                                          <p:attrName>style.visibility</p:attrName>
                                        </p:attrNameLst>
                                      </p:cBhvr>
                                      <p:to>
                                        <p:strVal val="visible"/>
                                      </p:to>
                                    </p:set>
                                    <p:anim calcmode="lin" valueType="num">
                                      <p:cBhvr additive="base">
                                        <p:cTn id="52" dur="500" fill="hold"/>
                                        <p:tgtEl>
                                          <p:spTgt spid="58370">
                                            <p:txEl>
                                              <p:pRg st="13" end="13"/>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58370">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800"/>
            <a:ext cx="8673267" cy="9906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US" altLang="ko-KR" sz="2400" b="0" dirty="0">
                <a:latin typeface="Consolas" panose="020B0609020204030204" pitchFamily="49" charset="0"/>
                <a:ea typeface="굴림" charset="0"/>
                <a:cs typeface="Consolas" panose="020B0609020204030204" pitchFamily="49" charset="0"/>
              </a:rPr>
              <a:t>lock </a:t>
            </a:r>
            <a:r>
              <a:rPr lang="en-US" altLang="ko-KR" sz="2400" b="0" dirty="0" err="1">
                <a:latin typeface="Consolas" panose="020B0609020204030204" pitchFamily="49" charset="0"/>
                <a:ea typeface="굴림" charset="0"/>
                <a:cs typeface="Consolas" panose="020B0609020204030204" pitchFamily="49" charset="0"/>
              </a:rPr>
              <a:t>buf_lock</a:t>
            </a:r>
            <a:r>
              <a:rPr lang="en-US" altLang="ko-KR" sz="2400" b="0" dirty="0">
                <a:latin typeface="Consolas" panose="020B0609020204030204" pitchFamily="49" charset="0"/>
                <a:ea typeface="굴림" charset="0"/>
                <a:cs typeface="Consolas" panose="020B06090202040302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2400" b="0" dirty="0">
                <a:solidFill>
                  <a:srgbClr val="FF0000"/>
                </a:solidFill>
                <a:latin typeface="Consolas" panose="020B0609020204030204" pitchFamily="49" charset="0"/>
                <a:ea typeface="굴림" charset="0"/>
                <a:cs typeface="Consolas" panose="020B0609020204030204" pitchFamily="49" charset="0"/>
              </a:rPr>
              <a:t>condition </a:t>
            </a:r>
            <a:r>
              <a:rPr lang="en-US" altLang="ko-KR" sz="2400" b="0" dirty="0" err="1">
                <a:solidFill>
                  <a:srgbClr val="FF0000"/>
                </a:solidFill>
                <a:latin typeface="Consolas" panose="020B0609020204030204" pitchFamily="49" charset="0"/>
                <a:ea typeface="굴림" charset="0"/>
                <a:cs typeface="Consolas" panose="020B0609020204030204" pitchFamily="49" charset="0"/>
              </a:rPr>
              <a:t>isNotEmpty</a:t>
            </a:r>
            <a:r>
              <a:rPr lang="en-US" altLang="ko-KR" sz="2400" b="0" dirty="0">
                <a:solidFill>
                  <a:srgbClr val="FF0000"/>
                </a:solidFill>
                <a:latin typeface="Consolas" panose="020B0609020204030204" pitchFamily="49" charset="0"/>
                <a:ea typeface="굴림" charset="0"/>
                <a:cs typeface="Consolas" panose="020B0609020204030204" pitchFamily="49" charset="0"/>
              </a:rPr>
              <a:t> </a:t>
            </a:r>
            <a:r>
              <a:rPr lang="en-US" altLang="ko-KR" sz="2400" b="0" dirty="0">
                <a:latin typeface="Consolas" panose="020B0609020204030204" pitchFamily="49" charset="0"/>
                <a:ea typeface="굴림" charset="0"/>
                <a:cs typeface="Consolas" panose="020B0609020204030204" pitchFamily="49" charset="0"/>
              </a:rPr>
              <a:t>= &lt;initially empty&gt;</a:t>
            </a:r>
          </a:p>
          <a:p>
            <a:pPr indent="0">
              <a:lnSpc>
                <a:spcPct val="120000"/>
              </a:lnSpc>
              <a:spcBef>
                <a:spcPts val="0"/>
              </a:spcBef>
              <a:buNone/>
              <a:tabLst>
                <a:tab pos="801688" algn="l"/>
                <a:tab pos="1139825" algn="l"/>
                <a:tab pos="1541463" algn="l"/>
                <a:tab pos="4284663" algn="l"/>
              </a:tabLst>
            </a:pPr>
            <a:r>
              <a:rPr lang="en-US" altLang="ko-KR" sz="2400" b="0" dirty="0">
                <a:solidFill>
                  <a:srgbClr val="2A40E2"/>
                </a:solidFill>
                <a:latin typeface="Consolas" panose="020B0609020204030204" pitchFamily="49" charset="0"/>
                <a:ea typeface="굴림" charset="0"/>
                <a:cs typeface="Consolas" panose="020B0609020204030204" pitchFamily="49" charset="0"/>
              </a:rPr>
              <a:t>condition </a:t>
            </a:r>
            <a:r>
              <a:rPr lang="en-US" altLang="ko-KR" sz="2400" b="0" dirty="0" err="1">
                <a:solidFill>
                  <a:srgbClr val="2A40E2"/>
                </a:solidFill>
                <a:latin typeface="Consolas" panose="020B0609020204030204" pitchFamily="49" charset="0"/>
                <a:ea typeface="굴림" charset="0"/>
                <a:cs typeface="Consolas" panose="020B0609020204030204" pitchFamily="49" charset="0"/>
              </a:rPr>
              <a:t>isNotFull</a:t>
            </a:r>
            <a:r>
              <a:rPr lang="en-US" altLang="ko-KR" sz="2400" b="0" dirty="0">
                <a:solidFill>
                  <a:srgbClr val="2A40E2"/>
                </a:solidFill>
                <a:latin typeface="Consolas" panose="020B0609020204030204" pitchFamily="49" charset="0"/>
                <a:ea typeface="굴림" charset="0"/>
                <a:cs typeface="Consolas" panose="020B0609020204030204" pitchFamily="49" charset="0"/>
              </a:rPr>
              <a:t> </a:t>
            </a:r>
            <a:r>
              <a:rPr lang="en-US" altLang="ko-KR" sz="2400" b="0" dirty="0">
                <a:latin typeface="Consolas" panose="020B0609020204030204" pitchFamily="49" charset="0"/>
                <a:ea typeface="굴림" charset="0"/>
                <a:cs typeface="Consolas" panose="020B0609020204030204" pitchFamily="49" charset="0"/>
              </a:rPr>
              <a:t>= &lt;initially empty&gt;</a:t>
            </a:r>
          </a:p>
        </p:txBody>
      </p:sp>
      <p:sp>
        <p:nvSpPr>
          <p:cNvPr id="3" name="Title 2"/>
          <p:cNvSpPr>
            <a:spLocks noGrp="1"/>
          </p:cNvSpPr>
          <p:nvPr>
            <p:ph type="title"/>
          </p:nvPr>
        </p:nvSpPr>
        <p:spPr>
          <a:xfrm>
            <a:off x="1676400" y="152400"/>
            <a:ext cx="9143999" cy="533400"/>
          </a:xfrm>
        </p:spPr>
        <p:txBody>
          <a:bodyPr/>
          <a:lstStyle/>
          <a:p>
            <a:r>
              <a:rPr lang="en-US" dirty="0"/>
              <a:t>Bounded Buffer – Attempt 4</a:t>
            </a:r>
          </a:p>
        </p:txBody>
      </p:sp>
    </p:spTree>
    <p:extLst>
      <p:ext uri="{BB962C8B-B14F-4D97-AF65-F5344CB8AC3E}">
        <p14:creationId xmlns:p14="http://schemas.microsoft.com/office/powerpoint/2010/main" val="65429024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800"/>
            <a:ext cx="8673267" cy="9906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US" altLang="ko-KR" sz="2400" b="0" dirty="0">
                <a:latin typeface="Consolas" panose="020B0609020204030204" pitchFamily="49" charset="0"/>
                <a:ea typeface="굴림" charset="0"/>
                <a:cs typeface="Consolas" panose="020B0609020204030204" pitchFamily="49" charset="0"/>
              </a:rPr>
              <a:t>lock </a:t>
            </a:r>
            <a:r>
              <a:rPr lang="en-US" altLang="ko-KR" sz="2400" b="0" dirty="0" err="1">
                <a:latin typeface="Consolas" panose="020B0609020204030204" pitchFamily="49" charset="0"/>
                <a:ea typeface="굴림" charset="0"/>
                <a:cs typeface="Consolas" panose="020B0609020204030204" pitchFamily="49" charset="0"/>
              </a:rPr>
              <a:t>buf_lock</a:t>
            </a:r>
            <a:r>
              <a:rPr lang="en-US" altLang="ko-KR" sz="2400" b="0" dirty="0">
                <a:latin typeface="Consolas" panose="020B0609020204030204" pitchFamily="49" charset="0"/>
                <a:ea typeface="굴림" charset="0"/>
                <a:cs typeface="Consolas" panose="020B06090202040302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2400" b="0" dirty="0">
                <a:solidFill>
                  <a:srgbClr val="FF0000"/>
                </a:solidFill>
                <a:latin typeface="Consolas" panose="020B0609020204030204" pitchFamily="49" charset="0"/>
                <a:ea typeface="굴림" charset="0"/>
                <a:cs typeface="Consolas" panose="020B0609020204030204" pitchFamily="49" charset="0"/>
              </a:rPr>
              <a:t>condition </a:t>
            </a:r>
            <a:r>
              <a:rPr lang="en-US" altLang="ko-KR" sz="2400" b="0" dirty="0" err="1">
                <a:solidFill>
                  <a:srgbClr val="FF0000"/>
                </a:solidFill>
                <a:latin typeface="Consolas" panose="020B0609020204030204" pitchFamily="49" charset="0"/>
                <a:ea typeface="굴림" charset="0"/>
                <a:cs typeface="Consolas" panose="020B0609020204030204" pitchFamily="49" charset="0"/>
              </a:rPr>
              <a:t>isNotEmpty</a:t>
            </a:r>
            <a:r>
              <a:rPr lang="en-US" altLang="ko-KR" sz="2400" b="0" dirty="0">
                <a:solidFill>
                  <a:srgbClr val="FF0000"/>
                </a:solidFill>
                <a:latin typeface="Consolas" panose="020B0609020204030204" pitchFamily="49" charset="0"/>
                <a:ea typeface="굴림" charset="0"/>
                <a:cs typeface="Consolas" panose="020B0609020204030204" pitchFamily="49" charset="0"/>
              </a:rPr>
              <a:t> </a:t>
            </a:r>
            <a:r>
              <a:rPr lang="en-US" altLang="ko-KR" sz="2400" b="0" dirty="0">
                <a:latin typeface="Consolas" panose="020B0609020204030204" pitchFamily="49" charset="0"/>
                <a:ea typeface="굴림" charset="0"/>
                <a:cs typeface="Consolas" panose="020B0609020204030204" pitchFamily="49" charset="0"/>
              </a:rPr>
              <a:t>= &lt;initially empty&gt;</a:t>
            </a:r>
          </a:p>
          <a:p>
            <a:pPr indent="0">
              <a:lnSpc>
                <a:spcPct val="120000"/>
              </a:lnSpc>
              <a:spcBef>
                <a:spcPts val="0"/>
              </a:spcBef>
              <a:buNone/>
              <a:tabLst>
                <a:tab pos="801688" algn="l"/>
                <a:tab pos="1139825" algn="l"/>
                <a:tab pos="1541463" algn="l"/>
                <a:tab pos="4284663" algn="l"/>
              </a:tabLst>
            </a:pPr>
            <a:r>
              <a:rPr lang="en-US" altLang="ko-KR" sz="2400" b="0" dirty="0">
                <a:solidFill>
                  <a:srgbClr val="2A40E2"/>
                </a:solidFill>
                <a:latin typeface="Consolas" panose="020B0609020204030204" pitchFamily="49" charset="0"/>
                <a:ea typeface="굴림" charset="0"/>
                <a:cs typeface="Consolas" panose="020B0609020204030204" pitchFamily="49" charset="0"/>
              </a:rPr>
              <a:t>condition </a:t>
            </a:r>
            <a:r>
              <a:rPr lang="en-US" altLang="ko-KR" sz="2400" b="0" dirty="0" err="1">
                <a:solidFill>
                  <a:srgbClr val="2A40E2"/>
                </a:solidFill>
                <a:latin typeface="Consolas" panose="020B0609020204030204" pitchFamily="49" charset="0"/>
                <a:ea typeface="굴림" charset="0"/>
                <a:cs typeface="Consolas" panose="020B0609020204030204" pitchFamily="49" charset="0"/>
              </a:rPr>
              <a:t>isNotFull</a:t>
            </a:r>
            <a:r>
              <a:rPr lang="en-US" altLang="ko-KR" sz="2400" b="0" dirty="0">
                <a:solidFill>
                  <a:srgbClr val="2A40E2"/>
                </a:solidFill>
                <a:latin typeface="Consolas" panose="020B0609020204030204" pitchFamily="49" charset="0"/>
                <a:ea typeface="굴림" charset="0"/>
                <a:cs typeface="Consolas" panose="020B0609020204030204" pitchFamily="49" charset="0"/>
              </a:rPr>
              <a:t> </a:t>
            </a:r>
            <a:r>
              <a:rPr lang="en-US" altLang="ko-KR" sz="2400" b="0" dirty="0">
                <a:latin typeface="Consolas" panose="020B0609020204030204" pitchFamily="49" charset="0"/>
                <a:ea typeface="굴림" charset="0"/>
                <a:cs typeface="Consolas" panose="020B0609020204030204" pitchFamily="49" charset="0"/>
              </a:rPr>
              <a:t>= &lt;initially empty&gt;</a:t>
            </a:r>
          </a:p>
        </p:txBody>
      </p:sp>
      <p:sp>
        <p:nvSpPr>
          <p:cNvPr id="5" name="TextBox 4">
            <a:extLst>
              <a:ext uri="{FF2B5EF4-FFF2-40B4-BE49-F238E27FC236}">
                <a16:creationId xmlns:a16="http://schemas.microsoft.com/office/drawing/2014/main" id="{1EEC9C23-136B-4945-A0CD-F4FBA22029AF}"/>
              </a:ext>
            </a:extLst>
          </p:cNvPr>
          <p:cNvSpPr txBox="1"/>
          <p:nvPr/>
        </p:nvSpPr>
        <p:spPr>
          <a:xfrm>
            <a:off x="1752601" y="1752601"/>
            <a:ext cx="8762999" cy="2031325"/>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  acquire(&amp;</a:t>
            </a:r>
            <a:r>
              <a:rPr lang="en-US" altLang="ko-KR" sz="2000" b="0" dirty="0" err="1">
                <a:latin typeface="Consolas" panose="020B0609020204030204" pitchFamily="49" charset="0"/>
                <a:ea typeface="굴림" charset="0"/>
                <a:cs typeface="Consolas" panose="020B0609020204030204" pitchFamily="49" charset="0"/>
              </a:rPr>
              <a:t>buf_lock</a:t>
            </a:r>
            <a:r>
              <a:rPr lang="en-US" altLang="ko-KR" sz="2000" b="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  </a:t>
            </a:r>
            <a:r>
              <a:rPr lang="en-US" altLang="ko-KR" sz="2000" b="0" dirty="0">
                <a:solidFill>
                  <a:srgbClr val="2A40E2"/>
                </a:solidFill>
                <a:latin typeface="Consolas" panose="020B0609020204030204" pitchFamily="49" charset="0"/>
                <a:ea typeface="굴림" charset="0"/>
                <a:cs typeface="Consolas" panose="020B0609020204030204" pitchFamily="49" charset="0"/>
              </a:rPr>
              <a:t>while (buffer full) { </a:t>
            </a:r>
            <a:r>
              <a:rPr lang="en-US" altLang="ko-KR" sz="2000" b="0" dirty="0" err="1">
                <a:solidFill>
                  <a:srgbClr val="2A40E2"/>
                </a:solidFill>
                <a:latin typeface="Consolas" panose="020B0609020204030204" pitchFamily="49" charset="0"/>
                <a:ea typeface="굴림" charset="0"/>
                <a:cs typeface="Consolas" panose="020B0609020204030204" pitchFamily="49" charset="0"/>
              </a:rPr>
              <a:t>cond_wait</a:t>
            </a:r>
            <a:r>
              <a:rPr lang="en-US" altLang="ko-KR" sz="2000" b="0" dirty="0">
                <a:solidFill>
                  <a:srgbClr val="2A40E2"/>
                </a:solidFill>
                <a:latin typeface="Consolas" panose="020B0609020204030204" pitchFamily="49" charset="0"/>
                <a:ea typeface="굴림" charset="0"/>
                <a:cs typeface="Consolas" panose="020B0609020204030204" pitchFamily="49" charset="0"/>
              </a:rPr>
              <a:t>(&amp;</a:t>
            </a:r>
            <a:r>
              <a:rPr lang="en-US" altLang="ko-KR" sz="2000" b="0" dirty="0" err="1">
                <a:solidFill>
                  <a:srgbClr val="2A40E2"/>
                </a:solidFill>
                <a:latin typeface="Consolas" panose="020B0609020204030204" pitchFamily="49" charset="0"/>
                <a:ea typeface="굴림" charset="0"/>
                <a:cs typeface="Consolas" panose="020B0609020204030204" pitchFamily="49" charset="0"/>
              </a:rPr>
              <a:t>isNotFull</a:t>
            </a:r>
            <a:r>
              <a:rPr lang="en-US" altLang="ko-KR" sz="2000" b="0" dirty="0">
                <a:solidFill>
                  <a:srgbClr val="2A40E2"/>
                </a:solidFill>
                <a:latin typeface="Consolas" panose="020B0609020204030204" pitchFamily="49" charset="0"/>
                <a:ea typeface="굴림" charset="0"/>
                <a:cs typeface="Consolas" panose="020B0609020204030204" pitchFamily="49" charset="0"/>
              </a:rPr>
              <a:t>, &amp;</a:t>
            </a:r>
            <a:r>
              <a:rPr lang="en-US" altLang="ko-KR" sz="2000" b="0" dirty="0" err="1">
                <a:solidFill>
                  <a:srgbClr val="2A40E2"/>
                </a:solidFill>
                <a:latin typeface="Consolas" panose="020B0609020204030204" pitchFamily="49" charset="0"/>
                <a:ea typeface="굴림" charset="0"/>
                <a:cs typeface="Consolas" panose="020B0609020204030204" pitchFamily="49" charset="0"/>
              </a:rPr>
              <a:t>buf_lock</a:t>
            </a:r>
            <a:r>
              <a:rPr lang="en-US" altLang="ko-KR" sz="2000" b="0" dirty="0">
                <a:solidFill>
                  <a:srgbClr val="2A40E2"/>
                </a:solidFill>
                <a:latin typeface="Consolas" panose="020B0609020204030204" pitchFamily="49" charset="0"/>
                <a:ea typeface="굴림" charset="0"/>
                <a:cs typeface="Consolas" panose="020B0609020204030204" pitchFamily="49" charset="0"/>
              </a:rPr>
              <a:t>); }</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nsolas" panose="020B0609020204030204" pitchFamily="49" charset="0"/>
                <a:ea typeface="굴림" charset="0"/>
                <a:cs typeface="Consolas" panose="020B0609020204030204" pitchFamily="49" charset="0"/>
              </a:rPr>
              <a:t>  </a:t>
            </a:r>
            <a:r>
              <a:rPr lang="en-US" altLang="ko-KR" sz="2000" b="0" dirty="0" err="1">
                <a:latin typeface="Consolas" panose="020B0609020204030204" pitchFamily="49" charset="0"/>
                <a:ea typeface="굴림" charset="0"/>
                <a:cs typeface="Consolas" panose="020B0609020204030204" pitchFamily="49" charset="0"/>
              </a:rPr>
              <a:t>enqueue</a:t>
            </a:r>
            <a:r>
              <a:rPr lang="en-US" altLang="ko-KR" sz="2000" b="0" dirty="0">
                <a:latin typeface="Consolas" panose="020B0609020204030204" pitchFamily="49" charset="0"/>
                <a:ea typeface="굴림" charset="0"/>
                <a:cs typeface="Consolas" panose="020B0609020204030204" pitchFamily="49" charset="0"/>
              </a:rPr>
              <a:t>(item);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nsolas" panose="020B0609020204030204" pitchFamily="49" charset="0"/>
                <a:ea typeface="굴림" charset="0"/>
                <a:cs typeface="Consolas" panose="020B0609020204030204" pitchFamily="49" charset="0"/>
              </a:rPr>
              <a:t>  </a:t>
            </a:r>
            <a:r>
              <a:rPr lang="en-US" altLang="ko-KR" sz="2000" b="0" dirty="0" err="1">
                <a:solidFill>
                  <a:srgbClr val="FF0000"/>
                </a:solidFill>
                <a:latin typeface="Consolas" panose="020B0609020204030204" pitchFamily="49" charset="0"/>
                <a:ea typeface="굴림" charset="0"/>
                <a:cs typeface="Consolas" panose="020B0609020204030204" pitchFamily="49" charset="0"/>
              </a:rPr>
              <a:t>cond_signal</a:t>
            </a:r>
            <a:r>
              <a:rPr lang="en-US" altLang="ko-KR" sz="2000" b="0" dirty="0">
                <a:solidFill>
                  <a:srgbClr val="FF0000"/>
                </a:solidFill>
                <a:latin typeface="Consolas" panose="020B0609020204030204" pitchFamily="49" charset="0"/>
                <a:ea typeface="굴림" charset="0"/>
                <a:cs typeface="Consolas" panose="020B0609020204030204" pitchFamily="49" charset="0"/>
              </a:rPr>
              <a:t>(&amp;</a:t>
            </a:r>
            <a:r>
              <a:rPr lang="en-US" altLang="ko-KR" sz="2000" b="0" dirty="0" err="1">
                <a:solidFill>
                  <a:srgbClr val="FF0000"/>
                </a:solidFill>
                <a:latin typeface="Consolas" panose="020B0609020204030204" pitchFamily="49" charset="0"/>
                <a:ea typeface="굴림" charset="0"/>
                <a:cs typeface="Consolas" panose="020B0609020204030204" pitchFamily="49" charset="0"/>
              </a:rPr>
              <a:t>isNotEmpty</a:t>
            </a:r>
            <a:r>
              <a:rPr lang="en-US" altLang="ko-KR" sz="2000" b="0" dirty="0">
                <a:solidFill>
                  <a:srgbClr val="FF0000"/>
                </a:solidFill>
                <a:latin typeface="Consolas" panose="020B0609020204030204" pitchFamily="49" charset="0"/>
                <a:ea typeface="굴림" charset="0"/>
                <a:cs typeface="Consolas" panose="020B0609020204030204" pitchFamily="49" charset="0"/>
              </a:rPr>
              <a:t>);</a:t>
            </a:r>
            <a:br>
              <a:rPr lang="en-US" altLang="ko-KR" sz="2000" b="0" dirty="0">
                <a:latin typeface="Consolas" panose="020B0609020204030204" pitchFamily="49" charset="0"/>
                <a:ea typeface="굴림" charset="0"/>
                <a:cs typeface="Consolas" panose="020B0609020204030204" pitchFamily="49" charset="0"/>
              </a:rPr>
            </a:br>
            <a:r>
              <a:rPr lang="en-US" altLang="ko-KR" sz="2000" b="0" dirty="0">
                <a:latin typeface="Consolas" panose="020B0609020204030204" pitchFamily="49" charset="0"/>
                <a:ea typeface="굴림" charset="0"/>
                <a:cs typeface="Consolas" panose="020B0609020204030204" pitchFamily="49" charset="0"/>
              </a:rPr>
              <a:t>  release(&amp;</a:t>
            </a:r>
            <a:r>
              <a:rPr lang="en-US" altLang="ko-KR" sz="2000" b="0" dirty="0" err="1">
                <a:latin typeface="Consolas" panose="020B0609020204030204" pitchFamily="49" charset="0"/>
                <a:ea typeface="굴림" charset="0"/>
                <a:cs typeface="Consolas" panose="020B0609020204030204" pitchFamily="49" charset="0"/>
              </a:rPr>
              <a:t>buf_lock</a:t>
            </a:r>
            <a:r>
              <a:rPr lang="en-US" altLang="ko-KR" sz="2000" b="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a:t>
            </a:r>
            <a:endParaRPr lang="en-US" sz="2000" b="0" dirty="0"/>
          </a:p>
        </p:txBody>
      </p:sp>
      <p:sp>
        <p:nvSpPr>
          <p:cNvPr id="6" name="TextBox 5">
            <a:extLst>
              <a:ext uri="{FF2B5EF4-FFF2-40B4-BE49-F238E27FC236}">
                <a16:creationId xmlns:a16="http://schemas.microsoft.com/office/drawing/2014/main" id="{2B640435-8718-5749-8837-B26C02671F42}"/>
              </a:ext>
            </a:extLst>
          </p:cNvPr>
          <p:cNvSpPr txBox="1"/>
          <p:nvPr/>
        </p:nvSpPr>
        <p:spPr>
          <a:xfrm>
            <a:off x="1752602" y="4027944"/>
            <a:ext cx="8915399" cy="2308324"/>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  acquire(</a:t>
            </a:r>
            <a:r>
              <a:rPr lang="en-US" altLang="ko-KR" sz="2000" b="0" dirty="0" err="1">
                <a:latin typeface="Consolas" panose="020B0609020204030204" pitchFamily="49" charset="0"/>
                <a:ea typeface="굴림" charset="0"/>
                <a:cs typeface="Consolas" panose="020B0609020204030204" pitchFamily="49" charset="0"/>
              </a:rPr>
              <a:t>buf_lock</a:t>
            </a:r>
            <a:r>
              <a:rPr lang="en-US" altLang="ko-KR" sz="2000" b="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  </a:t>
            </a:r>
            <a:r>
              <a:rPr lang="en-US" altLang="ko-KR" sz="2000" b="0" dirty="0">
                <a:solidFill>
                  <a:srgbClr val="FF0000"/>
                </a:solidFill>
                <a:latin typeface="Consolas" panose="020B0609020204030204" pitchFamily="49" charset="0"/>
                <a:ea typeface="굴림" charset="0"/>
                <a:cs typeface="Consolas" panose="020B0609020204030204" pitchFamily="49" charset="0"/>
              </a:rPr>
              <a:t>while (buffer empty) { </a:t>
            </a:r>
            <a:r>
              <a:rPr lang="en-US" altLang="ko-KR" sz="2000" b="0" dirty="0" err="1">
                <a:solidFill>
                  <a:srgbClr val="FF0000"/>
                </a:solidFill>
                <a:latin typeface="Consolas" panose="020B0609020204030204" pitchFamily="49" charset="0"/>
                <a:ea typeface="굴림" charset="0"/>
                <a:cs typeface="Consolas" panose="020B0609020204030204" pitchFamily="49" charset="0"/>
              </a:rPr>
              <a:t>cond_wait</a:t>
            </a:r>
            <a:r>
              <a:rPr lang="en-US" altLang="ko-KR" sz="2000" b="0" dirty="0">
                <a:solidFill>
                  <a:srgbClr val="FF0000"/>
                </a:solidFill>
                <a:latin typeface="Consolas" panose="020B0609020204030204" pitchFamily="49" charset="0"/>
                <a:ea typeface="굴림" charset="0"/>
                <a:cs typeface="Consolas" panose="020B0609020204030204" pitchFamily="49" charset="0"/>
              </a:rPr>
              <a:t>(&amp;</a:t>
            </a:r>
            <a:r>
              <a:rPr lang="en-US" altLang="ko-KR" sz="2000" b="0" dirty="0" err="1">
                <a:solidFill>
                  <a:srgbClr val="FF0000"/>
                </a:solidFill>
                <a:latin typeface="Consolas" panose="020B0609020204030204" pitchFamily="49" charset="0"/>
                <a:ea typeface="굴림" charset="0"/>
                <a:cs typeface="Consolas" panose="020B0609020204030204" pitchFamily="49" charset="0"/>
              </a:rPr>
              <a:t>isNotEmpty</a:t>
            </a:r>
            <a:r>
              <a:rPr lang="en-US" altLang="ko-KR" sz="2000" b="0" dirty="0">
                <a:solidFill>
                  <a:srgbClr val="FF0000"/>
                </a:solidFill>
                <a:latin typeface="Consolas" panose="020B0609020204030204" pitchFamily="49" charset="0"/>
                <a:ea typeface="굴림" charset="0"/>
                <a:cs typeface="Consolas" panose="020B0609020204030204" pitchFamily="49" charset="0"/>
              </a:rPr>
              <a:t>, &amp;</a:t>
            </a:r>
            <a:r>
              <a:rPr lang="en-US" altLang="ko-KR" sz="2000" b="0" dirty="0" err="1">
                <a:solidFill>
                  <a:srgbClr val="FF0000"/>
                </a:solidFill>
                <a:latin typeface="Consolas" panose="020B0609020204030204" pitchFamily="49" charset="0"/>
                <a:ea typeface="굴림" charset="0"/>
                <a:cs typeface="Consolas" panose="020B0609020204030204" pitchFamily="49" charset="0"/>
              </a:rPr>
              <a:t>buf_lock</a:t>
            </a:r>
            <a:r>
              <a:rPr lang="en-US" altLang="ko-KR" sz="2000" b="0" dirty="0">
                <a:solidFill>
                  <a:srgbClr val="FF0000"/>
                </a:solidFill>
                <a:latin typeface="Consolas" panose="020B0609020204030204" pitchFamily="49" charset="0"/>
                <a:ea typeface="굴림" charset="0"/>
                <a:cs typeface="Consolas" panose="020B0609020204030204" pitchFamily="49" charset="0"/>
              </a:rPr>
              <a:t>); }</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nsolas" panose="020B0609020204030204" pitchFamily="49" charset="0"/>
                <a:ea typeface="굴림" charset="0"/>
                <a:cs typeface="Consolas" panose="020B0609020204030204" pitchFamily="49" charset="0"/>
              </a:rPr>
              <a:t>  </a:t>
            </a:r>
            <a:r>
              <a:rPr lang="en-US" altLang="ko-KR" sz="2000" b="0" dirty="0">
                <a:latin typeface="Consolas" panose="020B0609020204030204" pitchFamily="49" charset="0"/>
                <a:ea typeface="굴림" charset="0"/>
                <a:cs typeface="Consolas" panose="020B0609020204030204" pitchFamily="49" charset="0"/>
              </a:rPr>
              <a:t>item = </a:t>
            </a:r>
            <a:r>
              <a:rPr lang="en-US" altLang="ko-KR" sz="2000" b="0" dirty="0" err="1">
                <a:latin typeface="Consolas" panose="020B0609020204030204" pitchFamily="49" charset="0"/>
                <a:ea typeface="굴림" charset="0"/>
                <a:cs typeface="Consolas" panose="020B0609020204030204" pitchFamily="49" charset="0"/>
              </a:rPr>
              <a:t>dequeue</a:t>
            </a:r>
            <a:r>
              <a:rPr lang="en-US" altLang="ko-KR" sz="2000" b="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  </a:t>
            </a:r>
            <a:r>
              <a:rPr lang="en-US" altLang="ko-KR" sz="2000" b="0" dirty="0" err="1">
                <a:solidFill>
                  <a:srgbClr val="233AE1"/>
                </a:solidFill>
                <a:latin typeface="Consolas" panose="020B0609020204030204" pitchFamily="49" charset="0"/>
                <a:ea typeface="굴림" charset="0"/>
                <a:cs typeface="Consolas" panose="020B0609020204030204" pitchFamily="49" charset="0"/>
              </a:rPr>
              <a:t>cond_signal</a:t>
            </a:r>
            <a:r>
              <a:rPr lang="en-US" altLang="ko-KR" sz="2000" b="0" dirty="0">
                <a:solidFill>
                  <a:srgbClr val="233AE1"/>
                </a:solidFill>
                <a:latin typeface="Consolas" panose="020B0609020204030204" pitchFamily="49" charset="0"/>
                <a:ea typeface="굴림" charset="0"/>
                <a:cs typeface="Consolas" panose="020B0609020204030204" pitchFamily="49" charset="0"/>
              </a:rPr>
              <a:t>(&amp;</a:t>
            </a:r>
            <a:r>
              <a:rPr lang="en-US" altLang="ko-KR" sz="2000" b="0" dirty="0" err="1">
                <a:solidFill>
                  <a:srgbClr val="233AE1"/>
                </a:solidFill>
                <a:latin typeface="Consolas" panose="020B0609020204030204" pitchFamily="49" charset="0"/>
                <a:ea typeface="굴림" charset="0"/>
                <a:cs typeface="Consolas" panose="020B0609020204030204" pitchFamily="49" charset="0"/>
              </a:rPr>
              <a:t>isNotFull</a:t>
            </a:r>
            <a:r>
              <a:rPr lang="en-US" altLang="ko-KR" sz="2000" b="0" dirty="0">
                <a:solidFill>
                  <a:srgbClr val="233AE1"/>
                </a:solidFill>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  release(</a:t>
            </a:r>
            <a:r>
              <a:rPr lang="en-US" altLang="ko-KR" sz="2000" b="0" dirty="0" err="1">
                <a:latin typeface="Consolas" panose="020B0609020204030204" pitchFamily="49" charset="0"/>
                <a:ea typeface="굴림" charset="0"/>
                <a:cs typeface="Consolas" panose="020B0609020204030204" pitchFamily="49" charset="0"/>
              </a:rPr>
              <a:t>buf_lock</a:t>
            </a:r>
            <a:r>
              <a:rPr lang="en-US" altLang="ko-KR" sz="2000" b="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nsolas" panose="020B0609020204030204" pitchFamily="49" charset="0"/>
                <a:ea typeface="굴림" charset="0"/>
                <a:cs typeface="Consolas" panose="020B0609020204030204" pitchFamily="49" charset="0"/>
              </a:rPr>
              <a:t>}</a:t>
            </a:r>
            <a:endParaRPr lang="en-US" sz="2000" b="0" dirty="0"/>
          </a:p>
        </p:txBody>
      </p:sp>
      <p:sp>
        <p:nvSpPr>
          <p:cNvPr id="3" name="Title 2"/>
          <p:cNvSpPr>
            <a:spLocks noGrp="1"/>
          </p:cNvSpPr>
          <p:nvPr>
            <p:ph type="title"/>
          </p:nvPr>
        </p:nvSpPr>
        <p:spPr>
          <a:xfrm>
            <a:off x="1676400" y="152400"/>
            <a:ext cx="9143999" cy="533400"/>
          </a:xfrm>
        </p:spPr>
        <p:txBody>
          <a:bodyPr/>
          <a:lstStyle/>
          <a:p>
            <a:r>
              <a:rPr lang="en-US" dirty="0"/>
              <a:t>Bounded Buffer – Attempt 4</a:t>
            </a:r>
          </a:p>
        </p:txBody>
      </p:sp>
    </p:spTree>
    <p:extLst>
      <p:ext uri="{BB962C8B-B14F-4D97-AF65-F5344CB8AC3E}">
        <p14:creationId xmlns:p14="http://schemas.microsoft.com/office/powerpoint/2010/main" val="3179217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67275-B469-434A-BED0-8DC501B44471}"/>
              </a:ext>
            </a:extLst>
          </p:cNvPr>
          <p:cNvSpPr>
            <a:spLocks noGrp="1"/>
          </p:cNvSpPr>
          <p:nvPr>
            <p:ph idx="1"/>
          </p:nvPr>
        </p:nvSpPr>
        <p:spPr>
          <a:xfrm>
            <a:off x="1409700" y="990600"/>
            <a:ext cx="9182100" cy="4038600"/>
          </a:xfrm>
        </p:spPr>
        <p:txBody>
          <a:bodyPr>
            <a:noAutofit/>
          </a:bodyPr>
          <a:lstStyle/>
          <a:p>
            <a:pPr marL="0" indent="0">
              <a:buNone/>
            </a:pPr>
            <a:r>
              <a:rPr lang="en-US" dirty="0"/>
              <a:t>MESA semantics</a:t>
            </a:r>
          </a:p>
          <a:p>
            <a:pPr marL="0" indent="0">
              <a:buNone/>
            </a:pPr>
            <a:endParaRPr lang="en-US" dirty="0"/>
          </a:p>
          <a:p>
            <a:pPr marL="0" indent="0">
              <a:buNone/>
            </a:pPr>
            <a:r>
              <a:rPr lang="en-US" dirty="0"/>
              <a:t>For most operating systems, when a thread is woken up by </a:t>
            </a:r>
            <a:r>
              <a:rPr lang="en-US" dirty="0">
                <a:cs typeface="Consolas" panose="020B0609020204030204" pitchFamily="49" charset="0"/>
              </a:rPr>
              <a:t>signal()</a:t>
            </a:r>
            <a:r>
              <a:rPr lang="en-US" dirty="0"/>
              <a:t>, it is simply put on the ready queue</a:t>
            </a:r>
          </a:p>
          <a:p>
            <a:pPr marL="0" indent="0">
              <a:buNone/>
            </a:pPr>
            <a:endParaRPr lang="en-US" dirty="0"/>
          </a:p>
          <a:p>
            <a:pPr marL="0" indent="0">
              <a:buNone/>
            </a:pPr>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p>
          <a:p>
            <a:pPr marL="0" indent="0">
              <a:buNone/>
            </a:pPr>
            <a:endParaRPr lang="en-US" dirty="0"/>
          </a:p>
          <a:p>
            <a:pPr marL="0" indent="0">
              <a:buNone/>
            </a:pPr>
            <a:r>
              <a:rPr lang="en-US" dirty="0"/>
              <a:t>Is this busy waiting?</a:t>
            </a:r>
          </a:p>
        </p:txBody>
      </p:sp>
      <p:sp>
        <p:nvSpPr>
          <p:cNvPr id="4" name="Title 3"/>
          <p:cNvSpPr>
            <a:spLocks noGrp="1"/>
          </p:cNvSpPr>
          <p:nvPr>
            <p:ph type="title"/>
          </p:nvPr>
        </p:nvSpPr>
        <p:spPr/>
        <p:txBody>
          <a:bodyPr/>
          <a:lstStyle/>
          <a:p>
            <a:r>
              <a:rPr lang="en-US" dirty="0"/>
              <a:t>Again: Why the </a:t>
            </a:r>
            <a:r>
              <a:rPr lang="en-US" dirty="0">
                <a:latin typeface="Consolas" panose="020B0609020204030204" pitchFamily="49" charset="0"/>
                <a:cs typeface="Consolas" panose="020B0609020204030204" pitchFamily="49" charset="0"/>
              </a:rPr>
              <a:t>while</a:t>
            </a:r>
            <a:r>
              <a:rPr lang="en-US" dirty="0"/>
              <a:t> Loop?</a:t>
            </a:r>
          </a:p>
        </p:txBody>
      </p:sp>
    </p:spTree>
    <p:extLst>
      <p:ext uri="{BB962C8B-B14F-4D97-AF65-F5344CB8AC3E}">
        <p14:creationId xmlns:p14="http://schemas.microsoft.com/office/powerpoint/2010/main" val="1914583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 y="152400"/>
            <a:ext cx="12039600" cy="533400"/>
          </a:xfrm>
        </p:spPr>
        <p:txBody>
          <a:bodyPr/>
          <a:lstStyle/>
          <a:p>
            <a:r>
              <a:rPr lang="en-US" altLang="ko-KR" dirty="0">
                <a:ea typeface="굴림" panose="020B0600000101010101" pitchFamily="34" charset="-127"/>
              </a:rPr>
              <a:t>Basic Structure of </a:t>
            </a:r>
            <a:r>
              <a:rPr lang="en-US" altLang="ko-KR" i="1" dirty="0">
                <a:ea typeface="굴림" panose="020B0600000101010101" pitchFamily="34" charset="-127"/>
              </a:rPr>
              <a:t>Mesa</a:t>
            </a:r>
            <a:r>
              <a:rPr lang="en-US" altLang="ko-KR" dirty="0">
                <a:ea typeface="굴림" panose="020B0600000101010101" pitchFamily="34" charset="-127"/>
              </a:rPr>
              <a:t> Monitor Program </a:t>
            </a:r>
          </a:p>
        </p:txBody>
      </p:sp>
      <p:sp>
        <p:nvSpPr>
          <p:cNvPr id="501763" name="Rectangle 3"/>
          <p:cNvSpPr>
            <a:spLocks noGrp="1" noChangeArrowheads="1"/>
          </p:cNvSpPr>
          <p:nvPr>
            <p:ph type="body" idx="1"/>
          </p:nvPr>
        </p:nvSpPr>
        <p:spPr>
          <a:xfrm>
            <a:off x="1524000" y="762000"/>
            <a:ext cx="9296400" cy="5791200"/>
          </a:xfrm>
        </p:spPr>
        <p:txBody>
          <a:bodyPr/>
          <a:lstStyle/>
          <a:p>
            <a:pPr marL="0" indent="0">
              <a:lnSpc>
                <a:spcPct val="80000"/>
              </a:lnSpc>
              <a:buNone/>
            </a:pPr>
            <a:r>
              <a:rPr lang="en-US" altLang="ko-KR" dirty="0">
                <a:ea typeface="굴림" panose="020B0600000101010101" pitchFamily="34" charset="-127"/>
              </a:rPr>
              <a:t>Monitors represent the synchronization logic of the program</a:t>
            </a:r>
          </a:p>
          <a:p>
            <a:pPr lvl="1">
              <a:lnSpc>
                <a:spcPct val="80000"/>
              </a:lnSpc>
            </a:pPr>
            <a:r>
              <a:rPr lang="en-US" altLang="ko-KR" dirty="0">
                <a:ea typeface="굴림" panose="020B0600000101010101" pitchFamily="34" charset="-127"/>
              </a:rPr>
              <a:t>Wait if necessary</a:t>
            </a:r>
          </a:p>
          <a:p>
            <a:pPr lvl="1">
              <a:lnSpc>
                <a:spcPct val="80000"/>
              </a:lnSpc>
            </a:pPr>
            <a:r>
              <a:rPr lang="en-US" altLang="ko-KR" dirty="0">
                <a:ea typeface="굴림" panose="020B0600000101010101" pitchFamily="34" charset="-127"/>
              </a:rPr>
              <a:t>Signal when change something so any waiting threads can proceed</a:t>
            </a:r>
          </a:p>
          <a:p>
            <a:pPr lvl="1">
              <a:lnSpc>
                <a:spcPct val="80000"/>
              </a:lnSpc>
              <a:buFontTx/>
              <a:buNone/>
            </a:pPr>
            <a:endParaRPr lang="en-US" altLang="ko-KR" sz="2000" dirty="0">
              <a:latin typeface="Courier New" panose="02070309020205020404" pitchFamily="49" charset="0"/>
              <a:ea typeface="굴림" panose="020B0600000101010101" pitchFamily="34" charset="-127"/>
            </a:endParaRPr>
          </a:p>
          <a:p>
            <a:pPr lvl="1">
              <a:lnSpc>
                <a:spcPct val="80000"/>
              </a:lnSpc>
              <a:buFontTx/>
              <a:buNone/>
            </a:pPr>
            <a:r>
              <a:rPr lang="en-US" altLang="ko-KR" sz="2000" dirty="0">
                <a:latin typeface="Courier New" panose="02070309020205020404" pitchFamily="49" charset="0"/>
                <a:ea typeface="굴림" panose="020B0600000101010101" pitchFamily="34" charset="-127"/>
              </a:rPr>
              <a:t>	</a:t>
            </a:r>
            <a:r>
              <a:rPr lang="en-US" altLang="ko-KR" sz="2000" dirty="0">
                <a:solidFill>
                  <a:schemeClr val="hlink"/>
                </a:solidFill>
                <a:latin typeface="Consolas" panose="020B0609020204030204" pitchFamily="49" charset="0"/>
                <a:ea typeface="굴림" panose="020B0600000101010101" pitchFamily="34" charset="-127"/>
              </a:rPr>
              <a:t>lock</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while (need to wait)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condvar.wait</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unlock</a:t>
            </a: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do something so no need to wait</a:t>
            </a: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lock</a:t>
            </a:r>
            <a:br>
              <a:rPr lang="en-US" altLang="ko-KR" sz="2000" dirty="0">
                <a:latin typeface="Consolas" panose="020B0609020204030204" pitchFamily="49" charset="0"/>
                <a:ea typeface="굴림" panose="020B0600000101010101" pitchFamily="34" charset="-127"/>
              </a:rPr>
            </a:br>
            <a:endParaRPr lang="en-US" altLang="ko-KR" sz="2000" dirty="0">
              <a:latin typeface="Consolas" panose="020B0609020204030204" pitchFamily="49" charset="0"/>
              <a:ea typeface="굴림" panose="020B0600000101010101" pitchFamily="34" charset="-127"/>
            </a:endParaRPr>
          </a:p>
          <a:p>
            <a:pPr lvl="1">
              <a:lnSpc>
                <a:spcPct val="80000"/>
              </a:lnSpc>
              <a:buFontTx/>
              <a:buNone/>
            </a:pP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condvar.signal</a:t>
            </a:r>
            <a:r>
              <a:rPr lang="en-US" altLang="ko-KR" sz="2000" dirty="0">
                <a:latin typeface="Consolas" panose="020B0609020204030204" pitchFamily="49" charset="0"/>
                <a:ea typeface="굴림" panose="020B0600000101010101" pitchFamily="34" charset="-127"/>
              </a:rPr>
              <a:t>();</a:t>
            </a:r>
          </a:p>
          <a:p>
            <a:pPr lvl="1">
              <a:lnSpc>
                <a:spcPct val="80000"/>
              </a:lnSpc>
              <a:buFontTx/>
              <a:buNone/>
            </a:pP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unlock</a:t>
            </a:r>
          </a:p>
        </p:txBody>
      </p:sp>
      <p:grpSp>
        <p:nvGrpSpPr>
          <p:cNvPr id="501764" name="Group 4"/>
          <p:cNvGrpSpPr>
            <a:grpSpLocks/>
          </p:cNvGrpSpPr>
          <p:nvPr/>
        </p:nvGrpSpPr>
        <p:grpSpPr bwMode="auto">
          <a:xfrm>
            <a:off x="5791200" y="2401887"/>
            <a:ext cx="2789238" cy="2855913"/>
            <a:chOff x="2880" y="1728"/>
            <a:chExt cx="1757" cy="1799"/>
          </a:xfrm>
        </p:grpSpPr>
        <p:sp>
          <p:nvSpPr>
            <p:cNvPr id="56325" name="AutoShape 5"/>
            <p:cNvSpPr>
              <a:spLocks/>
            </p:cNvSpPr>
            <p:nvPr/>
          </p:nvSpPr>
          <p:spPr bwMode="auto">
            <a:xfrm>
              <a:off x="2880" y="1776"/>
              <a:ext cx="240" cy="480"/>
            </a:xfrm>
            <a:prstGeom prst="rightBrace">
              <a:avLst>
                <a:gd name="adj1" fmla="val 16667"/>
                <a:gd name="adj2" fmla="val 50000"/>
              </a:avLst>
            </a:prstGeom>
            <a:noFill/>
            <a:ln w="38100">
              <a:solidFill>
                <a:schemeClr val="hlink"/>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latin typeface="Gill Sans Light"/>
              </a:endParaRPr>
            </a:p>
          </p:txBody>
        </p:sp>
        <p:sp>
          <p:nvSpPr>
            <p:cNvPr id="56326" name="AutoShape 6"/>
            <p:cNvSpPr>
              <a:spLocks/>
            </p:cNvSpPr>
            <p:nvPr/>
          </p:nvSpPr>
          <p:spPr bwMode="auto">
            <a:xfrm>
              <a:off x="2880" y="3120"/>
              <a:ext cx="240" cy="384"/>
            </a:xfrm>
            <a:prstGeom prst="rightBrace">
              <a:avLst>
                <a:gd name="adj1" fmla="val 13333"/>
                <a:gd name="adj2" fmla="val 50000"/>
              </a:avLst>
            </a:prstGeom>
            <a:noFill/>
            <a:ln w="38100">
              <a:solidFill>
                <a:schemeClr val="hlink"/>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latin typeface="Gill Sans Light"/>
              </a:endParaRPr>
            </a:p>
          </p:txBody>
        </p:sp>
        <p:sp>
          <p:nvSpPr>
            <p:cNvPr id="56327" name="Text Box 7"/>
            <p:cNvSpPr txBox="1">
              <a:spLocks noChangeArrowheads="1"/>
            </p:cNvSpPr>
            <p:nvPr/>
          </p:nvSpPr>
          <p:spPr bwMode="auto">
            <a:xfrm>
              <a:off x="3172" y="1728"/>
              <a:ext cx="1465" cy="58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dirty="0">
                  <a:solidFill>
                    <a:schemeClr val="hlink"/>
                  </a:solidFill>
                  <a:latin typeface="Gill Sans Light"/>
                  <a:ea typeface="굴림" panose="020B0600000101010101" pitchFamily="34" charset="-127"/>
                </a:rPr>
                <a:t>Check and/or update</a:t>
              </a:r>
              <a:br>
                <a:rPr lang="en-US" altLang="ko-KR" b="0" dirty="0">
                  <a:solidFill>
                    <a:schemeClr val="hlink"/>
                  </a:solidFill>
                  <a:latin typeface="Gill Sans Light"/>
                  <a:ea typeface="굴림" panose="020B0600000101010101" pitchFamily="34" charset="-127"/>
                </a:rPr>
              </a:br>
              <a:r>
                <a:rPr lang="en-US" altLang="ko-KR" b="0" dirty="0">
                  <a:solidFill>
                    <a:schemeClr val="hlink"/>
                  </a:solidFill>
                  <a:latin typeface="Gill Sans Light"/>
                  <a:ea typeface="굴림" panose="020B0600000101010101" pitchFamily="34" charset="-127"/>
                </a:rPr>
                <a:t>state variables</a:t>
              </a:r>
            </a:p>
            <a:p>
              <a:r>
                <a:rPr lang="en-US" altLang="ko-KR" b="0" dirty="0">
                  <a:solidFill>
                    <a:schemeClr val="hlink"/>
                  </a:solidFill>
                  <a:latin typeface="Gill Sans Light"/>
                  <a:ea typeface="굴림" panose="020B0600000101010101" pitchFamily="34" charset="-127"/>
                </a:rPr>
                <a:t>Wait if necessary</a:t>
              </a:r>
            </a:p>
          </p:txBody>
        </p:sp>
        <p:sp>
          <p:nvSpPr>
            <p:cNvPr id="56328" name="Text Box 8"/>
            <p:cNvSpPr txBox="1">
              <a:spLocks noChangeArrowheads="1"/>
            </p:cNvSpPr>
            <p:nvPr/>
          </p:nvSpPr>
          <p:spPr bwMode="auto">
            <a:xfrm>
              <a:off x="3172" y="3120"/>
              <a:ext cx="1465"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solidFill>
                    <a:schemeClr val="hlink"/>
                  </a:solidFill>
                  <a:latin typeface="Gill Sans Light"/>
                  <a:ea typeface="굴림" panose="020B0600000101010101" pitchFamily="34" charset="-127"/>
                </a:rPr>
                <a:t>Check and/or update</a:t>
              </a:r>
            </a:p>
            <a:p>
              <a:r>
                <a:rPr lang="en-US" altLang="ko-KR" b="0">
                  <a:solidFill>
                    <a:schemeClr val="hlink"/>
                  </a:solidFill>
                  <a:latin typeface="Gill Sans Light"/>
                  <a:ea typeface="굴림" panose="020B0600000101010101" pitchFamily="34" charset="-127"/>
                </a:rPr>
                <a:t>state variables</a:t>
              </a:r>
            </a:p>
          </p:txBody>
        </p:sp>
      </p:grpSp>
    </p:spTree>
    <p:extLst>
      <p:ext uri="{BB962C8B-B14F-4D97-AF65-F5344CB8AC3E}">
        <p14:creationId xmlns:p14="http://schemas.microsoft.com/office/powerpoint/2010/main" val="34819697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ltLang="ko-KR" dirty="0">
                <a:ea typeface="굴림" charset="0"/>
                <a:cs typeface="굴림" charset="0"/>
              </a:rPr>
              <a:t>Readers/Writers Problem</a:t>
            </a:r>
          </a:p>
        </p:txBody>
      </p:sp>
      <p:sp>
        <p:nvSpPr>
          <p:cNvPr id="481283" name="Rectangle 3"/>
          <p:cNvSpPr>
            <a:spLocks noGrp="1" noChangeArrowheads="1"/>
          </p:cNvSpPr>
          <p:nvPr>
            <p:ph type="body" idx="1"/>
          </p:nvPr>
        </p:nvSpPr>
        <p:spPr>
          <a:xfrm>
            <a:off x="2870200" y="3822099"/>
            <a:ext cx="7035800" cy="2843813"/>
          </a:xfrm>
        </p:spPr>
        <p:txBody>
          <a:bodyPr/>
          <a:lstStyle/>
          <a:p>
            <a:pPr marL="0" indent="0">
              <a:buNone/>
            </a:pPr>
            <a:r>
              <a:rPr lang="en-US" altLang="ko-KR" sz="2000" dirty="0">
                <a:ea typeface="굴림" charset="0"/>
                <a:cs typeface="굴림" charset="0"/>
              </a:rPr>
              <a:t>Motivation: Consider a shared database</a:t>
            </a:r>
          </a:p>
          <a:p>
            <a:pPr lvl="1"/>
            <a:r>
              <a:rPr lang="en-US" altLang="ko-KR" sz="2000" dirty="0">
                <a:ea typeface="굴림" charset="0"/>
                <a:cs typeface="굴림" charset="0"/>
              </a:rPr>
              <a:t>Two classes of users:</a:t>
            </a:r>
          </a:p>
          <a:p>
            <a:pPr lvl="2"/>
            <a:r>
              <a:rPr lang="en-US" altLang="ko-KR" sz="2000" dirty="0">
                <a:ea typeface="굴림" charset="0"/>
                <a:cs typeface="굴림" charset="0"/>
              </a:rPr>
              <a:t>Readers – never modify database</a:t>
            </a:r>
          </a:p>
          <a:p>
            <a:pPr lvl="2"/>
            <a:r>
              <a:rPr lang="en-US" altLang="ko-KR" sz="2000" dirty="0">
                <a:ea typeface="굴림" charset="0"/>
                <a:cs typeface="굴림" charset="0"/>
              </a:rPr>
              <a:t>Writers – read and modify database</a:t>
            </a:r>
          </a:p>
          <a:p>
            <a:pPr lvl="1"/>
            <a:r>
              <a:rPr lang="en-US" altLang="ko-KR" sz="2000" dirty="0">
                <a:ea typeface="굴림" charset="0"/>
                <a:cs typeface="굴림" charset="0"/>
              </a:rPr>
              <a:t>Is using a single lock on the whole database sufficient?</a:t>
            </a:r>
          </a:p>
          <a:p>
            <a:pPr lvl="2"/>
            <a:r>
              <a:rPr lang="en-US" altLang="ko-KR" sz="2000" dirty="0">
                <a:ea typeface="굴림" charset="0"/>
                <a:cs typeface="굴림" charset="0"/>
              </a:rPr>
              <a:t>Like to have many readers at the same time</a:t>
            </a:r>
          </a:p>
          <a:p>
            <a:pPr lvl="2"/>
            <a:r>
              <a:rPr lang="en-US" altLang="ko-KR" sz="2000" dirty="0">
                <a:ea typeface="굴림" charset="0"/>
                <a:cs typeface="굴림" charset="0"/>
              </a:rPr>
              <a:t>Only one writer at a time</a:t>
            </a:r>
          </a:p>
        </p:txBody>
      </p:sp>
      <p:grpSp>
        <p:nvGrpSpPr>
          <p:cNvPr id="48131" name="Group 26"/>
          <p:cNvGrpSpPr>
            <a:grpSpLocks/>
          </p:cNvGrpSpPr>
          <p:nvPr/>
        </p:nvGrpSpPr>
        <p:grpSpPr bwMode="auto">
          <a:xfrm>
            <a:off x="3200400" y="609600"/>
            <a:ext cx="5867399" cy="2882900"/>
            <a:chOff x="672" y="392"/>
            <a:chExt cx="4300" cy="2031"/>
          </a:xfrm>
        </p:grpSpPr>
        <p:pic>
          <p:nvPicPr>
            <p:cNvPr id="48132" name="Picture 4" descr="BD18201_"/>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36" y="472"/>
              <a:ext cx="966" cy="12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3" name="Picture 7" descr="j029202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72" y="480"/>
              <a:ext cx="864" cy="8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4" name="Picture 8" descr="j019538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985" y="392"/>
              <a:ext cx="987" cy="10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5" name="Picture 10" descr="MCj03967340000[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056" y="1392"/>
              <a:ext cx="911" cy="9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6" name="Picture 12" descr="MCj03967320000[1]"/>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928" y="1560"/>
              <a:ext cx="863" cy="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37" name="Freeform 14"/>
            <p:cNvSpPr>
              <a:spLocks/>
            </p:cNvSpPr>
            <p:nvPr/>
          </p:nvSpPr>
          <p:spPr bwMode="auto">
            <a:xfrm>
              <a:off x="1536" y="704"/>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38" name="Freeform 15"/>
            <p:cNvSpPr>
              <a:spLocks/>
            </p:cNvSpPr>
            <p:nvPr/>
          </p:nvSpPr>
          <p:spPr bwMode="auto">
            <a:xfrm rot="10800000">
              <a:off x="1488" y="96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39" name="Freeform 16"/>
            <p:cNvSpPr>
              <a:spLocks/>
            </p:cNvSpPr>
            <p:nvPr/>
          </p:nvSpPr>
          <p:spPr bwMode="auto">
            <a:xfrm>
              <a:off x="3216" y="624"/>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0" name="Freeform 17"/>
            <p:cNvSpPr>
              <a:spLocks/>
            </p:cNvSpPr>
            <p:nvPr/>
          </p:nvSpPr>
          <p:spPr bwMode="auto">
            <a:xfrm rot="10800000">
              <a:off x="3168" y="88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1" name="Freeform 18"/>
            <p:cNvSpPr>
              <a:spLocks/>
            </p:cNvSpPr>
            <p:nvPr/>
          </p:nvSpPr>
          <p:spPr bwMode="auto">
            <a:xfrm rot="1801102">
              <a:off x="3216" y="144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2" name="Freeform 19"/>
            <p:cNvSpPr>
              <a:spLocks/>
            </p:cNvSpPr>
            <p:nvPr/>
          </p:nvSpPr>
          <p:spPr bwMode="auto">
            <a:xfrm rot="-8998898">
              <a:off x="3168" y="1696"/>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3" name="Freeform 20"/>
            <p:cNvSpPr>
              <a:spLocks/>
            </p:cNvSpPr>
            <p:nvPr/>
          </p:nvSpPr>
          <p:spPr bwMode="auto">
            <a:xfrm rot="8899147">
              <a:off x="1776" y="1632"/>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4" name="Freeform 21"/>
            <p:cNvSpPr>
              <a:spLocks/>
            </p:cNvSpPr>
            <p:nvPr/>
          </p:nvSpPr>
          <p:spPr bwMode="auto">
            <a:xfrm rot="-1900853">
              <a:off x="1680" y="1488"/>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5" name="Text Box 22"/>
            <p:cNvSpPr txBox="1">
              <a:spLocks noChangeArrowheads="1"/>
            </p:cNvSpPr>
            <p:nvPr/>
          </p:nvSpPr>
          <p:spPr bwMode="auto">
            <a:xfrm>
              <a:off x="1871" y="1248"/>
              <a:ext cx="275" cy="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800" b="0">
                  <a:latin typeface="Gill Sans"/>
                  <a:ea typeface="굴림" charset="0"/>
                  <a:cs typeface="Gill Sans"/>
                </a:rPr>
                <a:t>R</a:t>
              </a:r>
            </a:p>
          </p:txBody>
        </p:sp>
        <p:sp>
          <p:nvSpPr>
            <p:cNvPr id="48146" name="Text Box 23"/>
            <p:cNvSpPr txBox="1">
              <a:spLocks noChangeArrowheads="1"/>
            </p:cNvSpPr>
            <p:nvPr/>
          </p:nvSpPr>
          <p:spPr bwMode="auto">
            <a:xfrm>
              <a:off x="3696" y="1008"/>
              <a:ext cx="27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800" b="0">
                  <a:latin typeface="Gill Sans"/>
                  <a:ea typeface="굴림" charset="0"/>
                  <a:cs typeface="Gill Sans"/>
                </a:rPr>
                <a:t>R</a:t>
              </a:r>
            </a:p>
          </p:txBody>
        </p:sp>
        <p:sp>
          <p:nvSpPr>
            <p:cNvPr id="48147" name="Text Box 24"/>
            <p:cNvSpPr txBox="1">
              <a:spLocks noChangeArrowheads="1"/>
            </p:cNvSpPr>
            <p:nvPr/>
          </p:nvSpPr>
          <p:spPr bwMode="auto">
            <a:xfrm>
              <a:off x="3504" y="1440"/>
              <a:ext cx="27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800" b="0">
                  <a:latin typeface="Gill Sans"/>
                  <a:ea typeface="굴림" charset="0"/>
                  <a:cs typeface="Gill Sans"/>
                </a:rPr>
                <a:t>R</a:t>
              </a:r>
            </a:p>
          </p:txBody>
        </p:sp>
        <p:sp>
          <p:nvSpPr>
            <p:cNvPr id="48148" name="Text Box 25"/>
            <p:cNvSpPr txBox="1">
              <a:spLocks noChangeArrowheads="1"/>
            </p:cNvSpPr>
            <p:nvPr/>
          </p:nvSpPr>
          <p:spPr bwMode="auto">
            <a:xfrm>
              <a:off x="1727" y="434"/>
              <a:ext cx="336"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800" b="0">
                  <a:latin typeface="Gill Sans"/>
                  <a:ea typeface="굴림" charset="0"/>
                  <a:cs typeface="Gill Sans"/>
                </a:rPr>
                <a:t>W</a:t>
              </a:r>
            </a:p>
          </p:txBody>
        </p:sp>
      </p:grpSp>
    </p:spTree>
    <p:extLst>
      <p:ext uri="{BB962C8B-B14F-4D97-AF65-F5344CB8AC3E}">
        <p14:creationId xmlns:p14="http://schemas.microsoft.com/office/powerpoint/2010/main" val="236708952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ko-KR" dirty="0">
                <a:ea typeface="굴림" charset="0"/>
                <a:cs typeface="굴림" charset="0"/>
              </a:rPr>
              <a:t>Basic Readers/Writers Solution</a:t>
            </a:r>
          </a:p>
        </p:txBody>
      </p:sp>
      <p:sp>
        <p:nvSpPr>
          <p:cNvPr id="482307" name="Rectangle 3"/>
          <p:cNvSpPr>
            <a:spLocks noGrp="1" noChangeArrowheads="1"/>
          </p:cNvSpPr>
          <p:nvPr>
            <p:ph type="body" idx="1"/>
          </p:nvPr>
        </p:nvSpPr>
        <p:spPr>
          <a:xfrm>
            <a:off x="1904999" y="685800"/>
            <a:ext cx="10210801" cy="6096000"/>
          </a:xfrm>
        </p:spPr>
        <p:txBody>
          <a:bodyPr/>
          <a:lstStyle/>
          <a:p>
            <a:pPr marL="0" indent="0">
              <a:lnSpc>
                <a:spcPct val="75000"/>
              </a:lnSpc>
              <a:spcBef>
                <a:spcPct val="20000"/>
              </a:spcBef>
              <a:buNone/>
            </a:pPr>
            <a:endParaRPr lang="en-US" altLang="ko-KR" dirty="0">
              <a:latin typeface="Helvetica" charset="0"/>
              <a:ea typeface="굴림" charset="0"/>
              <a:cs typeface="굴림" charset="0"/>
            </a:endParaRPr>
          </a:p>
          <a:p>
            <a:pPr marL="0" indent="0">
              <a:lnSpc>
                <a:spcPct val="75000"/>
              </a:lnSpc>
              <a:spcBef>
                <a:spcPct val="20000"/>
              </a:spcBef>
              <a:buNone/>
            </a:pPr>
            <a:r>
              <a:rPr lang="en-US" altLang="ko-KR" dirty="0">
                <a:ea typeface="굴림" charset="0"/>
                <a:cs typeface="굴림" charset="0"/>
              </a:rPr>
              <a:t>Correctness Constraints:</a:t>
            </a:r>
          </a:p>
          <a:p>
            <a:pPr lvl="1">
              <a:lnSpc>
                <a:spcPct val="75000"/>
              </a:lnSpc>
              <a:spcBef>
                <a:spcPct val="20000"/>
              </a:spcBef>
            </a:pPr>
            <a:r>
              <a:rPr lang="en-US" altLang="ko-KR" dirty="0">
                <a:ea typeface="굴림" charset="0"/>
                <a:cs typeface="굴림" charset="0"/>
              </a:rPr>
              <a:t>Readers can access database when no writers</a:t>
            </a:r>
          </a:p>
          <a:p>
            <a:pPr lvl="1">
              <a:lnSpc>
                <a:spcPct val="75000"/>
              </a:lnSpc>
              <a:spcBef>
                <a:spcPct val="20000"/>
              </a:spcBef>
            </a:pPr>
            <a:r>
              <a:rPr lang="en-US" altLang="ko-KR" dirty="0">
                <a:ea typeface="굴림" charset="0"/>
                <a:cs typeface="굴림" charset="0"/>
              </a:rPr>
              <a:t>Writers can access database when no readers or writers</a:t>
            </a:r>
          </a:p>
          <a:p>
            <a:pPr lvl="1">
              <a:lnSpc>
                <a:spcPct val="75000"/>
              </a:lnSpc>
              <a:spcBef>
                <a:spcPct val="20000"/>
              </a:spcBef>
            </a:pPr>
            <a:r>
              <a:rPr lang="en-US" altLang="ko-KR" dirty="0">
                <a:ea typeface="굴림" charset="0"/>
                <a:cs typeface="굴림" charset="0"/>
              </a:rPr>
              <a:t>Only one thread manipulates state variables at a time</a:t>
            </a:r>
          </a:p>
          <a:p>
            <a:pPr lvl="1">
              <a:lnSpc>
                <a:spcPct val="75000"/>
              </a:lnSpc>
              <a:spcBef>
                <a:spcPct val="20000"/>
              </a:spcBef>
            </a:pPr>
            <a:endParaRPr lang="en-US" altLang="ko-KR" dirty="0">
              <a:ea typeface="굴림" charset="0"/>
              <a:cs typeface="굴림" charset="0"/>
            </a:endParaRPr>
          </a:p>
          <a:p>
            <a:pPr marL="457200" lvl="1" indent="0">
              <a:lnSpc>
                <a:spcPct val="75000"/>
              </a:lnSpc>
              <a:spcBef>
                <a:spcPct val="20000"/>
              </a:spcBef>
              <a:buNone/>
            </a:pPr>
            <a:endParaRPr lang="en-US" altLang="ko-KR" dirty="0">
              <a:ea typeface="굴림" charset="0"/>
              <a:cs typeface="굴림" charset="0"/>
            </a:endParaRPr>
          </a:p>
          <a:p>
            <a:pPr marL="0" indent="0">
              <a:lnSpc>
                <a:spcPct val="75000"/>
              </a:lnSpc>
              <a:spcBef>
                <a:spcPct val="20000"/>
              </a:spcBef>
              <a:buNone/>
            </a:pPr>
            <a:r>
              <a:rPr lang="en-US" altLang="ko-KR" dirty="0">
                <a:ea typeface="굴림" charset="0"/>
                <a:cs typeface="굴림" charset="0"/>
              </a:rPr>
              <a:t>Basic structure of a solution:</a:t>
            </a:r>
          </a:p>
          <a:p>
            <a:pPr lvl="1">
              <a:lnSpc>
                <a:spcPct val="75000"/>
              </a:lnSpc>
              <a:spcBef>
                <a:spcPct val="20000"/>
              </a:spcBef>
            </a:pPr>
            <a:r>
              <a:rPr lang="en-US" altLang="ko-KR" b="1" dirty="0">
                <a:latin typeface="Courier New" charset="0"/>
                <a:ea typeface="굴림" charset="0"/>
                <a:cs typeface="굴림" charset="0"/>
              </a:rPr>
              <a:t>Reader()</a:t>
            </a:r>
            <a:br>
              <a:rPr lang="en-US" altLang="ko-KR" b="1" dirty="0">
                <a:latin typeface="Courier New" charset="0"/>
                <a:ea typeface="굴림" charset="0"/>
                <a:cs typeface="굴림" charset="0"/>
              </a:rPr>
            </a:br>
            <a:r>
              <a:rPr lang="en-US" altLang="ko-KR" sz="2000" b="1" dirty="0">
                <a:latin typeface="Courier New" charset="0"/>
                <a:ea typeface="굴림" charset="0"/>
                <a:cs typeface="굴림" charset="0"/>
              </a:rPr>
              <a:t>   Wait until no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Access database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Check out – wake up a waiting writer</a:t>
            </a:r>
          </a:p>
          <a:p>
            <a:pPr lvl="1">
              <a:lnSpc>
                <a:spcPct val="75000"/>
              </a:lnSpc>
              <a:spcBef>
                <a:spcPct val="20000"/>
              </a:spcBef>
            </a:pPr>
            <a:r>
              <a:rPr lang="en-US" altLang="ko-KR" b="1" dirty="0">
                <a:latin typeface="Courier New" charset="0"/>
                <a:ea typeface="굴림" charset="0"/>
                <a:cs typeface="굴림" charset="0"/>
              </a:rPr>
              <a:t>Writer()</a:t>
            </a:r>
            <a:br>
              <a:rPr lang="en-US" altLang="ko-KR" b="1" dirty="0">
                <a:latin typeface="Courier New" charset="0"/>
                <a:ea typeface="굴림" charset="0"/>
                <a:cs typeface="굴림" charset="0"/>
              </a:rPr>
            </a:br>
            <a:r>
              <a:rPr lang="en-US" altLang="ko-KR" sz="2000" b="1" dirty="0">
                <a:latin typeface="Courier New" charset="0"/>
                <a:ea typeface="굴림" charset="0"/>
                <a:cs typeface="굴림" charset="0"/>
              </a:rPr>
              <a:t>   Wait until no active readers or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Access database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Check out – wake up waiting readers or writer</a:t>
            </a:r>
          </a:p>
        </p:txBody>
      </p:sp>
    </p:spTree>
    <p:extLst>
      <p:ext uri="{BB962C8B-B14F-4D97-AF65-F5344CB8AC3E}">
        <p14:creationId xmlns:p14="http://schemas.microsoft.com/office/powerpoint/2010/main" val="3345725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3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23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230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230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2307">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2307">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2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ko-KR" dirty="0">
                <a:ea typeface="굴림" charset="0"/>
                <a:cs typeface="굴림" charset="0"/>
              </a:rPr>
              <a:t>Basic Readers/Writers Solution</a:t>
            </a:r>
          </a:p>
        </p:txBody>
      </p:sp>
      <p:sp>
        <p:nvSpPr>
          <p:cNvPr id="482307" name="Rectangle 3"/>
          <p:cNvSpPr>
            <a:spLocks noGrp="1" noChangeArrowheads="1"/>
          </p:cNvSpPr>
          <p:nvPr>
            <p:ph type="body" idx="1"/>
          </p:nvPr>
        </p:nvSpPr>
        <p:spPr>
          <a:xfrm>
            <a:off x="2336799" y="1524000"/>
            <a:ext cx="9550401" cy="5257800"/>
          </a:xfrm>
        </p:spPr>
        <p:txBody>
          <a:bodyPr/>
          <a:lstStyle/>
          <a:p>
            <a:pPr marL="457200" lvl="1" indent="0">
              <a:lnSpc>
                <a:spcPct val="75000"/>
              </a:lnSpc>
              <a:spcBef>
                <a:spcPct val="20000"/>
              </a:spcBef>
              <a:buNone/>
            </a:pPr>
            <a:endParaRPr lang="en-US" altLang="ko-KR" dirty="0">
              <a:ea typeface="굴림" charset="0"/>
              <a:cs typeface="굴림" charset="0"/>
            </a:endParaRPr>
          </a:p>
          <a:p>
            <a:pPr marL="457200" lvl="1" indent="0">
              <a:lnSpc>
                <a:spcPct val="75000"/>
              </a:lnSpc>
              <a:spcBef>
                <a:spcPct val="20000"/>
              </a:spcBef>
              <a:buNone/>
            </a:pPr>
            <a:r>
              <a:rPr lang="en-US" altLang="ko-KR" dirty="0">
                <a:ea typeface="굴림" charset="0"/>
                <a:cs typeface="굴림" charset="0"/>
              </a:rPr>
              <a:t>State variables (Protected by a lock called “lock”):</a:t>
            </a:r>
          </a:p>
          <a:p>
            <a:pPr lvl="2">
              <a:lnSpc>
                <a:spcPct val="75000"/>
              </a:lnSpc>
              <a:spcBef>
                <a:spcPct val="20000"/>
              </a:spcBef>
            </a:pPr>
            <a:r>
              <a:rPr lang="en-US" altLang="ko-KR" dirty="0" err="1">
                <a:ea typeface="굴림" charset="0"/>
                <a:cs typeface="굴림" charset="0"/>
              </a:rPr>
              <a:t>int</a:t>
            </a:r>
            <a:r>
              <a:rPr lang="en-US" altLang="ko-KR" dirty="0">
                <a:ea typeface="굴림" charset="0"/>
                <a:cs typeface="굴림" charset="0"/>
              </a:rPr>
              <a:t> AR: Number of active readers; initially = 0</a:t>
            </a:r>
          </a:p>
          <a:p>
            <a:pPr lvl="2">
              <a:lnSpc>
                <a:spcPct val="75000"/>
              </a:lnSpc>
              <a:spcBef>
                <a:spcPct val="20000"/>
              </a:spcBef>
            </a:pPr>
            <a:r>
              <a:rPr lang="en-US" altLang="ko-KR" dirty="0" err="1">
                <a:ea typeface="굴림" charset="0"/>
                <a:cs typeface="굴림" charset="0"/>
              </a:rPr>
              <a:t>int</a:t>
            </a:r>
            <a:r>
              <a:rPr lang="en-US" altLang="ko-KR" dirty="0">
                <a:ea typeface="굴림" charset="0"/>
                <a:cs typeface="굴림" charset="0"/>
              </a:rPr>
              <a:t> WR: Number of waiting readers; initially = 0</a:t>
            </a:r>
          </a:p>
          <a:p>
            <a:pPr lvl="2">
              <a:lnSpc>
                <a:spcPct val="75000"/>
              </a:lnSpc>
              <a:spcBef>
                <a:spcPct val="20000"/>
              </a:spcBef>
            </a:pPr>
            <a:r>
              <a:rPr lang="en-US" altLang="ko-KR" dirty="0" err="1">
                <a:ea typeface="굴림" charset="0"/>
                <a:cs typeface="굴림" charset="0"/>
              </a:rPr>
              <a:t>int</a:t>
            </a:r>
            <a:r>
              <a:rPr lang="en-US" altLang="ko-KR" dirty="0">
                <a:ea typeface="굴림" charset="0"/>
                <a:cs typeface="굴림" charset="0"/>
              </a:rPr>
              <a:t> AW: Number of active writers; initially = 0</a:t>
            </a:r>
          </a:p>
          <a:p>
            <a:pPr lvl="2">
              <a:lnSpc>
                <a:spcPct val="75000"/>
              </a:lnSpc>
              <a:spcBef>
                <a:spcPct val="20000"/>
              </a:spcBef>
            </a:pPr>
            <a:r>
              <a:rPr lang="en-US" altLang="ko-KR" dirty="0" err="1">
                <a:ea typeface="굴림" charset="0"/>
                <a:cs typeface="굴림" charset="0"/>
              </a:rPr>
              <a:t>int</a:t>
            </a:r>
            <a:r>
              <a:rPr lang="en-US" altLang="ko-KR" dirty="0">
                <a:ea typeface="굴림" charset="0"/>
                <a:cs typeface="굴림" charset="0"/>
              </a:rPr>
              <a:t> WW: Number of waiting writers; initially = 0</a:t>
            </a:r>
          </a:p>
          <a:p>
            <a:pPr lvl="2">
              <a:lnSpc>
                <a:spcPct val="75000"/>
              </a:lnSpc>
              <a:spcBef>
                <a:spcPct val="20000"/>
              </a:spcBef>
            </a:pPr>
            <a:r>
              <a:rPr lang="en-US" altLang="ko-KR" dirty="0">
                <a:ea typeface="굴림" charset="0"/>
                <a:cs typeface="굴림" charset="0"/>
              </a:rPr>
              <a:t>Condition </a:t>
            </a:r>
            <a:r>
              <a:rPr lang="en-US" altLang="ko-KR" dirty="0" err="1">
                <a:ea typeface="굴림" charset="0"/>
                <a:cs typeface="굴림" charset="0"/>
              </a:rPr>
              <a:t>okToRead</a:t>
            </a:r>
            <a:r>
              <a:rPr lang="en-US" altLang="ko-KR" dirty="0">
                <a:ea typeface="굴림" charset="0"/>
                <a:cs typeface="굴림" charset="0"/>
              </a:rPr>
              <a:t> = NIL</a:t>
            </a:r>
          </a:p>
          <a:p>
            <a:pPr lvl="2">
              <a:lnSpc>
                <a:spcPct val="75000"/>
              </a:lnSpc>
              <a:spcBef>
                <a:spcPct val="20000"/>
              </a:spcBef>
            </a:pPr>
            <a:r>
              <a:rPr lang="en-US" altLang="ko-KR" dirty="0">
                <a:ea typeface="굴림" charset="0"/>
                <a:cs typeface="굴림" charset="0"/>
              </a:rPr>
              <a:t>Condition </a:t>
            </a:r>
            <a:r>
              <a:rPr lang="en-US" altLang="ko-KR" dirty="0" err="1">
                <a:ea typeface="굴림" charset="0"/>
                <a:cs typeface="굴림" charset="0"/>
              </a:rPr>
              <a:t>okToWrite</a:t>
            </a:r>
            <a:r>
              <a:rPr lang="en-US" altLang="ko-KR" dirty="0">
                <a:ea typeface="굴림" charset="0"/>
                <a:cs typeface="굴림" charset="0"/>
              </a:rPr>
              <a:t> = NIL</a:t>
            </a:r>
          </a:p>
        </p:txBody>
      </p:sp>
    </p:spTree>
    <p:extLst>
      <p:ext uri="{BB962C8B-B14F-4D97-AF65-F5344CB8AC3E}">
        <p14:creationId xmlns:p14="http://schemas.microsoft.com/office/powerpoint/2010/main" val="375834639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ko-KR" dirty="0">
                <a:ea typeface="굴림" charset="0"/>
                <a:cs typeface="굴림" charset="0"/>
              </a:rPr>
              <a:t>Code for a Reader</a:t>
            </a:r>
          </a:p>
        </p:txBody>
      </p:sp>
      <p:sp>
        <p:nvSpPr>
          <p:cNvPr id="483331" name="Rectangle 3"/>
          <p:cNvSpPr>
            <a:spLocks noGrp="1" noChangeArrowheads="1"/>
          </p:cNvSpPr>
          <p:nvPr>
            <p:ph type="body" idx="1"/>
          </p:nvPr>
        </p:nvSpPr>
        <p:spPr>
          <a:xfrm>
            <a:off x="1676400" y="762000"/>
            <a:ext cx="8991600" cy="5791200"/>
          </a:xfrm>
        </p:spPr>
        <p:txBody>
          <a:bodyPr>
            <a:normAutofit/>
          </a:bodyPr>
          <a:lstStyle/>
          <a:p>
            <a:pPr>
              <a:buNone/>
              <a:tabLst>
                <a:tab pos="576263" algn="l"/>
                <a:tab pos="914400" algn="l"/>
                <a:tab pos="1252538" algn="l"/>
                <a:tab pos="1603375" algn="l"/>
                <a:tab pos="4233863"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Reader()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while ((AW + WW) &gt; 0) {	</a:t>
            </a:r>
            <a:r>
              <a:rPr lang="en-US" altLang="ko-KR" sz="2000" b="1" dirty="0">
                <a:solidFill>
                  <a:schemeClr val="accent2"/>
                </a:solidFill>
                <a:latin typeface="Courier New" charset="0"/>
                <a:ea typeface="굴림" charset="0"/>
                <a:cs typeface="굴림" charset="0"/>
              </a:rPr>
              <a:t>// Is it safe to read?</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Writers exist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cond_wait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okToRead</a:t>
            </a:r>
            <a:r>
              <a:rPr lang="en-US" altLang="ko-KR" sz="2000" b="1" dirty="0">
                <a:latin typeface="Courier New" charset="0"/>
                <a:ea typeface="굴림" charset="0"/>
                <a:cs typeface="굴림" charset="0"/>
              </a:rPr>
              <a:t>,&amp;lock);</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longer waiting</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AR++;		</a:t>
            </a:r>
            <a:r>
              <a:rPr lang="en-US" altLang="ko-KR" sz="2000" b="1" dirty="0">
                <a:solidFill>
                  <a:schemeClr val="accent2"/>
                </a:solidFill>
                <a:latin typeface="Courier New" charset="0"/>
                <a:ea typeface="굴림" charset="0"/>
                <a:cs typeface="굴림" charset="0"/>
              </a:rPr>
              <a:t>// Now we are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a:solidFill>
                  <a:schemeClr val="hlink"/>
                </a:solidFill>
                <a:latin typeface="Courier New" charset="0"/>
                <a:ea typeface="굴림" charset="0"/>
                <a:cs typeface="굴림" charset="0"/>
              </a:rPr>
              <a:t>	// Perform actual read-only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AccessDatabase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ReadOnly</a:t>
            </a:r>
            <a:r>
              <a:rPr lang="en-US" altLang="ko-KR" sz="2000" b="1" dirty="0">
                <a:solidFill>
                  <a:schemeClr val="hlink"/>
                </a:solidFill>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AR--;		</a:t>
            </a:r>
            <a:r>
              <a:rPr lang="en-US" altLang="ko-KR" sz="2000" b="1" dirty="0">
                <a:solidFill>
                  <a:schemeClr val="accent2"/>
                </a:solidFill>
                <a:latin typeface="Courier New" charset="0"/>
                <a:ea typeface="굴림" charset="0"/>
                <a:cs typeface="굴림" charset="0"/>
              </a:rPr>
              <a:t>// No longer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(AR == 0 &amp;&amp; WW &gt; 0)	</a:t>
            </a:r>
            <a:r>
              <a:rPr lang="en-US" altLang="ko-KR" sz="2000" b="1" dirty="0">
                <a:solidFill>
                  <a:schemeClr val="accent2"/>
                </a:solidFill>
                <a:latin typeface="Courier New" charset="0"/>
                <a:ea typeface="굴림" charset="0"/>
                <a:cs typeface="굴림" charset="0"/>
              </a:rPr>
              <a:t>// No other active readers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cond_signal</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Wake up one writer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a:t>
            </a:r>
            <a:endParaRPr lang="en-US" altLang="ko-KR" b="1" dirty="0">
              <a:latin typeface="Helvetica" charset="0"/>
              <a:ea typeface="굴림" charset="0"/>
              <a:cs typeface="굴림" charset="0"/>
            </a:endParaRPr>
          </a:p>
        </p:txBody>
      </p:sp>
      <p:sp>
        <p:nvSpPr>
          <p:cNvPr id="7" name="AutoShape 4"/>
          <p:cNvSpPr>
            <a:spLocks noChangeArrowheads="1"/>
          </p:cNvSpPr>
          <p:nvPr/>
        </p:nvSpPr>
        <p:spPr bwMode="auto">
          <a:xfrm>
            <a:off x="-2444262" y="6849208"/>
            <a:ext cx="2438400" cy="12192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굴림" panose="020B0600000101010101" pitchFamily="34" charset="-127"/>
              </a:rPr>
              <a:t>Why Release the Lock here?</a:t>
            </a:r>
          </a:p>
        </p:txBody>
      </p:sp>
    </p:spTree>
    <p:extLst>
      <p:ext uri="{BB962C8B-B14F-4D97-AF65-F5344CB8AC3E}">
        <p14:creationId xmlns:p14="http://schemas.microsoft.com/office/powerpoint/2010/main" val="4209092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 calcmode="lin" valueType="num">
                                      <p:cBhvr additive="base">
                                        <p:cTn id="7" dur="500" fill="hold"/>
                                        <p:tgtEl>
                                          <p:spTgt spid="483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3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3331">
                                            <p:txEl>
                                              <p:pRg st="1" end="1"/>
                                            </p:txEl>
                                          </p:spTgt>
                                        </p:tgtEl>
                                        <p:attrNameLst>
                                          <p:attrName>style.visibility</p:attrName>
                                        </p:attrNameLst>
                                      </p:cBhvr>
                                      <p:to>
                                        <p:strVal val="visible"/>
                                      </p:to>
                                    </p:set>
                                    <p:anim calcmode="lin" valueType="num">
                                      <p:cBhvr additive="base">
                                        <p:cTn id="13" dur="500" fill="hold"/>
                                        <p:tgtEl>
                                          <p:spTgt spid="483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3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3331">
                                            <p:txEl>
                                              <p:pRg st="2" end="2"/>
                                            </p:txEl>
                                          </p:spTgt>
                                        </p:tgtEl>
                                        <p:attrNameLst>
                                          <p:attrName>style.visibility</p:attrName>
                                        </p:attrNameLst>
                                      </p:cBhvr>
                                      <p:to>
                                        <p:strVal val="visible"/>
                                      </p:to>
                                    </p:set>
                                    <p:anim calcmode="lin" valueType="num">
                                      <p:cBhvr additive="base">
                                        <p:cTn id="19" dur="500" fill="hold"/>
                                        <p:tgtEl>
                                          <p:spTgt spid="483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3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3331">
                                            <p:txEl>
                                              <p:pRg st="3" end="3"/>
                                            </p:txEl>
                                          </p:spTgt>
                                        </p:tgtEl>
                                        <p:attrNameLst>
                                          <p:attrName>style.visibility</p:attrName>
                                        </p:attrNameLst>
                                      </p:cBhvr>
                                      <p:to>
                                        <p:strVal val="visible"/>
                                      </p:to>
                                    </p:set>
                                    <p:anim calcmode="lin" valueType="num">
                                      <p:cBhvr additive="base">
                                        <p:cTn id="25" dur="500" fill="hold"/>
                                        <p:tgtEl>
                                          <p:spTgt spid="4833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3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3331">
                                            <p:txEl>
                                              <p:pRg st="4" end="4"/>
                                            </p:txEl>
                                          </p:spTgt>
                                        </p:tgtEl>
                                        <p:attrNameLst>
                                          <p:attrName>style.visibility</p:attrName>
                                        </p:attrNameLst>
                                      </p:cBhvr>
                                      <p:to>
                                        <p:strVal val="visible"/>
                                      </p:to>
                                    </p:set>
                                    <p:anim calcmode="lin" valueType="num">
                                      <p:cBhvr additive="base">
                                        <p:cTn id="31" dur="500" fill="hold"/>
                                        <p:tgtEl>
                                          <p:spTgt spid="4833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3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0.91406 -0.92083 C 0.91406 -0.9206 0.73229 -0.8213 0.55052 -0.72153 " pathEditMode="fixed" rAng="0" ptsTypes="AA">
                                      <p:cBhvr>
                                        <p:cTn id="36" dur="500" fill="hold"/>
                                        <p:tgtEl>
                                          <p:spTgt spid="7"/>
                                        </p:tgtEl>
                                        <p:attrNameLst>
                                          <p:attrName>ppt_x</p:attrName>
                                          <p:attrName>ppt_y</p:attrName>
                                        </p:attrNameLst>
                                      </p:cBhvr>
                                      <p:rCtr x="-18177" y="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build="p"/>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1600200" y="685800"/>
            <a:ext cx="8915400" cy="5943600"/>
          </a:xfrm>
        </p:spPr>
        <p:txBody>
          <a:bodyPr>
            <a:normAutofit/>
          </a:bodyPr>
          <a:lstStyle/>
          <a:p>
            <a:pPr>
              <a:lnSpc>
                <a:spcPct val="80000"/>
              </a:lnSpc>
              <a:buNone/>
              <a:tabLst>
                <a:tab pos="576263" algn="l"/>
                <a:tab pos="914400" algn="l"/>
                <a:tab pos="1252538" algn="l"/>
                <a:tab pos="1603375" algn="l"/>
                <a:tab pos="4171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Writer()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while ((AW + AR) &gt; 0) {	</a:t>
            </a:r>
            <a:r>
              <a:rPr lang="en-US" altLang="ko-KR" sz="2000" b="1" dirty="0">
                <a:solidFill>
                  <a:schemeClr val="accent2"/>
                </a:solidFill>
                <a:latin typeface="Courier New" charset="0"/>
                <a:ea typeface="굴림" charset="0"/>
                <a:cs typeface="굴림" charset="0"/>
              </a:rPr>
              <a:t>// Is it safe to write?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a:solidFill>
                  <a:schemeClr val="accent2"/>
                </a:solidFill>
                <a:latin typeface="Courier New" charset="0"/>
                <a:ea typeface="굴림" charset="0"/>
                <a:cs typeface="굴림" charset="0"/>
              </a:rPr>
              <a:t>// No. Active users exist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cond_wait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,&amp;lock);	</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a:solidFill>
                  <a:schemeClr val="accent2"/>
                </a:solidFill>
                <a:latin typeface="Courier New" charset="0"/>
                <a:ea typeface="굴림" charset="0"/>
                <a:cs typeface="굴림" charset="0"/>
              </a:rPr>
              <a:t>// No longer waiting</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AW++;		</a:t>
            </a:r>
            <a:r>
              <a:rPr lang="en-US" altLang="ko-KR" sz="2000" b="1" dirty="0">
                <a:solidFill>
                  <a:schemeClr val="accent2"/>
                </a:solidFill>
                <a:latin typeface="Courier New" charset="0"/>
                <a:ea typeface="굴림" charset="0"/>
                <a:cs typeface="굴림" charset="0"/>
              </a:rPr>
              <a:t>// Now we are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t>
            </a:r>
            <a:r>
              <a:rPr lang="en-US" altLang="ko-KR" sz="2000" b="1" dirty="0">
                <a:solidFill>
                  <a:schemeClr val="hlink"/>
                </a:solidFill>
                <a:latin typeface="Courier New" charset="0"/>
                <a:ea typeface="굴림" charset="0"/>
                <a:cs typeface="굴림" charset="0"/>
              </a:rPr>
              <a:t>	// Perform actual read/write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AccessDatabase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ReadWrite</a:t>
            </a:r>
            <a:r>
              <a:rPr lang="en-US" altLang="ko-KR" sz="2000" b="1" dirty="0">
                <a:solidFill>
                  <a:schemeClr val="hlink"/>
                </a:solidFill>
                <a:latin typeface="Courier New" charset="0"/>
                <a:ea typeface="굴림" charset="0"/>
                <a:cs typeface="굴림" charset="0"/>
              </a:rPr>
              <a:t>);</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AW--;		</a:t>
            </a:r>
            <a:r>
              <a:rPr lang="en-US" altLang="ko-KR" sz="2000" b="1" dirty="0">
                <a:solidFill>
                  <a:schemeClr val="accent2"/>
                </a:solidFill>
                <a:latin typeface="Courier New" charset="0"/>
                <a:ea typeface="굴림" charset="0"/>
                <a:cs typeface="굴림" charset="0"/>
              </a:rPr>
              <a:t>// No longer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(WW &gt; 0){	</a:t>
            </a:r>
            <a:r>
              <a:rPr lang="en-US" altLang="ko-KR" sz="2000" b="1" dirty="0">
                <a:solidFill>
                  <a:schemeClr val="accent2"/>
                </a:solidFill>
                <a:latin typeface="Courier New" charset="0"/>
                <a:ea typeface="굴림" charset="0"/>
                <a:cs typeface="굴림" charset="0"/>
              </a:rPr>
              <a:t>// Give priority to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cond_signal</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Wake up one writer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else if (WR &gt; 0) {	</a:t>
            </a:r>
            <a:r>
              <a:rPr lang="en-US" altLang="ko-KR" sz="2000" b="1" dirty="0">
                <a:solidFill>
                  <a:schemeClr val="accent2"/>
                </a:solidFill>
                <a:latin typeface="Courier New" charset="0"/>
                <a:ea typeface="굴림" charset="0"/>
                <a:cs typeface="굴림" charset="0"/>
              </a:rPr>
              <a:t>// Otherwise, wake reader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cond_broadcast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okToRead</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Wake all readers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br>
              <a:rPr lang="en-US" altLang="ko-KR" sz="2000" b="1"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dirty="0">
              <a:latin typeface="Helvetica" charset="0"/>
              <a:ea typeface="굴림" charset="0"/>
              <a:cs typeface="굴림" charset="0"/>
            </a:endParaRPr>
          </a:p>
          <a:p>
            <a:pPr>
              <a:lnSpc>
                <a:spcPct val="80000"/>
              </a:lnSpc>
              <a:tabLst>
                <a:tab pos="576263" algn="l"/>
                <a:tab pos="914400" algn="l"/>
                <a:tab pos="1252538" algn="l"/>
                <a:tab pos="1603375" algn="l"/>
                <a:tab pos="4171950" algn="l"/>
              </a:tabLst>
            </a:pPr>
            <a:endParaRPr lang="en-US" altLang="ko-KR" dirty="0">
              <a:latin typeface="Helvetica" charset="0"/>
              <a:ea typeface="굴림" charset="0"/>
              <a:cs typeface="굴림" charset="0"/>
            </a:endParaRPr>
          </a:p>
        </p:txBody>
      </p:sp>
      <p:sp>
        <p:nvSpPr>
          <p:cNvPr id="54275" name="Rectangle 2"/>
          <p:cNvSpPr>
            <a:spLocks noGrp="1" noChangeArrowheads="1"/>
          </p:cNvSpPr>
          <p:nvPr>
            <p:ph type="title"/>
          </p:nvPr>
        </p:nvSpPr>
        <p:spPr/>
        <p:txBody>
          <a:bodyPr/>
          <a:lstStyle/>
          <a:p>
            <a:r>
              <a:rPr lang="en-US" altLang="ko-KR" dirty="0">
                <a:ea typeface="굴림" charset="0"/>
                <a:cs typeface="굴림" charset="0"/>
              </a:rPr>
              <a:t>Code for a Writer</a:t>
            </a:r>
          </a:p>
        </p:txBody>
      </p:sp>
    </p:spTree>
    <p:extLst>
      <p:ext uri="{BB962C8B-B14F-4D97-AF65-F5344CB8AC3E}">
        <p14:creationId xmlns:p14="http://schemas.microsoft.com/office/powerpoint/2010/main" val="21540313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 calcmode="lin" valueType="num">
                                      <p:cBhvr additive="base">
                                        <p:cTn id="7" dur="500" fill="hold"/>
                                        <p:tgtEl>
                                          <p:spTgt spid="4843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4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4355">
                                            <p:txEl>
                                              <p:pRg st="1" end="1"/>
                                            </p:txEl>
                                          </p:spTgt>
                                        </p:tgtEl>
                                        <p:attrNameLst>
                                          <p:attrName>style.visibility</p:attrName>
                                        </p:attrNameLst>
                                      </p:cBhvr>
                                      <p:to>
                                        <p:strVal val="visible"/>
                                      </p:to>
                                    </p:set>
                                    <p:anim calcmode="lin" valueType="num">
                                      <p:cBhvr additive="base">
                                        <p:cTn id="13" dur="500" fill="hold"/>
                                        <p:tgtEl>
                                          <p:spTgt spid="4843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4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4355">
                                            <p:txEl>
                                              <p:pRg st="2" end="2"/>
                                            </p:txEl>
                                          </p:spTgt>
                                        </p:tgtEl>
                                        <p:attrNameLst>
                                          <p:attrName>style.visibility</p:attrName>
                                        </p:attrNameLst>
                                      </p:cBhvr>
                                      <p:to>
                                        <p:strVal val="visible"/>
                                      </p:to>
                                    </p:set>
                                    <p:anim calcmode="lin" valueType="num">
                                      <p:cBhvr additive="base">
                                        <p:cTn id="19" dur="500" fill="hold"/>
                                        <p:tgtEl>
                                          <p:spTgt spid="4843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4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4355">
                                            <p:txEl>
                                              <p:pRg st="3" end="3"/>
                                            </p:txEl>
                                          </p:spTgt>
                                        </p:tgtEl>
                                        <p:attrNameLst>
                                          <p:attrName>style.visibility</p:attrName>
                                        </p:attrNameLst>
                                      </p:cBhvr>
                                      <p:to>
                                        <p:strVal val="visible"/>
                                      </p:to>
                                    </p:set>
                                    <p:anim calcmode="lin" valueType="num">
                                      <p:cBhvr additive="base">
                                        <p:cTn id="25" dur="500" fill="hold"/>
                                        <p:tgtEl>
                                          <p:spTgt spid="4843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43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4355">
                                            <p:txEl>
                                              <p:pRg st="4" end="4"/>
                                            </p:txEl>
                                          </p:spTgt>
                                        </p:tgtEl>
                                        <p:attrNameLst>
                                          <p:attrName>style.visibility</p:attrName>
                                        </p:attrNameLst>
                                      </p:cBhvr>
                                      <p:to>
                                        <p:strVal val="visible"/>
                                      </p:to>
                                    </p:set>
                                    <p:anim calcmode="lin" valueType="num">
                                      <p:cBhvr additive="base">
                                        <p:cTn id="31" dur="500" fill="hold"/>
                                        <p:tgtEl>
                                          <p:spTgt spid="4843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43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ea typeface="굴림" panose="020B0600000101010101" pitchFamily="34" charset="-127"/>
              </a:rPr>
              <a:t>Better locks using </a:t>
            </a:r>
            <a:r>
              <a:rPr lang="en-US" altLang="ko-KR" dirty="0" err="1">
                <a:ea typeface="굴림" panose="020B0600000101010101" pitchFamily="34" charset="-127"/>
              </a:rPr>
              <a:t>test&amp;set</a:t>
            </a:r>
            <a:endParaRPr lang="en-US" altLang="ko-KR" dirty="0">
              <a:ea typeface="굴림" panose="020B0600000101010101" pitchFamily="34" charset="-127"/>
            </a:endParaRPr>
          </a:p>
        </p:txBody>
      </p:sp>
      <p:sp>
        <p:nvSpPr>
          <p:cNvPr id="456707" name="Rectangle 3"/>
          <p:cNvSpPr>
            <a:spLocks noGrp="1" noChangeArrowheads="1"/>
          </p:cNvSpPr>
          <p:nvPr>
            <p:ph type="body" idx="1"/>
          </p:nvPr>
        </p:nvSpPr>
        <p:spPr>
          <a:xfrm>
            <a:off x="838199" y="685800"/>
            <a:ext cx="10173795" cy="6172200"/>
          </a:xfrm>
        </p:spPr>
        <p:txBody>
          <a:bodyPr/>
          <a:lstStyle/>
          <a:p>
            <a:pPr marL="0" indent="0" algn="ctr">
              <a:lnSpc>
                <a:spcPct val="85000"/>
              </a:lnSpc>
              <a:spcBef>
                <a:spcPct val="20000"/>
              </a:spcBef>
              <a:buNone/>
            </a:pPr>
            <a:endParaRPr lang="en-US" altLang="ko-KR" sz="2000" dirty="0">
              <a:ea typeface="굴림" panose="020B0600000101010101" pitchFamily="34" charset="-127"/>
            </a:endParaRPr>
          </a:p>
          <a:p>
            <a:pPr marL="0" indent="0" algn="ctr">
              <a:lnSpc>
                <a:spcPct val="85000"/>
              </a:lnSpc>
              <a:spcBef>
                <a:spcPct val="20000"/>
              </a:spcBef>
              <a:buNone/>
            </a:pPr>
            <a:r>
              <a:rPr lang="en-US" altLang="ko-KR" sz="2000" dirty="0">
                <a:ea typeface="굴림" panose="020B0600000101010101" pitchFamily="34" charset="-127"/>
              </a:rPr>
              <a:t>Idea: only busy-wait to atomically check lock value, then put threads to sleep</a:t>
            </a:r>
          </a:p>
          <a:p>
            <a:pPr marL="457200" lvl="1" indent="0">
              <a:lnSpc>
                <a:spcPct val="85000"/>
              </a:lnSpc>
              <a:spcBef>
                <a:spcPct val="20000"/>
              </a:spcBef>
              <a:buNone/>
            </a:pPr>
            <a:br>
              <a:rPr lang="en-US" altLang="ko-KR" sz="2000" dirty="0">
                <a:ea typeface="굴림" panose="020B0600000101010101" pitchFamily="34" charset="-127"/>
              </a:rPr>
            </a:br>
            <a:endParaRPr lang="en-US" altLang="ko-KR" sz="2000" dirty="0">
              <a:ea typeface="굴림" panose="020B0600000101010101" pitchFamily="34" charset="-127"/>
            </a:endParaRPr>
          </a:p>
          <a:p>
            <a:pPr>
              <a:lnSpc>
                <a:spcPct val="85000"/>
              </a:lnSpc>
              <a:spcBef>
                <a:spcPct val="20000"/>
              </a:spcBef>
            </a:pPr>
            <a:endParaRPr lang="en-US" altLang="ko-KR" sz="32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p:txBody>
      </p:sp>
      <p:sp>
        <p:nvSpPr>
          <p:cNvPr id="456709" name="Text Box 5"/>
          <p:cNvSpPr txBox="1">
            <a:spLocks noChangeArrowheads="1"/>
          </p:cNvSpPr>
          <p:nvPr/>
        </p:nvSpPr>
        <p:spPr bwMode="auto">
          <a:xfrm>
            <a:off x="6637803" y="2221280"/>
            <a:ext cx="4662487" cy="371486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ts val="600"/>
              </a:spcBef>
              <a:buSzPct val="100000"/>
            </a:pPr>
            <a:r>
              <a:rPr lang="en-US" altLang="en-US" b="0" dirty="0">
                <a:latin typeface="Consolas" charset="0"/>
                <a:ea typeface="Consolas" charset="0"/>
                <a:cs typeface="Consolas" charset="0"/>
              </a:rPr>
              <a:t>release(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 Short busy-wait time</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chemeClr val="hlink"/>
                </a:solidFill>
                <a:latin typeface="Consolas" charset="0"/>
                <a:ea typeface="Consolas" charset="0"/>
                <a:cs typeface="Consolas" charset="0"/>
              </a:rPr>
              <a:t>while (</a:t>
            </a:r>
            <a:r>
              <a:rPr lang="en-US" altLang="en-US" b="0" dirty="0" err="1">
                <a:solidFill>
                  <a:schemeClr val="hlink"/>
                </a:solidFill>
                <a:latin typeface="Consolas" charset="0"/>
                <a:ea typeface="Consolas" charset="0"/>
                <a:cs typeface="Consolas" charset="0"/>
              </a:rPr>
              <a:t>test&amp;set</a:t>
            </a:r>
            <a:r>
              <a:rPr lang="en-US" altLang="en-US" b="0" dirty="0">
                <a:solidFill>
                  <a:schemeClr val="hlink"/>
                </a:solidFill>
                <a:latin typeface="Consolas" charset="0"/>
                <a:ea typeface="Consolas" charset="0"/>
                <a:cs typeface="Consolas" charset="0"/>
              </a:rPr>
              <a:t>(guard));</a:t>
            </a:r>
            <a:br>
              <a:rPr lang="en-US" altLang="en-US" b="0" dirty="0">
                <a:solidFill>
                  <a:schemeClr val="hlink"/>
                </a:solidFill>
                <a:latin typeface="Consolas" charset="0"/>
                <a:ea typeface="Consolas" charset="0"/>
                <a:cs typeface="Consolas" charset="0"/>
              </a:rPr>
            </a:br>
            <a:r>
              <a:rPr lang="en-US" altLang="en-US" b="0" dirty="0">
                <a:latin typeface="Consolas" charset="0"/>
                <a:ea typeface="Consolas" charset="0"/>
                <a:cs typeface="Consolas" charset="0"/>
              </a:rPr>
              <a:t>	if anyone on wait queue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take thread off wait queue</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Place on ready queue;</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 else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FREE;</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chemeClr val="hlink"/>
                </a:solidFill>
                <a:latin typeface="Consolas" charset="0"/>
                <a:ea typeface="Consolas" charset="0"/>
                <a:cs typeface="Consolas" charset="0"/>
              </a:rPr>
              <a:t>guard = 0;</a:t>
            </a:r>
            <a:br>
              <a:rPr lang="en-US" altLang="en-US" b="0" dirty="0">
                <a:solidFill>
                  <a:schemeClr val="hlink"/>
                </a:solidFill>
                <a:latin typeface="Consolas" charset="0"/>
                <a:ea typeface="Consolas" charset="0"/>
                <a:cs typeface="Consolas" charset="0"/>
              </a:rPr>
            </a:br>
            <a:endParaRPr lang="en-US" altLang="en-US" b="0" dirty="0">
              <a:solidFill>
                <a:schemeClr val="hlink"/>
              </a:solidFill>
              <a:latin typeface="Consolas" charset="0"/>
              <a:ea typeface="Consolas" charset="0"/>
              <a:cs typeface="Consolas" charset="0"/>
            </a:endParaRPr>
          </a:p>
        </p:txBody>
      </p:sp>
      <p:sp>
        <p:nvSpPr>
          <p:cNvPr id="22534" name="Text Box 4"/>
          <p:cNvSpPr txBox="1">
            <a:spLocks noChangeArrowheads="1"/>
          </p:cNvSpPr>
          <p:nvPr/>
        </p:nvSpPr>
        <p:spPr bwMode="auto">
          <a:xfrm>
            <a:off x="1590026" y="1549879"/>
            <a:ext cx="8229600" cy="452431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b="0" dirty="0">
                <a:solidFill>
                  <a:schemeClr val="hlink"/>
                </a:solidFill>
                <a:latin typeface="Consolas" charset="0"/>
                <a:ea typeface="Consolas" charset="0"/>
                <a:cs typeface="Consolas" charset="0"/>
              </a:rPr>
              <a:t>int guard = 0; // Global Variable!</a:t>
            </a:r>
          </a:p>
          <a:p>
            <a:r>
              <a:rPr lang="en-US" altLang="en-US" b="0" dirty="0" err="1">
                <a:solidFill>
                  <a:srgbClr val="233AE1"/>
                </a:solidFill>
                <a:latin typeface="Consolas" charset="0"/>
                <a:ea typeface="Consolas" charset="0"/>
                <a:cs typeface="Consolas" charset="0"/>
              </a:rPr>
              <a:t>int</a:t>
            </a:r>
            <a:r>
              <a:rPr lang="en-US" altLang="en-US" b="0" dirty="0">
                <a:solidFill>
                  <a:srgbClr val="233AE1"/>
                </a:solidFill>
                <a:latin typeface="Consolas" charset="0"/>
                <a:ea typeface="Consolas" charset="0"/>
                <a:cs typeface="Consolas" charset="0"/>
              </a:rPr>
              <a:t> </a:t>
            </a:r>
            <a:r>
              <a:rPr lang="en-US" altLang="en-US" b="0" dirty="0" err="1">
                <a:solidFill>
                  <a:srgbClr val="233AE1"/>
                </a:solidFill>
                <a:latin typeface="Consolas" charset="0"/>
                <a:ea typeface="Consolas" charset="0"/>
                <a:cs typeface="Consolas" charset="0"/>
              </a:rPr>
              <a:t>mylock</a:t>
            </a:r>
            <a:r>
              <a:rPr lang="en-US" altLang="en-US" b="0" dirty="0">
                <a:solidFill>
                  <a:srgbClr val="233AE1"/>
                </a:solidFill>
                <a:latin typeface="Consolas" charset="0"/>
                <a:ea typeface="Consolas" charset="0"/>
                <a:cs typeface="Consolas" charset="0"/>
              </a:rPr>
              <a:t> = FREE; </a:t>
            </a:r>
            <a:r>
              <a:rPr lang="en-US" altLang="en-US" b="0" dirty="0">
                <a:solidFill>
                  <a:schemeClr val="accent5">
                    <a:lumMod val="50000"/>
                  </a:schemeClr>
                </a:solidFill>
                <a:latin typeface="Consolas" charset="0"/>
                <a:ea typeface="Consolas" charset="0"/>
                <a:cs typeface="Consolas" charset="0"/>
              </a:rPr>
              <a:t>// Interface: acquire(&amp;</a:t>
            </a:r>
            <a:r>
              <a:rPr lang="en-US" altLang="en-US" b="0" dirty="0" err="1">
                <a:solidFill>
                  <a:schemeClr val="accent5">
                    <a:lumMod val="50000"/>
                  </a:schemeClr>
                </a:solidFill>
                <a:latin typeface="Consolas" charset="0"/>
                <a:ea typeface="Consolas" charset="0"/>
                <a:cs typeface="Consolas" charset="0"/>
              </a:rPr>
              <a:t>mylock</a:t>
            </a:r>
            <a:r>
              <a:rPr lang="en-US" altLang="en-US" b="0" dirty="0">
                <a:solidFill>
                  <a:schemeClr val="accent5">
                    <a:lumMod val="50000"/>
                  </a:schemeClr>
                </a:solidFill>
                <a:latin typeface="Consolas" charset="0"/>
                <a:ea typeface="Consolas" charset="0"/>
                <a:cs typeface="Consolas" charset="0"/>
              </a:rPr>
              <a:t>);</a:t>
            </a:r>
            <a:br>
              <a:rPr lang="en-US" altLang="en-US" b="0" dirty="0">
                <a:solidFill>
                  <a:schemeClr val="accent5">
                    <a:lumMod val="50000"/>
                  </a:schemeClr>
                </a:solidFill>
                <a:latin typeface="Consolas" charset="0"/>
                <a:ea typeface="Consolas" charset="0"/>
                <a:cs typeface="Consolas" charset="0"/>
              </a:rPr>
            </a:br>
            <a:r>
              <a:rPr lang="en-US" altLang="en-US" b="0" dirty="0">
                <a:solidFill>
                  <a:schemeClr val="accent5">
                    <a:lumMod val="50000"/>
                  </a:schemeClr>
                </a:solidFill>
                <a:latin typeface="Consolas" charset="0"/>
                <a:ea typeface="Consolas" charset="0"/>
                <a:cs typeface="Consolas" charset="0"/>
              </a:rPr>
              <a:t>                   //            release(&amp;</a:t>
            </a:r>
            <a:r>
              <a:rPr lang="en-US" altLang="en-US" b="0" dirty="0" err="1">
                <a:solidFill>
                  <a:schemeClr val="accent5">
                    <a:lumMod val="50000"/>
                  </a:schemeClr>
                </a:solidFill>
                <a:latin typeface="Consolas" charset="0"/>
                <a:ea typeface="Consolas" charset="0"/>
                <a:cs typeface="Consolas" charset="0"/>
              </a:rPr>
              <a:t>mylock</a:t>
            </a:r>
            <a:r>
              <a:rPr lang="en-US" altLang="en-US" b="0" dirty="0">
                <a:solidFill>
                  <a:schemeClr val="accent5">
                    <a:lumMod val="50000"/>
                  </a:schemeClr>
                </a:solidFill>
                <a:latin typeface="Consolas" charset="0"/>
                <a:ea typeface="Consolas" charset="0"/>
                <a:cs typeface="Consolas" charset="0"/>
              </a:rPr>
              <a:t>);</a:t>
            </a:r>
            <a:endParaRPr lang="en-US" altLang="en-US" b="0" dirty="0">
              <a:solidFill>
                <a:srgbClr val="233AE1"/>
              </a:solidFill>
              <a:latin typeface="Consolas" charset="0"/>
              <a:ea typeface="Consolas" charset="0"/>
              <a:cs typeface="Consolas" charset="0"/>
            </a:endParaRPr>
          </a:p>
          <a:p>
            <a:pPr algn="l">
              <a:spcBef>
                <a:spcPts val="0"/>
              </a:spcBef>
            </a:pPr>
            <a:endParaRPr lang="en-US" altLang="en-US" b="0" dirty="0">
              <a:latin typeface="Consolas" charset="0"/>
              <a:ea typeface="Consolas" charset="0"/>
              <a:cs typeface="Consolas" charset="0"/>
            </a:endParaRPr>
          </a:p>
          <a:p>
            <a:pPr algn="l">
              <a:spcBef>
                <a:spcPts val="0"/>
              </a:spcBef>
            </a:pPr>
            <a:r>
              <a:rPr lang="en-US" altLang="en-US" b="0" dirty="0">
                <a:latin typeface="Consolas" charset="0"/>
                <a:ea typeface="Consolas" charset="0"/>
                <a:cs typeface="Consolas" charset="0"/>
              </a:rPr>
              <a:t>acquire(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 Short busy-wait time</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chemeClr val="hlink"/>
                </a:solidFill>
                <a:latin typeface="Consolas" charset="0"/>
                <a:ea typeface="Consolas" charset="0"/>
                <a:cs typeface="Consolas" charset="0"/>
              </a:rPr>
              <a:t>while (</a:t>
            </a:r>
            <a:r>
              <a:rPr lang="en-US" altLang="en-US" b="0" dirty="0" err="1">
                <a:solidFill>
                  <a:schemeClr val="hlink"/>
                </a:solidFill>
                <a:latin typeface="Consolas" charset="0"/>
                <a:ea typeface="Consolas" charset="0"/>
                <a:cs typeface="Consolas" charset="0"/>
              </a:rPr>
              <a:t>test&amp;set</a:t>
            </a:r>
            <a:r>
              <a:rPr lang="en-US" altLang="en-US" b="0" dirty="0">
                <a:solidFill>
                  <a:schemeClr val="hlink"/>
                </a:solidFill>
                <a:latin typeface="Consolas" charset="0"/>
                <a:ea typeface="Consolas" charset="0"/>
                <a:cs typeface="Consolas" charset="0"/>
              </a:rPr>
              <a:t>(guard));</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if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put thread on wait queue;</a:t>
            </a:r>
          </a:p>
          <a:p>
            <a:pPr algn="l"/>
            <a:r>
              <a:rPr lang="en-US" altLang="en-US" b="0" dirty="0">
                <a:latin typeface="Consolas" charset="0"/>
                <a:ea typeface="Consolas" charset="0"/>
                <a:cs typeface="Consolas" charset="0"/>
              </a:rPr>
              <a:t>		go to sleep() &amp; </a:t>
            </a:r>
            <a:r>
              <a:rPr lang="en-US" altLang="en-US" b="0" dirty="0">
                <a:solidFill>
                  <a:schemeClr val="hlink"/>
                </a:solidFill>
                <a:latin typeface="Consolas" charset="0"/>
                <a:ea typeface="Consolas" charset="0"/>
                <a:cs typeface="Consolas" charset="0"/>
              </a:rPr>
              <a:t>guard = 0</a:t>
            </a:r>
            <a:r>
              <a:rPr lang="en-US" altLang="en-US" b="0" dirty="0">
                <a:latin typeface="Consolas" charset="0"/>
                <a:ea typeface="Consolas" charset="0"/>
                <a:cs typeface="Consolas" charset="0"/>
              </a:rPr>
              <a:t>;</a:t>
            </a:r>
          </a:p>
          <a:p>
            <a:pPr algn="l"/>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guard == 0 on wakeup!</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 else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chemeClr val="hlink"/>
                </a:solidFill>
                <a:latin typeface="Consolas" charset="0"/>
                <a:ea typeface="Consolas" charset="0"/>
                <a:cs typeface="Consolas" charset="0"/>
              </a:rPr>
              <a:t>guard = 0;</a:t>
            </a:r>
            <a:br>
              <a:rPr lang="en-US" altLang="en-US" b="0" dirty="0">
                <a:solidFill>
                  <a:schemeClr val="hlink"/>
                </a:solidFill>
                <a:latin typeface="Consolas" charset="0"/>
                <a:ea typeface="Consolas" charset="0"/>
                <a:cs typeface="Consolas" charset="0"/>
              </a:rPr>
            </a:br>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p>
        </p:txBody>
      </p:sp>
      <p:grpSp>
        <p:nvGrpSpPr>
          <p:cNvPr id="22535" name="Group 6"/>
          <p:cNvGrpSpPr>
            <a:grpSpLocks/>
          </p:cNvGrpSpPr>
          <p:nvPr/>
        </p:nvGrpSpPr>
        <p:grpSpPr bwMode="auto">
          <a:xfrm>
            <a:off x="836612" y="1828800"/>
            <a:ext cx="611188" cy="685800"/>
            <a:chOff x="1776" y="912"/>
            <a:chExt cx="477" cy="576"/>
          </a:xfrm>
        </p:grpSpPr>
        <p:sp>
          <p:nvSpPr>
            <p:cNvPr id="22536" name="AutoShape 7"/>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en-US" sz="1600"/>
            </a:p>
          </p:txBody>
        </p:sp>
        <p:sp>
          <p:nvSpPr>
            <p:cNvPr id="22537" name="Freeform 8"/>
            <p:cNvSpPr>
              <a:spLocks/>
            </p:cNvSpPr>
            <p:nvPr/>
          </p:nvSpPr>
          <p:spPr bwMode="auto">
            <a:xfrm>
              <a:off x="1819" y="1046"/>
              <a:ext cx="434" cy="442"/>
            </a:xfrm>
            <a:custGeom>
              <a:avLst/>
              <a:gdLst>
                <a:gd name="T0" fmla="*/ 4 w 1303"/>
                <a:gd name="T1" fmla="*/ 79 h 1327"/>
                <a:gd name="T2" fmla="*/ 7 w 1303"/>
                <a:gd name="T3" fmla="*/ 86 h 1327"/>
                <a:gd name="T4" fmla="*/ 13 w 1303"/>
                <a:gd name="T5" fmla="*/ 97 h 1327"/>
                <a:gd name="T6" fmla="*/ 19 w 1303"/>
                <a:gd name="T7" fmla="*/ 109 h 1327"/>
                <a:gd name="T8" fmla="*/ 28 w 1303"/>
                <a:gd name="T9" fmla="*/ 121 h 1327"/>
                <a:gd name="T10" fmla="*/ 38 w 1303"/>
                <a:gd name="T11" fmla="*/ 132 h 1327"/>
                <a:gd name="T12" fmla="*/ 50 w 1303"/>
                <a:gd name="T13" fmla="*/ 140 h 1327"/>
                <a:gd name="T14" fmla="*/ 63 w 1303"/>
                <a:gd name="T15" fmla="*/ 145 h 1327"/>
                <a:gd name="T16" fmla="*/ 76 w 1303"/>
                <a:gd name="T17" fmla="*/ 147 h 1327"/>
                <a:gd name="T18" fmla="*/ 90 w 1303"/>
                <a:gd name="T19" fmla="*/ 146 h 1327"/>
                <a:gd name="T20" fmla="*/ 104 w 1303"/>
                <a:gd name="T21" fmla="*/ 142 h 1327"/>
                <a:gd name="T22" fmla="*/ 116 w 1303"/>
                <a:gd name="T23" fmla="*/ 136 h 1327"/>
                <a:gd name="T24" fmla="*/ 128 w 1303"/>
                <a:gd name="T25" fmla="*/ 126 h 1327"/>
                <a:gd name="T26" fmla="*/ 136 w 1303"/>
                <a:gd name="T27" fmla="*/ 116 h 1327"/>
                <a:gd name="T28" fmla="*/ 142 w 1303"/>
                <a:gd name="T29" fmla="*/ 105 h 1327"/>
                <a:gd name="T30" fmla="*/ 144 w 1303"/>
                <a:gd name="T31" fmla="*/ 94 h 1327"/>
                <a:gd name="T32" fmla="*/ 145 w 1303"/>
                <a:gd name="T33" fmla="*/ 82 h 1327"/>
                <a:gd name="T34" fmla="*/ 143 w 1303"/>
                <a:gd name="T35" fmla="*/ 71 h 1327"/>
                <a:gd name="T36" fmla="*/ 140 w 1303"/>
                <a:gd name="T37" fmla="*/ 59 h 1327"/>
                <a:gd name="T38" fmla="*/ 136 w 1303"/>
                <a:gd name="T39" fmla="*/ 48 h 1327"/>
                <a:gd name="T40" fmla="*/ 132 w 1303"/>
                <a:gd name="T41" fmla="*/ 37 h 1327"/>
                <a:gd name="T42" fmla="*/ 128 w 1303"/>
                <a:gd name="T43" fmla="*/ 27 h 1327"/>
                <a:gd name="T44" fmla="*/ 123 w 1303"/>
                <a:gd name="T45" fmla="*/ 18 h 1327"/>
                <a:gd name="T46" fmla="*/ 117 w 1303"/>
                <a:gd name="T47" fmla="*/ 11 h 1327"/>
                <a:gd name="T48" fmla="*/ 111 w 1303"/>
                <a:gd name="T49" fmla="*/ 5 h 1327"/>
                <a:gd name="T50" fmla="*/ 104 w 1303"/>
                <a:gd name="T51" fmla="*/ 1 h 1327"/>
                <a:gd name="T52" fmla="*/ 98 w 1303"/>
                <a:gd name="T53" fmla="*/ 0 h 1327"/>
                <a:gd name="T54" fmla="*/ 93 w 1303"/>
                <a:gd name="T55" fmla="*/ 0 h 1327"/>
                <a:gd name="T56" fmla="*/ 89 w 1303"/>
                <a:gd name="T57" fmla="*/ 3 h 1327"/>
                <a:gd name="T58" fmla="*/ 85 w 1303"/>
                <a:gd name="T59" fmla="*/ 6 h 1327"/>
                <a:gd name="T60" fmla="*/ 84 w 1303"/>
                <a:gd name="T61" fmla="*/ 10 h 1327"/>
                <a:gd name="T62" fmla="*/ 83 w 1303"/>
                <a:gd name="T63" fmla="*/ 15 h 1327"/>
                <a:gd name="T64" fmla="*/ 83 w 1303"/>
                <a:gd name="T65" fmla="*/ 20 h 1327"/>
                <a:gd name="T66" fmla="*/ 83 w 1303"/>
                <a:gd name="T67" fmla="*/ 25 h 1327"/>
                <a:gd name="T68" fmla="*/ 84 w 1303"/>
                <a:gd name="T69" fmla="*/ 28 h 1327"/>
                <a:gd name="T70" fmla="*/ 85 w 1303"/>
                <a:gd name="T71" fmla="*/ 32 h 1327"/>
                <a:gd name="T72" fmla="*/ 85 w 1303"/>
                <a:gd name="T73" fmla="*/ 36 h 1327"/>
                <a:gd name="T74" fmla="*/ 82 w 1303"/>
                <a:gd name="T75" fmla="*/ 40 h 1327"/>
                <a:gd name="T76" fmla="*/ 78 w 1303"/>
                <a:gd name="T77" fmla="*/ 41 h 1327"/>
                <a:gd name="T78" fmla="*/ 73 w 1303"/>
                <a:gd name="T79" fmla="*/ 43 h 1327"/>
                <a:gd name="T80" fmla="*/ 68 w 1303"/>
                <a:gd name="T81" fmla="*/ 45 h 1327"/>
                <a:gd name="T82" fmla="*/ 63 w 1303"/>
                <a:gd name="T83" fmla="*/ 47 h 1327"/>
                <a:gd name="T84" fmla="*/ 58 w 1303"/>
                <a:gd name="T85" fmla="*/ 49 h 1327"/>
                <a:gd name="T86" fmla="*/ 54 w 1303"/>
                <a:gd name="T87" fmla="*/ 52 h 1327"/>
                <a:gd name="T88" fmla="*/ 50 w 1303"/>
                <a:gd name="T89" fmla="*/ 55 h 1327"/>
                <a:gd name="T90" fmla="*/ 45 w 1303"/>
                <a:gd name="T91" fmla="*/ 57 h 1327"/>
                <a:gd name="T92" fmla="*/ 41 w 1303"/>
                <a:gd name="T93" fmla="*/ 55 h 1327"/>
                <a:gd name="T94" fmla="*/ 38 w 1303"/>
                <a:gd name="T95" fmla="*/ 52 h 1327"/>
                <a:gd name="T96" fmla="*/ 34 w 1303"/>
                <a:gd name="T97" fmla="*/ 48 h 1327"/>
                <a:gd name="T98" fmla="*/ 29 w 1303"/>
                <a:gd name="T99" fmla="*/ 44 h 1327"/>
                <a:gd name="T100" fmla="*/ 24 w 1303"/>
                <a:gd name="T101" fmla="*/ 41 h 1327"/>
                <a:gd name="T102" fmla="*/ 17 w 1303"/>
                <a:gd name="T103" fmla="*/ 40 h 1327"/>
                <a:gd name="T104" fmla="*/ 11 w 1303"/>
                <a:gd name="T105" fmla="*/ 41 h 1327"/>
                <a:gd name="T106" fmla="*/ 5 w 1303"/>
                <a:gd name="T107" fmla="*/ 45 h 1327"/>
                <a:gd name="T108" fmla="*/ 1 w 1303"/>
                <a:gd name="T109" fmla="*/ 51 h 1327"/>
                <a:gd name="T110" fmla="*/ 0 w 1303"/>
                <a:gd name="T111" fmla="*/ 58 h 1327"/>
                <a:gd name="T112" fmla="*/ 0 w 1303"/>
                <a:gd name="T113" fmla="*/ 65 h 1327"/>
                <a:gd name="T114" fmla="*/ 2 w 1303"/>
                <a:gd name="T115" fmla="*/ 71 h 1327"/>
                <a:gd name="T116" fmla="*/ 3 w 1303"/>
                <a:gd name="T117" fmla="*/ 75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sz="1600"/>
            </a:p>
          </p:txBody>
        </p:sp>
        <p:sp>
          <p:nvSpPr>
            <p:cNvPr id="22538" name="Freeform 9"/>
            <p:cNvSpPr>
              <a:spLocks/>
            </p:cNvSpPr>
            <p:nvPr/>
          </p:nvSpPr>
          <p:spPr bwMode="auto">
            <a:xfrm>
              <a:off x="2044" y="1293"/>
              <a:ext cx="95" cy="137"/>
            </a:xfrm>
            <a:custGeom>
              <a:avLst/>
              <a:gdLst>
                <a:gd name="T0" fmla="*/ 31 w 285"/>
                <a:gd name="T1" fmla="*/ 35 h 411"/>
                <a:gd name="T2" fmla="*/ 30 w 285"/>
                <a:gd name="T3" fmla="*/ 33 h 411"/>
                <a:gd name="T4" fmla="*/ 29 w 285"/>
                <a:gd name="T5" fmla="*/ 30 h 411"/>
                <a:gd name="T6" fmla="*/ 27 w 285"/>
                <a:gd name="T7" fmla="*/ 28 h 411"/>
                <a:gd name="T8" fmla="*/ 26 w 285"/>
                <a:gd name="T9" fmla="*/ 25 h 411"/>
                <a:gd name="T10" fmla="*/ 25 w 285"/>
                <a:gd name="T11" fmla="*/ 23 h 411"/>
                <a:gd name="T12" fmla="*/ 25 w 285"/>
                <a:gd name="T13" fmla="*/ 21 h 411"/>
                <a:gd name="T14" fmla="*/ 25 w 285"/>
                <a:gd name="T15" fmla="*/ 19 h 411"/>
                <a:gd name="T16" fmla="*/ 26 w 285"/>
                <a:gd name="T17" fmla="*/ 17 h 411"/>
                <a:gd name="T18" fmla="*/ 26 w 285"/>
                <a:gd name="T19" fmla="*/ 15 h 411"/>
                <a:gd name="T20" fmla="*/ 26 w 285"/>
                <a:gd name="T21" fmla="*/ 13 h 411"/>
                <a:gd name="T22" fmla="*/ 26 w 285"/>
                <a:gd name="T23" fmla="*/ 11 h 411"/>
                <a:gd name="T24" fmla="*/ 26 w 285"/>
                <a:gd name="T25" fmla="*/ 10 h 411"/>
                <a:gd name="T26" fmla="*/ 25 w 285"/>
                <a:gd name="T27" fmla="*/ 8 h 411"/>
                <a:gd name="T28" fmla="*/ 25 w 285"/>
                <a:gd name="T29" fmla="*/ 6 h 411"/>
                <a:gd name="T30" fmla="*/ 23 w 285"/>
                <a:gd name="T31" fmla="*/ 4 h 411"/>
                <a:gd name="T32" fmla="*/ 21 w 285"/>
                <a:gd name="T33" fmla="*/ 2 h 411"/>
                <a:gd name="T34" fmla="*/ 19 w 285"/>
                <a:gd name="T35" fmla="*/ 1 h 411"/>
                <a:gd name="T36" fmla="*/ 18 w 285"/>
                <a:gd name="T37" fmla="*/ 1 h 411"/>
                <a:gd name="T38" fmla="*/ 16 w 285"/>
                <a:gd name="T39" fmla="*/ 0 h 411"/>
                <a:gd name="T40" fmla="*/ 14 w 285"/>
                <a:gd name="T41" fmla="*/ 0 h 411"/>
                <a:gd name="T42" fmla="*/ 12 w 285"/>
                <a:gd name="T43" fmla="*/ 0 h 411"/>
                <a:gd name="T44" fmla="*/ 10 w 285"/>
                <a:gd name="T45" fmla="*/ 0 h 411"/>
                <a:gd name="T46" fmla="*/ 9 w 285"/>
                <a:gd name="T47" fmla="*/ 1 h 411"/>
                <a:gd name="T48" fmla="*/ 7 w 285"/>
                <a:gd name="T49" fmla="*/ 2 h 411"/>
                <a:gd name="T50" fmla="*/ 5 w 285"/>
                <a:gd name="T51" fmla="*/ 3 h 411"/>
                <a:gd name="T52" fmla="*/ 2 w 285"/>
                <a:gd name="T53" fmla="*/ 6 h 411"/>
                <a:gd name="T54" fmla="*/ 1 w 285"/>
                <a:gd name="T55" fmla="*/ 8 h 411"/>
                <a:gd name="T56" fmla="*/ 0 w 285"/>
                <a:gd name="T57" fmla="*/ 9 h 411"/>
                <a:gd name="T58" fmla="*/ 0 w 285"/>
                <a:gd name="T59" fmla="*/ 12 h 411"/>
                <a:gd name="T60" fmla="*/ 0 w 285"/>
                <a:gd name="T61" fmla="*/ 14 h 411"/>
                <a:gd name="T62" fmla="*/ 1 w 285"/>
                <a:gd name="T63" fmla="*/ 17 h 411"/>
                <a:gd name="T64" fmla="*/ 2 w 285"/>
                <a:gd name="T65" fmla="*/ 19 h 411"/>
                <a:gd name="T66" fmla="*/ 4 w 285"/>
                <a:gd name="T67" fmla="*/ 21 h 411"/>
                <a:gd name="T68" fmla="*/ 6 w 285"/>
                <a:gd name="T69" fmla="*/ 23 h 411"/>
                <a:gd name="T70" fmla="*/ 8 w 285"/>
                <a:gd name="T71" fmla="*/ 24 h 411"/>
                <a:gd name="T72" fmla="*/ 10 w 285"/>
                <a:gd name="T73" fmla="*/ 25 h 411"/>
                <a:gd name="T74" fmla="*/ 11 w 285"/>
                <a:gd name="T75" fmla="*/ 26 h 411"/>
                <a:gd name="T76" fmla="*/ 12 w 285"/>
                <a:gd name="T77" fmla="*/ 28 h 411"/>
                <a:gd name="T78" fmla="*/ 13 w 285"/>
                <a:gd name="T79" fmla="*/ 31 h 411"/>
                <a:gd name="T80" fmla="*/ 13 w 285"/>
                <a:gd name="T81" fmla="*/ 33 h 411"/>
                <a:gd name="T82" fmla="*/ 14 w 285"/>
                <a:gd name="T83" fmla="*/ 34 h 411"/>
                <a:gd name="T84" fmla="*/ 15 w 285"/>
                <a:gd name="T85" fmla="*/ 36 h 411"/>
                <a:gd name="T86" fmla="*/ 16 w 285"/>
                <a:gd name="T87" fmla="*/ 38 h 411"/>
                <a:gd name="T88" fmla="*/ 17 w 285"/>
                <a:gd name="T89" fmla="*/ 40 h 411"/>
                <a:gd name="T90" fmla="*/ 18 w 285"/>
                <a:gd name="T91" fmla="*/ 42 h 411"/>
                <a:gd name="T92" fmla="*/ 20 w 285"/>
                <a:gd name="T93" fmla="*/ 44 h 411"/>
                <a:gd name="T94" fmla="*/ 23 w 285"/>
                <a:gd name="T95" fmla="*/ 45 h 411"/>
                <a:gd name="T96" fmla="*/ 25 w 285"/>
                <a:gd name="T97" fmla="*/ 46 h 411"/>
                <a:gd name="T98" fmla="*/ 28 w 285"/>
                <a:gd name="T99" fmla="*/ 45 h 411"/>
                <a:gd name="T100" fmla="*/ 29 w 285"/>
                <a:gd name="T101" fmla="*/ 44 h 411"/>
                <a:gd name="T102" fmla="*/ 31 w 285"/>
                <a:gd name="T103" fmla="*/ 42 h 411"/>
                <a:gd name="T104" fmla="*/ 31 w 285"/>
                <a:gd name="T105" fmla="*/ 40 h 411"/>
                <a:gd name="T106" fmla="*/ 32 w 285"/>
                <a:gd name="T107" fmla="*/ 38 h 411"/>
                <a:gd name="T108" fmla="*/ 32 w 285"/>
                <a:gd name="T109" fmla="*/ 37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sz="1600"/>
            </a:p>
          </p:txBody>
        </p:sp>
        <p:sp>
          <p:nvSpPr>
            <p:cNvPr id="22539" name="Freeform 10"/>
            <p:cNvSpPr>
              <a:spLocks/>
            </p:cNvSpPr>
            <p:nvPr/>
          </p:nvSpPr>
          <p:spPr bwMode="auto">
            <a:xfrm>
              <a:off x="1776" y="912"/>
              <a:ext cx="314" cy="278"/>
            </a:xfrm>
            <a:custGeom>
              <a:avLst/>
              <a:gdLst>
                <a:gd name="T0" fmla="*/ 10 w 942"/>
                <a:gd name="T1" fmla="*/ 24 h 833"/>
                <a:gd name="T2" fmla="*/ 17 w 942"/>
                <a:gd name="T3" fmla="*/ 16 h 833"/>
                <a:gd name="T4" fmla="*/ 24 w 942"/>
                <a:gd name="T5" fmla="*/ 10 h 833"/>
                <a:gd name="T6" fmla="*/ 33 w 942"/>
                <a:gd name="T7" fmla="*/ 5 h 833"/>
                <a:gd name="T8" fmla="*/ 41 w 942"/>
                <a:gd name="T9" fmla="*/ 2 h 833"/>
                <a:gd name="T10" fmla="*/ 49 w 942"/>
                <a:gd name="T11" fmla="*/ 0 h 833"/>
                <a:gd name="T12" fmla="*/ 56 w 942"/>
                <a:gd name="T13" fmla="*/ 0 h 833"/>
                <a:gd name="T14" fmla="*/ 63 w 942"/>
                <a:gd name="T15" fmla="*/ 0 h 833"/>
                <a:gd name="T16" fmla="*/ 68 w 942"/>
                <a:gd name="T17" fmla="*/ 1 h 833"/>
                <a:gd name="T18" fmla="*/ 73 w 942"/>
                <a:gd name="T19" fmla="*/ 2 h 833"/>
                <a:gd name="T20" fmla="*/ 77 w 942"/>
                <a:gd name="T21" fmla="*/ 4 h 833"/>
                <a:gd name="T22" fmla="*/ 81 w 942"/>
                <a:gd name="T23" fmla="*/ 6 h 833"/>
                <a:gd name="T24" fmla="*/ 83 w 942"/>
                <a:gd name="T25" fmla="*/ 10 h 833"/>
                <a:gd name="T26" fmla="*/ 87 w 942"/>
                <a:gd name="T27" fmla="*/ 13 h 833"/>
                <a:gd name="T28" fmla="*/ 91 w 942"/>
                <a:gd name="T29" fmla="*/ 12 h 833"/>
                <a:gd name="T30" fmla="*/ 94 w 942"/>
                <a:gd name="T31" fmla="*/ 11 h 833"/>
                <a:gd name="T32" fmla="*/ 99 w 942"/>
                <a:gd name="T33" fmla="*/ 11 h 833"/>
                <a:gd name="T34" fmla="*/ 103 w 942"/>
                <a:gd name="T35" fmla="*/ 14 h 833"/>
                <a:gd name="T36" fmla="*/ 105 w 942"/>
                <a:gd name="T37" fmla="*/ 19 h 833"/>
                <a:gd name="T38" fmla="*/ 104 w 942"/>
                <a:gd name="T39" fmla="*/ 22 h 833"/>
                <a:gd name="T40" fmla="*/ 104 w 942"/>
                <a:gd name="T41" fmla="*/ 26 h 833"/>
                <a:gd name="T42" fmla="*/ 102 w 942"/>
                <a:gd name="T43" fmla="*/ 30 h 833"/>
                <a:gd name="T44" fmla="*/ 98 w 942"/>
                <a:gd name="T45" fmla="*/ 34 h 833"/>
                <a:gd name="T46" fmla="*/ 92 w 942"/>
                <a:gd name="T47" fmla="*/ 36 h 833"/>
                <a:gd name="T48" fmla="*/ 87 w 942"/>
                <a:gd name="T49" fmla="*/ 34 h 833"/>
                <a:gd name="T50" fmla="*/ 87 w 942"/>
                <a:gd name="T51" fmla="*/ 30 h 833"/>
                <a:gd name="T52" fmla="*/ 85 w 942"/>
                <a:gd name="T53" fmla="*/ 26 h 833"/>
                <a:gd name="T54" fmla="*/ 81 w 942"/>
                <a:gd name="T55" fmla="*/ 25 h 833"/>
                <a:gd name="T56" fmla="*/ 76 w 942"/>
                <a:gd name="T57" fmla="*/ 27 h 833"/>
                <a:gd name="T58" fmla="*/ 72 w 942"/>
                <a:gd name="T59" fmla="*/ 27 h 833"/>
                <a:gd name="T60" fmla="*/ 68 w 942"/>
                <a:gd name="T61" fmla="*/ 25 h 833"/>
                <a:gd name="T62" fmla="*/ 63 w 942"/>
                <a:gd name="T63" fmla="*/ 24 h 833"/>
                <a:gd name="T64" fmla="*/ 56 w 942"/>
                <a:gd name="T65" fmla="*/ 23 h 833"/>
                <a:gd name="T66" fmla="*/ 49 w 942"/>
                <a:gd name="T67" fmla="*/ 24 h 833"/>
                <a:gd name="T68" fmla="*/ 40 w 942"/>
                <a:gd name="T69" fmla="*/ 27 h 833"/>
                <a:gd name="T70" fmla="*/ 34 w 942"/>
                <a:gd name="T71" fmla="*/ 32 h 833"/>
                <a:gd name="T72" fmla="*/ 30 w 942"/>
                <a:gd name="T73" fmla="*/ 37 h 833"/>
                <a:gd name="T74" fmla="*/ 27 w 942"/>
                <a:gd name="T75" fmla="*/ 43 h 833"/>
                <a:gd name="T76" fmla="*/ 26 w 942"/>
                <a:gd name="T77" fmla="*/ 49 h 833"/>
                <a:gd name="T78" fmla="*/ 26 w 942"/>
                <a:gd name="T79" fmla="*/ 55 h 833"/>
                <a:gd name="T80" fmla="*/ 26 w 942"/>
                <a:gd name="T81" fmla="*/ 60 h 833"/>
                <a:gd name="T82" fmla="*/ 26 w 942"/>
                <a:gd name="T83" fmla="*/ 65 h 833"/>
                <a:gd name="T84" fmla="*/ 27 w 942"/>
                <a:gd name="T85" fmla="*/ 69 h 833"/>
                <a:gd name="T86" fmla="*/ 29 w 942"/>
                <a:gd name="T87" fmla="*/ 72 h 833"/>
                <a:gd name="T88" fmla="*/ 31 w 942"/>
                <a:gd name="T89" fmla="*/ 77 h 833"/>
                <a:gd name="T90" fmla="*/ 27 w 942"/>
                <a:gd name="T91" fmla="*/ 80 h 833"/>
                <a:gd name="T92" fmla="*/ 24 w 942"/>
                <a:gd name="T93" fmla="*/ 80 h 833"/>
                <a:gd name="T94" fmla="*/ 19 w 942"/>
                <a:gd name="T95" fmla="*/ 82 h 833"/>
                <a:gd name="T96" fmla="*/ 15 w 942"/>
                <a:gd name="T97" fmla="*/ 85 h 833"/>
                <a:gd name="T98" fmla="*/ 11 w 942"/>
                <a:gd name="T99" fmla="*/ 89 h 833"/>
                <a:gd name="T100" fmla="*/ 10 w 942"/>
                <a:gd name="T101" fmla="*/ 92 h 833"/>
                <a:gd name="T102" fmla="*/ 6 w 942"/>
                <a:gd name="T103" fmla="*/ 91 h 833"/>
                <a:gd name="T104" fmla="*/ 4 w 942"/>
                <a:gd name="T105" fmla="*/ 87 h 833"/>
                <a:gd name="T106" fmla="*/ 2 w 942"/>
                <a:gd name="T107" fmla="*/ 78 h 833"/>
                <a:gd name="T108" fmla="*/ 0 w 942"/>
                <a:gd name="T109" fmla="*/ 68 h 833"/>
                <a:gd name="T110" fmla="*/ 0 w 942"/>
                <a:gd name="T111" fmla="*/ 56 h 833"/>
                <a:gd name="T112" fmla="*/ 1 w 942"/>
                <a:gd name="T113" fmla="*/ 44 h 833"/>
                <a:gd name="T114" fmla="*/ 5 w 942"/>
                <a:gd name="T115" fmla="*/ 34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sz="1600"/>
            </a:p>
          </p:txBody>
        </p:sp>
        <p:sp>
          <p:nvSpPr>
            <p:cNvPr id="22540" name="Freeform 11"/>
            <p:cNvSpPr>
              <a:spLocks/>
            </p:cNvSpPr>
            <p:nvPr/>
          </p:nvSpPr>
          <p:spPr bwMode="auto">
            <a:xfrm>
              <a:off x="1923" y="937"/>
              <a:ext cx="81" cy="29"/>
            </a:xfrm>
            <a:custGeom>
              <a:avLst/>
              <a:gdLst>
                <a:gd name="T0" fmla="*/ 9 w 243"/>
                <a:gd name="T1" fmla="*/ 0 h 87"/>
                <a:gd name="T2" fmla="*/ 10 w 243"/>
                <a:gd name="T3" fmla="*/ 0 h 87"/>
                <a:gd name="T4" fmla="*/ 12 w 243"/>
                <a:gd name="T5" fmla="*/ 0 h 87"/>
                <a:gd name="T6" fmla="*/ 13 w 243"/>
                <a:gd name="T7" fmla="*/ 0 h 87"/>
                <a:gd name="T8" fmla="*/ 14 w 243"/>
                <a:gd name="T9" fmla="*/ 0 h 87"/>
                <a:gd name="T10" fmla="*/ 15 w 243"/>
                <a:gd name="T11" fmla="*/ 0 h 87"/>
                <a:gd name="T12" fmla="*/ 17 w 243"/>
                <a:gd name="T13" fmla="*/ 0 h 87"/>
                <a:gd name="T14" fmla="*/ 18 w 243"/>
                <a:gd name="T15" fmla="*/ 0 h 87"/>
                <a:gd name="T16" fmla="*/ 19 w 243"/>
                <a:gd name="T17" fmla="*/ 1 h 87"/>
                <a:gd name="T18" fmla="*/ 21 w 243"/>
                <a:gd name="T19" fmla="*/ 1 h 87"/>
                <a:gd name="T20" fmla="*/ 22 w 243"/>
                <a:gd name="T21" fmla="*/ 2 h 87"/>
                <a:gd name="T22" fmla="*/ 24 w 243"/>
                <a:gd name="T23" fmla="*/ 3 h 87"/>
                <a:gd name="T24" fmla="*/ 25 w 243"/>
                <a:gd name="T25" fmla="*/ 3 h 87"/>
                <a:gd name="T26" fmla="*/ 26 w 243"/>
                <a:gd name="T27" fmla="*/ 4 h 87"/>
                <a:gd name="T28" fmla="*/ 27 w 243"/>
                <a:gd name="T29" fmla="*/ 5 h 87"/>
                <a:gd name="T30" fmla="*/ 26 w 243"/>
                <a:gd name="T31" fmla="*/ 6 h 87"/>
                <a:gd name="T32" fmla="*/ 25 w 243"/>
                <a:gd name="T33" fmla="*/ 7 h 87"/>
                <a:gd name="T34" fmla="*/ 24 w 243"/>
                <a:gd name="T35" fmla="*/ 7 h 87"/>
                <a:gd name="T36" fmla="*/ 23 w 243"/>
                <a:gd name="T37" fmla="*/ 6 h 87"/>
                <a:gd name="T38" fmla="*/ 22 w 243"/>
                <a:gd name="T39" fmla="*/ 6 h 87"/>
                <a:gd name="T40" fmla="*/ 20 w 243"/>
                <a:gd name="T41" fmla="*/ 6 h 87"/>
                <a:gd name="T42" fmla="*/ 19 w 243"/>
                <a:gd name="T43" fmla="*/ 6 h 87"/>
                <a:gd name="T44" fmla="*/ 18 w 243"/>
                <a:gd name="T45" fmla="*/ 5 h 87"/>
                <a:gd name="T46" fmla="*/ 16 w 243"/>
                <a:gd name="T47" fmla="*/ 5 h 87"/>
                <a:gd name="T48" fmla="*/ 15 w 243"/>
                <a:gd name="T49" fmla="*/ 5 h 87"/>
                <a:gd name="T50" fmla="*/ 13 w 243"/>
                <a:gd name="T51" fmla="*/ 6 h 87"/>
                <a:gd name="T52" fmla="*/ 11 w 243"/>
                <a:gd name="T53" fmla="*/ 6 h 87"/>
                <a:gd name="T54" fmla="*/ 10 w 243"/>
                <a:gd name="T55" fmla="*/ 7 h 87"/>
                <a:gd name="T56" fmla="*/ 9 w 243"/>
                <a:gd name="T57" fmla="*/ 7 h 87"/>
                <a:gd name="T58" fmla="*/ 7 w 243"/>
                <a:gd name="T59" fmla="*/ 8 h 87"/>
                <a:gd name="T60" fmla="*/ 6 w 243"/>
                <a:gd name="T61" fmla="*/ 9 h 87"/>
                <a:gd name="T62" fmla="*/ 5 w 243"/>
                <a:gd name="T63" fmla="*/ 9 h 87"/>
                <a:gd name="T64" fmla="*/ 4 w 243"/>
                <a:gd name="T65" fmla="*/ 9 h 87"/>
                <a:gd name="T66" fmla="*/ 3 w 243"/>
                <a:gd name="T67" fmla="*/ 10 h 87"/>
                <a:gd name="T68" fmla="*/ 1 w 243"/>
                <a:gd name="T69" fmla="*/ 9 h 87"/>
                <a:gd name="T70" fmla="*/ 0 w 243"/>
                <a:gd name="T71" fmla="*/ 8 h 87"/>
                <a:gd name="T72" fmla="*/ 0 w 243"/>
                <a:gd name="T73" fmla="*/ 7 h 87"/>
                <a:gd name="T74" fmla="*/ 0 w 243"/>
                <a:gd name="T75" fmla="*/ 6 h 87"/>
                <a:gd name="T76" fmla="*/ 1 w 243"/>
                <a:gd name="T77" fmla="*/ 4 h 87"/>
                <a:gd name="T78" fmla="*/ 2 w 243"/>
                <a:gd name="T79" fmla="*/ 4 h 87"/>
                <a:gd name="T80" fmla="*/ 3 w 243"/>
                <a:gd name="T81" fmla="*/ 3 h 87"/>
                <a:gd name="T82" fmla="*/ 4 w 243"/>
                <a:gd name="T83" fmla="*/ 2 h 87"/>
                <a:gd name="T84" fmla="*/ 5 w 243"/>
                <a:gd name="T85" fmla="*/ 2 h 87"/>
                <a:gd name="T86" fmla="*/ 7 w 243"/>
                <a:gd name="T87" fmla="*/ 1 h 87"/>
                <a:gd name="T88" fmla="*/ 8 w 243"/>
                <a:gd name="T89" fmla="*/ 1 h 87"/>
                <a:gd name="T90" fmla="*/ 9 w 243"/>
                <a:gd name="T91" fmla="*/ 1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sz="1600"/>
            </a:p>
          </p:txBody>
        </p:sp>
        <p:sp>
          <p:nvSpPr>
            <p:cNvPr id="22541" name="Freeform 12"/>
            <p:cNvSpPr>
              <a:spLocks/>
            </p:cNvSpPr>
            <p:nvPr/>
          </p:nvSpPr>
          <p:spPr bwMode="auto">
            <a:xfrm>
              <a:off x="2190" y="1213"/>
              <a:ext cx="34" cy="110"/>
            </a:xfrm>
            <a:custGeom>
              <a:avLst/>
              <a:gdLst>
                <a:gd name="T0" fmla="*/ 2 w 102"/>
                <a:gd name="T1" fmla="*/ 12 h 330"/>
                <a:gd name="T2" fmla="*/ 2 w 102"/>
                <a:gd name="T3" fmla="*/ 13 h 330"/>
                <a:gd name="T4" fmla="*/ 2 w 102"/>
                <a:gd name="T5" fmla="*/ 14 h 330"/>
                <a:gd name="T6" fmla="*/ 2 w 102"/>
                <a:gd name="T7" fmla="*/ 16 h 330"/>
                <a:gd name="T8" fmla="*/ 2 w 102"/>
                <a:gd name="T9" fmla="*/ 17 h 330"/>
                <a:gd name="T10" fmla="*/ 2 w 102"/>
                <a:gd name="T11" fmla="*/ 19 h 330"/>
                <a:gd name="T12" fmla="*/ 2 w 102"/>
                <a:gd name="T13" fmla="*/ 20 h 330"/>
                <a:gd name="T14" fmla="*/ 2 w 102"/>
                <a:gd name="T15" fmla="*/ 22 h 330"/>
                <a:gd name="T16" fmla="*/ 2 w 102"/>
                <a:gd name="T17" fmla="*/ 23 h 330"/>
                <a:gd name="T18" fmla="*/ 2 w 102"/>
                <a:gd name="T19" fmla="*/ 25 h 330"/>
                <a:gd name="T20" fmla="*/ 2 w 102"/>
                <a:gd name="T21" fmla="*/ 27 h 330"/>
                <a:gd name="T22" fmla="*/ 2 w 102"/>
                <a:gd name="T23" fmla="*/ 28 h 330"/>
                <a:gd name="T24" fmla="*/ 2 w 102"/>
                <a:gd name="T25" fmla="*/ 29 h 330"/>
                <a:gd name="T26" fmla="*/ 2 w 102"/>
                <a:gd name="T27" fmla="*/ 30 h 330"/>
                <a:gd name="T28" fmla="*/ 2 w 102"/>
                <a:gd name="T29" fmla="*/ 32 h 330"/>
                <a:gd name="T30" fmla="*/ 2 w 102"/>
                <a:gd name="T31" fmla="*/ 33 h 330"/>
                <a:gd name="T32" fmla="*/ 2 w 102"/>
                <a:gd name="T33" fmla="*/ 34 h 330"/>
                <a:gd name="T34" fmla="*/ 3 w 102"/>
                <a:gd name="T35" fmla="*/ 35 h 330"/>
                <a:gd name="T36" fmla="*/ 4 w 102"/>
                <a:gd name="T37" fmla="*/ 36 h 330"/>
                <a:gd name="T38" fmla="*/ 5 w 102"/>
                <a:gd name="T39" fmla="*/ 36 h 330"/>
                <a:gd name="T40" fmla="*/ 7 w 102"/>
                <a:gd name="T41" fmla="*/ 36 h 330"/>
                <a:gd name="T42" fmla="*/ 8 w 102"/>
                <a:gd name="T43" fmla="*/ 36 h 330"/>
                <a:gd name="T44" fmla="*/ 9 w 102"/>
                <a:gd name="T45" fmla="*/ 35 h 330"/>
                <a:gd name="T46" fmla="*/ 10 w 102"/>
                <a:gd name="T47" fmla="*/ 34 h 330"/>
                <a:gd name="T48" fmla="*/ 11 w 102"/>
                <a:gd name="T49" fmla="*/ 33 h 330"/>
                <a:gd name="T50" fmla="*/ 11 w 102"/>
                <a:gd name="T51" fmla="*/ 31 h 330"/>
                <a:gd name="T52" fmla="*/ 11 w 102"/>
                <a:gd name="T53" fmla="*/ 30 h 330"/>
                <a:gd name="T54" fmla="*/ 11 w 102"/>
                <a:gd name="T55" fmla="*/ 28 h 330"/>
                <a:gd name="T56" fmla="*/ 11 w 102"/>
                <a:gd name="T57" fmla="*/ 27 h 330"/>
                <a:gd name="T58" fmla="*/ 11 w 102"/>
                <a:gd name="T59" fmla="*/ 25 h 330"/>
                <a:gd name="T60" fmla="*/ 11 w 102"/>
                <a:gd name="T61" fmla="*/ 24 h 330"/>
                <a:gd name="T62" fmla="*/ 11 w 102"/>
                <a:gd name="T63" fmla="*/ 23 h 330"/>
                <a:gd name="T64" fmla="*/ 11 w 102"/>
                <a:gd name="T65" fmla="*/ 22 h 330"/>
                <a:gd name="T66" fmla="*/ 10 w 102"/>
                <a:gd name="T67" fmla="*/ 21 h 330"/>
                <a:gd name="T68" fmla="*/ 10 w 102"/>
                <a:gd name="T69" fmla="*/ 19 h 330"/>
                <a:gd name="T70" fmla="*/ 10 w 102"/>
                <a:gd name="T71" fmla="*/ 18 h 330"/>
                <a:gd name="T72" fmla="*/ 9 w 102"/>
                <a:gd name="T73" fmla="*/ 16 h 330"/>
                <a:gd name="T74" fmla="*/ 9 w 102"/>
                <a:gd name="T75" fmla="*/ 14 h 330"/>
                <a:gd name="T76" fmla="*/ 8 w 102"/>
                <a:gd name="T77" fmla="*/ 13 h 330"/>
                <a:gd name="T78" fmla="*/ 8 w 102"/>
                <a:gd name="T79" fmla="*/ 11 h 330"/>
                <a:gd name="T80" fmla="*/ 7 w 102"/>
                <a:gd name="T81" fmla="*/ 9 h 330"/>
                <a:gd name="T82" fmla="*/ 7 w 102"/>
                <a:gd name="T83" fmla="*/ 8 h 330"/>
                <a:gd name="T84" fmla="*/ 6 w 102"/>
                <a:gd name="T85" fmla="*/ 6 h 330"/>
                <a:gd name="T86" fmla="*/ 6 w 102"/>
                <a:gd name="T87" fmla="*/ 5 h 330"/>
                <a:gd name="T88" fmla="*/ 5 w 102"/>
                <a:gd name="T89" fmla="*/ 3 h 330"/>
                <a:gd name="T90" fmla="*/ 4 w 102"/>
                <a:gd name="T91" fmla="*/ 2 h 330"/>
                <a:gd name="T92" fmla="*/ 4 w 102"/>
                <a:gd name="T93" fmla="*/ 2 h 330"/>
                <a:gd name="T94" fmla="*/ 3 w 102"/>
                <a:gd name="T95" fmla="*/ 0 h 330"/>
                <a:gd name="T96" fmla="*/ 2 w 102"/>
                <a:gd name="T97" fmla="*/ 0 h 330"/>
                <a:gd name="T98" fmla="*/ 0 w 102"/>
                <a:gd name="T99" fmla="*/ 2 h 330"/>
                <a:gd name="T100" fmla="*/ 0 w 102"/>
                <a:gd name="T101" fmla="*/ 2 h 330"/>
                <a:gd name="T102" fmla="*/ 0 w 102"/>
                <a:gd name="T103" fmla="*/ 4 h 330"/>
                <a:gd name="T104" fmla="*/ 0 w 102"/>
                <a:gd name="T105" fmla="*/ 5 h 330"/>
                <a:gd name="T106" fmla="*/ 0 w 102"/>
                <a:gd name="T107" fmla="*/ 6 h 330"/>
                <a:gd name="T108" fmla="*/ 1 w 102"/>
                <a:gd name="T109" fmla="*/ 7 h 330"/>
                <a:gd name="T110" fmla="*/ 1 w 102"/>
                <a:gd name="T111" fmla="*/ 9 h 330"/>
                <a:gd name="T112" fmla="*/ 2 w 102"/>
                <a:gd name="T113" fmla="*/ 9 h 330"/>
                <a:gd name="T114" fmla="*/ 2 w 102"/>
                <a:gd name="T115" fmla="*/ 11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sz="1600"/>
            </a:p>
          </p:txBody>
        </p:sp>
        <p:sp>
          <p:nvSpPr>
            <p:cNvPr id="22542" name="Freeform 13"/>
            <p:cNvSpPr>
              <a:spLocks/>
            </p:cNvSpPr>
            <p:nvPr/>
          </p:nvSpPr>
          <p:spPr bwMode="auto">
            <a:xfrm>
              <a:off x="1899" y="1341"/>
              <a:ext cx="50" cy="73"/>
            </a:xfrm>
            <a:custGeom>
              <a:avLst/>
              <a:gdLst>
                <a:gd name="T0" fmla="*/ 0 w 151"/>
                <a:gd name="T1" fmla="*/ 8 h 219"/>
                <a:gd name="T2" fmla="*/ 1 w 151"/>
                <a:gd name="T3" fmla="*/ 9 h 219"/>
                <a:gd name="T4" fmla="*/ 1 w 151"/>
                <a:gd name="T5" fmla="*/ 10 h 219"/>
                <a:gd name="T6" fmla="*/ 2 w 151"/>
                <a:gd name="T7" fmla="*/ 12 h 219"/>
                <a:gd name="T8" fmla="*/ 3 w 151"/>
                <a:gd name="T9" fmla="*/ 14 h 219"/>
                <a:gd name="T10" fmla="*/ 4 w 151"/>
                <a:gd name="T11" fmla="*/ 15 h 219"/>
                <a:gd name="T12" fmla="*/ 4 w 151"/>
                <a:gd name="T13" fmla="*/ 16 h 219"/>
                <a:gd name="T14" fmla="*/ 5 w 151"/>
                <a:gd name="T15" fmla="*/ 18 h 219"/>
                <a:gd name="T16" fmla="*/ 6 w 151"/>
                <a:gd name="T17" fmla="*/ 20 h 219"/>
                <a:gd name="T18" fmla="*/ 7 w 151"/>
                <a:gd name="T19" fmla="*/ 21 h 219"/>
                <a:gd name="T20" fmla="*/ 8 w 151"/>
                <a:gd name="T21" fmla="*/ 22 h 219"/>
                <a:gd name="T22" fmla="*/ 9 w 151"/>
                <a:gd name="T23" fmla="*/ 23 h 219"/>
                <a:gd name="T24" fmla="*/ 11 w 151"/>
                <a:gd name="T25" fmla="*/ 23 h 219"/>
                <a:gd name="T26" fmla="*/ 12 w 151"/>
                <a:gd name="T27" fmla="*/ 24 h 219"/>
                <a:gd name="T28" fmla="*/ 13 w 151"/>
                <a:gd name="T29" fmla="*/ 24 h 219"/>
                <a:gd name="T30" fmla="*/ 14 w 151"/>
                <a:gd name="T31" fmla="*/ 24 h 219"/>
                <a:gd name="T32" fmla="*/ 15 w 151"/>
                <a:gd name="T33" fmla="*/ 24 h 219"/>
                <a:gd name="T34" fmla="*/ 16 w 151"/>
                <a:gd name="T35" fmla="*/ 24 h 219"/>
                <a:gd name="T36" fmla="*/ 17 w 151"/>
                <a:gd name="T37" fmla="*/ 22 h 219"/>
                <a:gd name="T38" fmla="*/ 16 w 151"/>
                <a:gd name="T39" fmla="*/ 21 h 219"/>
                <a:gd name="T40" fmla="*/ 15 w 151"/>
                <a:gd name="T41" fmla="*/ 20 h 219"/>
                <a:gd name="T42" fmla="*/ 15 w 151"/>
                <a:gd name="T43" fmla="*/ 19 h 219"/>
                <a:gd name="T44" fmla="*/ 14 w 151"/>
                <a:gd name="T45" fmla="*/ 18 h 219"/>
                <a:gd name="T46" fmla="*/ 13 w 151"/>
                <a:gd name="T47" fmla="*/ 17 h 219"/>
                <a:gd name="T48" fmla="*/ 13 w 151"/>
                <a:gd name="T49" fmla="*/ 16 h 219"/>
                <a:gd name="T50" fmla="*/ 12 w 151"/>
                <a:gd name="T51" fmla="*/ 14 h 219"/>
                <a:gd name="T52" fmla="*/ 11 w 151"/>
                <a:gd name="T53" fmla="*/ 13 h 219"/>
                <a:gd name="T54" fmla="*/ 11 w 151"/>
                <a:gd name="T55" fmla="*/ 12 h 219"/>
                <a:gd name="T56" fmla="*/ 10 w 151"/>
                <a:gd name="T57" fmla="*/ 10 h 219"/>
                <a:gd name="T58" fmla="*/ 9 w 151"/>
                <a:gd name="T59" fmla="*/ 9 h 219"/>
                <a:gd name="T60" fmla="*/ 9 w 151"/>
                <a:gd name="T61" fmla="*/ 7 h 219"/>
                <a:gd name="T62" fmla="*/ 8 w 151"/>
                <a:gd name="T63" fmla="*/ 6 h 219"/>
                <a:gd name="T64" fmla="*/ 7 w 151"/>
                <a:gd name="T65" fmla="*/ 5 h 219"/>
                <a:gd name="T66" fmla="*/ 7 w 151"/>
                <a:gd name="T67" fmla="*/ 4 h 219"/>
                <a:gd name="T68" fmla="*/ 6 w 151"/>
                <a:gd name="T69" fmla="*/ 3 h 219"/>
                <a:gd name="T70" fmla="*/ 5 w 151"/>
                <a:gd name="T71" fmla="*/ 2 h 219"/>
                <a:gd name="T72" fmla="*/ 4 w 151"/>
                <a:gd name="T73" fmla="*/ 0 h 219"/>
                <a:gd name="T74" fmla="*/ 3 w 151"/>
                <a:gd name="T75" fmla="*/ 0 h 219"/>
                <a:gd name="T76" fmla="*/ 2 w 151"/>
                <a:gd name="T77" fmla="*/ 1 h 219"/>
                <a:gd name="T78" fmla="*/ 1 w 151"/>
                <a:gd name="T79" fmla="*/ 2 h 219"/>
                <a:gd name="T80" fmla="*/ 1 w 151"/>
                <a:gd name="T81" fmla="*/ 3 h 219"/>
                <a:gd name="T82" fmla="*/ 0 w 151"/>
                <a:gd name="T83" fmla="*/ 5 h 219"/>
                <a:gd name="T84" fmla="*/ 0 w 151"/>
                <a:gd name="T85" fmla="*/ 6 h 219"/>
                <a:gd name="T86" fmla="*/ 0 w 151"/>
                <a:gd name="T87" fmla="*/ 7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sz="1600"/>
            </a:p>
          </p:txBody>
        </p:sp>
      </p:grpSp>
    </p:spTree>
    <p:extLst>
      <p:ext uri="{BB962C8B-B14F-4D97-AF65-F5344CB8AC3E}">
        <p14:creationId xmlns:p14="http://schemas.microsoft.com/office/powerpoint/2010/main" val="89898106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56322" name="Content Placeholder 2"/>
          <p:cNvSpPr>
            <a:spLocks noGrp="1"/>
          </p:cNvSpPr>
          <p:nvPr>
            <p:ph idx="1"/>
          </p:nvPr>
        </p:nvSpPr>
        <p:spPr>
          <a:xfrm>
            <a:off x="2819400" y="1066800"/>
            <a:ext cx="7239000" cy="3886200"/>
          </a:xfrm>
        </p:spPr>
        <p:txBody>
          <a:bodyPr/>
          <a:lstStyle/>
          <a:p>
            <a:pPr marL="0" indent="0">
              <a:buNone/>
              <a:tabLst>
                <a:tab pos="688975" algn="l"/>
                <a:tab pos="1027113" algn="l"/>
                <a:tab pos="4346575" algn="l"/>
              </a:tabLst>
            </a:pPr>
            <a:r>
              <a:rPr lang="en-US" altLang="ko-KR" dirty="0">
                <a:ea typeface="굴림" charset="0"/>
                <a:cs typeface="굴림" charset="0"/>
              </a:rPr>
              <a:t>Use an example to simulate the solution</a:t>
            </a:r>
          </a:p>
          <a:p>
            <a:pPr>
              <a:tabLst>
                <a:tab pos="688975" algn="l"/>
                <a:tab pos="1027113" algn="l"/>
                <a:tab pos="4346575" algn="l"/>
              </a:tabLst>
            </a:pPr>
            <a:endParaRPr lang="en-US" altLang="ko-KR" dirty="0">
              <a:ea typeface="굴림" charset="0"/>
              <a:cs typeface="굴림" charset="0"/>
            </a:endParaRPr>
          </a:p>
          <a:p>
            <a:pPr marL="0" indent="0">
              <a:buNone/>
              <a:tabLst>
                <a:tab pos="688975" algn="l"/>
                <a:tab pos="1027113" algn="l"/>
                <a:tab pos="4346575" algn="l"/>
              </a:tabLst>
            </a:pPr>
            <a:r>
              <a:rPr lang="en-US" altLang="ko-KR" dirty="0">
                <a:ea typeface="굴림" charset="0"/>
                <a:cs typeface="굴림" charset="0"/>
              </a:rPr>
              <a:t>Consider the following sequence of operators:</a:t>
            </a:r>
          </a:p>
          <a:p>
            <a:pPr lvl="1">
              <a:tabLst>
                <a:tab pos="688975" algn="l"/>
                <a:tab pos="1027113" algn="l"/>
                <a:tab pos="4346575" algn="l"/>
              </a:tabLst>
            </a:pPr>
            <a:r>
              <a:rPr lang="en-US" altLang="ko-KR" dirty="0">
                <a:ea typeface="굴림" charset="0"/>
                <a:cs typeface="굴림" charset="0"/>
              </a:rPr>
              <a:t>R1, R2, W1, R3</a:t>
            </a:r>
          </a:p>
          <a:p>
            <a:pPr>
              <a:tabLst>
                <a:tab pos="688975" algn="l"/>
                <a:tab pos="1027113" algn="l"/>
                <a:tab pos="4346575" algn="l"/>
              </a:tabLst>
            </a:pPr>
            <a:endParaRPr lang="en-US" dirty="0">
              <a:ea typeface="ＭＳ Ｐゴシック" charset="0"/>
              <a:cs typeface="ＭＳ Ｐゴシック" charset="0"/>
            </a:endParaRPr>
          </a:p>
          <a:p>
            <a:pPr marL="0" indent="0">
              <a:buNone/>
              <a:tabLst>
                <a:tab pos="688975" algn="l"/>
                <a:tab pos="1027113" algn="l"/>
                <a:tab pos="4346575" algn="l"/>
              </a:tabLst>
            </a:pPr>
            <a:r>
              <a:rPr lang="en-US" altLang="ko-KR" dirty="0">
                <a:ea typeface="굴림" charset="0"/>
                <a:cs typeface="굴림" charset="0"/>
              </a:rPr>
              <a:t>Initially: AR = 0, WR = 0, AW = 0, WW = 0</a:t>
            </a:r>
          </a:p>
          <a:p>
            <a:pPr>
              <a:tabLst>
                <a:tab pos="688975" algn="l"/>
                <a:tab pos="1027113" algn="l"/>
                <a:tab pos="4346575" algn="l"/>
              </a:tabLst>
            </a:pPr>
            <a:endParaRPr lang="en-US" dirty="0">
              <a:ea typeface="ＭＳ Ｐゴシック" charset="0"/>
              <a:cs typeface="ＭＳ Ｐゴシック" charset="0"/>
            </a:endParaRPr>
          </a:p>
        </p:txBody>
      </p:sp>
    </p:spTree>
    <p:extLst>
      <p:ext uri="{BB962C8B-B14F-4D97-AF65-F5344CB8AC3E}">
        <p14:creationId xmlns:p14="http://schemas.microsoft.com/office/powerpoint/2010/main" val="312505428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2438400" y="20574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57345"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5734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comes along (no waiting threads)</a:t>
            </a:r>
          </a:p>
          <a:p>
            <a:pPr marL="0" indent="0" algn="ctr">
              <a:buNone/>
            </a:pPr>
            <a:r>
              <a:rPr lang="en-US" altLang="ko-KR" dirty="0">
                <a:ea typeface="굴림" charset="0"/>
                <a:cs typeface="굴림" charset="0"/>
              </a:rPr>
              <a:t>AR = 0, 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b="0" dirty="0">
              <a:latin typeface="Helvetica" charset="0"/>
            </a:endParaRPr>
          </a:p>
        </p:txBody>
      </p:sp>
    </p:spTree>
    <p:extLst>
      <p:ext uri="{BB962C8B-B14F-4D97-AF65-F5344CB8AC3E}">
        <p14:creationId xmlns:p14="http://schemas.microsoft.com/office/powerpoint/2010/main" val="45920415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2438400" y="2362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5836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58370" name="Content Placeholder 2"/>
          <p:cNvSpPr>
            <a:spLocks noGrp="1"/>
          </p:cNvSpPr>
          <p:nvPr>
            <p:ph idx="1"/>
          </p:nvPr>
        </p:nvSpPr>
        <p:spPr>
          <a:xfrm>
            <a:off x="2133600" y="762000"/>
            <a:ext cx="7924800" cy="1066800"/>
          </a:xfrm>
        </p:spPr>
        <p:txBody>
          <a:bodyPr>
            <a:normAutofit/>
          </a:bodyPr>
          <a:lstStyle/>
          <a:p>
            <a:pPr marL="0" indent="0" algn="ctr">
              <a:buNone/>
              <a:tabLst>
                <a:tab pos="688975" algn="l"/>
                <a:tab pos="1027113" algn="l"/>
                <a:tab pos="4346575" algn="l"/>
              </a:tabLst>
            </a:pPr>
            <a:r>
              <a:rPr lang="en-US" dirty="0">
                <a:ea typeface="ＭＳ Ｐゴシック" charset="0"/>
                <a:cs typeface="ＭＳ Ｐゴシック" charset="0"/>
              </a:rPr>
              <a:t>R1 comes along (no waiting threads)</a:t>
            </a:r>
          </a:p>
          <a:p>
            <a:pPr marL="0" indent="0" algn="ctr">
              <a:buNone/>
              <a:tabLst>
                <a:tab pos="688975" algn="l"/>
                <a:tab pos="1027113" algn="l"/>
                <a:tab pos="4346575" algn="l"/>
              </a:tabLst>
            </a:pPr>
            <a:r>
              <a:rPr lang="en-US" altLang="ko-KR" dirty="0">
                <a:ea typeface="굴림" charset="0"/>
                <a:cs typeface="굴림" charset="0"/>
              </a:rPr>
              <a:t>AR = 0, WR = 0, AW = 0, WW = 0</a:t>
            </a:r>
          </a:p>
        </p:txBody>
      </p:sp>
      <p:sp>
        <p:nvSpPr>
          <p:cNvPr id="58371"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302503127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2438400" y="3505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5939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59394" name="Content Placeholder 2"/>
          <p:cNvSpPr>
            <a:spLocks noGrp="1"/>
          </p:cNvSpPr>
          <p:nvPr>
            <p:ph idx="1"/>
          </p:nvPr>
        </p:nvSpPr>
        <p:spPr>
          <a:xfrm>
            <a:off x="2133600" y="762000"/>
            <a:ext cx="7924800" cy="1066800"/>
          </a:xfrm>
        </p:spPr>
        <p:txBody>
          <a:bodyPr>
            <a:normAutofit/>
          </a:bodyPr>
          <a:lstStyle/>
          <a:p>
            <a:pPr marL="0" indent="0" algn="ctr">
              <a:buNone/>
            </a:pPr>
            <a:r>
              <a:rPr lang="en-US" dirty="0">
                <a:ea typeface="ＭＳ Ｐゴシック" charset="0"/>
                <a:cs typeface="ＭＳ Ｐゴシック" charset="0"/>
              </a:rPr>
              <a:t>R1 comes along (no waiting threads)</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ea typeface="굴림" charset="0"/>
                <a:cs typeface="굴림" charset="0"/>
              </a:rPr>
              <a:t>, WR =</a:t>
            </a:r>
            <a:r>
              <a:rPr lang="en-US" altLang="ko-KR" dirty="0">
                <a:solidFill>
                  <a:srgbClr val="000000"/>
                </a:solidFill>
                <a:ea typeface="굴림" charset="0"/>
                <a:cs typeface="굴림" charset="0"/>
              </a:rPr>
              <a:t> 0</a:t>
            </a:r>
            <a:r>
              <a:rPr lang="en-US" altLang="ko-KR" dirty="0">
                <a:ea typeface="굴림" charset="0"/>
                <a:cs typeface="굴림" charset="0"/>
              </a:rPr>
              <a:t>, AW = 0, WW = 0</a:t>
            </a:r>
          </a:p>
          <a:p>
            <a:pPr>
              <a:buFontTx/>
              <a:buNone/>
            </a:pPr>
            <a:endParaRPr lang="en-US" dirty="0">
              <a:latin typeface="Helvetica" charset="0"/>
              <a:ea typeface="ＭＳ Ｐゴシック" charset="0"/>
              <a:cs typeface="ＭＳ Ｐゴシック" charset="0"/>
            </a:endParaRPr>
          </a:p>
        </p:txBody>
      </p:sp>
      <p:sp>
        <p:nvSpPr>
          <p:cNvPr id="5939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17692855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2438400" y="37338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0417"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0418" name="Content Placeholder 2"/>
          <p:cNvSpPr>
            <a:spLocks noGrp="1"/>
          </p:cNvSpPr>
          <p:nvPr>
            <p:ph idx="1"/>
          </p:nvPr>
        </p:nvSpPr>
        <p:spPr>
          <a:xfrm>
            <a:off x="2133600" y="762000"/>
            <a:ext cx="7924800" cy="1066800"/>
          </a:xfrm>
        </p:spPr>
        <p:txBody>
          <a:bodyPr>
            <a:normAutofit/>
          </a:bodyPr>
          <a:lstStyle/>
          <a:p>
            <a:pPr marL="0" indent="0" algn="ctr">
              <a:buNone/>
            </a:pPr>
            <a:r>
              <a:rPr lang="en-US" dirty="0">
                <a:ea typeface="ＭＳ Ｐゴシック" charset="0"/>
                <a:cs typeface="ＭＳ Ｐゴシック" charset="0"/>
              </a:rPr>
              <a:t>R1 comes along (no waiting threads)</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solidFill>
                  <a:srgbClr val="000000"/>
                </a:solidFill>
                <a:ea typeface="굴림" charset="0"/>
                <a:cs typeface="굴림" charset="0"/>
              </a:rPr>
              <a:t>, </a:t>
            </a:r>
            <a:r>
              <a:rPr lang="en-US" altLang="ko-KR" dirty="0">
                <a:ea typeface="굴림" charset="0"/>
                <a:cs typeface="굴림" charset="0"/>
              </a:rPr>
              <a:t>WR =</a:t>
            </a:r>
            <a:r>
              <a:rPr lang="en-US" altLang="ko-KR" dirty="0">
                <a:solidFill>
                  <a:srgbClr val="000000"/>
                </a:solidFill>
                <a:ea typeface="굴림" charset="0"/>
                <a:cs typeface="굴림" charset="0"/>
              </a:rPr>
              <a:t> 0</a:t>
            </a:r>
            <a:r>
              <a:rPr lang="en-US" altLang="ko-KR" dirty="0">
                <a:ea typeface="굴림" charset="0"/>
                <a:cs typeface="굴림" charset="0"/>
              </a:rPr>
              <a:t>, AW = 0, WW = 0</a:t>
            </a:r>
          </a:p>
          <a:p>
            <a:pPr algn="ctr">
              <a:buFontTx/>
              <a:buNone/>
            </a:pPr>
            <a:endParaRPr lang="en-US" dirty="0">
              <a:ea typeface="ＭＳ Ｐゴシック" charset="0"/>
              <a:cs typeface="ＭＳ Ｐゴシック" charset="0"/>
            </a:endParaRPr>
          </a:p>
        </p:txBody>
      </p:sp>
      <p:sp>
        <p:nvSpPr>
          <p:cNvPr id="60419"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6" name="AutoShape 4"/>
          <p:cNvSpPr>
            <a:spLocks noChangeArrowheads="1"/>
          </p:cNvSpPr>
          <p:nvPr/>
        </p:nvSpPr>
        <p:spPr bwMode="auto">
          <a:xfrm>
            <a:off x="-2057400" y="6858000"/>
            <a:ext cx="2057400" cy="9144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Why release the </a:t>
            </a:r>
          </a:p>
          <a:p>
            <a:r>
              <a:rPr lang="en-US" altLang="ko-KR" dirty="0">
                <a:latin typeface="Helvetica" panose="020B0604020202020204" pitchFamily="34" charset="0"/>
                <a:ea typeface="굴림" panose="020B0600000101010101" pitchFamily="34" charset="-127"/>
                <a:cs typeface="Helvetica" panose="020B0604020202020204" pitchFamily="34" charset="0"/>
              </a:rPr>
              <a:t>lock </a:t>
            </a:r>
            <a:r>
              <a:rPr lang="en-US" altLang="ko-KR" i="1" dirty="0">
                <a:latin typeface="Helvetica" panose="020B0604020202020204" pitchFamily="34" charset="0"/>
                <a:ea typeface="굴림" panose="020B0600000101010101" pitchFamily="34" charset="-127"/>
                <a:cs typeface="Helvetica" panose="020B0604020202020204" pitchFamily="34" charset="0"/>
              </a:rPr>
              <a:t>here</a:t>
            </a:r>
            <a:r>
              <a:rPr lang="en-US" altLang="ko-KR" dirty="0">
                <a:latin typeface="Helvetica" panose="020B0604020202020204" pitchFamily="34" charset="0"/>
                <a:ea typeface="굴림" panose="020B0600000101010101" pitchFamily="34" charset="-127"/>
                <a:cs typeface="Helvetica" panose="020B0604020202020204" pitchFamily="34" charset="0"/>
              </a:rPr>
              <a:t>???</a:t>
            </a:r>
          </a:p>
        </p:txBody>
      </p:sp>
    </p:spTree>
    <p:extLst>
      <p:ext uri="{BB962C8B-B14F-4D97-AF65-F5344CB8AC3E}">
        <p14:creationId xmlns:p14="http://schemas.microsoft.com/office/powerpoint/2010/main" val="918619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88126 -0.83334 C 0.88126 -0.83311 0.72032 -0.72778 0.55938 -0.62223 " pathEditMode="fixed" rAng="0" ptsTypes="AA">
                                      <p:cBhvr>
                                        <p:cTn id="6" dur="500" fill="hold"/>
                                        <p:tgtEl>
                                          <p:spTgt spid="6"/>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2438400" y="4267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144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1442"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accessing dbase (no other threads)</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ea typeface="굴림" charset="0"/>
                <a:cs typeface="굴림" charset="0"/>
              </a:rPr>
              <a:t>, WR =</a:t>
            </a:r>
            <a:r>
              <a:rPr lang="en-US" altLang="ko-KR" dirty="0">
                <a:solidFill>
                  <a:srgbClr val="000000"/>
                </a:solidFill>
                <a:ea typeface="굴림" charset="0"/>
                <a:cs typeface="굴림" charset="0"/>
              </a:rPr>
              <a:t> 0</a:t>
            </a:r>
            <a:r>
              <a:rPr lang="en-US" altLang="ko-KR" dirty="0">
                <a:ea typeface="굴림" charset="0"/>
                <a:cs typeface="굴림" charset="0"/>
              </a:rPr>
              <a:t>, AW = 0, WW = 0</a:t>
            </a:r>
          </a:p>
          <a:p>
            <a:pPr marL="0" indent="0" algn="ctr">
              <a:buNone/>
            </a:pPr>
            <a:endParaRPr lang="en-US" dirty="0">
              <a:ea typeface="ＭＳ Ｐゴシック" charset="0"/>
              <a:cs typeface="ＭＳ Ｐゴシック" charset="0"/>
            </a:endParaRPr>
          </a:p>
        </p:txBody>
      </p:sp>
      <p:sp>
        <p:nvSpPr>
          <p:cNvPr id="6144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89734919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2438400" y="20574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2465"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6246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R2 comes along (R1 accessing dbase)</a:t>
            </a:r>
          </a:p>
          <a:p>
            <a:pPr marL="0" indent="0" algn="ctr">
              <a:buNone/>
            </a:pPr>
            <a:r>
              <a:rPr lang="en-US" altLang="ko-KR" dirty="0">
                <a:ea typeface="굴림" charset="0"/>
                <a:cs typeface="굴림" charset="0"/>
              </a:rPr>
              <a:t>AR = 1, WR = 0, AW = 0, WW = 0</a:t>
            </a:r>
          </a:p>
          <a:p>
            <a:pPr marL="0" indent="0" algn="ctr">
              <a:buNone/>
            </a:pPr>
            <a:endParaRPr lang="en-US" dirty="0">
              <a:ea typeface="ＭＳ Ｐゴシック" charset="0"/>
              <a:cs typeface="ＭＳ Ｐゴシック" charset="0"/>
            </a:endParaRPr>
          </a:p>
        </p:txBody>
      </p:sp>
      <p:sp>
        <p:nvSpPr>
          <p:cNvPr id="6246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423411985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2438400" y="2362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348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3490"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R2 comes along (R1 accessing dbase)</a:t>
            </a:r>
          </a:p>
          <a:p>
            <a:pPr marL="0" indent="0" algn="ctr">
              <a:buNone/>
            </a:pPr>
            <a:r>
              <a:rPr lang="en-US" altLang="ko-KR" dirty="0">
                <a:ea typeface="굴림" charset="0"/>
                <a:cs typeface="굴림" charset="0"/>
              </a:rPr>
              <a:t>AR = 1, WR = 0, AW = 0, WW = 0</a:t>
            </a:r>
          </a:p>
          <a:p>
            <a:pPr marL="0" indent="0" algn="ctr">
              <a:buNone/>
            </a:pPr>
            <a:endParaRPr lang="en-US" dirty="0">
              <a:ea typeface="ＭＳ Ｐゴシック" charset="0"/>
              <a:cs typeface="ＭＳ Ｐゴシック" charset="0"/>
            </a:endParaRPr>
          </a:p>
        </p:txBody>
      </p:sp>
      <p:sp>
        <p:nvSpPr>
          <p:cNvPr id="63491"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264387403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2438400" y="3505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451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4514" name="Content Placeholder 2"/>
          <p:cNvSpPr>
            <a:spLocks noGrp="1"/>
          </p:cNvSpPr>
          <p:nvPr>
            <p:ph idx="1"/>
          </p:nvPr>
        </p:nvSpPr>
        <p:spPr>
          <a:xfrm>
            <a:off x="2133600" y="762000"/>
            <a:ext cx="7924800" cy="1066800"/>
          </a:xfrm>
        </p:spPr>
        <p:txBody>
          <a:bodyPr>
            <a:normAutofit/>
          </a:bodyPr>
          <a:lstStyle/>
          <a:p>
            <a:pPr marL="0" indent="0" algn="ctr">
              <a:buNone/>
            </a:pPr>
            <a:r>
              <a:rPr lang="en-US" dirty="0">
                <a:ea typeface="ＭＳ Ｐゴシック" charset="0"/>
                <a:cs typeface="ＭＳ Ｐゴシック" charset="0"/>
              </a:rPr>
              <a:t>R2 comes along (R1 accessing dbase)</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2</a:t>
            </a:r>
            <a:r>
              <a:rPr lang="en-US" altLang="ko-KR" dirty="0">
                <a:ea typeface="굴림" charset="0"/>
                <a:cs typeface="굴림" charset="0"/>
              </a:rPr>
              <a:t>, WR = 0, AW = 0, WW = 0</a:t>
            </a:r>
          </a:p>
          <a:p>
            <a:pPr marL="0" indent="0" algn="ctr">
              <a:buNone/>
            </a:pPr>
            <a:endParaRPr lang="en-US" dirty="0">
              <a:ea typeface="ＭＳ Ｐゴシック" charset="0"/>
              <a:cs typeface="ＭＳ Ｐゴシック" charset="0"/>
            </a:endParaRPr>
          </a:p>
        </p:txBody>
      </p:sp>
      <p:sp>
        <p:nvSpPr>
          <p:cNvPr id="6451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2790704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ChangeArrowheads="1"/>
          </p:cNvSpPr>
          <p:nvPr/>
        </p:nvSpPr>
        <p:spPr bwMode="auto">
          <a:xfrm>
            <a:off x="2438400" y="37338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5537"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5538"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R2 comes along (R1 accessing dbase)</a:t>
            </a:r>
          </a:p>
          <a:p>
            <a:pPr marL="0" indent="0" algn="ctr">
              <a:buNone/>
            </a:pPr>
            <a:r>
              <a:rPr lang="en-US" altLang="ko-KR" dirty="0">
                <a:ea typeface="굴림" charset="0"/>
                <a:cs typeface="굴림" charset="0"/>
              </a:rPr>
              <a:t>AR </a:t>
            </a:r>
            <a:r>
              <a:rPr lang="en-US" altLang="ko-KR" dirty="0">
                <a:solidFill>
                  <a:srgbClr val="000000"/>
                </a:solidFill>
                <a:ea typeface="굴림" charset="0"/>
                <a:cs typeface="굴림" charset="0"/>
              </a:rPr>
              <a:t>= </a:t>
            </a:r>
            <a:r>
              <a:rPr lang="en-US" altLang="ko-KR" dirty="0">
                <a:solidFill>
                  <a:srgbClr val="FF0000"/>
                </a:solidFill>
                <a:ea typeface="굴림" charset="0"/>
                <a:cs typeface="굴림" charset="0"/>
              </a:rPr>
              <a:t>2</a:t>
            </a:r>
            <a:r>
              <a:rPr lang="en-US" altLang="ko-KR" dirty="0">
                <a:solidFill>
                  <a:srgbClr val="000000"/>
                </a:solidFill>
                <a:ea typeface="굴림" charset="0"/>
                <a:cs typeface="굴림" charset="0"/>
              </a:rPr>
              <a:t>,</a:t>
            </a:r>
            <a:r>
              <a:rPr lang="en-US" altLang="ko-KR" dirty="0">
                <a:ea typeface="굴림" charset="0"/>
                <a:cs typeface="굴림" charset="0"/>
              </a:rPr>
              <a:t> WR = 0, AW = 0, WW = 0</a:t>
            </a:r>
          </a:p>
          <a:p>
            <a:pPr marL="0" indent="0" algn="ctr">
              <a:buNone/>
            </a:pPr>
            <a:endParaRPr lang="en-US" dirty="0">
              <a:ea typeface="ＭＳ Ｐゴシック" charset="0"/>
              <a:cs typeface="ＭＳ Ｐゴシック" charset="0"/>
            </a:endParaRPr>
          </a:p>
        </p:txBody>
      </p:sp>
      <p:sp>
        <p:nvSpPr>
          <p:cNvPr id="65539"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32294782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1626-6CAF-4545-B750-C59A8494EB25}"/>
              </a:ext>
            </a:extLst>
          </p:cNvPr>
          <p:cNvSpPr>
            <a:spLocks noGrp="1"/>
          </p:cNvSpPr>
          <p:nvPr>
            <p:ph type="title"/>
          </p:nvPr>
        </p:nvSpPr>
        <p:spPr/>
        <p:txBody>
          <a:bodyPr/>
          <a:lstStyle/>
          <a:p>
            <a:r>
              <a:rPr lang="en-US" dirty="0"/>
              <a:t>Linux </a:t>
            </a:r>
            <a:r>
              <a:rPr lang="en-US" dirty="0" err="1">
                <a:latin typeface="Consolas" panose="020B0609020204030204" pitchFamily="49" charset="0"/>
              </a:rPr>
              <a:t>futex</a:t>
            </a:r>
            <a:r>
              <a:rPr lang="en-US" dirty="0"/>
              <a:t>: Fast </a:t>
            </a:r>
            <a:r>
              <a:rPr lang="en-US" dirty="0" err="1"/>
              <a:t>Userspace</a:t>
            </a:r>
            <a:r>
              <a:rPr lang="en-US" dirty="0"/>
              <a:t> Mutex</a:t>
            </a:r>
          </a:p>
        </p:txBody>
      </p:sp>
      <p:sp>
        <p:nvSpPr>
          <p:cNvPr id="3" name="Content Placeholder 2">
            <a:extLst>
              <a:ext uri="{FF2B5EF4-FFF2-40B4-BE49-F238E27FC236}">
                <a16:creationId xmlns:a16="http://schemas.microsoft.com/office/drawing/2014/main" id="{0A8059F1-E5B6-48E1-987F-5DDF58163B25}"/>
              </a:ext>
            </a:extLst>
          </p:cNvPr>
          <p:cNvSpPr>
            <a:spLocks noGrp="1"/>
          </p:cNvSpPr>
          <p:nvPr>
            <p:ph idx="1"/>
          </p:nvPr>
        </p:nvSpPr>
        <p:spPr>
          <a:xfrm>
            <a:off x="609600" y="2461302"/>
            <a:ext cx="10744200" cy="4244298"/>
          </a:xfrm>
        </p:spPr>
        <p:txBody>
          <a:bodyPr>
            <a:normAutofit/>
          </a:bodyPr>
          <a:lstStyle/>
          <a:p>
            <a:pPr marL="0" indent="0">
              <a:buNone/>
            </a:pPr>
            <a:r>
              <a:rPr lang="en-US" dirty="0">
                <a:solidFill>
                  <a:srgbClr val="006000"/>
                </a:solidFill>
                <a:latin typeface="Consolas" panose="020B0609020204030204" pitchFamily="49" charset="0"/>
              </a:rPr>
              <a:t>  </a:t>
            </a:r>
            <a:r>
              <a:rPr lang="en-US" dirty="0" err="1">
                <a:solidFill>
                  <a:srgbClr val="006000"/>
                </a:solidFill>
                <a:latin typeface="Consolas" panose="020B0609020204030204" pitchFamily="49" charset="0"/>
              </a:rPr>
              <a:t>uaddr</a:t>
            </a:r>
            <a:r>
              <a:rPr lang="en-US" dirty="0"/>
              <a:t> points to a 32-bit value in user space</a:t>
            </a:r>
          </a:p>
          <a:p>
            <a:pPr marL="0" indent="0">
              <a:buNone/>
            </a:pPr>
            <a:r>
              <a:rPr lang="en-US" dirty="0">
                <a:solidFill>
                  <a:srgbClr val="006000"/>
                </a:solidFill>
                <a:latin typeface="Consolas" panose="020B0609020204030204" pitchFamily="49" charset="0"/>
              </a:rPr>
              <a:t>  </a:t>
            </a:r>
            <a:r>
              <a:rPr lang="en-US" dirty="0" err="1">
                <a:solidFill>
                  <a:srgbClr val="006000"/>
                </a:solidFill>
                <a:latin typeface="Consolas" panose="020B0609020204030204" pitchFamily="49" charset="0"/>
              </a:rPr>
              <a:t>futex_op</a:t>
            </a:r>
            <a:endParaRPr lang="en-US" dirty="0">
              <a:solidFill>
                <a:srgbClr val="006000"/>
              </a:solidFill>
              <a:latin typeface="Consolas" panose="020B0609020204030204" pitchFamily="49" charset="0"/>
            </a:endParaRPr>
          </a:p>
          <a:p>
            <a:pPr lvl="1"/>
            <a:r>
              <a:rPr lang="en-US" dirty="0">
                <a:latin typeface="Consolas" panose="020B0609020204030204" pitchFamily="49" charset="0"/>
              </a:rPr>
              <a:t>FUTEX_WAIT</a:t>
            </a:r>
            <a:r>
              <a:rPr lang="en-US" dirty="0"/>
              <a:t> – if </a:t>
            </a:r>
            <a:r>
              <a:rPr lang="en-US" dirty="0" err="1">
                <a:latin typeface="Consolas" panose="020B0609020204030204" pitchFamily="49" charset="0"/>
              </a:rPr>
              <a:t>val</a:t>
            </a:r>
            <a:r>
              <a:rPr lang="en-US" dirty="0">
                <a:latin typeface="Consolas" panose="020B0609020204030204" pitchFamily="49" charset="0"/>
              </a:rPr>
              <a:t> == *</a:t>
            </a:r>
            <a:r>
              <a:rPr lang="en-US" dirty="0" err="1">
                <a:latin typeface="Consolas" panose="020B0609020204030204" pitchFamily="49" charset="0"/>
              </a:rPr>
              <a:t>uaddr</a:t>
            </a:r>
            <a:r>
              <a:rPr lang="en-US" dirty="0"/>
              <a:t> sleep till </a:t>
            </a:r>
            <a:r>
              <a:rPr lang="en-US" dirty="0">
                <a:latin typeface="Consolas" panose="020B0609020204030204" pitchFamily="49" charset="0"/>
              </a:rPr>
              <a:t>FUTEX_WAKE</a:t>
            </a:r>
          </a:p>
          <a:p>
            <a:pPr lvl="2"/>
            <a:r>
              <a:rPr lang="en-US" b="1" i="1" dirty="0"/>
              <a:t>Atomic</a:t>
            </a:r>
            <a:r>
              <a:rPr lang="en-US" dirty="0"/>
              <a:t> check that condition still holds after we disable interrupts (in kernel!)</a:t>
            </a:r>
          </a:p>
          <a:p>
            <a:pPr lvl="1"/>
            <a:r>
              <a:rPr lang="en-US" dirty="0">
                <a:latin typeface="Consolas" panose="020B0609020204030204" pitchFamily="49" charset="0"/>
              </a:rPr>
              <a:t>FUTEX_WAKE</a:t>
            </a:r>
            <a:r>
              <a:rPr lang="en-US" dirty="0"/>
              <a:t> – wake up at most </a:t>
            </a:r>
            <a:r>
              <a:rPr lang="en-US" dirty="0" err="1">
                <a:solidFill>
                  <a:srgbClr val="006000"/>
                </a:solidFill>
                <a:latin typeface="Consolas" panose="020B0609020204030204" pitchFamily="49" charset="0"/>
              </a:rPr>
              <a:t>val</a:t>
            </a:r>
            <a:r>
              <a:rPr lang="en-US" dirty="0"/>
              <a:t> waiting threads</a:t>
            </a:r>
          </a:p>
          <a:p>
            <a:pPr lvl="1"/>
            <a:r>
              <a:rPr lang="en-US" dirty="0">
                <a:latin typeface="Consolas" panose="020B0609020204030204" pitchFamily="49" charset="0"/>
              </a:rPr>
              <a:t>FUTEX_LOCK_PI, FUTEX_WAKE_OP</a:t>
            </a:r>
            <a:r>
              <a:rPr lang="en-US" dirty="0"/>
              <a:t>, </a:t>
            </a:r>
            <a:r>
              <a:rPr lang="en-US" dirty="0">
                <a:latin typeface="Consolas" panose="020B0609020204030204" pitchFamily="49" charset="0"/>
              </a:rPr>
              <a:t>FUTEX_CMP_REQUEUE</a:t>
            </a:r>
            <a:r>
              <a:rPr lang="en-US" dirty="0"/>
              <a:t> – </a:t>
            </a:r>
            <a:r>
              <a:rPr lang="en-US" dirty="0">
                <a:latin typeface="Calibri" panose="020F0502020204030204" pitchFamily="34" charset="0"/>
                <a:cs typeface="Calibri" panose="020F0502020204030204" pitchFamily="34" charset="0"/>
              </a:rPr>
              <a:t>More interesting operations!</a:t>
            </a:r>
          </a:p>
          <a:p>
            <a:pPr marL="0" indent="0">
              <a:buNone/>
            </a:pPr>
            <a:r>
              <a:rPr lang="en-US" dirty="0">
                <a:solidFill>
                  <a:srgbClr val="006000"/>
                </a:solidFill>
                <a:latin typeface="Consolas" panose="020B0609020204030204" pitchFamily="49" charset="0"/>
              </a:rPr>
              <a:t>  timeout</a:t>
            </a:r>
            <a:r>
              <a:rPr lang="en-US" dirty="0"/>
              <a:t> </a:t>
            </a:r>
          </a:p>
          <a:p>
            <a:pPr lvl="1"/>
            <a:r>
              <a:rPr lang="en-US" dirty="0" err="1"/>
              <a:t>ptr</a:t>
            </a:r>
            <a:r>
              <a:rPr lang="en-US" dirty="0"/>
              <a:t> to a </a:t>
            </a:r>
            <a:r>
              <a:rPr lang="en-US" i="1" dirty="0" err="1"/>
              <a:t>timespec</a:t>
            </a:r>
            <a:r>
              <a:rPr lang="en-US" dirty="0"/>
              <a:t> structure that specifies a timeout for the op</a:t>
            </a:r>
          </a:p>
          <a:p>
            <a:endParaRPr lang="en-US" i="1" dirty="0">
              <a:solidFill>
                <a:srgbClr val="006000"/>
              </a:solidFill>
              <a:latin typeface="Courier" pitchFamily="2" charset="0"/>
            </a:endParaRPr>
          </a:p>
          <a:p>
            <a:pPr marL="0" indent="0">
              <a:buNone/>
            </a:pPr>
            <a:endParaRPr lang="en-US" i="1" dirty="0">
              <a:solidFill>
                <a:srgbClr val="006000"/>
              </a:solidFill>
              <a:latin typeface="Courier" pitchFamily="2" charset="0"/>
            </a:endParaRPr>
          </a:p>
        </p:txBody>
      </p:sp>
      <p:sp>
        <p:nvSpPr>
          <p:cNvPr id="7" name="Rectangle 6">
            <a:extLst>
              <a:ext uri="{FF2B5EF4-FFF2-40B4-BE49-F238E27FC236}">
                <a16:creationId xmlns:a16="http://schemas.microsoft.com/office/drawing/2014/main" id="{86D02215-E8C6-4049-B3B2-D96C2751B9C0}"/>
              </a:ext>
            </a:extLst>
          </p:cNvPr>
          <p:cNvSpPr/>
          <p:nvPr/>
        </p:nvSpPr>
        <p:spPr>
          <a:xfrm>
            <a:off x="957470" y="685800"/>
            <a:ext cx="8153400" cy="1631216"/>
          </a:xfrm>
          <a:prstGeom prst="rect">
            <a:avLst/>
          </a:prstGeom>
          <a:ln>
            <a:solidFill>
              <a:schemeClr val="accent1"/>
            </a:solidFill>
          </a:ln>
        </p:spPr>
        <p:txBody>
          <a:bodyPr wrap="square">
            <a:spAutoFit/>
          </a:bodyPr>
          <a:lstStyle/>
          <a:p>
            <a:r>
              <a:rPr lang="en-US" sz="2000" b="1" dirty="0">
                <a:solidFill>
                  <a:srgbClr val="502000"/>
                </a:solidFill>
                <a:latin typeface="Consolas" panose="020B0609020204030204" pitchFamily="49" charset="0"/>
              </a:rPr>
              <a:t>#include &lt;</a:t>
            </a:r>
            <a:r>
              <a:rPr lang="en-US" sz="2000" b="1" dirty="0" err="1">
                <a:solidFill>
                  <a:srgbClr val="502000"/>
                </a:solidFill>
                <a:latin typeface="Consolas" panose="020B0609020204030204" pitchFamily="49" charset="0"/>
              </a:rPr>
              <a:t>linux</a:t>
            </a:r>
            <a:r>
              <a:rPr lang="en-US" sz="2000" b="1" dirty="0">
                <a:solidFill>
                  <a:srgbClr val="502000"/>
                </a:solidFill>
                <a:latin typeface="Consolas" panose="020B0609020204030204" pitchFamily="49" charset="0"/>
              </a:rPr>
              <a:t>/</a:t>
            </a:r>
            <a:r>
              <a:rPr lang="en-US" sz="2000" b="1" dirty="0" err="1">
                <a:solidFill>
                  <a:srgbClr val="502000"/>
                </a:solidFill>
                <a:latin typeface="Consolas" panose="020B0609020204030204" pitchFamily="49" charset="0"/>
              </a:rPr>
              <a:t>futex.h</a:t>
            </a:r>
            <a:r>
              <a:rPr lang="en-US" sz="2000" b="1" dirty="0">
                <a:solidFill>
                  <a:srgbClr val="502000"/>
                </a:solidFill>
                <a:latin typeface="Consolas" panose="020B0609020204030204" pitchFamily="49" charset="0"/>
              </a:rPr>
              <a:t>&gt;</a:t>
            </a:r>
            <a:r>
              <a:rPr lang="en-US" sz="2000" dirty="0">
                <a:latin typeface="Consolas" panose="020B0609020204030204" pitchFamily="49" charset="0"/>
              </a:rPr>
              <a:t> </a:t>
            </a:r>
          </a:p>
          <a:p>
            <a:r>
              <a:rPr lang="en-US" sz="2000" b="1" dirty="0">
                <a:solidFill>
                  <a:srgbClr val="502000"/>
                </a:solidFill>
                <a:latin typeface="Consolas" panose="020B0609020204030204" pitchFamily="49" charset="0"/>
              </a:rPr>
              <a:t>#include &lt;sys/</a:t>
            </a:r>
            <a:r>
              <a:rPr lang="en-US" sz="2000" b="1" dirty="0" err="1">
                <a:solidFill>
                  <a:srgbClr val="502000"/>
                </a:solidFill>
                <a:latin typeface="Consolas" panose="020B0609020204030204" pitchFamily="49" charset="0"/>
              </a:rPr>
              <a:t>time.h</a:t>
            </a:r>
            <a:r>
              <a:rPr lang="en-US" sz="2000" b="1" dirty="0">
                <a:solidFill>
                  <a:srgbClr val="502000"/>
                </a:solidFill>
                <a:latin typeface="Consolas" panose="020B0609020204030204" pitchFamily="49" charset="0"/>
              </a:rPr>
              <a:t>&gt;</a:t>
            </a:r>
            <a:r>
              <a:rPr lang="en-US" sz="2000" dirty="0">
                <a:latin typeface="Consolas" panose="020B0609020204030204" pitchFamily="49" charset="0"/>
              </a:rPr>
              <a:t> </a:t>
            </a:r>
          </a:p>
          <a:p>
            <a:endParaRPr lang="en-US" sz="2000" b="1" dirty="0">
              <a:solidFill>
                <a:srgbClr val="502000"/>
              </a:solidFill>
              <a:latin typeface="Consolas" panose="020B0609020204030204" pitchFamily="49" charset="0"/>
            </a:endParaRPr>
          </a:p>
          <a:p>
            <a:r>
              <a:rPr lang="en-US" sz="2000" b="1" dirty="0">
                <a:solidFill>
                  <a:srgbClr val="502000"/>
                </a:solidFill>
                <a:latin typeface="Consolas" panose="020B0609020204030204" pitchFamily="49" charset="0"/>
              </a:rPr>
              <a:t>int </a:t>
            </a:r>
            <a:r>
              <a:rPr lang="en-US" sz="2000" b="1" dirty="0" err="1">
                <a:solidFill>
                  <a:srgbClr val="502000"/>
                </a:solidFill>
                <a:latin typeface="Consolas" panose="020B0609020204030204" pitchFamily="49" charset="0"/>
              </a:rPr>
              <a:t>futex</a:t>
            </a:r>
            <a:r>
              <a:rPr lang="en-US" sz="2000" b="1" dirty="0">
                <a:solidFill>
                  <a:srgbClr val="502000"/>
                </a:solidFill>
                <a:latin typeface="Consolas" panose="020B0609020204030204" pitchFamily="49" charset="0"/>
              </a:rPr>
              <a:t>(int *</a:t>
            </a:r>
            <a:r>
              <a:rPr lang="en-US" sz="2000" i="1" dirty="0" err="1">
                <a:solidFill>
                  <a:srgbClr val="006000"/>
                </a:solidFill>
                <a:latin typeface="Consolas" panose="020B0609020204030204" pitchFamily="49" charset="0"/>
              </a:rPr>
              <a:t>uaddr</a:t>
            </a:r>
            <a:r>
              <a:rPr lang="en-US" sz="2000" b="1" dirty="0">
                <a:solidFill>
                  <a:srgbClr val="502000"/>
                </a:solidFill>
                <a:latin typeface="Consolas" panose="020B0609020204030204" pitchFamily="49" charset="0"/>
              </a:rPr>
              <a:t>, int </a:t>
            </a:r>
            <a:r>
              <a:rPr lang="en-US" sz="2000" i="1" dirty="0" err="1">
                <a:solidFill>
                  <a:srgbClr val="006000"/>
                </a:solidFill>
                <a:latin typeface="Consolas" panose="020B0609020204030204" pitchFamily="49" charset="0"/>
              </a:rPr>
              <a:t>futex_op</a:t>
            </a:r>
            <a:r>
              <a:rPr lang="en-US" sz="2000" b="1" dirty="0">
                <a:solidFill>
                  <a:srgbClr val="502000"/>
                </a:solidFill>
                <a:latin typeface="Consolas" panose="020B0609020204030204" pitchFamily="49" charset="0"/>
              </a:rPr>
              <a:t>, int </a:t>
            </a:r>
            <a:r>
              <a:rPr lang="en-US" sz="2000" i="1" dirty="0" err="1">
                <a:solidFill>
                  <a:srgbClr val="006000"/>
                </a:solidFill>
                <a:latin typeface="Consolas" panose="020B0609020204030204" pitchFamily="49" charset="0"/>
              </a:rPr>
              <a:t>val</a:t>
            </a:r>
            <a:r>
              <a:rPr lang="en-US" sz="2000" b="1" dirty="0">
                <a:solidFill>
                  <a:srgbClr val="502000"/>
                </a:solidFill>
                <a:latin typeface="Consolas" panose="020B0609020204030204" pitchFamily="49" charset="0"/>
              </a:rPr>
              <a:t>,</a:t>
            </a:r>
            <a:r>
              <a:rPr lang="en-US" sz="2000" dirty="0">
                <a:latin typeface="Consolas" panose="020B0609020204030204" pitchFamily="49" charset="0"/>
              </a:rPr>
              <a:t> </a:t>
            </a:r>
          </a:p>
          <a:p>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const</a:t>
            </a:r>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struct</a:t>
            </a:r>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timespec</a:t>
            </a:r>
            <a:r>
              <a:rPr lang="en-US" sz="2000" b="1" dirty="0">
                <a:solidFill>
                  <a:srgbClr val="502000"/>
                </a:solidFill>
                <a:latin typeface="Consolas" panose="020B0609020204030204" pitchFamily="49" charset="0"/>
              </a:rPr>
              <a:t> *</a:t>
            </a:r>
            <a:r>
              <a:rPr lang="en-US" sz="2000" i="1" dirty="0">
                <a:solidFill>
                  <a:srgbClr val="006000"/>
                </a:solidFill>
                <a:latin typeface="Consolas" panose="020B0609020204030204" pitchFamily="49" charset="0"/>
              </a:rPr>
              <a:t>timeout</a:t>
            </a:r>
            <a:r>
              <a:rPr lang="en-US" sz="2000" b="1" i="1" dirty="0">
                <a:solidFill>
                  <a:srgbClr val="502000"/>
                </a:solidFill>
                <a:latin typeface="Consolas" panose="020B0609020204030204" pitchFamily="49" charset="0"/>
              </a:rPr>
              <a:t> );</a:t>
            </a:r>
            <a:endParaRPr lang="en-US" sz="2000" b="1" dirty="0">
              <a:solidFill>
                <a:srgbClr val="502000"/>
              </a:solidFill>
              <a:latin typeface="Consolas" panose="020B0609020204030204" pitchFamily="49" charset="0"/>
            </a:endParaRPr>
          </a:p>
        </p:txBody>
      </p:sp>
    </p:spTree>
    <p:extLst>
      <p:ext uri="{BB962C8B-B14F-4D97-AF65-F5344CB8AC3E}">
        <p14:creationId xmlns:p14="http://schemas.microsoft.com/office/powerpoint/2010/main" val="4159390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ChangeArrowheads="1"/>
          </p:cNvSpPr>
          <p:nvPr/>
        </p:nvSpPr>
        <p:spPr bwMode="auto">
          <a:xfrm>
            <a:off x="2438400" y="4267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656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6562"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and R2 accessing dbase</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2</a:t>
            </a:r>
            <a:r>
              <a:rPr lang="en-US" altLang="ko-KR" dirty="0">
                <a:ea typeface="굴림" charset="0"/>
                <a:cs typeface="굴림" charset="0"/>
              </a:rPr>
              <a:t>, WR = 0, AW = 0, WW = 0</a:t>
            </a:r>
          </a:p>
          <a:p>
            <a:pPr marL="0" indent="0" algn="ctr">
              <a:buNone/>
            </a:pPr>
            <a:endParaRPr lang="en-US" dirty="0">
              <a:ea typeface="ＭＳ Ｐゴシック" charset="0"/>
              <a:cs typeface="ＭＳ Ｐゴシック" charset="0"/>
            </a:endParaRPr>
          </a:p>
        </p:txBody>
      </p:sp>
      <p:sp>
        <p:nvSpPr>
          <p:cNvPr id="6656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2" name="Rounded Rectangle 1"/>
          <p:cNvSpPr/>
          <p:nvPr/>
        </p:nvSpPr>
        <p:spPr bwMode="auto">
          <a:xfrm>
            <a:off x="2279284" y="5410201"/>
            <a:ext cx="7633433" cy="891991"/>
          </a:xfrm>
          <a:prstGeom prst="roundRect">
            <a:avLst/>
          </a:prstGeom>
          <a:solidFill>
            <a:srgbClr val="FF66CC"/>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defRPr/>
            </a:pPr>
            <a:r>
              <a:rPr lang="en-US" altLang="ko-KR" sz="2400" b="0" dirty="0">
                <a:latin typeface="Helvetica" charset="0"/>
                <a:ea typeface="굴림" charset="0"/>
                <a:cs typeface="굴림" charset="0"/>
              </a:rPr>
              <a:t>Assume readers take a while to access database</a:t>
            </a:r>
          </a:p>
          <a:p>
            <a:pPr lvl="1">
              <a:defRPr/>
            </a:pPr>
            <a:r>
              <a:rPr lang="en-US" altLang="ko-KR" sz="2400" b="0" dirty="0">
                <a:latin typeface="Helvetica" charset="0"/>
                <a:ea typeface="굴림" charset="0"/>
                <a:cs typeface="굴림" charset="0"/>
              </a:rPr>
              <a:t>Situation: Locks released, only AR is non-zero</a:t>
            </a:r>
            <a:endParaRPr lang="en-US" sz="2400" b="0" dirty="0">
              <a:latin typeface="Helvetica" charset="0"/>
              <a:cs typeface="Helvetica" charset="0"/>
            </a:endParaRPr>
          </a:p>
        </p:txBody>
      </p:sp>
    </p:spTree>
    <p:extLst>
      <p:ext uri="{BB962C8B-B14F-4D97-AF65-F5344CB8AC3E}">
        <p14:creationId xmlns:p14="http://schemas.microsoft.com/office/powerpoint/2010/main" val="1102209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4"/>
          <p:cNvSpPr>
            <a:spLocks noChangeArrowheads="1"/>
          </p:cNvSpPr>
          <p:nvPr/>
        </p:nvSpPr>
        <p:spPr bwMode="auto">
          <a:xfrm>
            <a:off x="2406161" y="2013439"/>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7585"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7586" name="Content Placeholder 2"/>
          <p:cNvSpPr>
            <a:spLocks noGrp="1"/>
          </p:cNvSpPr>
          <p:nvPr>
            <p:ph idx="1"/>
          </p:nvPr>
        </p:nvSpPr>
        <p:spPr>
          <a:xfrm>
            <a:off x="76200" y="762000"/>
            <a:ext cx="11887200" cy="1066800"/>
          </a:xfrm>
        </p:spPr>
        <p:txBody>
          <a:bodyPr/>
          <a:lstStyle/>
          <a:p>
            <a:pPr marL="0" indent="0" algn="ctr">
              <a:buNone/>
            </a:pPr>
            <a:r>
              <a:rPr lang="en-US" dirty="0">
                <a:ea typeface="ＭＳ Ｐゴシック" charset="0"/>
                <a:cs typeface="ＭＳ Ｐゴシック" charset="0"/>
              </a:rPr>
              <a:t>W1 comes along (R1 and R2 are still accessing dbase)</a:t>
            </a:r>
          </a:p>
          <a:p>
            <a:pPr marL="0" indent="0" algn="ctr">
              <a:buNone/>
            </a:pPr>
            <a:r>
              <a:rPr lang="en-US" altLang="ko-KR" dirty="0">
                <a:ea typeface="굴림" charset="0"/>
                <a:cs typeface="굴림" charset="0"/>
              </a:rPr>
              <a:t>AR = 2, WR = 0, AW = 0, WW = 0</a:t>
            </a:r>
          </a:p>
          <a:p>
            <a:pPr marL="0" indent="0" algn="ctr">
              <a:buNone/>
            </a:pPr>
            <a:endParaRPr lang="en-US" dirty="0">
              <a:ea typeface="ＭＳ Ｐゴシック" charset="0"/>
              <a:cs typeface="ＭＳ Ｐゴシック" charset="0"/>
            </a:endParaRPr>
          </a:p>
        </p:txBody>
      </p:sp>
      <p:sp>
        <p:nvSpPr>
          <p:cNvPr id="67588" name="Content Placeholder 5"/>
          <p:cNvSpPr txBox="1">
            <a:spLocks/>
          </p:cNvSpPr>
          <p:nvPr/>
        </p:nvSpPr>
        <p:spPr bwMode="auto">
          <a:xfrm>
            <a:off x="1825752"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86830632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4"/>
          <p:cNvSpPr>
            <a:spLocks noChangeArrowheads="1"/>
          </p:cNvSpPr>
          <p:nvPr/>
        </p:nvSpPr>
        <p:spPr bwMode="auto">
          <a:xfrm>
            <a:off x="2438400" y="2286000"/>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8612"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6860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8610" name="Content Placeholder 2"/>
          <p:cNvSpPr>
            <a:spLocks noGrp="1"/>
          </p:cNvSpPr>
          <p:nvPr>
            <p:ph idx="1"/>
          </p:nvPr>
        </p:nvSpPr>
        <p:spPr>
          <a:xfrm>
            <a:off x="0" y="762000"/>
            <a:ext cx="12192000" cy="1066800"/>
          </a:xfrm>
        </p:spPr>
        <p:txBody>
          <a:bodyPr/>
          <a:lstStyle/>
          <a:p>
            <a:pPr marL="0" indent="0" algn="ctr">
              <a:buNone/>
            </a:pPr>
            <a:r>
              <a:rPr lang="en-US" dirty="0">
                <a:ea typeface="ＭＳ Ｐゴシック" charset="0"/>
                <a:cs typeface="ＭＳ Ｐゴシック" charset="0"/>
              </a:rPr>
              <a:t>W1 comes along (R1 and R2 are still accessing dbase)</a:t>
            </a:r>
          </a:p>
          <a:p>
            <a:pPr marL="0" indent="0" algn="ctr">
              <a:buNone/>
            </a:pPr>
            <a:r>
              <a:rPr lang="en-US" altLang="ko-KR" dirty="0">
                <a:ea typeface="굴림" charset="0"/>
                <a:cs typeface="굴림" charset="0"/>
              </a:rPr>
              <a:t>AR = 2, WR = 0, AW = 0,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414469835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69635" name="Rectangle 4"/>
          <p:cNvSpPr>
            <a:spLocks noChangeArrowheads="1"/>
          </p:cNvSpPr>
          <p:nvPr/>
        </p:nvSpPr>
        <p:spPr bwMode="auto">
          <a:xfrm>
            <a:off x="2438400" y="2658208"/>
            <a:ext cx="4648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963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9634" name="Content Placeholder 2"/>
          <p:cNvSpPr>
            <a:spLocks noGrp="1"/>
          </p:cNvSpPr>
          <p:nvPr>
            <p:ph idx="1"/>
          </p:nvPr>
        </p:nvSpPr>
        <p:spPr>
          <a:xfrm>
            <a:off x="2133600" y="762000"/>
            <a:ext cx="7924800" cy="1066800"/>
          </a:xfrm>
        </p:spPr>
        <p:txBody>
          <a:bodyPr/>
          <a:lstStyle/>
          <a:p>
            <a:r>
              <a:rPr lang="en-US">
                <a:latin typeface="Helvetica" charset="0"/>
                <a:ea typeface="ＭＳ Ｐゴシック" charset="0"/>
                <a:cs typeface="ＭＳ Ｐゴシック" charset="0"/>
              </a:rPr>
              <a:t>W1 comes along (R1 and R2 are still accessing dbase)</a:t>
            </a:r>
          </a:p>
          <a:p>
            <a:r>
              <a:rPr lang="en-US" altLang="ko-KR">
                <a:latin typeface="Helvetica" charset="0"/>
                <a:ea typeface="굴림" charset="0"/>
                <a:cs typeface="굴림" charset="0"/>
              </a:rPr>
              <a:t>AR = 2, WR = 0, AW = 0, WW = </a:t>
            </a:r>
            <a:r>
              <a:rPr lang="en-US" altLang="ko-KR">
                <a:solidFill>
                  <a:srgbClr val="FF0000"/>
                </a:solidFill>
                <a:latin typeface="Helvetica" charset="0"/>
                <a:ea typeface="굴림" charset="0"/>
                <a:cs typeface="굴림" charset="0"/>
              </a:rPr>
              <a:t>1</a:t>
            </a:r>
          </a:p>
          <a:p>
            <a:endParaRPr lang="en-US">
              <a:latin typeface="Helvetica" charset="0"/>
              <a:ea typeface="ＭＳ Ｐゴシック" charset="0"/>
              <a:cs typeface="ＭＳ Ｐゴシック" charset="0"/>
            </a:endParaRPr>
          </a:p>
        </p:txBody>
      </p:sp>
      <p:sp>
        <p:nvSpPr>
          <p:cNvPr id="6" name="AutoShape 4"/>
          <p:cNvSpPr>
            <a:spLocks noChangeArrowheads="1"/>
          </p:cNvSpPr>
          <p:nvPr/>
        </p:nvSpPr>
        <p:spPr bwMode="auto">
          <a:xfrm>
            <a:off x="-1905000" y="6019800"/>
            <a:ext cx="1828800" cy="9906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W1 cannot start because of readers</a:t>
            </a:r>
          </a:p>
        </p:txBody>
      </p:sp>
    </p:spTree>
    <p:extLst>
      <p:ext uri="{BB962C8B-B14F-4D97-AF65-F5344CB8AC3E}">
        <p14:creationId xmlns:p14="http://schemas.microsoft.com/office/powerpoint/2010/main" val="2922754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03438 -0.87523 C 1.03438 -0.875 0.87344 -0.76968 0.7125 -0.66412 " pathEditMode="fixed" rAng="0" ptsTypes="AA">
                                      <p:cBhvr>
                                        <p:cTn id="6" dur="500" fill="hold"/>
                                        <p:tgtEl>
                                          <p:spTgt spid="6"/>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7"/>
          <p:cNvSpPr>
            <a:spLocks noChangeArrowheads="1"/>
          </p:cNvSpPr>
          <p:nvPr/>
        </p:nvSpPr>
        <p:spPr bwMode="auto">
          <a:xfrm>
            <a:off x="2438400" y="20574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1681"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71682" name="Content Placeholder 2"/>
          <p:cNvSpPr>
            <a:spLocks noGrp="1"/>
          </p:cNvSpPr>
          <p:nvPr>
            <p:ph idx="1"/>
          </p:nvPr>
        </p:nvSpPr>
        <p:spPr>
          <a:xfrm>
            <a:off x="0" y="762000"/>
            <a:ext cx="12192000" cy="990600"/>
          </a:xfrm>
        </p:spPr>
        <p:txBody>
          <a:bodyPr>
            <a:normAutofit/>
          </a:bodyPr>
          <a:lstStyle/>
          <a:p>
            <a:pPr marL="0" indent="0" algn="ctr">
              <a:buNone/>
            </a:pPr>
            <a:r>
              <a:rPr lang="en-US" dirty="0">
                <a:ea typeface="ＭＳ Ｐゴシック" charset="0"/>
                <a:cs typeface="ＭＳ Ｐゴシック" charset="0"/>
              </a:rPr>
              <a:t>R3 comes along (R1 and R2 accessing dbase, W1 waiting)</a:t>
            </a:r>
          </a:p>
          <a:p>
            <a:pPr marL="0" indent="0" algn="ctr">
              <a:buNone/>
            </a:pPr>
            <a:r>
              <a:rPr lang="en-US" altLang="ko-KR" dirty="0">
                <a:ea typeface="굴림" charset="0"/>
                <a:cs typeface="굴림" charset="0"/>
              </a:rPr>
              <a:t>AR = 2, WR = 0, AW = 0, WW = 1</a:t>
            </a:r>
          </a:p>
          <a:p>
            <a:pPr marL="0" indent="0" algn="ctr">
              <a:buNone/>
            </a:pPr>
            <a:endParaRPr lang="en-US" dirty="0">
              <a:ea typeface="ＭＳ Ｐゴシック" charset="0"/>
              <a:cs typeface="ＭＳ Ｐゴシック" charset="0"/>
            </a:endParaRPr>
          </a:p>
        </p:txBody>
      </p:sp>
      <p:sp>
        <p:nvSpPr>
          <p:cNvPr id="7168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423537093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7"/>
          <p:cNvSpPr>
            <a:spLocks noChangeArrowheads="1"/>
          </p:cNvSpPr>
          <p:nvPr/>
        </p:nvSpPr>
        <p:spPr bwMode="auto">
          <a:xfrm>
            <a:off x="2438400" y="2362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2705"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2706" name="Content Placeholder 2"/>
          <p:cNvSpPr>
            <a:spLocks noGrp="1"/>
          </p:cNvSpPr>
          <p:nvPr>
            <p:ph idx="1"/>
          </p:nvPr>
        </p:nvSpPr>
        <p:spPr>
          <a:xfrm>
            <a:off x="0" y="762000"/>
            <a:ext cx="12192000" cy="1066800"/>
          </a:xfrm>
        </p:spPr>
        <p:txBody>
          <a:bodyPr>
            <a:normAutofit/>
          </a:bodyPr>
          <a:lstStyle/>
          <a:p>
            <a:pPr marL="0" indent="0" algn="ctr">
              <a:buNone/>
            </a:pPr>
            <a:r>
              <a:rPr lang="en-US" dirty="0">
                <a:ea typeface="ＭＳ Ｐゴシック" charset="0"/>
                <a:cs typeface="ＭＳ Ｐゴシック" charset="0"/>
              </a:rPr>
              <a:t>R3 comes along (R1 and R2 accessing dbase, W1 waiting)</a:t>
            </a:r>
          </a:p>
          <a:p>
            <a:pPr marL="0" indent="0" algn="ctr">
              <a:buNone/>
            </a:pPr>
            <a:r>
              <a:rPr lang="en-US" altLang="ko-KR" dirty="0">
                <a:ea typeface="굴림" charset="0"/>
                <a:cs typeface="굴림" charset="0"/>
              </a:rPr>
              <a:t>AR = 2, WR = 0, AW = 0, WW = 1</a:t>
            </a:r>
          </a:p>
          <a:p>
            <a:pPr marL="0" indent="0" algn="ctr">
              <a:buNone/>
            </a:pPr>
            <a:endParaRPr lang="en-US" dirty="0">
              <a:ea typeface="ＭＳ Ｐゴシック" charset="0"/>
              <a:cs typeface="ＭＳ Ｐゴシック" charset="0"/>
            </a:endParaRPr>
          </a:p>
        </p:txBody>
      </p:sp>
      <p:sp>
        <p:nvSpPr>
          <p:cNvPr id="7270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307472561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7"/>
          <p:cNvSpPr>
            <a:spLocks noChangeArrowheads="1"/>
          </p:cNvSpPr>
          <p:nvPr/>
        </p:nvSpPr>
        <p:spPr bwMode="auto">
          <a:xfrm>
            <a:off x="2429608" y="255563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372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3730" name="Content Placeholder 2"/>
          <p:cNvSpPr>
            <a:spLocks noGrp="1"/>
          </p:cNvSpPr>
          <p:nvPr>
            <p:ph idx="1"/>
          </p:nvPr>
        </p:nvSpPr>
        <p:spPr>
          <a:xfrm>
            <a:off x="0" y="762000"/>
            <a:ext cx="12192000" cy="1066800"/>
          </a:xfrm>
        </p:spPr>
        <p:txBody>
          <a:bodyPr>
            <a:normAutofit/>
          </a:bodyPr>
          <a:lstStyle/>
          <a:p>
            <a:pPr marL="0" indent="0" algn="ctr">
              <a:buNone/>
            </a:pPr>
            <a:r>
              <a:rPr lang="en-US" dirty="0">
                <a:ea typeface="ＭＳ Ｐゴシック" charset="0"/>
                <a:cs typeface="ＭＳ Ｐゴシック" charset="0"/>
              </a:rPr>
              <a:t>R3 comes along (R1 and R2 accessing dbase, W1 waiting)</a:t>
            </a:r>
          </a:p>
          <a:p>
            <a:pPr marL="0" indent="0" algn="ctr">
              <a:buNone/>
            </a:pPr>
            <a:r>
              <a:rPr lang="en-US" altLang="ko-KR" dirty="0">
                <a:ea typeface="굴림" charset="0"/>
                <a:cs typeface="굴림" charset="0"/>
              </a:rPr>
              <a:t>AR = 2, WR =</a:t>
            </a:r>
            <a:r>
              <a:rPr lang="en-US" altLang="ko-KR" dirty="0">
                <a:solidFill>
                  <a:srgbClr val="FF0000"/>
                </a:solidFill>
                <a:ea typeface="굴림" charset="0"/>
                <a:cs typeface="굴림" charset="0"/>
              </a:rPr>
              <a:t> 1</a:t>
            </a:r>
            <a:r>
              <a:rPr lang="en-US" altLang="ko-KR" dirty="0">
                <a:ea typeface="굴림" charset="0"/>
                <a:cs typeface="굴림" charset="0"/>
              </a:rPr>
              <a:t>, AW = 0, WW = 1</a:t>
            </a:r>
          </a:p>
          <a:p>
            <a:pPr marL="0" indent="0" algn="ctr">
              <a:buNone/>
            </a:pPr>
            <a:endParaRPr lang="en-US" dirty="0">
              <a:ea typeface="ＭＳ Ｐゴシック" charset="0"/>
              <a:cs typeface="ＭＳ Ｐゴシック" charset="0"/>
            </a:endParaRPr>
          </a:p>
        </p:txBody>
      </p:sp>
      <p:sp>
        <p:nvSpPr>
          <p:cNvPr id="73731"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lock.release</a:t>
            </a:r>
            <a:r>
              <a:rPr lang="en-US" altLang="ko-KR" sz="2000" dirty="0">
                <a:latin typeface="Courier New" charset="0"/>
                <a:ea typeface="굴림" charset="0"/>
                <a:cs typeface="굴림" charset="0"/>
              </a:rPr>
              <a:t>();</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332057703"/>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74756" name="Rectangle 7"/>
          <p:cNvSpPr>
            <a:spLocks noChangeArrowheads="1"/>
          </p:cNvSpPr>
          <p:nvPr/>
        </p:nvSpPr>
        <p:spPr bwMode="auto">
          <a:xfrm>
            <a:off x="2362200" y="2804286"/>
            <a:ext cx="45720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475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4754" name="Content Placeholder 2"/>
          <p:cNvSpPr>
            <a:spLocks noGrp="1"/>
          </p:cNvSpPr>
          <p:nvPr>
            <p:ph idx="1"/>
          </p:nvPr>
        </p:nvSpPr>
        <p:spPr>
          <a:xfrm>
            <a:off x="0" y="762000"/>
            <a:ext cx="12192000" cy="914400"/>
          </a:xfrm>
        </p:spPr>
        <p:txBody>
          <a:bodyPr>
            <a:normAutofit/>
          </a:bodyPr>
          <a:lstStyle/>
          <a:p>
            <a:pPr marL="0" indent="0" algn="ctr">
              <a:buNone/>
            </a:pPr>
            <a:r>
              <a:rPr lang="en-US" dirty="0">
                <a:ea typeface="ＭＳ Ｐゴシック" charset="0"/>
                <a:cs typeface="ＭＳ Ｐゴシック" charset="0"/>
              </a:rPr>
              <a:t>R3 comes along (R1, R2 accessing dbase, W1 waiting)</a:t>
            </a:r>
          </a:p>
          <a:p>
            <a:pPr marL="0" indent="0" algn="ctr">
              <a:buNone/>
            </a:pPr>
            <a:r>
              <a:rPr lang="en-US" altLang="ko-KR" dirty="0">
                <a:ea typeface="굴림" charset="0"/>
                <a:cs typeface="굴림" charset="0"/>
              </a:rPr>
              <a:t>AR = 2, WR = </a:t>
            </a:r>
            <a:r>
              <a:rPr lang="en-US" altLang="ko-KR" dirty="0">
                <a:solidFill>
                  <a:srgbClr val="FF0000"/>
                </a:solidFill>
                <a:ea typeface="굴림" charset="0"/>
                <a:cs typeface="굴림" charset="0"/>
              </a:rPr>
              <a:t>1</a:t>
            </a:r>
            <a:r>
              <a:rPr lang="en-US" altLang="ko-KR" dirty="0">
                <a:ea typeface="굴림" charset="0"/>
                <a:cs typeface="굴림" charset="0"/>
              </a:rPr>
              <a:t>, AW = 0, WW = 1</a:t>
            </a:r>
          </a:p>
          <a:p>
            <a:pPr marL="0" indent="0" algn="ctr">
              <a:buNone/>
            </a:pPr>
            <a:endParaRPr lang="en-US" dirty="0">
              <a:ea typeface="ＭＳ Ｐゴシック" charset="0"/>
              <a:cs typeface="ＭＳ Ｐゴシック" charset="0"/>
            </a:endParaRPr>
          </a:p>
        </p:txBody>
      </p:sp>
      <p:sp>
        <p:nvSpPr>
          <p:cNvPr id="8" name="AutoShape 4"/>
          <p:cNvSpPr>
            <a:spLocks noChangeArrowheads="1"/>
          </p:cNvSpPr>
          <p:nvPr/>
        </p:nvSpPr>
        <p:spPr bwMode="auto">
          <a:xfrm>
            <a:off x="-2438400" y="6096000"/>
            <a:ext cx="2362200" cy="9144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R3 cannot start because of writers (both AW &amp; WW)</a:t>
            </a:r>
          </a:p>
        </p:txBody>
      </p:sp>
    </p:spTree>
    <p:extLst>
      <p:ext uri="{BB962C8B-B14F-4D97-AF65-F5344CB8AC3E}">
        <p14:creationId xmlns:p14="http://schemas.microsoft.com/office/powerpoint/2010/main" val="12895720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08126 -0.85811 C 1.08126 -0.85787 0.92032 -0.75255 0.75938 -0.647 " pathEditMode="fixed" rAng="0" ptsTypes="AA">
                                      <p:cBhvr>
                                        <p:cTn id="6" dur="500" fill="hold"/>
                                        <p:tgtEl>
                                          <p:spTgt spid="8"/>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0" y="152400"/>
            <a:ext cx="121158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4754" name="Content Placeholder 2"/>
          <p:cNvSpPr>
            <a:spLocks noGrp="1"/>
          </p:cNvSpPr>
          <p:nvPr>
            <p:ph idx="1"/>
          </p:nvPr>
        </p:nvSpPr>
        <p:spPr>
          <a:xfrm>
            <a:off x="0" y="838200"/>
            <a:ext cx="12115800" cy="990600"/>
          </a:xfrm>
        </p:spPr>
        <p:txBody>
          <a:bodyPr>
            <a:noAutofit/>
          </a:bodyPr>
          <a:lstStyle/>
          <a:p>
            <a:pPr marL="0" indent="0" algn="ctr">
              <a:buNone/>
            </a:pPr>
            <a:r>
              <a:rPr lang="en-US" dirty="0">
                <a:ea typeface="ＭＳ Ｐゴシック" charset="0"/>
                <a:cs typeface="ＭＳ Ｐゴシック" charset="0"/>
              </a:rPr>
              <a:t>R1 and R2 accessing dbase, W1 and R3 waiting</a:t>
            </a:r>
          </a:p>
          <a:p>
            <a:pPr marL="0" indent="0" algn="ctr">
              <a:buNone/>
            </a:pPr>
            <a:r>
              <a:rPr lang="en-US" altLang="ko-KR" dirty="0">
                <a:ea typeface="굴림" charset="0"/>
                <a:cs typeface="굴림" charset="0"/>
              </a:rPr>
              <a:t>AR = 2, WR = 1, AW = 0, WW = 1</a:t>
            </a:r>
            <a:endParaRPr lang="en-US" dirty="0">
              <a:ea typeface="ＭＳ Ｐゴシック" charset="0"/>
              <a:cs typeface="ＭＳ Ｐゴシック" charset="0"/>
            </a:endParaRPr>
          </a:p>
        </p:txBody>
      </p:sp>
      <p:sp>
        <p:nvSpPr>
          <p:cNvPr id="7475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2" name="Rounded Rectangle 1"/>
          <p:cNvSpPr/>
          <p:nvPr/>
        </p:nvSpPr>
        <p:spPr bwMode="auto">
          <a:xfrm>
            <a:off x="2030414" y="5410200"/>
            <a:ext cx="8866187" cy="1200150"/>
          </a:xfrm>
          <a:prstGeom prst="roundRect">
            <a:avLst/>
          </a:prstGeom>
          <a:solidFill>
            <a:srgbClr val="FF66CC"/>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defRPr/>
            </a:pPr>
            <a:r>
              <a:rPr lang="en-US" altLang="ko-KR" sz="2200" b="0" dirty="0">
                <a:latin typeface="Helvetica" charset="0"/>
                <a:ea typeface="굴림" charset="0"/>
                <a:cs typeface="굴림" charset="0"/>
              </a:rPr>
              <a:t>Status: </a:t>
            </a:r>
          </a:p>
          <a:p>
            <a:pPr marL="342900" indent="-342900">
              <a:buFont typeface="Arial"/>
              <a:buChar char="•"/>
              <a:defRPr/>
            </a:pPr>
            <a:r>
              <a:rPr lang="en-US" sz="2200" b="0" dirty="0">
                <a:latin typeface="Helvetica" charset="0"/>
                <a:ea typeface="굴림" charset="0"/>
                <a:cs typeface="굴림" charset="0"/>
              </a:rPr>
              <a:t>R1 and R2 still reading</a:t>
            </a:r>
          </a:p>
          <a:p>
            <a:pPr marL="342900" indent="-342900">
              <a:buFont typeface="Arial"/>
              <a:buChar char="•"/>
              <a:defRPr/>
            </a:pPr>
            <a:r>
              <a:rPr lang="en-US" sz="2200" b="0" dirty="0">
                <a:latin typeface="Helvetica" charset="0"/>
                <a:cs typeface="Helvetica" charset="0"/>
              </a:rPr>
              <a:t>W1 and R3 waiting on </a:t>
            </a:r>
            <a:r>
              <a:rPr lang="en-US" sz="2200" b="0" dirty="0" err="1">
                <a:latin typeface="Helvetica" charset="0"/>
                <a:cs typeface="Helvetica" charset="0"/>
              </a:rPr>
              <a:t>okToWrite</a:t>
            </a:r>
            <a:r>
              <a:rPr lang="en-US" sz="2200" b="0" dirty="0">
                <a:latin typeface="Helvetica" charset="0"/>
                <a:cs typeface="Helvetica" charset="0"/>
              </a:rPr>
              <a:t> and </a:t>
            </a:r>
            <a:r>
              <a:rPr lang="en-US" sz="2200" b="0" dirty="0" err="1">
                <a:latin typeface="Helvetica" charset="0"/>
                <a:cs typeface="Helvetica" charset="0"/>
              </a:rPr>
              <a:t>okToRead</a:t>
            </a:r>
            <a:r>
              <a:rPr lang="en-US" sz="2200" b="0" dirty="0">
                <a:latin typeface="Helvetica" charset="0"/>
                <a:cs typeface="Helvetica" charset="0"/>
              </a:rPr>
              <a:t>, respectively</a:t>
            </a:r>
          </a:p>
          <a:p>
            <a:endParaRPr lang="en-US" sz="2200" dirty="0"/>
          </a:p>
        </p:txBody>
      </p:sp>
    </p:spTree>
    <p:extLst>
      <p:ext uri="{BB962C8B-B14F-4D97-AF65-F5344CB8AC3E}">
        <p14:creationId xmlns:p14="http://schemas.microsoft.com/office/powerpoint/2010/main" val="524042305"/>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7"/>
          <p:cNvSpPr>
            <a:spLocks noChangeArrowheads="1"/>
          </p:cNvSpPr>
          <p:nvPr/>
        </p:nvSpPr>
        <p:spPr bwMode="auto">
          <a:xfrm>
            <a:off x="2429607" y="4765431"/>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5777"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5778" name="Content Placeholder 2"/>
          <p:cNvSpPr>
            <a:spLocks noGrp="1"/>
          </p:cNvSpPr>
          <p:nvPr>
            <p:ph idx="1"/>
          </p:nvPr>
        </p:nvSpPr>
        <p:spPr>
          <a:xfrm>
            <a:off x="0" y="762000"/>
            <a:ext cx="12192000" cy="1066800"/>
          </a:xfrm>
        </p:spPr>
        <p:txBody>
          <a:bodyPr/>
          <a:lstStyle/>
          <a:p>
            <a:pPr marL="0" indent="0" algn="ctr">
              <a:buNone/>
            </a:pPr>
            <a:r>
              <a:rPr lang="en-US" dirty="0">
                <a:ea typeface="ＭＳ Ｐゴシック" charset="0"/>
                <a:cs typeface="ＭＳ Ｐゴシック" charset="0"/>
              </a:rPr>
              <a:t>R2 finishes (R1 accessing dbase, W1 and R3 waiting)</a:t>
            </a:r>
          </a:p>
          <a:p>
            <a:pPr marL="0" indent="0" algn="ctr">
              <a:buNone/>
            </a:pPr>
            <a:r>
              <a:rPr lang="en-US" altLang="ko-KR" dirty="0">
                <a:ea typeface="굴림" charset="0"/>
                <a:cs typeface="굴림" charset="0"/>
              </a:rPr>
              <a:t>AR = 2, WR = 1, AW = 0, WW = 1</a:t>
            </a:r>
          </a:p>
          <a:p>
            <a:pPr marL="0" indent="0" algn="ctr">
              <a:buNone/>
            </a:pPr>
            <a:endParaRPr lang="en-US" dirty="0">
              <a:ea typeface="ＭＳ Ｐゴシック" charset="0"/>
              <a:cs typeface="ＭＳ Ｐゴシック" charset="0"/>
            </a:endParaRPr>
          </a:p>
        </p:txBody>
      </p:sp>
      <p:sp>
        <p:nvSpPr>
          <p:cNvPr id="75779"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740439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1626-6CAF-4545-B750-C59A8494EB25}"/>
              </a:ext>
            </a:extLst>
          </p:cNvPr>
          <p:cNvSpPr>
            <a:spLocks noGrp="1"/>
          </p:cNvSpPr>
          <p:nvPr>
            <p:ph type="title"/>
          </p:nvPr>
        </p:nvSpPr>
        <p:spPr/>
        <p:txBody>
          <a:bodyPr/>
          <a:lstStyle/>
          <a:p>
            <a:r>
              <a:rPr lang="en-US" dirty="0"/>
              <a:t>Linux </a:t>
            </a:r>
            <a:r>
              <a:rPr lang="en-US" dirty="0" err="1">
                <a:latin typeface="Consolas" panose="020B0609020204030204" pitchFamily="49" charset="0"/>
              </a:rPr>
              <a:t>futex</a:t>
            </a:r>
            <a:r>
              <a:rPr lang="en-US" dirty="0"/>
              <a:t>: Fast </a:t>
            </a:r>
            <a:r>
              <a:rPr lang="en-US" dirty="0" err="1"/>
              <a:t>Userspace</a:t>
            </a:r>
            <a:r>
              <a:rPr lang="en-US" dirty="0"/>
              <a:t> Mutex</a:t>
            </a:r>
          </a:p>
        </p:txBody>
      </p:sp>
      <p:sp>
        <p:nvSpPr>
          <p:cNvPr id="3" name="Content Placeholder 2">
            <a:extLst>
              <a:ext uri="{FF2B5EF4-FFF2-40B4-BE49-F238E27FC236}">
                <a16:creationId xmlns:a16="http://schemas.microsoft.com/office/drawing/2014/main" id="{0A8059F1-E5B6-48E1-987F-5DDF58163B25}"/>
              </a:ext>
            </a:extLst>
          </p:cNvPr>
          <p:cNvSpPr>
            <a:spLocks noGrp="1"/>
          </p:cNvSpPr>
          <p:nvPr>
            <p:ph idx="1"/>
          </p:nvPr>
        </p:nvSpPr>
        <p:spPr>
          <a:xfrm>
            <a:off x="609600" y="3200400"/>
            <a:ext cx="10744200" cy="3505200"/>
          </a:xfrm>
        </p:spPr>
        <p:txBody>
          <a:bodyPr>
            <a:normAutofit/>
          </a:bodyPr>
          <a:lstStyle/>
          <a:p>
            <a:pPr marL="0" indent="0">
              <a:buNone/>
            </a:pPr>
            <a:r>
              <a:rPr lang="en-US" dirty="0"/>
              <a:t>Interface to the kernel sleep() functionality!</a:t>
            </a:r>
          </a:p>
          <a:p>
            <a:pPr lvl="1"/>
            <a:r>
              <a:rPr lang="en-US" dirty="0"/>
              <a:t>Let thread put themselves to sleep – conditionally! </a:t>
            </a:r>
          </a:p>
          <a:p>
            <a:pPr marL="457200" lvl="1" indent="0">
              <a:buNone/>
            </a:pPr>
            <a:endParaRPr lang="en-US" dirty="0"/>
          </a:p>
          <a:p>
            <a:pPr marL="0" indent="0">
              <a:buNone/>
            </a:pPr>
            <a:r>
              <a:rPr lang="en-US" dirty="0" err="1"/>
              <a:t>futex</a:t>
            </a:r>
            <a:r>
              <a:rPr lang="en-US" dirty="0"/>
              <a:t> is not exposed in </a:t>
            </a:r>
            <a:r>
              <a:rPr lang="en-US" dirty="0" err="1"/>
              <a:t>libc</a:t>
            </a:r>
            <a:r>
              <a:rPr lang="en-US" dirty="0"/>
              <a:t>; it is used within the implementation of </a:t>
            </a:r>
            <a:r>
              <a:rPr lang="en-US" dirty="0" err="1"/>
              <a:t>pthreads</a:t>
            </a:r>
            <a:endParaRPr lang="en-US" dirty="0"/>
          </a:p>
          <a:p>
            <a:pPr lvl="1"/>
            <a:r>
              <a:rPr lang="en-US" dirty="0"/>
              <a:t>Can be used to implement locks, semaphores, monitors, etc…</a:t>
            </a:r>
          </a:p>
          <a:p>
            <a:endParaRPr lang="en-US" i="1" dirty="0"/>
          </a:p>
        </p:txBody>
      </p:sp>
      <p:sp>
        <p:nvSpPr>
          <p:cNvPr id="7" name="Rectangle 6">
            <a:extLst>
              <a:ext uri="{FF2B5EF4-FFF2-40B4-BE49-F238E27FC236}">
                <a16:creationId xmlns:a16="http://schemas.microsoft.com/office/drawing/2014/main" id="{86D02215-E8C6-4049-B3B2-D96C2751B9C0}"/>
              </a:ext>
            </a:extLst>
          </p:cNvPr>
          <p:cNvSpPr/>
          <p:nvPr/>
        </p:nvSpPr>
        <p:spPr>
          <a:xfrm>
            <a:off x="2683164" y="1127492"/>
            <a:ext cx="8153400" cy="1631216"/>
          </a:xfrm>
          <a:prstGeom prst="rect">
            <a:avLst/>
          </a:prstGeom>
          <a:ln>
            <a:solidFill>
              <a:schemeClr val="accent1"/>
            </a:solidFill>
          </a:ln>
        </p:spPr>
        <p:txBody>
          <a:bodyPr wrap="square">
            <a:spAutoFit/>
          </a:bodyPr>
          <a:lstStyle/>
          <a:p>
            <a:r>
              <a:rPr lang="en-US" sz="2000" b="1" dirty="0">
                <a:solidFill>
                  <a:srgbClr val="502000"/>
                </a:solidFill>
                <a:latin typeface="Consolas" panose="020B0609020204030204" pitchFamily="49" charset="0"/>
              </a:rPr>
              <a:t>#include &lt;</a:t>
            </a:r>
            <a:r>
              <a:rPr lang="en-US" sz="2000" b="1" dirty="0" err="1">
                <a:solidFill>
                  <a:srgbClr val="502000"/>
                </a:solidFill>
                <a:latin typeface="Consolas" panose="020B0609020204030204" pitchFamily="49" charset="0"/>
              </a:rPr>
              <a:t>linux</a:t>
            </a:r>
            <a:r>
              <a:rPr lang="en-US" sz="2000" b="1" dirty="0">
                <a:solidFill>
                  <a:srgbClr val="502000"/>
                </a:solidFill>
                <a:latin typeface="Consolas" panose="020B0609020204030204" pitchFamily="49" charset="0"/>
              </a:rPr>
              <a:t>/</a:t>
            </a:r>
            <a:r>
              <a:rPr lang="en-US" sz="2000" b="1" dirty="0" err="1">
                <a:solidFill>
                  <a:srgbClr val="502000"/>
                </a:solidFill>
                <a:latin typeface="Consolas" panose="020B0609020204030204" pitchFamily="49" charset="0"/>
              </a:rPr>
              <a:t>futex.h</a:t>
            </a:r>
            <a:r>
              <a:rPr lang="en-US" sz="2000" b="1" dirty="0">
                <a:solidFill>
                  <a:srgbClr val="502000"/>
                </a:solidFill>
                <a:latin typeface="Consolas" panose="020B0609020204030204" pitchFamily="49" charset="0"/>
              </a:rPr>
              <a:t>&gt;</a:t>
            </a:r>
            <a:r>
              <a:rPr lang="en-US" sz="2000" dirty="0">
                <a:latin typeface="Consolas" panose="020B0609020204030204" pitchFamily="49" charset="0"/>
              </a:rPr>
              <a:t> </a:t>
            </a:r>
          </a:p>
          <a:p>
            <a:r>
              <a:rPr lang="en-US" sz="2000" b="1" dirty="0">
                <a:solidFill>
                  <a:srgbClr val="502000"/>
                </a:solidFill>
                <a:latin typeface="Consolas" panose="020B0609020204030204" pitchFamily="49" charset="0"/>
              </a:rPr>
              <a:t>#include &lt;sys/</a:t>
            </a:r>
            <a:r>
              <a:rPr lang="en-US" sz="2000" b="1" dirty="0" err="1">
                <a:solidFill>
                  <a:srgbClr val="502000"/>
                </a:solidFill>
                <a:latin typeface="Consolas" panose="020B0609020204030204" pitchFamily="49" charset="0"/>
              </a:rPr>
              <a:t>time.h</a:t>
            </a:r>
            <a:r>
              <a:rPr lang="en-US" sz="2000" b="1" dirty="0">
                <a:solidFill>
                  <a:srgbClr val="502000"/>
                </a:solidFill>
                <a:latin typeface="Consolas" panose="020B0609020204030204" pitchFamily="49" charset="0"/>
              </a:rPr>
              <a:t>&gt;</a:t>
            </a:r>
            <a:r>
              <a:rPr lang="en-US" sz="2000" dirty="0">
                <a:latin typeface="Consolas" panose="020B0609020204030204" pitchFamily="49" charset="0"/>
              </a:rPr>
              <a:t> </a:t>
            </a:r>
          </a:p>
          <a:p>
            <a:endParaRPr lang="en-US" sz="2000" b="1" dirty="0">
              <a:solidFill>
                <a:srgbClr val="502000"/>
              </a:solidFill>
              <a:latin typeface="Consolas" panose="020B0609020204030204" pitchFamily="49" charset="0"/>
            </a:endParaRPr>
          </a:p>
          <a:p>
            <a:r>
              <a:rPr lang="en-US" sz="2000" b="1" dirty="0">
                <a:solidFill>
                  <a:srgbClr val="502000"/>
                </a:solidFill>
                <a:latin typeface="Consolas" panose="020B0609020204030204" pitchFamily="49" charset="0"/>
              </a:rPr>
              <a:t>int </a:t>
            </a:r>
            <a:r>
              <a:rPr lang="en-US" sz="2000" b="1" dirty="0" err="1">
                <a:solidFill>
                  <a:srgbClr val="502000"/>
                </a:solidFill>
                <a:latin typeface="Consolas" panose="020B0609020204030204" pitchFamily="49" charset="0"/>
              </a:rPr>
              <a:t>futex</a:t>
            </a:r>
            <a:r>
              <a:rPr lang="en-US" sz="2000" b="1" dirty="0">
                <a:solidFill>
                  <a:srgbClr val="502000"/>
                </a:solidFill>
                <a:latin typeface="Consolas" panose="020B0609020204030204" pitchFamily="49" charset="0"/>
              </a:rPr>
              <a:t>(int *</a:t>
            </a:r>
            <a:r>
              <a:rPr lang="en-US" sz="2000" i="1" dirty="0" err="1">
                <a:solidFill>
                  <a:srgbClr val="006000"/>
                </a:solidFill>
                <a:latin typeface="Consolas" panose="020B0609020204030204" pitchFamily="49" charset="0"/>
              </a:rPr>
              <a:t>uaddr</a:t>
            </a:r>
            <a:r>
              <a:rPr lang="en-US" sz="2000" b="1" dirty="0">
                <a:solidFill>
                  <a:srgbClr val="502000"/>
                </a:solidFill>
                <a:latin typeface="Consolas" panose="020B0609020204030204" pitchFamily="49" charset="0"/>
              </a:rPr>
              <a:t>, int </a:t>
            </a:r>
            <a:r>
              <a:rPr lang="en-US" sz="2000" i="1" dirty="0" err="1">
                <a:solidFill>
                  <a:srgbClr val="006000"/>
                </a:solidFill>
                <a:latin typeface="Consolas" panose="020B0609020204030204" pitchFamily="49" charset="0"/>
              </a:rPr>
              <a:t>futex_op</a:t>
            </a:r>
            <a:r>
              <a:rPr lang="en-US" sz="2000" b="1" dirty="0">
                <a:solidFill>
                  <a:srgbClr val="502000"/>
                </a:solidFill>
                <a:latin typeface="Consolas" panose="020B0609020204030204" pitchFamily="49" charset="0"/>
              </a:rPr>
              <a:t>, int </a:t>
            </a:r>
            <a:r>
              <a:rPr lang="en-US" sz="2000" i="1" dirty="0" err="1">
                <a:solidFill>
                  <a:srgbClr val="006000"/>
                </a:solidFill>
                <a:latin typeface="Consolas" panose="020B0609020204030204" pitchFamily="49" charset="0"/>
              </a:rPr>
              <a:t>val</a:t>
            </a:r>
            <a:r>
              <a:rPr lang="en-US" sz="2000" b="1" dirty="0">
                <a:solidFill>
                  <a:srgbClr val="502000"/>
                </a:solidFill>
                <a:latin typeface="Consolas" panose="020B0609020204030204" pitchFamily="49" charset="0"/>
              </a:rPr>
              <a:t>,</a:t>
            </a:r>
            <a:r>
              <a:rPr lang="en-US" sz="2000" dirty="0">
                <a:latin typeface="Consolas" panose="020B0609020204030204" pitchFamily="49" charset="0"/>
              </a:rPr>
              <a:t> </a:t>
            </a:r>
          </a:p>
          <a:p>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const</a:t>
            </a:r>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struct</a:t>
            </a:r>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timespec</a:t>
            </a:r>
            <a:r>
              <a:rPr lang="en-US" sz="2000" b="1" dirty="0">
                <a:solidFill>
                  <a:srgbClr val="502000"/>
                </a:solidFill>
                <a:latin typeface="Consolas" panose="020B0609020204030204" pitchFamily="49" charset="0"/>
              </a:rPr>
              <a:t> *</a:t>
            </a:r>
            <a:r>
              <a:rPr lang="en-US" sz="2000" i="1" dirty="0">
                <a:solidFill>
                  <a:srgbClr val="006000"/>
                </a:solidFill>
                <a:latin typeface="Consolas" panose="020B0609020204030204" pitchFamily="49" charset="0"/>
              </a:rPr>
              <a:t>timeout</a:t>
            </a:r>
            <a:r>
              <a:rPr lang="en-US" sz="2000" b="1" i="1" dirty="0">
                <a:solidFill>
                  <a:srgbClr val="502000"/>
                </a:solidFill>
                <a:latin typeface="Consolas" panose="020B0609020204030204" pitchFamily="49" charset="0"/>
              </a:rPr>
              <a:t> );</a:t>
            </a:r>
            <a:endParaRPr lang="en-US" sz="2000" b="1" dirty="0">
              <a:solidFill>
                <a:srgbClr val="502000"/>
              </a:solidFill>
              <a:latin typeface="Consolas" panose="020B0609020204030204" pitchFamily="49" charset="0"/>
            </a:endParaRPr>
          </a:p>
        </p:txBody>
      </p:sp>
    </p:spTree>
    <p:extLst>
      <p:ext uri="{BB962C8B-B14F-4D97-AF65-F5344CB8AC3E}">
        <p14:creationId xmlns:p14="http://schemas.microsoft.com/office/powerpoint/2010/main" val="73309406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7"/>
          <p:cNvSpPr>
            <a:spLocks noChangeArrowheads="1"/>
          </p:cNvSpPr>
          <p:nvPr/>
        </p:nvSpPr>
        <p:spPr bwMode="auto">
          <a:xfrm>
            <a:off x="2429607" y="4988169"/>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6801"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76802" name="Content Placeholder 2"/>
          <p:cNvSpPr>
            <a:spLocks noGrp="1"/>
          </p:cNvSpPr>
          <p:nvPr>
            <p:ph idx="1"/>
          </p:nvPr>
        </p:nvSpPr>
        <p:spPr>
          <a:xfrm>
            <a:off x="0" y="838200"/>
            <a:ext cx="12192000" cy="914400"/>
          </a:xfrm>
        </p:spPr>
        <p:txBody>
          <a:bodyPr/>
          <a:lstStyle/>
          <a:p>
            <a:pPr marL="0" indent="0" algn="ctr">
              <a:buNone/>
            </a:pPr>
            <a:r>
              <a:rPr lang="en-US" dirty="0">
                <a:ea typeface="ＭＳ Ｐゴシック" charset="0"/>
                <a:cs typeface="ＭＳ Ｐゴシック" charset="0"/>
              </a:rPr>
              <a:t>R2 finishes (R1 accessing dbase, W1 and R3 waiting)</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ea typeface="굴림" charset="0"/>
                <a:cs typeface="굴림" charset="0"/>
              </a:rPr>
              <a:t>, WR = 1, AW = 0, WW = 1</a:t>
            </a:r>
          </a:p>
          <a:p>
            <a:pPr marL="0" indent="0" algn="ctr">
              <a:buNone/>
            </a:pPr>
            <a:endParaRPr lang="en-US" dirty="0">
              <a:ea typeface="ＭＳ Ｐゴシック" charset="0"/>
              <a:cs typeface="ＭＳ Ｐゴシック" charset="0"/>
            </a:endParaRPr>
          </a:p>
        </p:txBody>
      </p:sp>
      <p:sp>
        <p:nvSpPr>
          <p:cNvPr id="7680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71499095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7"/>
          <p:cNvSpPr>
            <a:spLocks noChangeArrowheads="1"/>
          </p:cNvSpPr>
          <p:nvPr/>
        </p:nvSpPr>
        <p:spPr bwMode="auto">
          <a:xfrm>
            <a:off x="2429608" y="5196254"/>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7825"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7826" name="Content Placeholder 2"/>
          <p:cNvSpPr>
            <a:spLocks noGrp="1"/>
          </p:cNvSpPr>
          <p:nvPr>
            <p:ph idx="1"/>
          </p:nvPr>
        </p:nvSpPr>
        <p:spPr>
          <a:xfrm>
            <a:off x="0" y="838200"/>
            <a:ext cx="12192000" cy="990600"/>
          </a:xfrm>
        </p:spPr>
        <p:txBody>
          <a:bodyPr/>
          <a:lstStyle/>
          <a:p>
            <a:pPr marL="0" indent="0" algn="ctr">
              <a:buNone/>
            </a:pPr>
            <a:r>
              <a:rPr lang="en-US" dirty="0">
                <a:ea typeface="ＭＳ Ｐゴシック" charset="0"/>
                <a:cs typeface="ＭＳ Ｐゴシック" charset="0"/>
              </a:rPr>
              <a:t>R2 finishes (R1 accessing dbase, W1 and R3 waiting)</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ea typeface="굴림" charset="0"/>
                <a:cs typeface="굴림" charset="0"/>
              </a:rPr>
              <a:t>, WR = 1, AW = 0, WW = 1</a:t>
            </a:r>
          </a:p>
          <a:p>
            <a:pPr marL="0" indent="0" algn="ctr">
              <a:buNone/>
            </a:pPr>
            <a:endParaRPr lang="en-US" dirty="0">
              <a:ea typeface="ＭＳ Ｐゴシック" charset="0"/>
              <a:cs typeface="ＭＳ Ｐゴシック" charset="0"/>
            </a:endParaRPr>
          </a:p>
        </p:txBody>
      </p:sp>
      <p:sp>
        <p:nvSpPr>
          <p:cNvPr id="7782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2030263549"/>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7"/>
          <p:cNvSpPr>
            <a:spLocks noChangeArrowheads="1"/>
          </p:cNvSpPr>
          <p:nvPr/>
        </p:nvSpPr>
        <p:spPr bwMode="auto">
          <a:xfrm>
            <a:off x="2438400" y="56388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884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8850" name="Content Placeholder 2"/>
          <p:cNvSpPr>
            <a:spLocks noGrp="1"/>
          </p:cNvSpPr>
          <p:nvPr>
            <p:ph idx="1"/>
          </p:nvPr>
        </p:nvSpPr>
        <p:spPr>
          <a:xfrm>
            <a:off x="0" y="838200"/>
            <a:ext cx="12192000" cy="990600"/>
          </a:xfrm>
        </p:spPr>
        <p:txBody>
          <a:bodyPr/>
          <a:lstStyle/>
          <a:p>
            <a:pPr marL="0" indent="0" algn="ctr">
              <a:buNone/>
            </a:pPr>
            <a:r>
              <a:rPr lang="en-US" dirty="0">
                <a:ea typeface="ＭＳ Ｐゴシック" charset="0"/>
                <a:cs typeface="ＭＳ Ｐゴシック" charset="0"/>
              </a:rPr>
              <a:t>R2 finishes (R1 accessing dbase, W1 and R3 waiting)</a:t>
            </a:r>
          </a:p>
          <a:p>
            <a:pPr marL="0" indent="0" algn="ctr">
              <a:buNone/>
            </a:pPr>
            <a:r>
              <a:rPr lang="en-US" altLang="ko-KR" dirty="0">
                <a:ea typeface="굴림" charset="0"/>
                <a:cs typeface="굴림" charset="0"/>
              </a:rPr>
              <a:t>AR = 1, WR = 1, AW = 0, WW = 1</a:t>
            </a:r>
          </a:p>
          <a:p>
            <a:pPr marL="0" indent="0" algn="ctr">
              <a:buNone/>
            </a:pPr>
            <a:endParaRPr lang="en-US" dirty="0">
              <a:ea typeface="ＭＳ Ｐゴシック" charset="0"/>
              <a:cs typeface="ＭＳ Ｐゴシック" charset="0"/>
            </a:endParaRPr>
          </a:p>
        </p:txBody>
      </p:sp>
      <p:sp>
        <p:nvSpPr>
          <p:cNvPr id="78851"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8290613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7"/>
          <p:cNvSpPr>
            <a:spLocks noChangeArrowheads="1"/>
          </p:cNvSpPr>
          <p:nvPr/>
        </p:nvSpPr>
        <p:spPr bwMode="auto">
          <a:xfrm>
            <a:off x="2438400" y="48006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987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9874"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finishes (W1 and R3 waiting)</a:t>
            </a:r>
          </a:p>
          <a:p>
            <a:pPr marL="0" indent="0" algn="ctr">
              <a:buNone/>
            </a:pPr>
            <a:r>
              <a:rPr lang="en-US" altLang="ko-KR" dirty="0">
                <a:ea typeface="굴림" charset="0"/>
                <a:cs typeface="굴림" charset="0"/>
              </a:rPr>
              <a:t>AR = 1, WR = 1, AW = 0, WW = 1</a:t>
            </a:r>
          </a:p>
          <a:p>
            <a:endParaRPr lang="en-US" dirty="0">
              <a:latin typeface="Helvetica" charset="0"/>
              <a:ea typeface="ＭＳ Ｐゴシック" charset="0"/>
              <a:cs typeface="ＭＳ Ｐゴシック" charset="0"/>
            </a:endParaRPr>
          </a:p>
        </p:txBody>
      </p:sp>
      <p:sp>
        <p:nvSpPr>
          <p:cNvPr id="7987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390136569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7"/>
          <p:cNvSpPr>
            <a:spLocks noChangeArrowheads="1"/>
          </p:cNvSpPr>
          <p:nvPr/>
        </p:nvSpPr>
        <p:spPr bwMode="auto">
          <a:xfrm>
            <a:off x="2438400" y="4994031"/>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0897"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0898"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finishes (W1, R3 waiting)</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0</a:t>
            </a:r>
            <a:r>
              <a:rPr lang="en-US" altLang="ko-KR" dirty="0">
                <a:ea typeface="굴림" charset="0"/>
                <a:cs typeface="굴림" charset="0"/>
              </a:rPr>
              <a:t>, WR = 1, AW = 0, WW = 1</a:t>
            </a:r>
          </a:p>
          <a:p>
            <a:pPr marL="0" indent="0" algn="ctr">
              <a:buNone/>
            </a:pPr>
            <a:endParaRPr lang="en-US" dirty="0">
              <a:ea typeface="ＭＳ Ｐゴシック" charset="0"/>
              <a:cs typeface="ＭＳ Ｐゴシック" charset="0"/>
            </a:endParaRPr>
          </a:p>
        </p:txBody>
      </p:sp>
      <p:sp>
        <p:nvSpPr>
          <p:cNvPr id="80899"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296012636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7"/>
          <p:cNvSpPr>
            <a:spLocks noChangeArrowheads="1"/>
          </p:cNvSpPr>
          <p:nvPr/>
        </p:nvSpPr>
        <p:spPr bwMode="auto">
          <a:xfrm>
            <a:off x="2429607" y="5213838"/>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192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1922"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finishes (W1, R3 waiting)</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0</a:t>
            </a:r>
            <a:r>
              <a:rPr lang="en-US" altLang="ko-KR" dirty="0">
                <a:ea typeface="굴림" charset="0"/>
                <a:cs typeface="굴림" charset="0"/>
              </a:rPr>
              <a:t>, WR = 1, AW = 0, WW = 1</a:t>
            </a:r>
          </a:p>
          <a:p>
            <a:pPr marL="0" indent="0" algn="ctr">
              <a:buNone/>
            </a:pPr>
            <a:endParaRPr lang="en-US" dirty="0">
              <a:ea typeface="ＭＳ Ｐゴシック" charset="0"/>
              <a:cs typeface="ＭＳ Ｐゴシック" charset="0"/>
            </a:endParaRPr>
          </a:p>
        </p:txBody>
      </p:sp>
      <p:sp>
        <p:nvSpPr>
          <p:cNvPr id="8192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275298882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2948" name="Rectangle 7"/>
          <p:cNvSpPr>
            <a:spLocks noChangeArrowheads="1"/>
          </p:cNvSpPr>
          <p:nvPr/>
        </p:nvSpPr>
        <p:spPr bwMode="auto">
          <a:xfrm>
            <a:off x="2819400" y="5410200"/>
            <a:ext cx="36576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2945"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294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signals a writer (W1 and R3 waiting)</a:t>
            </a:r>
          </a:p>
          <a:p>
            <a:pPr marL="0" indent="0" algn="ctr">
              <a:buNone/>
            </a:pPr>
            <a:r>
              <a:rPr lang="en-US" altLang="ko-KR" dirty="0">
                <a:ea typeface="굴림" charset="0"/>
                <a:cs typeface="굴림" charset="0"/>
              </a:rPr>
              <a:t>AR = 0, WR = 1, AW = 0, WW = 1</a:t>
            </a:r>
          </a:p>
          <a:p>
            <a:pPr marL="0" indent="0" algn="ctr">
              <a:buNone/>
            </a:pPr>
            <a:endParaRPr lang="en-US" dirty="0">
              <a:ea typeface="ＭＳ Ｐゴシック" charset="0"/>
              <a:cs typeface="ＭＳ Ｐゴシック" charset="0"/>
            </a:endParaRPr>
          </a:p>
        </p:txBody>
      </p:sp>
      <p:sp>
        <p:nvSpPr>
          <p:cNvPr id="8" name="AutoShape 4"/>
          <p:cNvSpPr>
            <a:spLocks noChangeArrowheads="1"/>
          </p:cNvSpPr>
          <p:nvPr/>
        </p:nvSpPr>
        <p:spPr bwMode="auto">
          <a:xfrm>
            <a:off x="-2362200" y="6629400"/>
            <a:ext cx="2286000" cy="9144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All readers done,</a:t>
            </a:r>
          </a:p>
          <a:p>
            <a:r>
              <a:rPr lang="en-US" altLang="ko-KR" dirty="0">
                <a:latin typeface="Helvetica" panose="020B0604020202020204" pitchFamily="34" charset="0"/>
                <a:ea typeface="굴림" panose="020B0600000101010101" pitchFamily="34" charset="-127"/>
                <a:cs typeface="Helvetica" panose="020B0604020202020204" pitchFamily="34" charset="0"/>
              </a:rPr>
              <a:t>Signal writer W1</a:t>
            </a:r>
          </a:p>
        </p:txBody>
      </p:sp>
    </p:spTree>
    <p:extLst>
      <p:ext uri="{BB962C8B-B14F-4D97-AF65-F5344CB8AC3E}">
        <p14:creationId xmlns:p14="http://schemas.microsoft.com/office/powerpoint/2010/main" val="22517682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02188 -0.55393 C 1.02188 -0.5537 0.86094 -0.44838 0.7 -0.34282 " pathEditMode="fixed" rAng="0" ptsTypes="AA">
                                      <p:cBhvr>
                                        <p:cTn id="6" dur="500" fill="hold"/>
                                        <p:tgtEl>
                                          <p:spTgt spid="8"/>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4"/>
          <p:cNvSpPr>
            <a:spLocks noChangeArrowheads="1"/>
          </p:cNvSpPr>
          <p:nvPr/>
        </p:nvSpPr>
        <p:spPr bwMode="auto">
          <a:xfrm>
            <a:off x="2743200" y="2658813"/>
            <a:ext cx="43434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3972"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396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3970"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gets signal (R3 still waiting)</a:t>
            </a:r>
          </a:p>
          <a:p>
            <a:pPr marL="0" indent="0" algn="ctr">
              <a:buNone/>
            </a:pPr>
            <a:r>
              <a:rPr lang="en-US" altLang="ko-KR" dirty="0">
                <a:ea typeface="굴림" charset="0"/>
                <a:cs typeface="굴림" charset="0"/>
              </a:rPr>
              <a:t>AR = 0, WR = 1, AW = 0, WW = 1</a:t>
            </a:r>
          </a:p>
          <a:p>
            <a:pPr marL="0" indent="0" algn="ctr">
              <a:buNone/>
            </a:pPr>
            <a:endParaRPr lang="en-US" dirty="0">
              <a:ea typeface="ＭＳ Ｐゴシック" charset="0"/>
              <a:cs typeface="ＭＳ Ｐゴシック" charset="0"/>
            </a:endParaRPr>
          </a:p>
        </p:txBody>
      </p:sp>
      <p:sp>
        <p:nvSpPr>
          <p:cNvPr id="7" name="AutoShape 4"/>
          <p:cNvSpPr>
            <a:spLocks noChangeArrowheads="1"/>
          </p:cNvSpPr>
          <p:nvPr/>
        </p:nvSpPr>
        <p:spPr bwMode="auto">
          <a:xfrm>
            <a:off x="-1981200" y="6248400"/>
            <a:ext cx="1905000" cy="7620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Receive signal from R1</a:t>
            </a:r>
          </a:p>
        </p:txBody>
      </p:sp>
    </p:spTree>
    <p:extLst>
      <p:ext uri="{BB962C8B-B14F-4D97-AF65-F5344CB8AC3E}">
        <p14:creationId xmlns:p14="http://schemas.microsoft.com/office/powerpoint/2010/main" val="914251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01251 -0.8713 C 1.01251 -0.87107 0.85157 -0.76574 0.69063 -0.66019 " pathEditMode="fixed" rAng="0" ptsTypes="AA">
                                      <p:cBhvr>
                                        <p:cTn id="6" dur="500" fill="hold"/>
                                        <p:tgtEl>
                                          <p:spTgt spid="7"/>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4"/>
          <p:cNvSpPr>
            <a:spLocks noChangeArrowheads="1"/>
          </p:cNvSpPr>
          <p:nvPr/>
        </p:nvSpPr>
        <p:spPr bwMode="auto">
          <a:xfrm>
            <a:off x="2438400" y="2819400"/>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4996"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4993"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84994"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gets signal (R3 still waiting)</a:t>
            </a:r>
          </a:p>
          <a:p>
            <a:pPr marL="0" indent="0" algn="ctr">
              <a:buNone/>
            </a:pPr>
            <a:r>
              <a:rPr lang="en-US" altLang="ko-KR" dirty="0">
                <a:ea typeface="굴림" charset="0"/>
                <a:cs typeface="굴림" charset="0"/>
              </a:rPr>
              <a:t>AR = 0, WR = 1, AW = 0, WW = </a:t>
            </a:r>
            <a:r>
              <a:rPr lang="en-US" altLang="ko-KR" dirty="0">
                <a:solidFill>
                  <a:srgbClr val="FF0000"/>
                </a:solidFill>
                <a:ea typeface="굴림" charset="0"/>
                <a:cs typeface="굴림" charset="0"/>
              </a:rPr>
              <a:t>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269602525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4"/>
          <p:cNvSpPr>
            <a:spLocks noChangeArrowheads="1"/>
          </p:cNvSpPr>
          <p:nvPr/>
        </p:nvSpPr>
        <p:spPr bwMode="auto">
          <a:xfrm>
            <a:off x="2438400" y="3276600"/>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6020"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6017"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6018"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gets signal (R3 still waiting)</a:t>
            </a:r>
          </a:p>
          <a:p>
            <a:pPr marL="0" indent="0" algn="ctr">
              <a:buNone/>
            </a:pPr>
            <a:r>
              <a:rPr lang="en-US" altLang="ko-KR" dirty="0">
                <a:ea typeface="굴림" charset="0"/>
                <a:cs typeface="굴림" charset="0"/>
              </a:rPr>
              <a:t>AR = 0, WR = 1, AW = </a:t>
            </a:r>
            <a:r>
              <a:rPr lang="en-US" altLang="ko-KR" dirty="0">
                <a:solidFill>
                  <a:srgbClr val="FF0000"/>
                </a:solidFill>
                <a:ea typeface="굴림" charset="0"/>
                <a:cs typeface="굴림" charset="0"/>
              </a:rPr>
              <a:t>1</a:t>
            </a:r>
            <a:r>
              <a:rPr lang="en-US" altLang="ko-KR" dirty="0">
                <a:ea typeface="굴림" charset="0"/>
                <a:cs typeface="굴림" charset="0"/>
              </a:rPr>
              <a:t>, WW = </a:t>
            </a:r>
            <a:r>
              <a:rPr lang="en-US" altLang="ko-KR" dirty="0">
                <a:solidFill>
                  <a:srgbClr val="FF0000"/>
                </a:solidFill>
                <a:ea typeface="굴림" charset="0"/>
                <a:cs typeface="굴림" charset="0"/>
              </a:rPr>
              <a:t>0</a:t>
            </a:r>
          </a:p>
          <a:p>
            <a:pPr marL="0" indent="0" algn="ctr">
              <a:buNone/>
            </a:pPr>
            <a:endParaRPr lang="en-US" dirty="0">
              <a:ea typeface="ＭＳ Ｐゴシック" charset="0"/>
              <a:cs typeface="ＭＳ Ｐゴシック" charset="0"/>
            </a:endParaRPr>
          </a:p>
        </p:txBody>
      </p:sp>
      <p:sp>
        <p:nvSpPr>
          <p:cNvPr id="86021" name="TextBox 1"/>
          <p:cNvSpPr txBox="1">
            <a:spLocks noChangeArrowheads="1"/>
          </p:cNvSpPr>
          <p:nvPr/>
        </p:nvSpPr>
        <p:spPr bwMode="auto">
          <a:xfrm>
            <a:off x="13068300" y="3632200"/>
            <a:ext cx="1841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endParaRPr lang="en-US" sz="2000" b="0">
              <a:latin typeface="Helvetica" charset="0"/>
              <a:cs typeface="Helvetica" charset="0"/>
            </a:endParaRPr>
          </a:p>
        </p:txBody>
      </p:sp>
    </p:spTree>
    <p:extLst>
      <p:ext uri="{BB962C8B-B14F-4D97-AF65-F5344CB8AC3E}">
        <p14:creationId xmlns:p14="http://schemas.microsoft.com/office/powerpoint/2010/main" val="9548805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E3C9-B7F6-4BE6-BC72-0E0A55B9BFA9}"/>
              </a:ext>
            </a:extLst>
          </p:cNvPr>
          <p:cNvSpPr>
            <a:spLocks noGrp="1"/>
          </p:cNvSpPr>
          <p:nvPr>
            <p:ph type="title"/>
          </p:nvPr>
        </p:nvSpPr>
        <p:spPr/>
        <p:txBody>
          <a:bodyPr/>
          <a:lstStyle/>
          <a:p>
            <a:r>
              <a:rPr lang="en-US" dirty="0"/>
              <a:t>Example: First try: T&amp;S and </a:t>
            </a:r>
            <a:r>
              <a:rPr lang="en-US" dirty="0" err="1">
                <a:latin typeface="Consolas" panose="020B0609020204030204" pitchFamily="49" charset="0"/>
              </a:rPr>
              <a:t>futex</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023852B3-0CDC-454B-890D-1FD10A57535C}"/>
              </a:ext>
            </a:extLst>
          </p:cNvPr>
          <p:cNvSpPr>
            <a:spLocks noGrp="1"/>
          </p:cNvSpPr>
          <p:nvPr>
            <p:ph idx="1"/>
          </p:nvPr>
        </p:nvSpPr>
        <p:spPr>
          <a:xfrm>
            <a:off x="583968" y="3729282"/>
            <a:ext cx="10999007" cy="2542604"/>
          </a:xfrm>
        </p:spPr>
        <p:txBody>
          <a:bodyPr>
            <a:normAutofit/>
          </a:bodyPr>
          <a:lstStyle/>
          <a:p>
            <a:pPr marL="457200" lvl="1" indent="0" algn="ctr">
              <a:buNone/>
            </a:pPr>
            <a:r>
              <a:rPr lang="en-US" dirty="0"/>
              <a:t>Sleep interface by using </a:t>
            </a:r>
            <a:r>
              <a:rPr lang="en-US" dirty="0" err="1"/>
              <a:t>futex</a:t>
            </a:r>
            <a:r>
              <a:rPr lang="en-US" dirty="0"/>
              <a:t> – no busy-waiting</a:t>
            </a:r>
          </a:p>
          <a:p>
            <a:pPr marL="0" indent="0" algn="ctr">
              <a:buNone/>
            </a:pPr>
            <a:endParaRPr lang="en-US" dirty="0"/>
          </a:p>
          <a:p>
            <a:pPr marL="0" indent="0" algn="ctr">
              <a:buNone/>
            </a:pPr>
            <a:r>
              <a:rPr lang="en-US" dirty="0"/>
              <a:t>No overhead to acquire lock if unlocked</a:t>
            </a:r>
          </a:p>
          <a:p>
            <a:pPr marL="0" indent="0" algn="ctr">
              <a:buNone/>
            </a:pPr>
            <a:endParaRPr lang="en-US" dirty="0"/>
          </a:p>
          <a:p>
            <a:pPr marL="0" indent="0" algn="ctr">
              <a:buNone/>
            </a:pPr>
            <a:r>
              <a:rPr lang="en-US" dirty="0"/>
              <a:t>Every release() has to call kernel to potentially wake someone up, even if no waiters</a:t>
            </a:r>
          </a:p>
        </p:txBody>
      </p:sp>
      <p:grpSp>
        <p:nvGrpSpPr>
          <p:cNvPr id="8" name="Group 14">
            <a:extLst>
              <a:ext uri="{FF2B5EF4-FFF2-40B4-BE49-F238E27FC236}">
                <a16:creationId xmlns:a16="http://schemas.microsoft.com/office/drawing/2014/main" id="{10F605D2-C136-4AFE-B7DC-F7F971608D06}"/>
              </a:ext>
            </a:extLst>
          </p:cNvPr>
          <p:cNvGrpSpPr>
            <a:grpSpLocks/>
          </p:cNvGrpSpPr>
          <p:nvPr/>
        </p:nvGrpSpPr>
        <p:grpSpPr bwMode="auto">
          <a:xfrm>
            <a:off x="1066800" y="817562"/>
            <a:ext cx="7140161" cy="2724151"/>
            <a:chOff x="-136" y="1152"/>
            <a:chExt cx="3584" cy="1716"/>
          </a:xfrm>
        </p:grpSpPr>
        <p:sp>
          <p:nvSpPr>
            <p:cNvPr id="9" name="Text Box 4">
              <a:extLst>
                <a:ext uri="{FF2B5EF4-FFF2-40B4-BE49-F238E27FC236}">
                  <a16:creationId xmlns:a16="http://schemas.microsoft.com/office/drawing/2014/main" id="{1162A227-EC73-435D-9290-CF11F61DC66F}"/>
                </a:ext>
              </a:extLst>
            </p:cNvPr>
            <p:cNvSpPr txBox="1">
              <a:spLocks noChangeArrowheads="1"/>
            </p:cNvSpPr>
            <p:nvPr/>
          </p:nvSpPr>
          <p:spPr bwMode="auto">
            <a:xfrm>
              <a:off x="-136" y="1152"/>
              <a:ext cx="3584" cy="171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900" b="0" dirty="0" err="1">
                  <a:solidFill>
                    <a:schemeClr val="accent5">
                      <a:lumMod val="50000"/>
                    </a:schemeClr>
                  </a:solidFill>
                  <a:latin typeface="Consolas" charset="0"/>
                  <a:ea typeface="Consolas" charset="0"/>
                  <a:cs typeface="Consolas" charset="0"/>
                </a:rPr>
                <a:t>int</a:t>
              </a:r>
              <a:r>
                <a:rPr lang="en-US" altLang="en-US" sz="1900" b="0" dirty="0">
                  <a:solidFill>
                    <a:schemeClr val="accent5">
                      <a:lumMod val="50000"/>
                    </a:schemeClr>
                  </a:solidFill>
                  <a:latin typeface="Consolas" charset="0"/>
                  <a:ea typeface="Consolas" charset="0"/>
                  <a:cs typeface="Consolas" charset="0"/>
                </a:rPr>
                <a:t> </a:t>
              </a:r>
              <a:r>
                <a:rPr lang="en-US" altLang="en-US" sz="1900" b="0" dirty="0" err="1">
                  <a:solidFill>
                    <a:schemeClr val="accent5">
                      <a:lumMod val="50000"/>
                    </a:schemeClr>
                  </a:solidFill>
                  <a:latin typeface="Consolas" charset="0"/>
                  <a:ea typeface="Consolas" charset="0"/>
                  <a:cs typeface="Consolas" charset="0"/>
                </a:rPr>
                <a:t>mylock</a:t>
              </a:r>
              <a:r>
                <a:rPr lang="en-US" altLang="en-US" sz="1900" b="0" dirty="0">
                  <a:solidFill>
                    <a:schemeClr val="accent5">
                      <a:lumMod val="50000"/>
                    </a:schemeClr>
                  </a:solidFill>
                  <a:latin typeface="Consolas" charset="0"/>
                  <a:ea typeface="Consolas" charset="0"/>
                  <a:cs typeface="Consolas" charset="0"/>
                </a:rPr>
                <a:t> = 0; // Interface: acquire(&amp;</a:t>
              </a:r>
              <a:r>
                <a:rPr lang="en-US" altLang="en-US" sz="1900" b="0" dirty="0" err="1">
                  <a:solidFill>
                    <a:schemeClr val="accent5">
                      <a:lumMod val="50000"/>
                    </a:schemeClr>
                  </a:solidFill>
                  <a:latin typeface="Consolas" charset="0"/>
                  <a:ea typeface="Consolas" charset="0"/>
                  <a:cs typeface="Consolas" charset="0"/>
                </a:rPr>
                <a:t>mylock</a:t>
              </a:r>
              <a:r>
                <a:rPr lang="en-US" altLang="en-US" sz="1900" b="0" dirty="0">
                  <a:solidFill>
                    <a:schemeClr val="accent5">
                      <a:lumMod val="50000"/>
                    </a:schemeClr>
                  </a:solidFill>
                  <a:latin typeface="Consolas" charset="0"/>
                  <a:ea typeface="Consolas" charset="0"/>
                  <a:cs typeface="Consolas" charset="0"/>
                </a:rPr>
                <a:t>);</a:t>
              </a:r>
            </a:p>
            <a:p>
              <a:pPr algn="l"/>
              <a:r>
                <a:rPr lang="en-US" altLang="en-US" sz="1900" b="0" dirty="0">
                  <a:solidFill>
                    <a:schemeClr val="accent5">
                      <a:lumMod val="50000"/>
                    </a:schemeClr>
                  </a:solidFill>
                  <a:latin typeface="Consolas" charset="0"/>
                  <a:ea typeface="Consolas" charset="0"/>
                  <a:cs typeface="Consolas" charset="0"/>
                </a:rPr>
                <a:t>                //            release(&amp;</a:t>
              </a:r>
              <a:r>
                <a:rPr lang="en-US" altLang="en-US" sz="1900" b="0" dirty="0" err="1">
                  <a:solidFill>
                    <a:schemeClr val="accent5">
                      <a:lumMod val="50000"/>
                    </a:schemeClr>
                  </a:solidFill>
                  <a:latin typeface="Consolas" charset="0"/>
                  <a:ea typeface="Consolas" charset="0"/>
                  <a:cs typeface="Consolas" charset="0"/>
                </a:rPr>
                <a:t>mylock</a:t>
              </a:r>
              <a:r>
                <a:rPr lang="en-US" altLang="en-US" sz="1900" b="0" dirty="0">
                  <a:solidFill>
                    <a:schemeClr val="accent5">
                      <a:lumMod val="50000"/>
                    </a:schemeClr>
                  </a:solidFill>
                  <a:latin typeface="Consolas" charset="0"/>
                  <a:ea typeface="Consolas" charset="0"/>
                  <a:cs typeface="Consolas" charset="0"/>
                </a:rPr>
                <a:t>);</a:t>
              </a:r>
            </a:p>
            <a:p>
              <a:pPr algn="l"/>
              <a:endParaRPr lang="en-US" altLang="en-US" sz="1900" b="0" dirty="0">
                <a:latin typeface="Consolas" charset="0"/>
                <a:ea typeface="Consolas" charset="0"/>
                <a:cs typeface="Consolas" charset="0"/>
              </a:endParaRPr>
            </a:p>
            <a:p>
              <a:pPr algn="l"/>
              <a:r>
                <a:rPr lang="en-US" altLang="en-US" sz="1900" b="0" dirty="0">
                  <a:latin typeface="Consolas" charset="0"/>
                  <a:ea typeface="Consolas" charset="0"/>
                  <a:cs typeface="Consolas" charset="0"/>
                </a:rPr>
                <a:t>acquire(</a:t>
              </a:r>
              <a:r>
                <a:rPr lang="en-US" altLang="en-US" sz="1900" b="0" dirty="0" err="1">
                  <a:latin typeface="Consolas" charset="0"/>
                  <a:ea typeface="Consolas" charset="0"/>
                  <a:cs typeface="Consolas" charset="0"/>
                </a:rPr>
                <a:t>int</a:t>
              </a:r>
              <a:r>
                <a:rPr lang="en-US" altLang="en-US" sz="1900" b="0" dirty="0">
                  <a:latin typeface="Consolas" charset="0"/>
                  <a:ea typeface="Consolas" charset="0"/>
                  <a:cs typeface="Consolas" charset="0"/>
                </a:rPr>
                <a:t> *</a:t>
              </a:r>
              <a:r>
                <a:rPr lang="en-US" altLang="en-US" sz="1900" b="0" dirty="0" err="1">
                  <a:latin typeface="Consolas" charset="0"/>
                  <a:ea typeface="Consolas" charset="0"/>
                  <a:cs typeface="Consolas" charset="0"/>
                </a:rPr>
                <a:t>thelock</a:t>
              </a:r>
              <a:r>
                <a:rPr lang="en-US" altLang="en-US" sz="1900" b="0" dirty="0">
                  <a:latin typeface="Consolas" charset="0"/>
                  <a:ea typeface="Consolas" charset="0"/>
                  <a:cs typeface="Consolas" charset="0"/>
                </a:rPr>
                <a:t>) {</a:t>
              </a:r>
            </a:p>
            <a:p>
              <a:pPr algn="l"/>
              <a:r>
                <a:rPr lang="en-US" altLang="en-US" sz="1900" b="0" dirty="0">
                  <a:latin typeface="Consolas" charset="0"/>
                  <a:ea typeface="Consolas" charset="0"/>
                  <a:cs typeface="Consolas" charset="0"/>
                </a:rPr>
                <a:t>	while (</a:t>
              </a:r>
              <a:r>
                <a:rPr lang="en-US" altLang="en-US" sz="1900" b="0" dirty="0" err="1">
                  <a:solidFill>
                    <a:srgbClr val="FF0000"/>
                  </a:solidFill>
                  <a:latin typeface="Consolas" charset="0"/>
                  <a:ea typeface="Consolas" charset="0"/>
                  <a:cs typeface="Consolas" charset="0"/>
                </a:rPr>
                <a:t>test&amp;set</a:t>
              </a:r>
              <a:r>
                <a:rPr lang="en-US" altLang="en-US" sz="1900" b="0" dirty="0">
                  <a:solidFill>
                    <a:srgbClr val="FF0000"/>
                  </a:solidFill>
                  <a:latin typeface="Consolas" charset="0"/>
                  <a:ea typeface="Consolas" charset="0"/>
                  <a:cs typeface="Consolas" charset="0"/>
                </a:rPr>
                <a:t>(</a:t>
              </a:r>
              <a:r>
                <a:rPr lang="en-US" altLang="en-US" sz="1900" b="0" dirty="0" err="1">
                  <a:solidFill>
                    <a:srgbClr val="FF0000"/>
                  </a:solidFill>
                  <a:latin typeface="Consolas" charset="0"/>
                  <a:ea typeface="Consolas" charset="0"/>
                  <a:cs typeface="Consolas" charset="0"/>
                </a:rPr>
                <a:t>thelock</a:t>
              </a:r>
              <a:r>
                <a:rPr lang="en-US" altLang="en-US" sz="1900" b="0" dirty="0">
                  <a:solidFill>
                    <a:srgbClr val="FF0000"/>
                  </a:solidFill>
                  <a:latin typeface="Consolas" charset="0"/>
                  <a:ea typeface="Consolas" charset="0"/>
                  <a:cs typeface="Consolas" charset="0"/>
                </a:rPr>
                <a:t>)</a:t>
              </a:r>
              <a:r>
                <a:rPr lang="en-US" altLang="en-US" sz="1900" b="0" dirty="0">
                  <a:latin typeface="Consolas" charset="0"/>
                  <a:ea typeface="Consolas" charset="0"/>
                  <a:cs typeface="Consolas" charset="0"/>
                </a:rPr>
                <a:t>) {</a:t>
              </a:r>
            </a:p>
            <a:p>
              <a:pPr algn="l"/>
              <a:r>
                <a:rPr lang="en-US" altLang="en-US" sz="1900" b="0" dirty="0">
                  <a:latin typeface="Consolas" charset="0"/>
                  <a:ea typeface="Consolas" charset="0"/>
                  <a:cs typeface="Consolas" charset="0"/>
                </a:rPr>
                <a:t>		</a:t>
              </a:r>
              <a:r>
                <a:rPr lang="en-US" altLang="en-US" sz="1900" b="0" dirty="0" err="1">
                  <a:solidFill>
                    <a:schemeClr val="accent2"/>
                  </a:solidFill>
                  <a:latin typeface="Consolas" charset="0"/>
                  <a:ea typeface="Consolas" charset="0"/>
                  <a:cs typeface="Consolas" charset="0"/>
                </a:rPr>
                <a:t>futex</a:t>
              </a:r>
              <a:r>
                <a:rPr lang="en-US" altLang="en-US" sz="1900" b="0" dirty="0">
                  <a:solidFill>
                    <a:schemeClr val="accent2"/>
                  </a:solidFill>
                  <a:latin typeface="Consolas" charset="0"/>
                  <a:ea typeface="Consolas" charset="0"/>
                  <a:cs typeface="Consolas" charset="0"/>
                </a:rPr>
                <a:t>(</a:t>
              </a:r>
              <a:r>
                <a:rPr lang="en-US" altLang="en-US" sz="1900" b="0" dirty="0" err="1">
                  <a:solidFill>
                    <a:schemeClr val="accent2"/>
                  </a:solidFill>
                  <a:latin typeface="Consolas" charset="0"/>
                  <a:ea typeface="Consolas" charset="0"/>
                  <a:cs typeface="Consolas" charset="0"/>
                </a:rPr>
                <a:t>thelock</a:t>
              </a:r>
              <a:r>
                <a:rPr lang="en-US" altLang="en-US" sz="1900" b="0" dirty="0">
                  <a:solidFill>
                    <a:schemeClr val="accent2"/>
                  </a:solidFill>
                  <a:latin typeface="Consolas" charset="0"/>
                  <a:ea typeface="Consolas" charset="0"/>
                  <a:cs typeface="Consolas" charset="0"/>
                </a:rPr>
                <a:t>, FUTEX_WAIT, 1);</a:t>
              </a:r>
            </a:p>
            <a:p>
              <a:pPr algn="l"/>
              <a:r>
                <a:rPr lang="en-US" altLang="en-US" sz="1900" b="0" dirty="0">
                  <a:latin typeface="Consolas" charset="0"/>
                  <a:ea typeface="Consolas" charset="0"/>
                  <a:cs typeface="Consolas" charset="0"/>
                </a:rPr>
                <a:t>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a:t>
              </a:r>
            </a:p>
            <a:p>
              <a:pPr algn="l"/>
              <a:endParaRPr lang="en-US" altLang="en-US" sz="1900" b="0" dirty="0">
                <a:latin typeface="Consolas" charset="0"/>
                <a:ea typeface="Consolas" charset="0"/>
                <a:cs typeface="Consolas" charset="0"/>
              </a:endParaRPr>
            </a:p>
          </p:txBody>
        </p:sp>
        <p:sp>
          <p:nvSpPr>
            <p:cNvPr id="11" name="AutoShape 7">
              <a:extLst>
                <a:ext uri="{FF2B5EF4-FFF2-40B4-BE49-F238E27FC236}">
                  <a16:creationId xmlns:a16="http://schemas.microsoft.com/office/drawing/2014/main" id="{B61CD74D-455A-43A0-B4F1-02061711597D}"/>
                </a:ext>
              </a:extLst>
            </p:cNvPr>
            <p:cNvSpPr>
              <a:spLocks noChangeAspect="1" noChangeArrowheads="1" noTextEdit="1"/>
            </p:cNvSpPr>
            <p:nvPr/>
          </p:nvSpPr>
          <p:spPr bwMode="auto">
            <a:xfrm>
              <a:off x="1728" y="1248"/>
              <a:ext cx="384" cy="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endParaRPr lang="en-US"/>
            </a:p>
          </p:txBody>
        </p:sp>
      </p:grpSp>
      <p:grpSp>
        <p:nvGrpSpPr>
          <p:cNvPr id="10" name="Group 14">
            <a:extLst>
              <a:ext uri="{FF2B5EF4-FFF2-40B4-BE49-F238E27FC236}">
                <a16:creationId xmlns:a16="http://schemas.microsoft.com/office/drawing/2014/main" id="{10F605D2-C136-4AFE-B7DC-F7F971608D06}"/>
              </a:ext>
            </a:extLst>
          </p:cNvPr>
          <p:cNvGrpSpPr>
            <a:grpSpLocks/>
          </p:cNvGrpSpPr>
          <p:nvPr/>
        </p:nvGrpSpPr>
        <p:grpSpPr bwMode="auto">
          <a:xfrm>
            <a:off x="6271615" y="817562"/>
            <a:ext cx="5311361" cy="3513138"/>
            <a:chOff x="-27" y="997"/>
            <a:chExt cx="3584" cy="2213"/>
          </a:xfrm>
        </p:grpSpPr>
        <p:sp>
          <p:nvSpPr>
            <p:cNvPr id="12" name="Text Box 4">
              <a:extLst>
                <a:ext uri="{FF2B5EF4-FFF2-40B4-BE49-F238E27FC236}">
                  <a16:creationId xmlns:a16="http://schemas.microsoft.com/office/drawing/2014/main" id="{1162A227-EC73-435D-9290-CF11F61DC66F}"/>
                </a:ext>
              </a:extLst>
            </p:cNvPr>
            <p:cNvSpPr txBox="1">
              <a:spLocks noChangeArrowheads="1"/>
            </p:cNvSpPr>
            <p:nvPr/>
          </p:nvSpPr>
          <p:spPr bwMode="auto">
            <a:xfrm>
              <a:off x="-27" y="997"/>
              <a:ext cx="3584" cy="221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90000"/>
                </a:lnSpc>
                <a:spcBef>
                  <a:spcPct val="10000"/>
                </a:spcBef>
                <a:buSzPct val="100000"/>
              </a:pPr>
              <a:endParaRPr lang="en-US" altLang="en-US" sz="1900" b="0" dirty="0">
                <a:latin typeface="Consolas" charset="0"/>
                <a:ea typeface="Consolas" charset="0"/>
                <a:cs typeface="Consolas" charset="0"/>
              </a:endParaRPr>
            </a:p>
            <a:p>
              <a:pPr>
                <a:lnSpc>
                  <a:spcPct val="90000"/>
                </a:lnSpc>
                <a:spcBef>
                  <a:spcPct val="10000"/>
                </a:spcBef>
                <a:buSzPct val="100000"/>
              </a:pPr>
              <a:endParaRPr lang="en-US" altLang="en-US" sz="1900" b="0" dirty="0">
                <a:latin typeface="Consolas" charset="0"/>
                <a:ea typeface="Consolas" charset="0"/>
                <a:cs typeface="Consolas" charset="0"/>
              </a:endParaRPr>
            </a:p>
            <a:p>
              <a:pPr>
                <a:lnSpc>
                  <a:spcPct val="90000"/>
                </a:lnSpc>
                <a:spcBef>
                  <a:spcPct val="10000"/>
                </a:spcBef>
                <a:buSzPct val="100000"/>
              </a:pPr>
              <a:endParaRPr lang="en-US" altLang="en-US" sz="1900" b="0" dirty="0">
                <a:latin typeface="Consolas" charset="0"/>
                <a:ea typeface="Consolas" charset="0"/>
                <a:cs typeface="Consolas" charset="0"/>
              </a:endParaRPr>
            </a:p>
            <a:p>
              <a:pPr>
                <a:lnSpc>
                  <a:spcPct val="90000"/>
                </a:lnSpc>
                <a:spcBef>
                  <a:spcPct val="10000"/>
                </a:spcBef>
                <a:buSzPct val="100000"/>
              </a:pPr>
              <a:r>
                <a:rPr lang="en-US" altLang="en-US" sz="1900" b="0" dirty="0">
                  <a:latin typeface="Consolas" charset="0"/>
                  <a:ea typeface="Consolas" charset="0"/>
                  <a:cs typeface="Consolas" charset="0"/>
                </a:rPr>
                <a:t>release(</a:t>
              </a:r>
              <a:r>
                <a:rPr lang="en-US" altLang="en-US" sz="1900" b="0" dirty="0" err="1">
                  <a:latin typeface="Consolas" charset="0"/>
                  <a:ea typeface="Consolas" charset="0"/>
                  <a:cs typeface="Consolas" charset="0"/>
                </a:rPr>
                <a:t>int</a:t>
              </a:r>
              <a:r>
                <a:rPr lang="en-US" altLang="en-US" sz="1900" b="0" dirty="0">
                  <a:latin typeface="Consolas" charset="0"/>
                  <a:ea typeface="Consolas" charset="0"/>
                  <a:cs typeface="Consolas" charset="0"/>
                </a:rPr>
                <a:t> *</a:t>
              </a:r>
              <a:r>
                <a:rPr lang="en-US" altLang="en-US" sz="1900" b="0" dirty="0" err="1">
                  <a:latin typeface="Consolas" charset="0"/>
                  <a:ea typeface="Consolas" charset="0"/>
                  <a:cs typeface="Consolas" charset="0"/>
                </a:rPr>
                <a:t>thelock</a:t>
              </a:r>
              <a:r>
                <a:rPr lang="en-US" altLang="en-US" sz="1900" b="0" dirty="0">
                  <a:latin typeface="Consolas" charset="0"/>
                  <a:ea typeface="Consolas" charset="0"/>
                  <a:cs typeface="Consolas" charset="0"/>
                </a:rPr>
                <a:t>) {</a:t>
              </a:r>
            </a:p>
            <a:p>
              <a:pPr>
                <a:lnSpc>
                  <a:spcPct val="90000"/>
                </a:lnSpc>
                <a:spcBef>
                  <a:spcPct val="10000"/>
                </a:spcBef>
                <a:buSzPct val="100000"/>
              </a:pPr>
              <a:r>
                <a:rPr lang="en-US" altLang="en-US" sz="1900" b="0" dirty="0">
                  <a:latin typeface="Consolas" charset="0"/>
                  <a:ea typeface="Consolas" charset="0"/>
                  <a:cs typeface="Consolas" charset="0"/>
                </a:rPr>
                <a:t>	</a:t>
              </a:r>
              <a:r>
                <a:rPr lang="en-US" altLang="en-US" sz="1900" b="0" dirty="0" err="1">
                  <a:latin typeface="Consolas" charset="0"/>
                  <a:ea typeface="Consolas" charset="0"/>
                  <a:cs typeface="Consolas" charset="0"/>
                </a:rPr>
                <a:t>thelock</a:t>
              </a:r>
              <a:r>
                <a:rPr lang="en-US" altLang="en-US" sz="1900" b="0" dirty="0">
                  <a:latin typeface="Consolas" charset="0"/>
                  <a:ea typeface="Consolas" charset="0"/>
                  <a:cs typeface="Consolas" charset="0"/>
                </a:rPr>
                <a:t> = 0; // unlock</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r>
                <a:rPr lang="en-US" altLang="en-US" sz="1900" b="0" dirty="0" err="1">
                  <a:solidFill>
                    <a:schemeClr val="accent2"/>
                  </a:solidFill>
                  <a:latin typeface="Consolas" charset="0"/>
                  <a:ea typeface="Consolas" charset="0"/>
                  <a:cs typeface="Consolas" charset="0"/>
                </a:rPr>
                <a:t>futex</a:t>
              </a:r>
              <a:r>
                <a:rPr lang="en-US" altLang="en-US" sz="1900" b="0" dirty="0">
                  <a:solidFill>
                    <a:schemeClr val="accent2"/>
                  </a:solidFill>
                  <a:latin typeface="Consolas" charset="0"/>
                  <a:ea typeface="Consolas" charset="0"/>
                  <a:cs typeface="Consolas" charset="0"/>
                </a:rPr>
                <a:t>(</a:t>
              </a:r>
              <a:r>
                <a:rPr lang="en-US" altLang="en-US" sz="1900" b="0" dirty="0" err="1">
                  <a:solidFill>
                    <a:schemeClr val="accent2"/>
                  </a:solidFill>
                  <a:latin typeface="Consolas" charset="0"/>
                  <a:ea typeface="Consolas" charset="0"/>
                  <a:cs typeface="Consolas" charset="0"/>
                </a:rPr>
                <a:t>thelock</a:t>
              </a:r>
              <a:r>
                <a:rPr lang="en-US" altLang="en-US" sz="1900" b="0" dirty="0">
                  <a:solidFill>
                    <a:schemeClr val="accent2"/>
                  </a:solidFill>
                  <a:latin typeface="Consolas" charset="0"/>
                  <a:ea typeface="Consolas" charset="0"/>
                  <a:cs typeface="Consolas" charset="0"/>
                </a:rPr>
                <a:t>, FUTEX_WAKE, 1);</a:t>
              </a:r>
            </a:p>
            <a:p>
              <a:pPr>
                <a:lnSpc>
                  <a:spcPct val="90000"/>
                </a:lnSpc>
                <a:spcBef>
                  <a:spcPct val="10000"/>
                </a:spcBef>
                <a:buSzPct val="100000"/>
              </a:pP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a:t>
              </a:r>
              <a:endParaRPr lang="en-US" altLang="en-US" sz="1900" b="0" dirty="0">
                <a:solidFill>
                  <a:schemeClr val="hlink"/>
                </a:solidFill>
                <a:latin typeface="Consolas" charset="0"/>
                <a:ea typeface="Consolas" charset="0"/>
                <a:cs typeface="Consolas" charset="0"/>
              </a:endParaRPr>
            </a:p>
            <a:p>
              <a:pPr algn="l"/>
              <a:endParaRPr lang="en-US" altLang="en-US" sz="1900" b="0" dirty="0">
                <a:latin typeface="Consolas" charset="0"/>
                <a:ea typeface="Consolas" charset="0"/>
                <a:cs typeface="Consolas" charset="0"/>
              </a:endParaRPr>
            </a:p>
            <a:p>
              <a:pPr algn="l"/>
              <a:endParaRPr lang="en-US" altLang="en-US" sz="1900" b="0" dirty="0">
                <a:latin typeface="Consolas" charset="0"/>
                <a:ea typeface="Consolas" charset="0"/>
                <a:cs typeface="Consolas" charset="0"/>
              </a:endParaRPr>
            </a:p>
            <a:p>
              <a:pPr algn="l"/>
              <a:endParaRPr lang="en-US" altLang="en-US" sz="1900" b="0" dirty="0">
                <a:latin typeface="Consolas" charset="0"/>
                <a:ea typeface="Consolas" charset="0"/>
                <a:cs typeface="Consolas" charset="0"/>
              </a:endParaRPr>
            </a:p>
            <a:p>
              <a:pPr algn="l"/>
              <a:endParaRPr lang="en-US" altLang="en-US" sz="1900" b="0" dirty="0">
                <a:latin typeface="Consolas" charset="0"/>
                <a:ea typeface="Consolas" charset="0"/>
                <a:cs typeface="Consolas" charset="0"/>
              </a:endParaRPr>
            </a:p>
          </p:txBody>
        </p:sp>
        <p:sp>
          <p:nvSpPr>
            <p:cNvPr id="13" name="AutoShape 7">
              <a:extLst>
                <a:ext uri="{FF2B5EF4-FFF2-40B4-BE49-F238E27FC236}">
                  <a16:creationId xmlns:a16="http://schemas.microsoft.com/office/drawing/2014/main" id="{B61CD74D-455A-43A0-B4F1-02061711597D}"/>
                </a:ext>
              </a:extLst>
            </p:cNvPr>
            <p:cNvSpPr>
              <a:spLocks noChangeAspect="1" noChangeArrowheads="1" noTextEdit="1"/>
            </p:cNvSpPr>
            <p:nvPr/>
          </p:nvSpPr>
          <p:spPr bwMode="auto">
            <a:xfrm>
              <a:off x="1728" y="1248"/>
              <a:ext cx="384" cy="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198385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4"/>
          <p:cNvSpPr>
            <a:spLocks noChangeArrowheads="1"/>
          </p:cNvSpPr>
          <p:nvPr/>
        </p:nvSpPr>
        <p:spPr bwMode="auto">
          <a:xfrm>
            <a:off x="2447192" y="3936024"/>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7044"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704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7042"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accessing dbase (R3 still waiting)</a:t>
            </a:r>
          </a:p>
          <a:p>
            <a:pPr marL="0" indent="0" algn="ctr">
              <a:buNone/>
            </a:pPr>
            <a:r>
              <a:rPr lang="en-US" altLang="ko-KR" dirty="0">
                <a:ea typeface="굴림" charset="0"/>
                <a:cs typeface="굴림" charset="0"/>
              </a:rPr>
              <a:t>AR = 0, WR = 1, AW = </a:t>
            </a:r>
            <a:r>
              <a:rPr lang="en-US" altLang="ko-KR" dirty="0">
                <a:solidFill>
                  <a:srgbClr val="FF0000"/>
                </a:solidFill>
                <a:ea typeface="굴림" charset="0"/>
                <a:cs typeface="굴림" charset="0"/>
              </a:rPr>
              <a:t>1</a:t>
            </a:r>
            <a:r>
              <a:rPr lang="en-US" altLang="ko-KR" dirty="0">
                <a:ea typeface="굴림" charset="0"/>
                <a:cs typeface="굴림" charset="0"/>
              </a:rPr>
              <a:t>,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2288022495"/>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8067" name="Rectangle 4"/>
          <p:cNvSpPr>
            <a:spLocks noChangeArrowheads="1"/>
          </p:cNvSpPr>
          <p:nvPr/>
        </p:nvSpPr>
        <p:spPr bwMode="auto">
          <a:xfrm>
            <a:off x="2444262" y="4495800"/>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8065" name="Title 1"/>
          <p:cNvSpPr>
            <a:spLocks noGrp="1"/>
          </p:cNvSpPr>
          <p:nvPr>
            <p:ph type="title"/>
          </p:nvPr>
        </p:nvSpPr>
        <p:spPr>
          <a:xfrm>
            <a:off x="0" y="1143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806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finishes (R3 still waiting)</a:t>
            </a:r>
          </a:p>
          <a:p>
            <a:pPr marL="0" indent="0" algn="ctr">
              <a:buNone/>
            </a:pPr>
            <a:r>
              <a:rPr lang="en-US" altLang="ko-KR" dirty="0">
                <a:ea typeface="굴림" charset="0"/>
                <a:cs typeface="굴림" charset="0"/>
              </a:rPr>
              <a:t>AR = 0, WR = 1, AW = 1,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428745277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4"/>
          <p:cNvSpPr>
            <a:spLocks noChangeArrowheads="1"/>
          </p:cNvSpPr>
          <p:nvPr/>
        </p:nvSpPr>
        <p:spPr bwMode="auto">
          <a:xfrm>
            <a:off x="2444262" y="4648200"/>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8068"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8065"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a:t>
            </a:r>
            <a:r>
              <a:rPr lang="en-US" altLang="ko-KR" dirty="0">
                <a:latin typeface="Helvetica" charset="0"/>
                <a:ea typeface="굴림" charset="0"/>
                <a:cs typeface="굴림" charset="0"/>
              </a:rPr>
              <a:t> </a:t>
            </a:r>
            <a:r>
              <a:rPr lang="en-US" altLang="ko-KR" dirty="0">
                <a:ea typeface="굴림" charset="0"/>
                <a:cs typeface="굴림" charset="0"/>
              </a:rPr>
              <a:t>of Readers/Writers Solution</a:t>
            </a:r>
            <a:endParaRPr lang="en-US" dirty="0">
              <a:ea typeface="ＭＳ Ｐゴシック" charset="0"/>
              <a:cs typeface="ＭＳ Ｐゴシック" charset="0"/>
            </a:endParaRPr>
          </a:p>
        </p:txBody>
      </p:sp>
      <p:sp>
        <p:nvSpPr>
          <p:cNvPr id="8806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finishes (R3 still waiting)</a:t>
            </a:r>
          </a:p>
          <a:p>
            <a:pPr marL="0" indent="0" algn="ctr">
              <a:buNone/>
            </a:pPr>
            <a:r>
              <a:rPr lang="en-US" altLang="ko-KR" dirty="0">
                <a:ea typeface="굴림" charset="0"/>
                <a:cs typeface="굴림" charset="0"/>
              </a:rPr>
              <a:t>AR = 0, WR = 1, AW = </a:t>
            </a:r>
            <a:r>
              <a:rPr lang="en-US" altLang="ko-KR" dirty="0">
                <a:solidFill>
                  <a:srgbClr val="FF0000"/>
                </a:solidFill>
                <a:ea typeface="굴림" charset="0"/>
                <a:cs typeface="굴림" charset="0"/>
              </a:rPr>
              <a:t>0</a:t>
            </a:r>
            <a:r>
              <a:rPr lang="en-US" altLang="ko-KR" dirty="0">
                <a:ea typeface="굴림" charset="0"/>
                <a:cs typeface="굴림" charset="0"/>
              </a:rPr>
              <a:t>,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183419948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4"/>
          <p:cNvSpPr>
            <a:spLocks noChangeArrowheads="1"/>
          </p:cNvSpPr>
          <p:nvPr/>
        </p:nvSpPr>
        <p:spPr bwMode="auto">
          <a:xfrm>
            <a:off x="2438400" y="4850423"/>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9092"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908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9090"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finishes (R3 still waiting)</a:t>
            </a:r>
          </a:p>
          <a:p>
            <a:pPr marL="0" indent="0" algn="ctr">
              <a:buNone/>
            </a:pPr>
            <a:r>
              <a:rPr lang="en-US" altLang="ko-KR" dirty="0">
                <a:ea typeface="굴림" charset="0"/>
                <a:cs typeface="굴림" charset="0"/>
              </a:rPr>
              <a:t>AR = 0, WR = 1, AW = </a:t>
            </a:r>
            <a:r>
              <a:rPr lang="en-US" altLang="ko-KR" dirty="0">
                <a:solidFill>
                  <a:srgbClr val="FF0000"/>
                </a:solidFill>
                <a:ea typeface="굴림" charset="0"/>
                <a:cs typeface="굴림" charset="0"/>
              </a:rPr>
              <a:t>0</a:t>
            </a:r>
            <a:r>
              <a:rPr lang="en-US" altLang="ko-KR" dirty="0">
                <a:ea typeface="굴림" charset="0"/>
                <a:cs typeface="굴림" charset="0"/>
              </a:rPr>
              <a:t>,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85787620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90115" name="Rectangle 4"/>
          <p:cNvSpPr>
            <a:spLocks noChangeArrowheads="1"/>
          </p:cNvSpPr>
          <p:nvPr/>
        </p:nvSpPr>
        <p:spPr bwMode="auto">
          <a:xfrm>
            <a:off x="2743200" y="5410200"/>
            <a:ext cx="43434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011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90114" name="Content Placeholder 2"/>
          <p:cNvSpPr>
            <a:spLocks noGrp="1"/>
          </p:cNvSpPr>
          <p:nvPr>
            <p:ph idx="1"/>
          </p:nvPr>
        </p:nvSpPr>
        <p:spPr>
          <a:xfrm>
            <a:off x="0" y="762000"/>
            <a:ext cx="12192000" cy="1066800"/>
          </a:xfrm>
        </p:spPr>
        <p:txBody>
          <a:bodyPr/>
          <a:lstStyle/>
          <a:p>
            <a:pPr marL="0" indent="0" algn="ctr">
              <a:buNone/>
            </a:pPr>
            <a:r>
              <a:rPr lang="en-US" dirty="0">
                <a:ea typeface="ＭＳ Ｐゴシック" charset="0"/>
                <a:cs typeface="ＭＳ Ｐゴシック" charset="0"/>
              </a:rPr>
              <a:t>W1 signaling readers (R3 still waiting)</a:t>
            </a:r>
          </a:p>
          <a:p>
            <a:pPr marL="0" indent="0" algn="ctr">
              <a:buNone/>
            </a:pPr>
            <a:r>
              <a:rPr lang="en-US" altLang="ko-KR" dirty="0">
                <a:ea typeface="굴림" charset="0"/>
                <a:cs typeface="굴림" charset="0"/>
              </a:rPr>
              <a:t>AR = 0, WR = 1, AW = 0, WW = 0</a:t>
            </a:r>
          </a:p>
          <a:p>
            <a:pPr marL="0" indent="0" algn="ctr">
              <a:buNone/>
            </a:pPr>
            <a:endParaRPr lang="en-US" dirty="0">
              <a:ea typeface="ＭＳ Ｐゴシック" charset="0"/>
              <a:cs typeface="ＭＳ Ｐゴシック" charset="0"/>
            </a:endParaRPr>
          </a:p>
        </p:txBody>
      </p:sp>
      <p:sp>
        <p:nvSpPr>
          <p:cNvPr id="9" name="AutoShape 4"/>
          <p:cNvSpPr>
            <a:spLocks noChangeArrowheads="1"/>
          </p:cNvSpPr>
          <p:nvPr/>
        </p:nvSpPr>
        <p:spPr bwMode="auto">
          <a:xfrm>
            <a:off x="-2514600" y="6019800"/>
            <a:ext cx="2438400" cy="9144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No waiting writers,</a:t>
            </a:r>
          </a:p>
          <a:p>
            <a:r>
              <a:rPr lang="en-US" altLang="ko-KR" dirty="0">
                <a:latin typeface="Helvetica" panose="020B0604020202020204" pitchFamily="34" charset="0"/>
                <a:ea typeface="굴림" panose="020B0600000101010101" pitchFamily="34" charset="-127"/>
                <a:cs typeface="Helvetica" panose="020B0604020202020204" pitchFamily="34" charset="0"/>
              </a:rPr>
              <a:t>Signal reader R3</a:t>
            </a:r>
          </a:p>
        </p:txBody>
      </p:sp>
    </p:spTree>
    <p:extLst>
      <p:ext uri="{BB962C8B-B14F-4D97-AF65-F5344CB8AC3E}">
        <p14:creationId xmlns:p14="http://schemas.microsoft.com/office/powerpoint/2010/main" val="258841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99688 -0.48589 C 0.99688 -0.48565 0.83594 -0.38033 0.675 -0.27477 " pathEditMode="fixed" rAng="0" ptsTypes="AA">
                                      <p:cBhvr>
                                        <p:cTn id="6" dur="500" fill="hold"/>
                                        <p:tgtEl>
                                          <p:spTgt spid="9"/>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91140" name="Rectangle 7"/>
          <p:cNvSpPr>
            <a:spLocks noChangeArrowheads="1"/>
          </p:cNvSpPr>
          <p:nvPr/>
        </p:nvSpPr>
        <p:spPr bwMode="auto">
          <a:xfrm>
            <a:off x="2438400" y="2819400"/>
            <a:ext cx="4495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1137"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91138"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R3 gets signal (no waiting threads)</a:t>
            </a:r>
          </a:p>
          <a:p>
            <a:pPr marL="0" indent="0" algn="ctr">
              <a:buNone/>
            </a:pPr>
            <a:r>
              <a:rPr lang="en-US" altLang="ko-KR" dirty="0">
                <a:ea typeface="굴림" charset="0"/>
                <a:cs typeface="굴림" charset="0"/>
              </a:rPr>
              <a:t>AR = 0, WR = 1, AW = 0, WW = 0</a:t>
            </a:r>
          </a:p>
          <a:p>
            <a:pPr marL="0" indent="0" algn="ctr">
              <a:buNone/>
            </a:pPr>
            <a:endParaRPr lang="en-US" dirty="0">
              <a:ea typeface="ＭＳ Ｐゴシック" charset="0"/>
              <a:cs typeface="ＭＳ Ｐゴシック" charset="0"/>
            </a:endParaRPr>
          </a:p>
        </p:txBody>
      </p:sp>
      <p:sp>
        <p:nvSpPr>
          <p:cNvPr id="8" name="AutoShape 4"/>
          <p:cNvSpPr>
            <a:spLocks noChangeArrowheads="1"/>
          </p:cNvSpPr>
          <p:nvPr/>
        </p:nvSpPr>
        <p:spPr bwMode="auto">
          <a:xfrm>
            <a:off x="-1981200" y="6248400"/>
            <a:ext cx="1905000" cy="7620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Receive signal from W1</a:t>
            </a:r>
          </a:p>
        </p:txBody>
      </p:sp>
    </p:spTree>
    <p:extLst>
      <p:ext uri="{BB962C8B-B14F-4D97-AF65-F5344CB8AC3E}">
        <p14:creationId xmlns:p14="http://schemas.microsoft.com/office/powerpoint/2010/main" val="4225189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91771 -0.86412 C 0.91771 -0.86389 0.75677 -0.75857 0.59583 -0.65301 " pathEditMode="fixed" rAng="0" ptsTypes="AA">
                                      <p:cBhvr>
                                        <p:cTn id="6" dur="500" fill="hold"/>
                                        <p:tgtEl>
                                          <p:spTgt spid="8"/>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7"/>
          <p:cNvSpPr>
            <a:spLocks noChangeArrowheads="1"/>
          </p:cNvSpPr>
          <p:nvPr/>
        </p:nvSpPr>
        <p:spPr bwMode="auto">
          <a:xfrm>
            <a:off x="2447192" y="300697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216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9216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92162"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R3 gets signal (no waiting threads)</a:t>
            </a:r>
          </a:p>
          <a:p>
            <a:pPr marL="0" indent="0" algn="ctr">
              <a:buNone/>
            </a:pPr>
            <a:r>
              <a:rPr lang="en-US" altLang="ko-KR" dirty="0">
                <a:ea typeface="굴림" charset="0"/>
                <a:cs typeface="굴림" charset="0"/>
              </a:rPr>
              <a:t>AR = 0, WR = </a:t>
            </a:r>
            <a:r>
              <a:rPr lang="en-US" altLang="ko-KR" dirty="0">
                <a:solidFill>
                  <a:srgbClr val="FF0000"/>
                </a:solidFill>
                <a:ea typeface="굴림" charset="0"/>
                <a:cs typeface="굴림" charset="0"/>
              </a:rPr>
              <a:t>0</a:t>
            </a:r>
            <a:r>
              <a:rPr lang="en-US" altLang="ko-KR" dirty="0">
                <a:ea typeface="굴림" charset="0"/>
                <a:cs typeface="굴림" charset="0"/>
              </a:rPr>
              <a:t>, AW = 0,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2832623399"/>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7"/>
          <p:cNvSpPr>
            <a:spLocks noChangeArrowheads="1"/>
          </p:cNvSpPr>
          <p:nvPr/>
        </p:nvSpPr>
        <p:spPr bwMode="auto">
          <a:xfrm>
            <a:off x="2438400" y="4267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3185"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9318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R3 accessing dbase (no waiting threads)</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ea typeface="굴림" charset="0"/>
                <a:cs typeface="굴림" charset="0"/>
              </a:rPr>
              <a:t>, WR = </a:t>
            </a:r>
            <a:r>
              <a:rPr lang="en-US" altLang="ko-KR" dirty="0">
                <a:solidFill>
                  <a:srgbClr val="FF0000"/>
                </a:solidFill>
                <a:ea typeface="굴림" charset="0"/>
                <a:cs typeface="굴림" charset="0"/>
              </a:rPr>
              <a:t>0</a:t>
            </a:r>
            <a:r>
              <a:rPr lang="en-US" altLang="ko-KR" dirty="0">
                <a:ea typeface="굴림" charset="0"/>
                <a:cs typeface="굴림" charset="0"/>
              </a:rPr>
              <a:t>, AW = 0, WW = 0</a:t>
            </a:r>
          </a:p>
          <a:p>
            <a:pPr marL="0" indent="0" algn="ctr">
              <a:buNone/>
            </a:pPr>
            <a:endParaRPr lang="en-US" dirty="0">
              <a:ea typeface="ＭＳ Ｐゴシック" charset="0"/>
              <a:cs typeface="ＭＳ Ｐゴシック" charset="0"/>
            </a:endParaRPr>
          </a:p>
        </p:txBody>
      </p:sp>
      <p:sp>
        <p:nvSpPr>
          <p:cNvPr id="9318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3891530504"/>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7"/>
          <p:cNvSpPr>
            <a:spLocks noChangeArrowheads="1"/>
          </p:cNvSpPr>
          <p:nvPr/>
        </p:nvSpPr>
        <p:spPr bwMode="auto">
          <a:xfrm>
            <a:off x="2438400" y="48006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420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94210" name="Content Placeholder 2"/>
          <p:cNvSpPr>
            <a:spLocks noGrp="1"/>
          </p:cNvSpPr>
          <p:nvPr>
            <p:ph idx="1"/>
          </p:nvPr>
        </p:nvSpPr>
        <p:spPr>
          <a:xfrm>
            <a:off x="2133600" y="838200"/>
            <a:ext cx="7924800" cy="990600"/>
          </a:xfrm>
        </p:spPr>
        <p:txBody>
          <a:bodyPr/>
          <a:lstStyle/>
          <a:p>
            <a:pPr marL="0" indent="0" algn="ctr">
              <a:buNone/>
            </a:pPr>
            <a:r>
              <a:rPr lang="en-US" dirty="0">
                <a:ea typeface="ＭＳ Ｐゴシック" charset="0"/>
                <a:cs typeface="ＭＳ Ｐゴシック" charset="0"/>
              </a:rPr>
              <a:t>R3 finishes (no waiting threads)</a:t>
            </a:r>
          </a:p>
          <a:p>
            <a:pPr marL="0" indent="0" algn="ctr">
              <a:buNone/>
            </a:pPr>
            <a:r>
              <a:rPr lang="en-US" altLang="ko-KR" dirty="0">
                <a:ea typeface="굴림" charset="0"/>
                <a:cs typeface="굴림" charset="0"/>
              </a:rPr>
              <a:t>AR = 1, WR = 0, AW = 0, WW = 0</a:t>
            </a:r>
          </a:p>
          <a:p>
            <a:pPr marL="0" indent="0" algn="ctr">
              <a:buNone/>
            </a:pPr>
            <a:endParaRPr lang="en-US" dirty="0">
              <a:ea typeface="ＭＳ Ｐゴシック" charset="0"/>
              <a:cs typeface="ＭＳ Ｐゴシック" charset="0"/>
            </a:endParaRPr>
          </a:p>
        </p:txBody>
      </p:sp>
      <p:sp>
        <p:nvSpPr>
          <p:cNvPr id="94211"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4132473431"/>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7"/>
          <p:cNvSpPr>
            <a:spLocks noChangeArrowheads="1"/>
          </p:cNvSpPr>
          <p:nvPr/>
        </p:nvSpPr>
        <p:spPr bwMode="auto">
          <a:xfrm>
            <a:off x="2438400" y="56388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523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95234"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R3 finishes (no waiting threads)</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0</a:t>
            </a:r>
            <a:r>
              <a:rPr lang="en-US" altLang="ko-KR" dirty="0">
                <a:ea typeface="굴림" charset="0"/>
                <a:cs typeface="굴림" charset="0"/>
              </a:rPr>
              <a:t>, WR = 0, AW = 0, WW = 0</a:t>
            </a:r>
          </a:p>
          <a:p>
            <a:pPr marL="0" indent="0" algn="ctr">
              <a:buNone/>
            </a:pPr>
            <a:endParaRPr lang="en-US" dirty="0">
              <a:ea typeface="ＭＳ Ｐゴシック" charset="0"/>
              <a:cs typeface="ＭＳ Ｐゴシック" charset="0"/>
            </a:endParaRPr>
          </a:p>
        </p:txBody>
      </p:sp>
      <p:sp>
        <p:nvSpPr>
          <p:cNvPr id="9523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 name="AutoShape 4"/>
          <p:cNvSpPr>
            <a:spLocks noChangeArrowheads="1"/>
          </p:cNvSpPr>
          <p:nvPr/>
        </p:nvSpPr>
        <p:spPr bwMode="auto">
          <a:xfrm>
            <a:off x="-2514600" y="6019800"/>
            <a:ext cx="2438400" cy="9144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All DONE!</a:t>
            </a:r>
          </a:p>
          <a:p>
            <a:r>
              <a:rPr lang="en-US" altLang="ko-KR" dirty="0">
                <a:latin typeface="Helvetica" panose="020B0604020202020204" pitchFamily="34" charset="0"/>
                <a:ea typeface="굴림" panose="020B0600000101010101" pitchFamily="34" charset="-127"/>
                <a:cs typeface="Helvetica" panose="020B0604020202020204" pitchFamily="34" charset="0"/>
              </a:rPr>
              <a:t>DBase is Idle</a:t>
            </a:r>
          </a:p>
        </p:txBody>
      </p:sp>
    </p:spTree>
    <p:extLst>
      <p:ext uri="{BB962C8B-B14F-4D97-AF65-F5344CB8AC3E}">
        <p14:creationId xmlns:p14="http://schemas.microsoft.com/office/powerpoint/2010/main" val="774360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0552 -0.43333 C 1.0552 -0.4331 0.89426 -0.32777 0.73332 -0.22222 " pathEditMode="fixed" rAng="0" ptsTypes="AA">
                                      <p:cBhvr>
                                        <p:cTn id="6" dur="500" fill="hold"/>
                                        <p:tgtEl>
                                          <p:spTgt spid="8"/>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E3C9-B7F6-4BE6-BC72-0E0A55B9BFA9}"/>
              </a:ext>
            </a:extLst>
          </p:cNvPr>
          <p:cNvSpPr>
            <a:spLocks noGrp="1"/>
          </p:cNvSpPr>
          <p:nvPr>
            <p:ph type="title"/>
          </p:nvPr>
        </p:nvSpPr>
        <p:spPr/>
        <p:txBody>
          <a:bodyPr/>
          <a:lstStyle/>
          <a:p>
            <a:r>
              <a:rPr lang="en-US" dirty="0"/>
              <a:t>Example: Try #2: T&amp;S and </a:t>
            </a:r>
            <a:r>
              <a:rPr lang="en-US" dirty="0" err="1">
                <a:latin typeface="Consolas" panose="020B0609020204030204" pitchFamily="49" charset="0"/>
              </a:rPr>
              <a:t>futex</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023852B3-0CDC-454B-890D-1FD10A57535C}"/>
              </a:ext>
            </a:extLst>
          </p:cNvPr>
          <p:cNvSpPr>
            <a:spLocks noGrp="1"/>
          </p:cNvSpPr>
          <p:nvPr>
            <p:ph idx="1"/>
          </p:nvPr>
        </p:nvSpPr>
        <p:spPr>
          <a:xfrm>
            <a:off x="1219200" y="4732674"/>
            <a:ext cx="10744200" cy="1744326"/>
          </a:xfrm>
        </p:spPr>
        <p:txBody>
          <a:bodyPr>
            <a:normAutofit/>
          </a:bodyPr>
          <a:lstStyle/>
          <a:p>
            <a:pPr marL="0" indent="0">
              <a:buNone/>
            </a:pPr>
            <a:r>
              <a:rPr lang="en-US" dirty="0"/>
              <a:t>This is </a:t>
            </a:r>
            <a:r>
              <a:rPr lang="en-US" dirty="0" err="1"/>
              <a:t>syscall</a:t>
            </a:r>
            <a:r>
              <a:rPr lang="en-US" dirty="0"/>
              <a:t>-free in the uncontended case</a:t>
            </a:r>
          </a:p>
          <a:p>
            <a:pPr lvl="1"/>
            <a:r>
              <a:rPr lang="en-US" dirty="0"/>
              <a:t>Temporarily falls back to </a:t>
            </a:r>
            <a:r>
              <a:rPr lang="en-US" dirty="0" err="1"/>
              <a:t>syscalls</a:t>
            </a:r>
            <a:r>
              <a:rPr lang="en-US" dirty="0"/>
              <a:t> if multiple waiters, or concurrent acquire/release</a:t>
            </a:r>
          </a:p>
          <a:p>
            <a:pPr marL="0" indent="0">
              <a:buNone/>
            </a:pPr>
            <a:r>
              <a:rPr lang="en-US" dirty="0"/>
              <a:t>But it can be further optimized! See “</a:t>
            </a:r>
            <a:r>
              <a:rPr lang="en-US" dirty="0">
                <a:hlinkClick r:id="rId3"/>
              </a:rPr>
              <a:t>Futexes are Tricky</a:t>
            </a:r>
            <a:r>
              <a:rPr lang="en-US" dirty="0"/>
              <a:t>” by Ulrich </a:t>
            </a:r>
            <a:r>
              <a:rPr lang="en-US" dirty="0" err="1"/>
              <a:t>Drepper</a:t>
            </a:r>
            <a:endParaRPr lang="en-US" dirty="0"/>
          </a:p>
        </p:txBody>
      </p:sp>
      <p:sp>
        <p:nvSpPr>
          <p:cNvPr id="7" name="Text Box 5">
            <a:extLst>
              <a:ext uri="{FF2B5EF4-FFF2-40B4-BE49-F238E27FC236}">
                <a16:creationId xmlns:a16="http://schemas.microsoft.com/office/drawing/2014/main" id="{FD31D945-3296-45FA-9F38-10591FC655B2}"/>
              </a:ext>
            </a:extLst>
          </p:cNvPr>
          <p:cNvSpPr txBox="1">
            <a:spLocks noChangeArrowheads="1"/>
          </p:cNvSpPr>
          <p:nvPr/>
        </p:nvSpPr>
        <p:spPr bwMode="auto">
          <a:xfrm>
            <a:off x="6595716" y="706437"/>
            <a:ext cx="5596284" cy="333322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r>
              <a:rPr lang="en-US" altLang="en-US" b="0" dirty="0">
                <a:latin typeface="Consolas" charset="0"/>
                <a:ea typeface="Consolas" charset="0"/>
                <a:cs typeface="Consolas" charset="0"/>
              </a:rPr>
              <a:t>release(int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bool *maybe)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err="1">
                <a:solidFill>
                  <a:schemeClr val="accent5">
                    <a:lumMod val="50000"/>
                  </a:schemeClr>
                </a:solidFill>
                <a:latin typeface="Consolas" charset="0"/>
                <a:ea typeface="Consolas" charset="0"/>
                <a:cs typeface="Consolas" charset="0"/>
              </a:rPr>
              <a:t>thelock</a:t>
            </a:r>
            <a:r>
              <a:rPr lang="en-US" altLang="en-US" b="0" dirty="0">
                <a:solidFill>
                  <a:schemeClr val="accent5">
                    <a:lumMod val="50000"/>
                  </a:schemeClr>
                </a:solidFill>
                <a:latin typeface="Consolas" charset="0"/>
                <a:ea typeface="Consolas" charset="0"/>
                <a:cs typeface="Consolas" charset="0"/>
              </a:rPr>
              <a:t> = 0;</a:t>
            </a:r>
          </a:p>
          <a:p>
            <a:pPr algn="l">
              <a:lnSpc>
                <a:spcPct val="90000"/>
              </a:lnSpc>
              <a:spcBef>
                <a:spcPct val="10000"/>
              </a:spcBef>
              <a:buSzPct val="100000"/>
            </a:pPr>
            <a:r>
              <a:rPr lang="en-US" altLang="en-US" b="0" dirty="0">
                <a:solidFill>
                  <a:srgbClr val="2A40E2"/>
                </a:solidFill>
                <a:latin typeface="Consolas" charset="0"/>
                <a:ea typeface="Consolas" charset="0"/>
                <a:cs typeface="Consolas" charset="0"/>
              </a:rPr>
              <a:t>	</a:t>
            </a:r>
            <a:r>
              <a:rPr lang="en-US" altLang="en-US" b="0" dirty="0">
                <a:latin typeface="Consolas" charset="0"/>
                <a:ea typeface="Consolas" charset="0"/>
                <a:cs typeface="Consolas" charset="0"/>
              </a:rPr>
              <a:t>if (*maybe) {</a:t>
            </a:r>
          </a:p>
          <a:p>
            <a:pPr algn="l">
              <a:lnSpc>
                <a:spcPct val="90000"/>
              </a:lnSpc>
              <a:spcBef>
                <a:spcPct val="10000"/>
              </a:spcBef>
              <a:buSzPct val="100000"/>
            </a:pPr>
            <a:r>
              <a:rPr lang="en-US" altLang="en-US" b="0" dirty="0">
                <a:latin typeface="Consolas" charset="0"/>
                <a:ea typeface="Consolas" charset="0"/>
                <a:cs typeface="Consolas" charset="0"/>
              </a:rPr>
              <a:t>		*maybe = false;</a:t>
            </a:r>
          </a:p>
          <a:p>
            <a:pPr algn="l">
              <a:lnSpc>
                <a:spcPct val="90000"/>
              </a:lnSpc>
              <a:spcBef>
                <a:spcPct val="10000"/>
              </a:spcBef>
              <a:buSzPct val="100000"/>
            </a:pPr>
            <a:r>
              <a:rPr lang="en-US" altLang="en-US" b="0" dirty="0">
                <a:latin typeface="Consolas" charset="0"/>
                <a:ea typeface="Consolas" charset="0"/>
                <a:cs typeface="Consolas" charset="0"/>
              </a:rPr>
              <a:t>		// Try to wake up someone</a:t>
            </a:r>
          </a:p>
          <a:p>
            <a:pPr algn="l">
              <a:lnSpc>
                <a:spcPct val="90000"/>
              </a:lnSpc>
              <a:spcBef>
                <a:spcPct val="10000"/>
              </a:spcBef>
              <a:buSzPct val="100000"/>
            </a:pPr>
            <a:r>
              <a:rPr lang="en-US" altLang="en-US" b="0" dirty="0">
                <a:latin typeface="Consolas" charset="0"/>
                <a:ea typeface="Consolas" charset="0"/>
                <a:cs typeface="Consolas" charset="0"/>
              </a:rPr>
              <a:t>		</a:t>
            </a:r>
            <a:r>
              <a:rPr lang="en-US" altLang="en-US" b="0" dirty="0" err="1">
                <a:solidFill>
                  <a:schemeClr val="accent2"/>
                </a:solidFill>
                <a:latin typeface="Consolas" charset="0"/>
                <a:ea typeface="Consolas" charset="0"/>
                <a:cs typeface="Consolas" charset="0"/>
              </a:rPr>
              <a:t>futex</a:t>
            </a:r>
            <a:r>
              <a:rPr lang="en-US" altLang="en-US" b="0" dirty="0">
                <a:solidFill>
                  <a:schemeClr val="accent2"/>
                </a:solidFill>
                <a:latin typeface="Consolas" charset="0"/>
                <a:ea typeface="Consolas" charset="0"/>
                <a:cs typeface="Consolas" charset="0"/>
              </a:rPr>
              <a:t>(</a:t>
            </a:r>
            <a:r>
              <a:rPr lang="en-US" altLang="en-US" b="0" dirty="0" err="1">
                <a:solidFill>
                  <a:schemeClr val="accent2"/>
                </a:solidFill>
                <a:latin typeface="Consolas" charset="0"/>
                <a:ea typeface="Consolas" charset="0"/>
                <a:cs typeface="Consolas" charset="0"/>
              </a:rPr>
              <a:t>thelock</a:t>
            </a:r>
            <a:r>
              <a:rPr lang="en-US" altLang="en-US" b="0" dirty="0">
                <a:solidFill>
                  <a:schemeClr val="accent2"/>
                </a:solidFill>
                <a:latin typeface="Consolas" charset="0"/>
                <a:ea typeface="Consolas" charset="0"/>
                <a:cs typeface="Consolas" charset="0"/>
              </a:rPr>
              <a:t>, FUTEX_WAKE, 1);</a:t>
            </a:r>
          </a:p>
          <a:p>
            <a:pPr algn="l">
              <a:lnSpc>
                <a:spcPct val="90000"/>
              </a:lnSpc>
              <a:spcBef>
                <a:spcPct val="10000"/>
              </a:spcBef>
              <a:buSzPct val="100000"/>
            </a:pPr>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endParaRPr lang="en-US" altLang="en-US" b="0" dirty="0">
              <a:solidFill>
                <a:schemeClr val="hlink"/>
              </a:solidFill>
              <a:latin typeface="Consolas" charset="0"/>
              <a:ea typeface="Consolas" charset="0"/>
              <a:cs typeface="Consolas" charset="0"/>
            </a:endParaRPr>
          </a:p>
        </p:txBody>
      </p:sp>
      <p:sp>
        <p:nvSpPr>
          <p:cNvPr id="9" name="Text Box 4">
            <a:extLst>
              <a:ext uri="{FF2B5EF4-FFF2-40B4-BE49-F238E27FC236}">
                <a16:creationId xmlns:a16="http://schemas.microsoft.com/office/drawing/2014/main" id="{1162A227-EC73-435D-9290-CF11F61DC66F}"/>
              </a:ext>
            </a:extLst>
          </p:cNvPr>
          <p:cNvSpPr txBox="1">
            <a:spLocks noChangeArrowheads="1"/>
          </p:cNvSpPr>
          <p:nvPr/>
        </p:nvSpPr>
        <p:spPr bwMode="auto">
          <a:xfrm>
            <a:off x="575916" y="706437"/>
            <a:ext cx="8415684" cy="397031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b="0" dirty="0">
                <a:solidFill>
                  <a:schemeClr val="accent5">
                    <a:lumMod val="50000"/>
                  </a:schemeClr>
                </a:solidFill>
                <a:latin typeface="Consolas" charset="0"/>
                <a:ea typeface="Consolas" charset="0"/>
                <a:cs typeface="Consolas" charset="0"/>
              </a:rPr>
              <a:t>bool maybe = false;</a:t>
            </a:r>
          </a:p>
          <a:p>
            <a:pPr algn="l"/>
            <a:r>
              <a:rPr lang="en-US" altLang="en-US" b="0" dirty="0">
                <a:solidFill>
                  <a:schemeClr val="accent5">
                    <a:lumMod val="50000"/>
                  </a:schemeClr>
                </a:solidFill>
                <a:latin typeface="Consolas" charset="0"/>
                <a:ea typeface="Consolas" charset="0"/>
                <a:cs typeface="Consolas" charset="0"/>
              </a:rPr>
              <a:t>int </a:t>
            </a:r>
            <a:r>
              <a:rPr lang="en-US" altLang="en-US" b="0" dirty="0" err="1">
                <a:solidFill>
                  <a:schemeClr val="accent5">
                    <a:lumMod val="50000"/>
                  </a:schemeClr>
                </a:solidFill>
                <a:latin typeface="Consolas" charset="0"/>
                <a:ea typeface="Consolas" charset="0"/>
                <a:cs typeface="Consolas" charset="0"/>
              </a:rPr>
              <a:t>mylock</a:t>
            </a:r>
            <a:r>
              <a:rPr lang="en-US" altLang="en-US" b="0" dirty="0">
                <a:solidFill>
                  <a:schemeClr val="accent5">
                    <a:lumMod val="50000"/>
                  </a:schemeClr>
                </a:solidFill>
                <a:latin typeface="Consolas" charset="0"/>
                <a:ea typeface="Consolas" charset="0"/>
                <a:cs typeface="Consolas" charset="0"/>
              </a:rPr>
              <a:t> = 0; // Interface: acquire(&amp;</a:t>
            </a:r>
            <a:r>
              <a:rPr lang="en-US" altLang="en-US" b="0" dirty="0" err="1">
                <a:solidFill>
                  <a:schemeClr val="accent5">
                    <a:lumMod val="50000"/>
                  </a:schemeClr>
                </a:solidFill>
                <a:latin typeface="Consolas" charset="0"/>
                <a:ea typeface="Consolas" charset="0"/>
                <a:cs typeface="Consolas" charset="0"/>
              </a:rPr>
              <a:t>mylock</a:t>
            </a:r>
            <a:r>
              <a:rPr lang="en-US" altLang="en-US" b="0" dirty="0">
                <a:solidFill>
                  <a:schemeClr val="accent5">
                    <a:lumMod val="50000"/>
                  </a:schemeClr>
                </a:solidFill>
                <a:latin typeface="Consolas" charset="0"/>
                <a:ea typeface="Consolas" charset="0"/>
                <a:cs typeface="Consolas" charset="0"/>
              </a:rPr>
              <a:t>, &amp;</a:t>
            </a:r>
            <a:r>
              <a:rPr lang="en-US" altLang="en-US" b="0" dirty="0" err="1">
                <a:solidFill>
                  <a:schemeClr val="accent5">
                    <a:lumMod val="50000"/>
                  </a:schemeClr>
                </a:solidFill>
                <a:latin typeface="Consolas" charset="0"/>
                <a:ea typeface="Consolas" charset="0"/>
                <a:cs typeface="Consolas" charset="0"/>
              </a:rPr>
              <a:t>maybe_waiters</a:t>
            </a:r>
            <a:r>
              <a:rPr lang="en-US" altLang="en-US" b="0" dirty="0">
                <a:solidFill>
                  <a:schemeClr val="accent5">
                    <a:lumMod val="50000"/>
                  </a:schemeClr>
                </a:solidFill>
                <a:latin typeface="Consolas" charset="0"/>
                <a:ea typeface="Consolas" charset="0"/>
                <a:cs typeface="Consolas" charset="0"/>
              </a:rPr>
              <a:t>);</a:t>
            </a:r>
          </a:p>
          <a:p>
            <a:r>
              <a:rPr lang="en-US" altLang="en-US" b="0" dirty="0">
                <a:solidFill>
                  <a:schemeClr val="accent5">
                    <a:lumMod val="50000"/>
                  </a:schemeClr>
                </a:solidFill>
                <a:latin typeface="Consolas" charset="0"/>
                <a:ea typeface="Consolas" charset="0"/>
                <a:cs typeface="Consolas" charset="0"/>
              </a:rPr>
              <a:t>                //            release(&amp;</a:t>
            </a:r>
            <a:r>
              <a:rPr lang="en-US" altLang="en-US" b="0" dirty="0" err="1">
                <a:solidFill>
                  <a:schemeClr val="accent5">
                    <a:lumMod val="50000"/>
                  </a:schemeClr>
                </a:solidFill>
                <a:latin typeface="Consolas" charset="0"/>
                <a:ea typeface="Consolas" charset="0"/>
                <a:cs typeface="Consolas" charset="0"/>
              </a:rPr>
              <a:t>mylock</a:t>
            </a:r>
            <a:r>
              <a:rPr lang="en-US" altLang="en-US" b="0" dirty="0">
                <a:solidFill>
                  <a:schemeClr val="accent5">
                    <a:lumMod val="50000"/>
                  </a:schemeClr>
                </a:solidFill>
                <a:latin typeface="Consolas" charset="0"/>
                <a:ea typeface="Consolas" charset="0"/>
                <a:cs typeface="Consolas" charset="0"/>
              </a:rPr>
              <a:t>, &amp;</a:t>
            </a:r>
            <a:r>
              <a:rPr lang="en-US" altLang="en-US" b="0" dirty="0" err="1">
                <a:solidFill>
                  <a:schemeClr val="accent5">
                    <a:lumMod val="50000"/>
                  </a:schemeClr>
                </a:solidFill>
                <a:latin typeface="Consolas" charset="0"/>
                <a:ea typeface="Consolas" charset="0"/>
                <a:cs typeface="Consolas" charset="0"/>
              </a:rPr>
              <a:t>maybe_waiters</a:t>
            </a:r>
            <a:r>
              <a:rPr lang="en-US" altLang="en-US" b="0" dirty="0">
                <a:solidFill>
                  <a:schemeClr val="accent5">
                    <a:lumMod val="50000"/>
                  </a:schemeClr>
                </a:solidFill>
                <a:latin typeface="Consolas" charset="0"/>
                <a:ea typeface="Consolas" charset="0"/>
                <a:cs typeface="Consolas" charset="0"/>
              </a:rPr>
              <a:t>);</a:t>
            </a:r>
          </a:p>
          <a:p>
            <a:pPr algn="l"/>
            <a:endParaRPr lang="en-US" altLang="en-US" b="0" dirty="0">
              <a:latin typeface="Consolas" charset="0"/>
              <a:ea typeface="Consolas" charset="0"/>
              <a:cs typeface="Consolas" charset="0"/>
            </a:endParaRPr>
          </a:p>
          <a:p>
            <a:pPr algn="l"/>
            <a:r>
              <a:rPr lang="en-US" altLang="en-US" b="0" dirty="0">
                <a:latin typeface="Consolas" charset="0"/>
                <a:ea typeface="Consolas" charset="0"/>
                <a:cs typeface="Consolas" charset="0"/>
              </a:rPr>
              <a:t>acquire(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bool *maybe) {</a:t>
            </a:r>
          </a:p>
          <a:p>
            <a:pPr algn="l"/>
            <a:r>
              <a:rPr lang="en-US" altLang="en-US" b="0" dirty="0">
                <a:latin typeface="Consolas" charset="0"/>
                <a:ea typeface="Consolas" charset="0"/>
                <a:cs typeface="Consolas" charset="0"/>
              </a:rPr>
              <a:t>	while (</a:t>
            </a:r>
            <a:r>
              <a:rPr lang="en-US" altLang="en-US" b="0" dirty="0" err="1">
                <a:solidFill>
                  <a:srgbClr val="FF0000"/>
                </a:solidFill>
                <a:latin typeface="Consolas" charset="0"/>
                <a:ea typeface="Consolas" charset="0"/>
                <a:cs typeface="Consolas" charset="0"/>
              </a:rPr>
              <a:t>test&amp;set</a:t>
            </a:r>
            <a:r>
              <a:rPr lang="en-US" altLang="en-US" b="0" dirty="0">
                <a:solidFill>
                  <a:srgbClr val="FF0000"/>
                </a:solidFill>
                <a:latin typeface="Consolas" charset="0"/>
                <a:ea typeface="Consolas" charset="0"/>
                <a:cs typeface="Consolas" charset="0"/>
              </a:rPr>
              <a:t>(</a:t>
            </a:r>
            <a:r>
              <a:rPr lang="en-US" altLang="en-US" b="0" dirty="0" err="1">
                <a:solidFill>
                  <a:srgbClr val="FF0000"/>
                </a:solidFill>
                <a:latin typeface="Consolas" charset="0"/>
                <a:ea typeface="Consolas" charset="0"/>
                <a:cs typeface="Consolas" charset="0"/>
              </a:rPr>
              <a:t>thelock</a:t>
            </a:r>
            <a:r>
              <a:rPr lang="en-US" altLang="en-US" b="0" dirty="0">
                <a:solidFill>
                  <a:srgbClr val="FF0000"/>
                </a:solidFill>
                <a:latin typeface="Consolas" charset="0"/>
                <a:ea typeface="Consolas" charset="0"/>
                <a:cs typeface="Consolas" charset="0"/>
              </a:rPr>
              <a:t>)</a:t>
            </a:r>
            <a:r>
              <a:rPr lang="en-US" altLang="en-US" b="0" dirty="0">
                <a:latin typeface="Consolas" charset="0"/>
                <a:ea typeface="Consolas" charset="0"/>
                <a:cs typeface="Consolas" charset="0"/>
              </a:rPr>
              <a:t>) {</a:t>
            </a:r>
          </a:p>
          <a:p>
            <a:r>
              <a:rPr lang="en-US" altLang="en-US" b="0" dirty="0">
                <a:latin typeface="Consolas" charset="0"/>
                <a:ea typeface="Consolas" charset="0"/>
                <a:cs typeface="Consolas" charset="0"/>
              </a:rPr>
              <a:t>		// Sleep, since lock busy!</a:t>
            </a:r>
          </a:p>
          <a:p>
            <a:pPr algn="l"/>
            <a:r>
              <a:rPr lang="en-US" altLang="en-US" b="0" dirty="0">
                <a:latin typeface="Consolas" charset="0"/>
                <a:ea typeface="Consolas" charset="0"/>
                <a:cs typeface="Consolas" charset="0"/>
              </a:rPr>
              <a:t>		*maybe = true;</a:t>
            </a:r>
          </a:p>
          <a:p>
            <a:pPr algn="l"/>
            <a:r>
              <a:rPr lang="en-US" altLang="en-US" b="0" dirty="0">
                <a:latin typeface="Consolas" charset="0"/>
                <a:ea typeface="Consolas" charset="0"/>
                <a:cs typeface="Consolas" charset="0"/>
              </a:rPr>
              <a:t>		</a:t>
            </a:r>
            <a:r>
              <a:rPr lang="en-US" altLang="en-US" b="0" dirty="0" err="1">
                <a:solidFill>
                  <a:schemeClr val="accent2"/>
                </a:solidFill>
                <a:latin typeface="Consolas" charset="0"/>
                <a:ea typeface="Consolas" charset="0"/>
                <a:cs typeface="Consolas" charset="0"/>
              </a:rPr>
              <a:t>futex</a:t>
            </a:r>
            <a:r>
              <a:rPr lang="en-US" altLang="en-US" b="0" dirty="0">
                <a:solidFill>
                  <a:schemeClr val="accent2"/>
                </a:solidFill>
                <a:latin typeface="Consolas" charset="0"/>
                <a:ea typeface="Consolas" charset="0"/>
                <a:cs typeface="Consolas" charset="0"/>
              </a:rPr>
              <a:t>(</a:t>
            </a:r>
            <a:r>
              <a:rPr lang="en-US" altLang="en-US" b="0" dirty="0" err="1">
                <a:solidFill>
                  <a:schemeClr val="accent2"/>
                </a:solidFill>
                <a:latin typeface="Consolas" charset="0"/>
                <a:ea typeface="Consolas" charset="0"/>
                <a:cs typeface="Consolas" charset="0"/>
              </a:rPr>
              <a:t>thelock</a:t>
            </a:r>
            <a:r>
              <a:rPr lang="en-US" altLang="en-US" b="0" dirty="0">
                <a:solidFill>
                  <a:schemeClr val="accent2"/>
                </a:solidFill>
                <a:latin typeface="Consolas" charset="0"/>
                <a:ea typeface="Consolas" charset="0"/>
                <a:cs typeface="Consolas" charset="0"/>
              </a:rPr>
              <a:t>, FUTEX_WAIT, 1);</a:t>
            </a:r>
          </a:p>
          <a:p>
            <a:pPr algn="l"/>
            <a:endParaRPr lang="en-US" altLang="en-US" b="0" dirty="0">
              <a:solidFill>
                <a:schemeClr val="accent2"/>
              </a:solidFill>
              <a:latin typeface="Consolas" charset="0"/>
              <a:ea typeface="Consolas" charset="0"/>
              <a:cs typeface="Consolas" charset="0"/>
            </a:endParaRPr>
          </a:p>
          <a:p>
            <a:pPr algn="l"/>
            <a:r>
              <a:rPr lang="en-US" altLang="en-US" b="0" dirty="0">
                <a:solidFill>
                  <a:schemeClr val="accent2"/>
                </a:solidFill>
                <a:latin typeface="Consolas" charset="0"/>
                <a:ea typeface="Consolas" charset="0"/>
                <a:cs typeface="Consolas" charset="0"/>
              </a:rPr>
              <a:t>		</a:t>
            </a:r>
            <a:r>
              <a:rPr lang="en-US" altLang="en-US" b="0" dirty="0">
                <a:latin typeface="Consolas" charset="0"/>
                <a:ea typeface="Consolas" charset="0"/>
                <a:cs typeface="Consolas" charset="0"/>
              </a:rPr>
              <a:t>// Make sure other sleepers not stuck</a:t>
            </a:r>
          </a:p>
          <a:p>
            <a:pPr algn="l"/>
            <a:r>
              <a:rPr lang="en-US" altLang="en-US" b="0" dirty="0">
                <a:latin typeface="Consolas" charset="0"/>
                <a:ea typeface="Consolas" charset="0"/>
                <a:cs typeface="Consolas" charset="0"/>
              </a:rPr>
              <a:t>		*maybe = true;</a:t>
            </a:r>
          </a:p>
          <a:p>
            <a:pPr algn="l"/>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p>
        </p:txBody>
      </p:sp>
      <p:sp>
        <p:nvSpPr>
          <p:cNvPr id="11" name="AutoShape 7">
            <a:extLst>
              <a:ext uri="{FF2B5EF4-FFF2-40B4-BE49-F238E27FC236}">
                <a16:creationId xmlns:a16="http://schemas.microsoft.com/office/drawing/2014/main" id="{B61CD74D-455A-43A0-B4F1-02061711597D}"/>
              </a:ext>
            </a:extLst>
          </p:cNvPr>
          <p:cNvSpPr>
            <a:spLocks noChangeAspect="1" noChangeArrowheads="1" noTextEdit="1"/>
          </p:cNvSpPr>
          <p:nvPr/>
        </p:nvSpPr>
        <p:spPr bwMode="auto">
          <a:xfrm>
            <a:off x="3649398" y="1011237"/>
            <a:ext cx="626224"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endParaRPr lang="en-US"/>
          </a:p>
        </p:txBody>
      </p:sp>
    </p:spTree>
    <p:extLst>
      <p:ext uri="{BB962C8B-B14F-4D97-AF65-F5344CB8AC3E}">
        <p14:creationId xmlns:p14="http://schemas.microsoft.com/office/powerpoint/2010/main" val="1284068584"/>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ko-KR">
                <a:ea typeface="굴림" panose="020B0600000101010101" pitchFamily="34" charset="-127"/>
              </a:rPr>
              <a:t>Questions</a:t>
            </a:r>
          </a:p>
        </p:txBody>
      </p:sp>
      <p:sp>
        <p:nvSpPr>
          <p:cNvPr id="490499" name="Rectangle 3"/>
          <p:cNvSpPr>
            <a:spLocks noGrp="1" noChangeArrowheads="1"/>
          </p:cNvSpPr>
          <p:nvPr>
            <p:ph type="body" idx="1"/>
          </p:nvPr>
        </p:nvSpPr>
        <p:spPr>
          <a:xfrm>
            <a:off x="1752600" y="685800"/>
            <a:ext cx="8763000" cy="6019800"/>
          </a:xfrm>
        </p:spPr>
        <p:txBody>
          <a:bodyPr/>
          <a:lstStyle/>
          <a:p>
            <a:pPr marL="0" indent="0">
              <a:lnSpc>
                <a:spcPct val="85000"/>
              </a:lnSpc>
              <a:spcBef>
                <a:spcPct val="20000"/>
              </a:spcBef>
              <a:buNone/>
              <a:tabLst>
                <a:tab pos="688975" algn="l"/>
                <a:tab pos="1027113" algn="l"/>
                <a:tab pos="4346575" algn="l"/>
              </a:tabLst>
            </a:pPr>
            <a:endParaRPr lang="en-US" altLang="ko-KR" dirty="0">
              <a:ea typeface="굴림" panose="020B0600000101010101" pitchFamily="34" charset="-127"/>
            </a:endParaRPr>
          </a:p>
          <a:p>
            <a:pPr marL="0" indent="0">
              <a:lnSpc>
                <a:spcPct val="85000"/>
              </a:lnSpc>
              <a:spcBef>
                <a:spcPct val="20000"/>
              </a:spcBef>
              <a:buNone/>
              <a:tabLst>
                <a:tab pos="688975" algn="l"/>
                <a:tab pos="1027113" algn="l"/>
                <a:tab pos="4346575" algn="l"/>
              </a:tabLst>
            </a:pPr>
            <a:r>
              <a:rPr lang="en-US" altLang="ko-KR" dirty="0">
                <a:ea typeface="굴림" panose="020B0600000101010101" pitchFamily="34" charset="-127"/>
              </a:rPr>
              <a:t>Can readers starve?  Consider Reader() entry code:</a:t>
            </a:r>
          </a:p>
          <a:p>
            <a:pPr lvl="1">
              <a:lnSpc>
                <a:spcPct val="85000"/>
              </a:lnSpc>
              <a:spcBef>
                <a:spcPct val="20000"/>
              </a:spcBef>
              <a:buNone/>
              <a:tabLst>
                <a:tab pos="688975" algn="l"/>
                <a:tab pos="1027113" algn="l"/>
                <a:tab pos="4346575" algn="l"/>
              </a:tabLst>
            </a:pPr>
            <a:r>
              <a:rPr lang="en-US" altLang="ko-KR" sz="2000" dirty="0">
                <a:latin typeface="Courier New" panose="02070309020205020404" pitchFamily="49" charset="0"/>
                <a:ea typeface="굴림" panose="020B0600000101010101" pitchFamily="34" charset="-127"/>
              </a:rPr>
              <a:t>	</a:t>
            </a:r>
            <a:r>
              <a:rPr lang="en-US" altLang="ko-KR" sz="2000" b="1" dirty="0">
                <a:latin typeface="Courier New" panose="02070309020205020404" pitchFamily="49" charset="0"/>
                <a:ea typeface="굴림" panose="020B0600000101010101" pitchFamily="34" charset="-127"/>
              </a:rPr>
              <a:t>while ((AW + WW) &gt; 0) {	</a:t>
            </a:r>
            <a:r>
              <a:rPr lang="en-US" altLang="ko-KR" sz="2000" b="1" dirty="0">
                <a:solidFill>
                  <a:schemeClr val="accent2"/>
                </a:solidFill>
                <a:latin typeface="Courier New" panose="02070309020205020404" pitchFamily="49" charset="0"/>
                <a:ea typeface="굴림" panose="020B0600000101010101" pitchFamily="34" charset="-127"/>
              </a:rPr>
              <a:t>// Is it safe to read?</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WR++;	</a:t>
            </a:r>
            <a:r>
              <a:rPr lang="en-US" altLang="ko-KR" sz="2000" b="1" dirty="0">
                <a:solidFill>
                  <a:schemeClr val="accent2"/>
                </a:solidFill>
                <a:latin typeface="Courier New" panose="02070309020205020404" pitchFamily="49" charset="0"/>
                <a:ea typeface="굴림" panose="020B0600000101010101" pitchFamily="34" charset="-127"/>
              </a:rPr>
              <a:t>// No. Writers exist</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a:t>
            </a:r>
            <a:r>
              <a:rPr lang="en-US" altLang="ko-KR" sz="2000" b="1" dirty="0" err="1">
                <a:latin typeface="Courier New" panose="02070309020205020404" pitchFamily="49" charset="0"/>
                <a:ea typeface="굴림" panose="020B0600000101010101" pitchFamily="34" charset="-127"/>
              </a:rPr>
              <a:t>cond_wait</a:t>
            </a:r>
            <a:r>
              <a:rPr lang="en-US" altLang="ko-KR" sz="2000" b="1" dirty="0">
                <a:latin typeface="Courier New" panose="02070309020205020404" pitchFamily="49" charset="0"/>
                <a:ea typeface="굴림" panose="020B0600000101010101" pitchFamily="34" charset="-127"/>
              </a:rPr>
              <a:t>(&amp;</a:t>
            </a:r>
            <a:r>
              <a:rPr lang="en-US" altLang="ko-KR" sz="2000" b="1" dirty="0" err="1">
                <a:latin typeface="Courier New" panose="02070309020205020404" pitchFamily="49" charset="0"/>
                <a:ea typeface="굴림" panose="020B0600000101010101" pitchFamily="34" charset="-127"/>
              </a:rPr>
              <a:t>okToRead</a:t>
            </a:r>
            <a:r>
              <a:rPr lang="en-US" altLang="ko-KR" sz="2000" b="1" dirty="0">
                <a:latin typeface="Courier New" panose="02070309020205020404" pitchFamily="49" charset="0"/>
                <a:ea typeface="굴림" panose="020B0600000101010101" pitchFamily="34" charset="-127"/>
              </a:rPr>
              <a:t>,&amp;lock);</a:t>
            </a:r>
            <a:r>
              <a:rPr lang="en-US" altLang="ko-KR" sz="2000" b="1" dirty="0">
                <a:solidFill>
                  <a:schemeClr val="accent2"/>
                </a:solidFill>
                <a:latin typeface="Courier New" panose="02070309020205020404" pitchFamily="49" charset="0"/>
                <a:ea typeface="굴림" panose="020B0600000101010101" pitchFamily="34" charset="-127"/>
              </a:rPr>
              <a:t>// Sleep on </a:t>
            </a:r>
            <a:r>
              <a:rPr lang="en-US" altLang="ko-KR" sz="2000" b="1" dirty="0" err="1">
                <a:solidFill>
                  <a:schemeClr val="accent2"/>
                </a:solidFill>
                <a:latin typeface="Courier New" panose="02070309020205020404" pitchFamily="49" charset="0"/>
                <a:ea typeface="굴림" panose="020B0600000101010101" pitchFamily="34" charset="-127"/>
              </a:rPr>
              <a:t>cond</a:t>
            </a:r>
            <a:r>
              <a:rPr lang="en-US" altLang="ko-KR" sz="2000" b="1" dirty="0">
                <a:solidFill>
                  <a:schemeClr val="accent2"/>
                </a:solidFill>
                <a:latin typeface="Courier New" panose="02070309020205020404" pitchFamily="49" charset="0"/>
                <a:ea typeface="굴림" panose="020B0600000101010101" pitchFamily="34" charset="-127"/>
              </a:rPr>
              <a:t> </a:t>
            </a:r>
            <a:r>
              <a:rPr lang="en-US" altLang="ko-KR" sz="2000" b="1" dirty="0" err="1">
                <a:solidFill>
                  <a:schemeClr val="accent2"/>
                </a:solidFill>
                <a:latin typeface="Courier New" panose="02070309020205020404" pitchFamily="49" charset="0"/>
                <a:ea typeface="굴림" panose="020B0600000101010101" pitchFamily="34" charset="-127"/>
              </a:rPr>
              <a:t>var</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WR--;	</a:t>
            </a:r>
            <a:r>
              <a:rPr lang="en-US" altLang="ko-KR" sz="2000" b="1" dirty="0">
                <a:solidFill>
                  <a:schemeClr val="accent2"/>
                </a:solidFill>
                <a:latin typeface="Courier New" panose="02070309020205020404" pitchFamily="49" charset="0"/>
                <a:ea typeface="굴림" panose="020B0600000101010101" pitchFamily="34" charset="-127"/>
              </a:rPr>
              <a:t>// No longer waiting</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a:t>
            </a:r>
          </a:p>
          <a:p>
            <a:pPr>
              <a:lnSpc>
                <a:spcPct val="85000"/>
              </a:lnSpc>
              <a:spcBef>
                <a:spcPct val="20000"/>
              </a:spcBef>
              <a:buNone/>
              <a:tabLst>
                <a:tab pos="688975" algn="l"/>
                <a:tab pos="1027113" algn="l"/>
                <a:tab pos="4346575" algn="l"/>
              </a:tabLst>
            </a:pPr>
            <a:r>
              <a:rPr lang="en-US" altLang="ko-KR" sz="2000" b="1" dirty="0">
                <a:latin typeface="Courier New" panose="02070309020205020404" pitchFamily="49" charset="0"/>
                <a:ea typeface="굴림" panose="020B0600000101010101" pitchFamily="34" charset="-127"/>
              </a:rPr>
              <a:t>		AR++;</a:t>
            </a:r>
            <a:r>
              <a:rPr lang="en-US" altLang="ko-KR" sz="2000" dirty="0">
                <a:latin typeface="Courier New" panose="02070309020205020404" pitchFamily="49" charset="0"/>
                <a:ea typeface="굴림" panose="020B0600000101010101" pitchFamily="34" charset="-127"/>
              </a:rPr>
              <a:t>	</a:t>
            </a:r>
            <a:r>
              <a:rPr lang="en-US" altLang="ko-KR" sz="2000" b="1" dirty="0">
                <a:solidFill>
                  <a:schemeClr val="accent2"/>
                </a:solidFill>
                <a:latin typeface="Courier New" panose="02070309020205020404" pitchFamily="49" charset="0"/>
                <a:ea typeface="굴림" panose="020B0600000101010101" pitchFamily="34" charset="-127"/>
              </a:rPr>
              <a:t>// Now we are active!</a:t>
            </a:r>
          </a:p>
          <a:p>
            <a:pPr>
              <a:lnSpc>
                <a:spcPct val="85000"/>
              </a:lnSpc>
              <a:spcBef>
                <a:spcPct val="20000"/>
              </a:spcBef>
              <a:buNone/>
              <a:tabLst>
                <a:tab pos="688975" algn="l"/>
                <a:tab pos="1027113" algn="l"/>
                <a:tab pos="4346575" algn="l"/>
              </a:tabLst>
            </a:pPr>
            <a:endParaRPr lang="en-US" altLang="ko-KR" sz="2000" b="1" dirty="0">
              <a:solidFill>
                <a:schemeClr val="accent2"/>
              </a:solidFill>
              <a:latin typeface="Courier New" panose="02070309020205020404" pitchFamily="49" charset="0"/>
              <a:ea typeface="굴림" panose="020B0600000101010101" pitchFamily="34" charset="-127"/>
            </a:endParaRPr>
          </a:p>
          <a:p>
            <a:pPr>
              <a:lnSpc>
                <a:spcPct val="85000"/>
              </a:lnSpc>
              <a:spcBef>
                <a:spcPct val="20000"/>
              </a:spcBef>
              <a:buNone/>
              <a:tabLst>
                <a:tab pos="688975" algn="l"/>
                <a:tab pos="1027113" algn="l"/>
                <a:tab pos="4346575" algn="l"/>
              </a:tabLst>
            </a:pPr>
            <a:endParaRPr lang="en-US" altLang="ko-KR" sz="2000" b="1" dirty="0">
              <a:solidFill>
                <a:schemeClr val="accent2"/>
              </a:solidFill>
              <a:latin typeface="Courier New" panose="02070309020205020404" pitchFamily="49" charset="0"/>
              <a:ea typeface="굴림" panose="020B0600000101010101" pitchFamily="34" charset="-127"/>
            </a:endParaRPr>
          </a:p>
          <a:p>
            <a:pPr>
              <a:lnSpc>
                <a:spcPct val="85000"/>
              </a:lnSpc>
              <a:spcBef>
                <a:spcPct val="20000"/>
              </a:spcBef>
              <a:buNone/>
              <a:tabLst>
                <a:tab pos="688975" algn="l"/>
                <a:tab pos="1027113" algn="l"/>
                <a:tab pos="4346575" algn="l"/>
              </a:tabLst>
            </a:pPr>
            <a:endParaRPr lang="en-US" altLang="ko-KR" sz="2000" b="1" dirty="0">
              <a:solidFill>
                <a:schemeClr val="accent2"/>
              </a:solidFill>
              <a:latin typeface="Courier New" panose="02070309020205020404" pitchFamily="49" charset="0"/>
              <a:ea typeface="굴림" panose="020B0600000101010101" pitchFamily="34" charset="-127"/>
            </a:endParaRPr>
          </a:p>
          <a:p>
            <a:pPr marL="0" indent="0">
              <a:lnSpc>
                <a:spcPct val="85000"/>
              </a:lnSpc>
              <a:spcBef>
                <a:spcPct val="20000"/>
              </a:spcBef>
              <a:buNone/>
              <a:tabLst>
                <a:tab pos="688975" algn="l"/>
                <a:tab pos="1027113" algn="l"/>
                <a:tab pos="4346575" algn="l"/>
              </a:tabLst>
            </a:pPr>
            <a:r>
              <a:rPr lang="en-US" altLang="ko-KR" dirty="0">
                <a:ea typeface="굴림" panose="020B0600000101010101" pitchFamily="34" charset="-127"/>
              </a:rPr>
              <a:t>What if we erase the condition check in Reader exit?</a:t>
            </a:r>
          </a:p>
          <a:p>
            <a:pPr>
              <a:lnSpc>
                <a:spcPct val="85000"/>
              </a:lnSpc>
              <a:spcBef>
                <a:spcPct val="20000"/>
              </a:spcBef>
              <a:buNone/>
              <a:tabLst>
                <a:tab pos="688975" algn="l"/>
                <a:tab pos="1027113" algn="l"/>
                <a:tab pos="4346575" algn="l"/>
              </a:tabLst>
            </a:pPr>
            <a:r>
              <a:rPr lang="en-US" altLang="ko-KR" dirty="0">
                <a:ea typeface="굴림" panose="020B0600000101010101" pitchFamily="34" charset="-127"/>
              </a:rPr>
              <a:t>	</a:t>
            </a:r>
            <a:r>
              <a:rPr lang="en-US" altLang="ko-KR" sz="2000" dirty="0">
                <a:latin typeface="Courier New" panose="02070309020205020404" pitchFamily="49" charset="0"/>
                <a:ea typeface="굴림" panose="020B0600000101010101" pitchFamily="34" charset="-127"/>
              </a:rPr>
              <a:t>	</a:t>
            </a:r>
            <a:r>
              <a:rPr lang="en-US" altLang="ko-KR" sz="2000" b="1" dirty="0">
                <a:latin typeface="Courier New" panose="02070309020205020404" pitchFamily="49" charset="0"/>
                <a:ea typeface="굴림" panose="020B0600000101010101" pitchFamily="34" charset="-127"/>
              </a:rPr>
              <a:t>AR--;	</a:t>
            </a:r>
            <a:r>
              <a:rPr lang="en-US" altLang="ko-KR" sz="2000" b="1" dirty="0">
                <a:solidFill>
                  <a:schemeClr val="accent2"/>
                </a:solidFill>
                <a:latin typeface="Courier New" panose="02070309020205020404" pitchFamily="49" charset="0"/>
                <a:ea typeface="굴림" panose="020B0600000101010101" pitchFamily="34" charset="-127"/>
              </a:rPr>
              <a:t>// No longer active</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if (AR == 0 &amp;&amp; WW &gt; 0)	</a:t>
            </a:r>
            <a:r>
              <a:rPr lang="en-US" altLang="ko-KR" sz="2000" b="1" dirty="0">
                <a:solidFill>
                  <a:schemeClr val="accent2"/>
                </a:solidFill>
                <a:latin typeface="Courier New" panose="02070309020205020404" pitchFamily="49" charset="0"/>
                <a:ea typeface="굴림" panose="020B0600000101010101" pitchFamily="34" charset="-127"/>
              </a:rPr>
              <a:t>// No other active readers</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a:t>
            </a:r>
            <a:r>
              <a:rPr lang="en-US" altLang="ko-KR" sz="2000" b="1" dirty="0" err="1">
                <a:latin typeface="Courier New" panose="02070309020205020404" pitchFamily="49" charset="0"/>
                <a:ea typeface="굴림" panose="020B0600000101010101" pitchFamily="34" charset="-127"/>
              </a:rPr>
              <a:t>cond_signal</a:t>
            </a:r>
            <a:r>
              <a:rPr lang="en-US" altLang="ko-KR" sz="2000" b="1" dirty="0">
                <a:latin typeface="Courier New" panose="02070309020205020404" pitchFamily="49" charset="0"/>
                <a:ea typeface="굴림" panose="020B0600000101010101" pitchFamily="34" charset="-127"/>
              </a:rPr>
              <a:t>(&amp;</a:t>
            </a:r>
            <a:r>
              <a:rPr lang="en-US" altLang="ko-KR" sz="2000" b="1" dirty="0" err="1">
                <a:latin typeface="Courier New" panose="02070309020205020404" pitchFamily="49" charset="0"/>
                <a:ea typeface="굴림" panose="020B0600000101010101" pitchFamily="34" charset="-127"/>
              </a:rPr>
              <a:t>okToWrite</a:t>
            </a:r>
            <a:r>
              <a:rPr lang="en-US" altLang="ko-KR" sz="2000" b="1" dirty="0">
                <a:latin typeface="Courier New" panose="02070309020205020404" pitchFamily="49" charset="0"/>
                <a:ea typeface="굴림" panose="020B0600000101010101" pitchFamily="34" charset="-127"/>
              </a:rPr>
              <a:t>);</a:t>
            </a:r>
            <a:r>
              <a:rPr lang="en-US" altLang="ko-KR" sz="2000" b="1" dirty="0">
                <a:solidFill>
                  <a:schemeClr val="accent2"/>
                </a:solidFill>
                <a:latin typeface="Courier New" panose="02070309020205020404" pitchFamily="49" charset="0"/>
                <a:ea typeface="굴림" panose="020B0600000101010101" pitchFamily="34" charset="-127"/>
              </a:rPr>
              <a:t>// Wake up one writer</a:t>
            </a:r>
            <a:r>
              <a:rPr lang="en-US" altLang="ko-KR" sz="2000" b="1" dirty="0">
                <a:latin typeface="Courier New" panose="02070309020205020404" pitchFamily="49" charset="0"/>
                <a:ea typeface="굴림" panose="020B0600000101010101" pitchFamily="34" charset="-127"/>
              </a:rPr>
              <a:t> </a:t>
            </a:r>
          </a:p>
          <a:p>
            <a:pPr>
              <a:lnSpc>
                <a:spcPct val="85000"/>
              </a:lnSpc>
              <a:spcBef>
                <a:spcPct val="20000"/>
              </a:spcBef>
              <a:tabLst>
                <a:tab pos="688975" algn="l"/>
                <a:tab pos="1027113" algn="l"/>
                <a:tab pos="4346575" algn="l"/>
              </a:tabLst>
            </a:pPr>
            <a:endParaRPr lang="ko-KR" altLang="en-US" sz="2200" dirty="0">
              <a:ea typeface="굴림" panose="020B0600000101010101" pitchFamily="34" charset="-127"/>
            </a:endParaRPr>
          </a:p>
        </p:txBody>
      </p:sp>
    </p:spTree>
    <p:extLst>
      <p:ext uri="{BB962C8B-B14F-4D97-AF65-F5344CB8AC3E}">
        <p14:creationId xmlns:p14="http://schemas.microsoft.com/office/powerpoint/2010/main" val="3568187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0499">
                                            <p:txEl>
                                              <p:pRg st="1" end="1"/>
                                            </p:txEl>
                                          </p:spTgt>
                                        </p:tgtEl>
                                        <p:attrNameLst>
                                          <p:attrName>style.visibility</p:attrName>
                                        </p:attrNameLst>
                                      </p:cBhvr>
                                      <p:to>
                                        <p:strVal val="visible"/>
                                      </p:to>
                                    </p:set>
                                    <p:anim calcmode="lin" valueType="num">
                                      <p:cBhvr additive="base">
                                        <p:cTn id="7" dur="500" fill="hold"/>
                                        <p:tgtEl>
                                          <p:spTgt spid="49049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0499">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90499">
                                            <p:txEl>
                                              <p:pRg st="2" end="2"/>
                                            </p:txEl>
                                          </p:spTgt>
                                        </p:tgtEl>
                                        <p:attrNameLst>
                                          <p:attrName>style.visibility</p:attrName>
                                        </p:attrNameLst>
                                      </p:cBhvr>
                                      <p:to>
                                        <p:strVal val="visible"/>
                                      </p:to>
                                    </p:set>
                                    <p:anim calcmode="lin" valueType="num">
                                      <p:cBhvr additive="base">
                                        <p:cTn id="11" dur="500" fill="hold"/>
                                        <p:tgtEl>
                                          <p:spTgt spid="490499">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90499">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90499">
                                            <p:txEl>
                                              <p:pRg st="3" end="3"/>
                                            </p:txEl>
                                          </p:spTgt>
                                        </p:tgtEl>
                                        <p:attrNameLst>
                                          <p:attrName>style.visibility</p:attrName>
                                        </p:attrNameLst>
                                      </p:cBhvr>
                                      <p:to>
                                        <p:strVal val="visible"/>
                                      </p:to>
                                    </p:set>
                                    <p:anim calcmode="lin" valueType="num">
                                      <p:cBhvr additive="base">
                                        <p:cTn id="15" dur="500" fill="hold"/>
                                        <p:tgtEl>
                                          <p:spTgt spid="490499">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904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90499">
                                            <p:txEl>
                                              <p:pRg st="7" end="7"/>
                                            </p:txEl>
                                          </p:spTgt>
                                        </p:tgtEl>
                                        <p:attrNameLst>
                                          <p:attrName>style.visibility</p:attrName>
                                        </p:attrNameLst>
                                      </p:cBhvr>
                                      <p:to>
                                        <p:strVal val="visible"/>
                                      </p:to>
                                    </p:set>
                                    <p:anim calcmode="lin" valueType="num">
                                      <p:cBhvr additive="base">
                                        <p:cTn id="21" dur="500" fill="hold"/>
                                        <p:tgtEl>
                                          <p:spTgt spid="490499">
                                            <p:txEl>
                                              <p:pRg st="7" end="7"/>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90499">
                                            <p:txEl>
                                              <p:pRg st="7" end="7"/>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90499">
                                            <p:txEl>
                                              <p:pRg st="8" end="8"/>
                                            </p:txEl>
                                          </p:spTgt>
                                        </p:tgtEl>
                                        <p:attrNameLst>
                                          <p:attrName>style.visibility</p:attrName>
                                        </p:attrNameLst>
                                      </p:cBhvr>
                                      <p:to>
                                        <p:strVal val="visible"/>
                                      </p:to>
                                    </p:set>
                                    <p:anim calcmode="lin" valueType="num">
                                      <p:cBhvr additive="base">
                                        <p:cTn id="25" dur="500" fill="hold"/>
                                        <p:tgtEl>
                                          <p:spTgt spid="490499">
                                            <p:txEl>
                                              <p:pRg st="8" end="8"/>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04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ko-KR">
                <a:ea typeface="굴림" panose="020B0600000101010101" pitchFamily="34" charset="-127"/>
              </a:rPr>
              <a:t>Questions</a:t>
            </a:r>
          </a:p>
        </p:txBody>
      </p:sp>
      <p:sp>
        <p:nvSpPr>
          <p:cNvPr id="490499" name="Rectangle 3"/>
          <p:cNvSpPr>
            <a:spLocks noGrp="1" noChangeArrowheads="1"/>
          </p:cNvSpPr>
          <p:nvPr>
            <p:ph type="body" idx="1"/>
          </p:nvPr>
        </p:nvSpPr>
        <p:spPr>
          <a:xfrm>
            <a:off x="1752600" y="685800"/>
            <a:ext cx="8763000" cy="6019800"/>
          </a:xfrm>
        </p:spPr>
        <p:txBody>
          <a:bodyPr/>
          <a:lstStyle/>
          <a:p>
            <a:pPr marL="0" indent="0">
              <a:lnSpc>
                <a:spcPct val="85000"/>
              </a:lnSpc>
              <a:spcBef>
                <a:spcPct val="20000"/>
              </a:spcBef>
              <a:buNone/>
              <a:tabLst>
                <a:tab pos="688975" algn="l"/>
                <a:tab pos="1027113" algn="l"/>
                <a:tab pos="4346575" algn="l"/>
              </a:tabLst>
            </a:pPr>
            <a:endParaRPr lang="en-US" altLang="ko-KR" dirty="0">
              <a:ea typeface="굴림" panose="020B0600000101010101" pitchFamily="34" charset="-127"/>
            </a:endParaRPr>
          </a:p>
          <a:p>
            <a:pPr marL="0" indent="0">
              <a:lnSpc>
                <a:spcPct val="85000"/>
              </a:lnSpc>
              <a:spcBef>
                <a:spcPct val="20000"/>
              </a:spcBef>
              <a:buNone/>
              <a:tabLst>
                <a:tab pos="688975" algn="l"/>
                <a:tab pos="1027113" algn="l"/>
                <a:tab pos="4346575" algn="l"/>
              </a:tabLst>
            </a:pPr>
            <a:r>
              <a:rPr lang="en-US" altLang="ko-KR" dirty="0">
                <a:ea typeface="굴림" panose="020B0600000101010101" pitchFamily="34" charset="-127"/>
              </a:rPr>
              <a:t>Further, what if we turn the signal() into broadcast()</a:t>
            </a:r>
          </a:p>
          <a:p>
            <a:pPr>
              <a:lnSpc>
                <a:spcPct val="85000"/>
              </a:lnSpc>
              <a:spcBef>
                <a:spcPct val="20000"/>
              </a:spcBef>
              <a:buNone/>
              <a:tabLst>
                <a:tab pos="688975" algn="l"/>
                <a:tab pos="1027113" algn="l"/>
                <a:tab pos="4346575" algn="l"/>
              </a:tabLst>
            </a:pPr>
            <a:r>
              <a:rPr lang="en-US" altLang="ko-KR" sz="2000" dirty="0">
                <a:latin typeface="Courier New" panose="02070309020205020404" pitchFamily="49" charset="0"/>
                <a:ea typeface="굴림" panose="020B0600000101010101" pitchFamily="34" charset="-127"/>
              </a:rPr>
              <a:t>		</a:t>
            </a:r>
            <a:r>
              <a:rPr lang="en-US" altLang="ko-KR" sz="2000" b="1" dirty="0">
                <a:latin typeface="Courier New" panose="02070309020205020404" pitchFamily="49" charset="0"/>
                <a:ea typeface="굴림" panose="020B0600000101010101" pitchFamily="34" charset="-127"/>
              </a:rPr>
              <a:t>AR--;	</a:t>
            </a:r>
            <a:r>
              <a:rPr lang="en-US" altLang="ko-KR" sz="2000" b="1" dirty="0">
                <a:solidFill>
                  <a:schemeClr val="accent2"/>
                </a:solidFill>
                <a:latin typeface="Courier New" panose="02070309020205020404" pitchFamily="49" charset="0"/>
                <a:ea typeface="굴림" panose="020B0600000101010101" pitchFamily="34" charset="-127"/>
              </a:rPr>
              <a:t>// No longer active</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a:t>
            </a:r>
            <a:r>
              <a:rPr lang="en-US" altLang="ko-KR" sz="2000" b="1" dirty="0" err="1">
                <a:latin typeface="Courier New" panose="02070309020205020404" pitchFamily="49" charset="0"/>
                <a:ea typeface="굴림" panose="020B0600000101010101" pitchFamily="34" charset="-127"/>
              </a:rPr>
              <a:t>cond_broadcast</a:t>
            </a:r>
            <a:r>
              <a:rPr lang="en-US" altLang="ko-KR" sz="2000" b="1" dirty="0">
                <a:latin typeface="Courier New" panose="02070309020205020404" pitchFamily="49" charset="0"/>
                <a:ea typeface="굴림" panose="020B0600000101010101" pitchFamily="34" charset="-127"/>
              </a:rPr>
              <a:t>(&amp;</a:t>
            </a:r>
            <a:r>
              <a:rPr lang="en-US" altLang="ko-KR" sz="2000" b="1" dirty="0" err="1">
                <a:latin typeface="Courier New" panose="02070309020205020404" pitchFamily="49" charset="0"/>
                <a:ea typeface="굴림" panose="020B0600000101010101" pitchFamily="34" charset="-127"/>
              </a:rPr>
              <a:t>okToWrite</a:t>
            </a:r>
            <a:r>
              <a:rPr lang="en-US" altLang="ko-KR" sz="2000" b="1" dirty="0">
                <a:latin typeface="Courier New" panose="02070309020205020404" pitchFamily="49" charset="0"/>
                <a:ea typeface="굴림" panose="020B0600000101010101" pitchFamily="34" charset="-127"/>
              </a:rPr>
              <a:t>); </a:t>
            </a:r>
            <a:r>
              <a:rPr lang="en-US" altLang="ko-KR" sz="2000" b="1" dirty="0">
                <a:solidFill>
                  <a:schemeClr val="accent2"/>
                </a:solidFill>
                <a:latin typeface="Courier New" panose="02070309020205020404" pitchFamily="49" charset="0"/>
                <a:ea typeface="굴림" panose="020B0600000101010101" pitchFamily="34" charset="-127"/>
              </a:rPr>
              <a:t>// Wake up sleepers</a:t>
            </a:r>
            <a:r>
              <a:rPr lang="en-US" altLang="ko-KR" sz="2000" b="1" dirty="0">
                <a:latin typeface="Courier New" panose="02070309020205020404" pitchFamily="49" charset="0"/>
                <a:ea typeface="굴림" panose="020B0600000101010101" pitchFamily="34" charset="-127"/>
              </a:rPr>
              <a:t> </a:t>
            </a:r>
          </a:p>
          <a:p>
            <a:pPr>
              <a:lnSpc>
                <a:spcPct val="85000"/>
              </a:lnSpc>
              <a:spcBef>
                <a:spcPct val="20000"/>
              </a:spcBef>
              <a:buNone/>
              <a:tabLst>
                <a:tab pos="688975" algn="l"/>
                <a:tab pos="1027113" algn="l"/>
                <a:tab pos="4346575" algn="l"/>
              </a:tabLst>
            </a:pPr>
            <a:endParaRPr lang="en-US" altLang="ko-KR" sz="2000" b="1" dirty="0">
              <a:latin typeface="Courier New" panose="02070309020205020404" pitchFamily="49" charset="0"/>
              <a:ea typeface="굴림" panose="020B0600000101010101" pitchFamily="34" charset="-127"/>
            </a:endParaRPr>
          </a:p>
          <a:p>
            <a:pPr>
              <a:lnSpc>
                <a:spcPct val="85000"/>
              </a:lnSpc>
              <a:spcBef>
                <a:spcPct val="20000"/>
              </a:spcBef>
              <a:buNone/>
              <a:tabLst>
                <a:tab pos="688975" algn="l"/>
                <a:tab pos="1027113" algn="l"/>
                <a:tab pos="4346575" algn="l"/>
              </a:tabLst>
            </a:pPr>
            <a:endParaRPr lang="en-US" altLang="ko-KR" sz="2000" b="1" dirty="0">
              <a:latin typeface="Courier New" panose="02070309020205020404" pitchFamily="49" charset="0"/>
              <a:ea typeface="굴림" panose="020B0600000101010101" pitchFamily="34" charset="-127"/>
            </a:endParaRPr>
          </a:p>
          <a:p>
            <a:pPr marL="0" indent="0">
              <a:lnSpc>
                <a:spcPct val="85000"/>
              </a:lnSpc>
              <a:spcBef>
                <a:spcPct val="20000"/>
              </a:spcBef>
              <a:buNone/>
              <a:tabLst>
                <a:tab pos="688975" algn="l"/>
                <a:tab pos="1027113" algn="l"/>
                <a:tab pos="4346575" algn="l"/>
              </a:tabLst>
            </a:pPr>
            <a:r>
              <a:rPr lang="en-US" altLang="ko-KR" dirty="0">
                <a:ea typeface="굴림" panose="020B0600000101010101" pitchFamily="34" charset="-127"/>
              </a:rPr>
              <a:t>Finally, what if we use only one condition variable (call it “</a:t>
            </a:r>
            <a:r>
              <a:rPr lang="en-US" altLang="ko-KR" b="1" dirty="0" err="1">
                <a:latin typeface="Courier New" panose="02070309020205020404" pitchFamily="49" charset="0"/>
                <a:ea typeface="굴림" panose="020B0600000101010101" pitchFamily="34" charset="-127"/>
              </a:rPr>
              <a:t>okContinue</a:t>
            </a:r>
            <a:r>
              <a:rPr lang="en-US" altLang="ko-KR" dirty="0">
                <a:ea typeface="굴림" panose="020B0600000101010101" pitchFamily="34" charset="-127"/>
              </a:rPr>
              <a:t>”) instead of two separate ones?</a:t>
            </a:r>
            <a:endParaRPr lang="en-US" altLang="ko-KR" sz="2000" dirty="0">
              <a:latin typeface="Courier New" panose="02070309020205020404" pitchFamily="49" charset="0"/>
              <a:ea typeface="굴림" panose="020B0600000101010101" pitchFamily="34" charset="-127"/>
            </a:endParaRPr>
          </a:p>
          <a:p>
            <a:pPr lvl="1">
              <a:lnSpc>
                <a:spcPct val="85000"/>
              </a:lnSpc>
              <a:spcBef>
                <a:spcPct val="20000"/>
              </a:spcBef>
              <a:tabLst>
                <a:tab pos="688975" algn="l"/>
                <a:tab pos="1027113" algn="l"/>
                <a:tab pos="4346575" algn="l"/>
              </a:tabLst>
            </a:pPr>
            <a:r>
              <a:rPr lang="en-US" altLang="ko-KR" dirty="0">
                <a:ea typeface="굴림" panose="020B0600000101010101" pitchFamily="34" charset="-127"/>
              </a:rPr>
              <a:t>Both readers and writers sleep on this variable</a:t>
            </a:r>
          </a:p>
          <a:p>
            <a:pPr lvl="1">
              <a:lnSpc>
                <a:spcPct val="85000"/>
              </a:lnSpc>
              <a:spcBef>
                <a:spcPct val="20000"/>
              </a:spcBef>
              <a:tabLst>
                <a:tab pos="688975" algn="l"/>
                <a:tab pos="1027113" algn="l"/>
                <a:tab pos="4346575" algn="l"/>
              </a:tabLst>
            </a:pPr>
            <a:r>
              <a:rPr lang="en-US" altLang="ko-KR" dirty="0">
                <a:ea typeface="굴림" panose="020B0600000101010101" pitchFamily="34" charset="-127"/>
              </a:rPr>
              <a:t>Must use broadcast() instead of signal()</a:t>
            </a:r>
          </a:p>
          <a:p>
            <a:pPr>
              <a:lnSpc>
                <a:spcPct val="85000"/>
              </a:lnSpc>
              <a:spcBef>
                <a:spcPct val="20000"/>
              </a:spcBef>
              <a:tabLst>
                <a:tab pos="688975" algn="l"/>
                <a:tab pos="1027113" algn="l"/>
                <a:tab pos="4346575" algn="l"/>
              </a:tabLst>
            </a:pPr>
            <a:endParaRPr lang="ko-KR" altLang="en-US" sz="2200" dirty="0">
              <a:ea typeface="굴림" panose="020B0600000101010101" pitchFamily="34" charset="-127"/>
            </a:endParaRPr>
          </a:p>
        </p:txBody>
      </p:sp>
    </p:spTree>
    <p:extLst>
      <p:ext uri="{BB962C8B-B14F-4D97-AF65-F5344CB8AC3E}">
        <p14:creationId xmlns:p14="http://schemas.microsoft.com/office/powerpoint/2010/main" val="2486133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0499">
                                            <p:txEl>
                                              <p:pRg st="1" end="1"/>
                                            </p:txEl>
                                          </p:spTgt>
                                        </p:tgtEl>
                                        <p:attrNameLst>
                                          <p:attrName>style.visibility</p:attrName>
                                        </p:attrNameLst>
                                      </p:cBhvr>
                                      <p:to>
                                        <p:strVal val="visible"/>
                                      </p:to>
                                    </p:set>
                                    <p:anim calcmode="lin" valueType="num">
                                      <p:cBhvr additive="base">
                                        <p:cTn id="7" dur="500" fill="hold"/>
                                        <p:tgtEl>
                                          <p:spTgt spid="49049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0499">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90499">
                                            <p:txEl>
                                              <p:pRg st="2" end="2"/>
                                            </p:txEl>
                                          </p:spTgt>
                                        </p:tgtEl>
                                        <p:attrNameLst>
                                          <p:attrName>style.visibility</p:attrName>
                                        </p:attrNameLst>
                                      </p:cBhvr>
                                      <p:to>
                                        <p:strVal val="visible"/>
                                      </p:to>
                                    </p:set>
                                    <p:anim calcmode="lin" valueType="num">
                                      <p:cBhvr additive="base">
                                        <p:cTn id="11" dur="500" fill="hold"/>
                                        <p:tgtEl>
                                          <p:spTgt spid="490499">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904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90499">
                                            <p:txEl>
                                              <p:pRg st="5" end="5"/>
                                            </p:txEl>
                                          </p:spTgt>
                                        </p:tgtEl>
                                        <p:attrNameLst>
                                          <p:attrName>style.visibility</p:attrName>
                                        </p:attrNameLst>
                                      </p:cBhvr>
                                      <p:to>
                                        <p:strVal val="visible"/>
                                      </p:to>
                                    </p:set>
                                    <p:anim calcmode="lin" valueType="num">
                                      <p:cBhvr additive="base">
                                        <p:cTn id="17" dur="500" fill="hold"/>
                                        <p:tgtEl>
                                          <p:spTgt spid="490499">
                                            <p:txEl>
                                              <p:pRg st="5" end="5"/>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90499">
                                            <p:txEl>
                                              <p:pRg st="5" end="5"/>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90499">
                                            <p:txEl>
                                              <p:pRg st="6" end="6"/>
                                            </p:txEl>
                                          </p:spTgt>
                                        </p:tgtEl>
                                        <p:attrNameLst>
                                          <p:attrName>style.visibility</p:attrName>
                                        </p:attrNameLst>
                                      </p:cBhvr>
                                      <p:to>
                                        <p:strVal val="visible"/>
                                      </p:to>
                                    </p:set>
                                    <p:anim calcmode="lin" valueType="num">
                                      <p:cBhvr additive="base">
                                        <p:cTn id="21" dur="500" fill="hold"/>
                                        <p:tgtEl>
                                          <p:spTgt spid="490499">
                                            <p:txEl>
                                              <p:pRg st="6" end="6"/>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90499">
                                            <p:txEl>
                                              <p:pRg st="6" end="6"/>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490499">
                                            <p:txEl>
                                              <p:pRg st="7" end="7"/>
                                            </p:txEl>
                                          </p:spTgt>
                                        </p:tgtEl>
                                        <p:attrNameLst>
                                          <p:attrName>style.visibility</p:attrName>
                                        </p:attrNameLst>
                                      </p:cBhvr>
                                      <p:to>
                                        <p:strVal val="visible"/>
                                      </p:to>
                                    </p:set>
                                    <p:anim calcmode="lin" valueType="num">
                                      <p:cBhvr additive="base">
                                        <p:cTn id="25" dur="500" fill="hold"/>
                                        <p:tgtEl>
                                          <p:spTgt spid="490499">
                                            <p:txEl>
                                              <p:pRg st="7" end="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049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ko-KR" dirty="0">
                <a:ea typeface="굴림" charset="0"/>
                <a:cs typeface="굴림" charset="0"/>
              </a:rPr>
              <a:t>Code for a Reader</a:t>
            </a:r>
          </a:p>
        </p:txBody>
      </p:sp>
      <p:sp>
        <p:nvSpPr>
          <p:cNvPr id="483331" name="Rectangle 3"/>
          <p:cNvSpPr>
            <a:spLocks noGrp="1" noChangeArrowheads="1"/>
          </p:cNvSpPr>
          <p:nvPr>
            <p:ph type="body" idx="1"/>
          </p:nvPr>
        </p:nvSpPr>
        <p:spPr>
          <a:xfrm>
            <a:off x="1676400" y="762000"/>
            <a:ext cx="8991600" cy="5791200"/>
          </a:xfrm>
        </p:spPr>
        <p:txBody>
          <a:bodyPr>
            <a:normAutofit/>
          </a:bodyPr>
          <a:lstStyle/>
          <a:p>
            <a:pPr>
              <a:buNone/>
              <a:tabLst>
                <a:tab pos="576263" algn="l"/>
                <a:tab pos="914400" algn="l"/>
                <a:tab pos="1252538" algn="l"/>
                <a:tab pos="1603375" algn="l"/>
                <a:tab pos="4233863"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Reader()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while ((AW + WW) &gt; 0) {	</a:t>
            </a:r>
            <a:r>
              <a:rPr lang="en-US" altLang="ko-KR" sz="2000" b="1" dirty="0">
                <a:solidFill>
                  <a:schemeClr val="accent2"/>
                </a:solidFill>
                <a:latin typeface="Courier New" charset="0"/>
                <a:ea typeface="굴림" charset="0"/>
                <a:cs typeface="굴림" charset="0"/>
              </a:rPr>
              <a:t>// Is it safe to read?</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Writers exist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cond_wait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okToRead</a:t>
            </a:r>
            <a:r>
              <a:rPr lang="en-US" altLang="ko-KR" sz="2000" b="1" dirty="0">
                <a:latin typeface="Courier New" charset="0"/>
                <a:ea typeface="굴림" charset="0"/>
                <a:cs typeface="굴림" charset="0"/>
              </a:rPr>
              <a:t>,&amp;lock);</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longer waiting</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AR++;		</a:t>
            </a:r>
            <a:r>
              <a:rPr lang="en-US" altLang="ko-KR" sz="2000" b="1" dirty="0">
                <a:solidFill>
                  <a:schemeClr val="accent2"/>
                </a:solidFill>
                <a:latin typeface="Courier New" charset="0"/>
                <a:ea typeface="굴림" charset="0"/>
                <a:cs typeface="굴림" charset="0"/>
              </a:rPr>
              <a:t>// Now we are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a:solidFill>
                  <a:schemeClr val="hlink"/>
                </a:solidFill>
                <a:latin typeface="Courier New" charset="0"/>
                <a:ea typeface="굴림" charset="0"/>
                <a:cs typeface="굴림" charset="0"/>
              </a:rPr>
              <a:t>	// Perform actual read-only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ReadOnly</a:t>
            </a:r>
            <a:r>
              <a:rPr lang="en-US" altLang="ko-KR" sz="2000" b="1" dirty="0">
                <a:solidFill>
                  <a:schemeClr val="hlink"/>
                </a:solidFill>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AR--;		</a:t>
            </a:r>
            <a:r>
              <a:rPr lang="en-US" altLang="ko-KR" sz="2000" b="1" dirty="0">
                <a:solidFill>
                  <a:schemeClr val="accent2"/>
                </a:solidFill>
                <a:latin typeface="Courier New" charset="0"/>
                <a:ea typeface="굴림" charset="0"/>
                <a:cs typeface="굴림" charset="0"/>
              </a:rPr>
              <a:t>// No longer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(AR == 0 &amp;&amp; WW &gt; 0)	</a:t>
            </a:r>
            <a:r>
              <a:rPr lang="en-US" altLang="ko-KR" sz="2000" b="1" dirty="0">
                <a:solidFill>
                  <a:schemeClr val="accent2"/>
                </a:solidFill>
                <a:latin typeface="Courier New" charset="0"/>
                <a:ea typeface="굴림" charset="0"/>
                <a:cs typeface="굴림" charset="0"/>
              </a:rPr>
              <a:t>// No other active readers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cond_signal</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Wake up one writer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a:t>
            </a:r>
            <a:endParaRPr lang="en-US" altLang="ko-KR" b="1" dirty="0">
              <a:latin typeface="Helvetica" charset="0"/>
              <a:ea typeface="굴림" charset="0"/>
              <a:cs typeface="굴림" charset="0"/>
            </a:endParaRPr>
          </a:p>
        </p:txBody>
      </p:sp>
    </p:spTree>
    <p:extLst>
      <p:ext uri="{BB962C8B-B14F-4D97-AF65-F5344CB8AC3E}">
        <p14:creationId xmlns:p14="http://schemas.microsoft.com/office/powerpoint/2010/main" val="133768663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1600200" y="685800"/>
            <a:ext cx="8915400" cy="5943600"/>
          </a:xfrm>
        </p:spPr>
        <p:txBody>
          <a:bodyPr>
            <a:normAutofit/>
          </a:bodyPr>
          <a:lstStyle/>
          <a:p>
            <a:pPr>
              <a:lnSpc>
                <a:spcPct val="80000"/>
              </a:lnSpc>
              <a:buNone/>
              <a:tabLst>
                <a:tab pos="576263" algn="l"/>
                <a:tab pos="914400" algn="l"/>
                <a:tab pos="1252538" algn="l"/>
                <a:tab pos="1603375" algn="l"/>
                <a:tab pos="4171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Writer()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while ((AW + AR) &gt; 0) {	</a:t>
            </a:r>
            <a:r>
              <a:rPr lang="en-US" altLang="ko-KR" sz="2000" b="1" dirty="0">
                <a:solidFill>
                  <a:schemeClr val="accent2"/>
                </a:solidFill>
                <a:latin typeface="Courier New" charset="0"/>
                <a:ea typeface="굴림" charset="0"/>
                <a:cs typeface="굴림" charset="0"/>
              </a:rPr>
              <a:t>// Is it safe to write?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a:solidFill>
                  <a:schemeClr val="accent2"/>
                </a:solidFill>
                <a:latin typeface="Courier New" charset="0"/>
                <a:ea typeface="굴림" charset="0"/>
                <a:cs typeface="굴림" charset="0"/>
              </a:rPr>
              <a:t>// No. Active users exist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cond_wait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,&amp;lock);	</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a:solidFill>
                  <a:schemeClr val="accent2"/>
                </a:solidFill>
                <a:latin typeface="Courier New" charset="0"/>
                <a:ea typeface="굴림" charset="0"/>
                <a:cs typeface="굴림" charset="0"/>
              </a:rPr>
              <a:t>// No longer waiting</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AW++;		</a:t>
            </a:r>
            <a:r>
              <a:rPr lang="en-US" altLang="ko-KR" sz="2000" b="1" dirty="0">
                <a:solidFill>
                  <a:schemeClr val="accent2"/>
                </a:solidFill>
                <a:latin typeface="Courier New" charset="0"/>
                <a:ea typeface="굴림" charset="0"/>
                <a:cs typeface="굴림" charset="0"/>
              </a:rPr>
              <a:t>// Now we are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t>
            </a:r>
            <a:r>
              <a:rPr lang="en-US" altLang="ko-KR" sz="2000" b="1" dirty="0">
                <a:solidFill>
                  <a:schemeClr val="hlink"/>
                </a:solidFill>
                <a:latin typeface="Courier New" charset="0"/>
                <a:ea typeface="굴림" charset="0"/>
                <a:cs typeface="굴림" charset="0"/>
              </a:rPr>
              <a:t>	// Perform actual read/write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ReadWrite</a:t>
            </a:r>
            <a:r>
              <a:rPr lang="en-US" altLang="ko-KR" sz="2000" b="1" dirty="0">
                <a:solidFill>
                  <a:schemeClr val="hlink"/>
                </a:solidFill>
                <a:latin typeface="Courier New" charset="0"/>
                <a:ea typeface="굴림" charset="0"/>
                <a:cs typeface="굴림" charset="0"/>
              </a:rPr>
              <a:t>);</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AW--;		</a:t>
            </a:r>
            <a:r>
              <a:rPr lang="en-US" altLang="ko-KR" sz="2000" b="1" dirty="0">
                <a:solidFill>
                  <a:schemeClr val="accent2"/>
                </a:solidFill>
                <a:latin typeface="Courier New" charset="0"/>
                <a:ea typeface="굴림" charset="0"/>
                <a:cs typeface="굴림" charset="0"/>
              </a:rPr>
              <a:t>// No longer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(WW &gt; 0){	</a:t>
            </a:r>
            <a:r>
              <a:rPr lang="en-US" altLang="ko-KR" sz="2000" b="1" dirty="0">
                <a:solidFill>
                  <a:schemeClr val="accent2"/>
                </a:solidFill>
                <a:latin typeface="Courier New" charset="0"/>
                <a:ea typeface="굴림" charset="0"/>
                <a:cs typeface="굴림" charset="0"/>
              </a:rPr>
              <a:t>// Give priority to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cond_signal</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Wake up one writer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else if (WR &gt; 0) {	</a:t>
            </a:r>
            <a:r>
              <a:rPr lang="en-US" altLang="ko-KR" sz="2000" b="1" dirty="0">
                <a:solidFill>
                  <a:schemeClr val="accent2"/>
                </a:solidFill>
                <a:latin typeface="Courier New" charset="0"/>
                <a:ea typeface="굴림" charset="0"/>
                <a:cs typeface="굴림" charset="0"/>
              </a:rPr>
              <a:t>// Otherwise, wake reader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cond_broadcast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okToRead</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Wake all readers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br>
              <a:rPr lang="en-US" altLang="ko-KR" sz="2000" b="1"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dirty="0">
              <a:latin typeface="Helvetica" charset="0"/>
              <a:ea typeface="굴림" charset="0"/>
              <a:cs typeface="굴림" charset="0"/>
            </a:endParaRPr>
          </a:p>
          <a:p>
            <a:pPr>
              <a:lnSpc>
                <a:spcPct val="80000"/>
              </a:lnSpc>
              <a:tabLst>
                <a:tab pos="576263" algn="l"/>
                <a:tab pos="914400" algn="l"/>
                <a:tab pos="1252538" algn="l"/>
                <a:tab pos="1603375" algn="l"/>
                <a:tab pos="4171950" algn="l"/>
              </a:tabLst>
            </a:pPr>
            <a:endParaRPr lang="en-US" altLang="ko-KR" dirty="0">
              <a:latin typeface="Helvetica" charset="0"/>
              <a:ea typeface="굴림" charset="0"/>
              <a:cs typeface="굴림" charset="0"/>
            </a:endParaRPr>
          </a:p>
        </p:txBody>
      </p:sp>
      <p:sp>
        <p:nvSpPr>
          <p:cNvPr id="54275" name="Rectangle 2"/>
          <p:cNvSpPr>
            <a:spLocks noGrp="1" noChangeArrowheads="1"/>
          </p:cNvSpPr>
          <p:nvPr>
            <p:ph type="title"/>
          </p:nvPr>
        </p:nvSpPr>
        <p:spPr/>
        <p:txBody>
          <a:bodyPr/>
          <a:lstStyle/>
          <a:p>
            <a:r>
              <a:rPr lang="en-US" altLang="ko-KR" dirty="0">
                <a:ea typeface="굴림" charset="0"/>
                <a:cs typeface="굴림" charset="0"/>
              </a:rPr>
              <a:t>Code for a Writer</a:t>
            </a:r>
          </a:p>
        </p:txBody>
      </p:sp>
    </p:spTree>
    <p:extLst>
      <p:ext uri="{BB962C8B-B14F-4D97-AF65-F5344CB8AC3E}">
        <p14:creationId xmlns:p14="http://schemas.microsoft.com/office/powerpoint/2010/main" val="3225717520"/>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ko-KR" dirty="0">
                <a:ea typeface="굴림" panose="020B0600000101010101" pitchFamily="34" charset="-127"/>
              </a:rPr>
              <a:t>Mesa Monitor Conclusion</a:t>
            </a:r>
          </a:p>
        </p:txBody>
      </p:sp>
      <p:sp>
        <p:nvSpPr>
          <p:cNvPr id="501763" name="Rectangle 3"/>
          <p:cNvSpPr>
            <a:spLocks noGrp="1" noChangeArrowheads="1"/>
          </p:cNvSpPr>
          <p:nvPr>
            <p:ph type="body" idx="1"/>
          </p:nvPr>
        </p:nvSpPr>
        <p:spPr>
          <a:xfrm>
            <a:off x="1371600" y="762000"/>
            <a:ext cx="9525000" cy="5791200"/>
          </a:xfrm>
        </p:spPr>
        <p:txBody>
          <a:bodyPr/>
          <a:lstStyle/>
          <a:p>
            <a:pPr marL="0" indent="0">
              <a:lnSpc>
                <a:spcPct val="80000"/>
              </a:lnSpc>
              <a:buNone/>
            </a:pPr>
            <a:r>
              <a:rPr lang="en-US" altLang="ko-KR" dirty="0">
                <a:ea typeface="굴림" panose="020B0600000101010101" pitchFamily="34" charset="-127"/>
              </a:rPr>
              <a:t>Monitors represent the synchronization logic of the program</a:t>
            </a:r>
          </a:p>
          <a:p>
            <a:pPr lvl="1">
              <a:lnSpc>
                <a:spcPct val="80000"/>
              </a:lnSpc>
            </a:pPr>
            <a:r>
              <a:rPr lang="en-US" altLang="ko-KR" dirty="0">
                <a:ea typeface="굴림" panose="020B0600000101010101" pitchFamily="34" charset="-127"/>
              </a:rPr>
              <a:t>Wait if necessary</a:t>
            </a:r>
          </a:p>
          <a:p>
            <a:pPr lvl="1">
              <a:lnSpc>
                <a:spcPct val="80000"/>
              </a:lnSpc>
            </a:pPr>
            <a:r>
              <a:rPr lang="en-US" altLang="ko-KR" dirty="0">
                <a:ea typeface="굴림" panose="020B0600000101010101" pitchFamily="34" charset="-127"/>
              </a:rPr>
              <a:t>Signal when change something so any waiting threads can proceed</a:t>
            </a:r>
          </a:p>
          <a:p>
            <a:pPr lvl="1">
              <a:lnSpc>
                <a:spcPct val="80000"/>
              </a:lnSpc>
              <a:buFontTx/>
              <a:buNone/>
            </a:pPr>
            <a:br>
              <a:rPr lang="en-US" altLang="ko-KR" sz="2000" dirty="0">
                <a:latin typeface="Courier New" panose="020703090202050204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lock</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while (need to wait)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condvar.wait</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unlock</a:t>
            </a: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do something so no need to wait</a:t>
            </a: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lock</a:t>
            </a:r>
            <a:br>
              <a:rPr lang="en-US" altLang="ko-KR" sz="2000" dirty="0">
                <a:latin typeface="Consolas" panose="020B0609020204030204" pitchFamily="49" charset="0"/>
                <a:ea typeface="굴림" panose="020B0600000101010101" pitchFamily="34" charset="-127"/>
              </a:rPr>
            </a:br>
            <a:endParaRPr lang="en-US" altLang="ko-KR" sz="2000" dirty="0">
              <a:latin typeface="Consolas" panose="020B0609020204030204" pitchFamily="49" charset="0"/>
              <a:ea typeface="굴림" panose="020B0600000101010101" pitchFamily="34" charset="-127"/>
            </a:endParaRPr>
          </a:p>
          <a:p>
            <a:pPr lvl="1">
              <a:lnSpc>
                <a:spcPct val="80000"/>
              </a:lnSpc>
              <a:buFontTx/>
              <a:buNone/>
            </a:pP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condvar.signal</a:t>
            </a:r>
            <a:r>
              <a:rPr lang="en-US" altLang="ko-KR" sz="2000" dirty="0">
                <a:latin typeface="Consolas" panose="020B0609020204030204" pitchFamily="49" charset="0"/>
                <a:ea typeface="굴림" panose="020B0600000101010101" pitchFamily="34" charset="-127"/>
              </a:rPr>
              <a:t>();</a:t>
            </a:r>
          </a:p>
          <a:p>
            <a:pPr lvl="1">
              <a:lnSpc>
                <a:spcPct val="80000"/>
              </a:lnSpc>
              <a:buFontTx/>
              <a:buNone/>
            </a:pP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unlock</a:t>
            </a:r>
          </a:p>
        </p:txBody>
      </p:sp>
      <p:grpSp>
        <p:nvGrpSpPr>
          <p:cNvPr id="501764" name="Group 4"/>
          <p:cNvGrpSpPr>
            <a:grpSpLocks/>
          </p:cNvGrpSpPr>
          <p:nvPr/>
        </p:nvGrpSpPr>
        <p:grpSpPr bwMode="auto">
          <a:xfrm>
            <a:off x="5486400" y="2325687"/>
            <a:ext cx="2789238" cy="2855913"/>
            <a:chOff x="2880" y="1728"/>
            <a:chExt cx="1757" cy="1799"/>
          </a:xfrm>
        </p:grpSpPr>
        <p:sp>
          <p:nvSpPr>
            <p:cNvPr id="56325" name="AutoShape 5"/>
            <p:cNvSpPr>
              <a:spLocks/>
            </p:cNvSpPr>
            <p:nvPr/>
          </p:nvSpPr>
          <p:spPr bwMode="auto">
            <a:xfrm>
              <a:off x="2880" y="1776"/>
              <a:ext cx="240" cy="480"/>
            </a:xfrm>
            <a:prstGeom prst="rightBrace">
              <a:avLst>
                <a:gd name="adj1" fmla="val 16667"/>
                <a:gd name="adj2" fmla="val 50000"/>
              </a:avLst>
            </a:prstGeom>
            <a:noFill/>
            <a:ln w="38100">
              <a:solidFill>
                <a:schemeClr val="hlink"/>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latin typeface="Gill Sans Light"/>
              </a:endParaRPr>
            </a:p>
          </p:txBody>
        </p:sp>
        <p:sp>
          <p:nvSpPr>
            <p:cNvPr id="56326" name="AutoShape 6"/>
            <p:cNvSpPr>
              <a:spLocks/>
            </p:cNvSpPr>
            <p:nvPr/>
          </p:nvSpPr>
          <p:spPr bwMode="auto">
            <a:xfrm>
              <a:off x="2880" y="3120"/>
              <a:ext cx="240" cy="384"/>
            </a:xfrm>
            <a:prstGeom prst="rightBrace">
              <a:avLst>
                <a:gd name="adj1" fmla="val 13333"/>
                <a:gd name="adj2" fmla="val 50000"/>
              </a:avLst>
            </a:prstGeom>
            <a:noFill/>
            <a:ln w="38100">
              <a:solidFill>
                <a:schemeClr val="hlink"/>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latin typeface="Gill Sans Light"/>
              </a:endParaRPr>
            </a:p>
          </p:txBody>
        </p:sp>
        <p:sp>
          <p:nvSpPr>
            <p:cNvPr id="56327" name="Text Box 7"/>
            <p:cNvSpPr txBox="1">
              <a:spLocks noChangeArrowheads="1"/>
            </p:cNvSpPr>
            <p:nvPr/>
          </p:nvSpPr>
          <p:spPr bwMode="auto">
            <a:xfrm>
              <a:off x="3172" y="1728"/>
              <a:ext cx="1465" cy="58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dirty="0">
                  <a:solidFill>
                    <a:schemeClr val="hlink"/>
                  </a:solidFill>
                  <a:latin typeface="Gill Sans Light"/>
                  <a:ea typeface="굴림" panose="020B0600000101010101" pitchFamily="34" charset="-127"/>
                </a:rPr>
                <a:t>Check and/or update</a:t>
              </a:r>
              <a:br>
                <a:rPr lang="en-US" altLang="ko-KR" b="0" dirty="0">
                  <a:solidFill>
                    <a:schemeClr val="hlink"/>
                  </a:solidFill>
                  <a:latin typeface="Gill Sans Light"/>
                  <a:ea typeface="굴림" panose="020B0600000101010101" pitchFamily="34" charset="-127"/>
                </a:rPr>
              </a:br>
              <a:r>
                <a:rPr lang="en-US" altLang="ko-KR" b="0" dirty="0">
                  <a:solidFill>
                    <a:schemeClr val="hlink"/>
                  </a:solidFill>
                  <a:latin typeface="Gill Sans Light"/>
                  <a:ea typeface="굴림" panose="020B0600000101010101" pitchFamily="34" charset="-127"/>
                </a:rPr>
                <a:t>state variables</a:t>
              </a:r>
            </a:p>
            <a:p>
              <a:r>
                <a:rPr lang="en-US" altLang="ko-KR" b="0" dirty="0">
                  <a:solidFill>
                    <a:schemeClr val="hlink"/>
                  </a:solidFill>
                  <a:latin typeface="Gill Sans Light"/>
                  <a:ea typeface="굴림" panose="020B0600000101010101" pitchFamily="34" charset="-127"/>
                </a:rPr>
                <a:t>Wait if necessary</a:t>
              </a:r>
            </a:p>
          </p:txBody>
        </p:sp>
        <p:sp>
          <p:nvSpPr>
            <p:cNvPr id="56328" name="Text Box 8"/>
            <p:cNvSpPr txBox="1">
              <a:spLocks noChangeArrowheads="1"/>
            </p:cNvSpPr>
            <p:nvPr/>
          </p:nvSpPr>
          <p:spPr bwMode="auto">
            <a:xfrm>
              <a:off x="3172" y="3120"/>
              <a:ext cx="1465"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a:solidFill>
                    <a:schemeClr val="hlink"/>
                  </a:solidFill>
                  <a:latin typeface="Gill Sans Light"/>
                  <a:ea typeface="굴림" panose="020B0600000101010101" pitchFamily="34" charset="-127"/>
                </a:rPr>
                <a:t>Check and/or update</a:t>
              </a:r>
            </a:p>
            <a:p>
              <a:r>
                <a:rPr lang="en-US" altLang="ko-KR" b="0">
                  <a:solidFill>
                    <a:schemeClr val="hlink"/>
                  </a:solidFill>
                  <a:latin typeface="Gill Sans Light"/>
                  <a:ea typeface="굴림" panose="020B0600000101010101" pitchFamily="34" charset="-127"/>
                </a:rPr>
                <a:t>state variables</a:t>
              </a:r>
            </a:p>
          </p:txBody>
        </p:sp>
      </p:grpSp>
    </p:spTree>
    <p:extLst>
      <p:ext uri="{BB962C8B-B14F-4D97-AF65-F5344CB8AC3E}">
        <p14:creationId xmlns:p14="http://schemas.microsoft.com/office/powerpoint/2010/main" val="35587797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anim calcmode="lin" valueType="num">
                                      <p:cBhvr additive="base">
                                        <p:cTn id="7" dur="500" fill="hold"/>
                                        <p:tgtEl>
                                          <p:spTgt spid="5017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017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01763">
                                            <p:txEl>
                                              <p:pRg st="1" end="1"/>
                                            </p:txEl>
                                          </p:spTgt>
                                        </p:tgtEl>
                                        <p:attrNameLst>
                                          <p:attrName>style.visibility</p:attrName>
                                        </p:attrNameLst>
                                      </p:cBhvr>
                                      <p:to>
                                        <p:strVal val="visible"/>
                                      </p:to>
                                    </p:set>
                                    <p:anim calcmode="lin" valueType="num">
                                      <p:cBhvr additive="base">
                                        <p:cTn id="11" dur="500" fill="hold"/>
                                        <p:tgtEl>
                                          <p:spTgt spid="50176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017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01763">
                                            <p:txEl>
                                              <p:pRg st="2" end="2"/>
                                            </p:txEl>
                                          </p:spTgt>
                                        </p:tgtEl>
                                        <p:attrNameLst>
                                          <p:attrName>style.visibility</p:attrName>
                                        </p:attrNameLst>
                                      </p:cBhvr>
                                      <p:to>
                                        <p:strVal val="visible"/>
                                      </p:to>
                                    </p:set>
                                    <p:anim calcmode="lin" valueType="num">
                                      <p:cBhvr additive="base">
                                        <p:cTn id="15" dur="500" fill="hold"/>
                                        <p:tgtEl>
                                          <p:spTgt spid="50176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017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01763">
                                            <p:txEl>
                                              <p:pRg st="3" end="3"/>
                                            </p:txEl>
                                          </p:spTgt>
                                        </p:tgtEl>
                                        <p:attrNameLst>
                                          <p:attrName>style.visibility</p:attrName>
                                        </p:attrNameLst>
                                      </p:cBhvr>
                                      <p:to>
                                        <p:strVal val="visible"/>
                                      </p:to>
                                    </p:set>
                                    <p:anim calcmode="lin" valueType="num">
                                      <p:cBhvr additive="base">
                                        <p:cTn id="19" dur="500" fill="hold"/>
                                        <p:tgtEl>
                                          <p:spTgt spid="50176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0176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501763">
                                            <p:txEl>
                                              <p:pRg st="4" end="4"/>
                                            </p:txEl>
                                          </p:spTgt>
                                        </p:tgtEl>
                                        <p:attrNameLst>
                                          <p:attrName>style.visibility</p:attrName>
                                        </p:attrNameLst>
                                      </p:cBhvr>
                                      <p:to>
                                        <p:strVal val="visible"/>
                                      </p:to>
                                    </p:set>
                                    <p:anim calcmode="lin" valueType="num">
                                      <p:cBhvr additive="base">
                                        <p:cTn id="23" dur="500" fill="hold"/>
                                        <p:tgtEl>
                                          <p:spTgt spid="50176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0176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01763">
                                            <p:txEl>
                                              <p:pRg st="5" end="5"/>
                                            </p:txEl>
                                          </p:spTgt>
                                        </p:tgtEl>
                                        <p:attrNameLst>
                                          <p:attrName>style.visibility</p:attrName>
                                        </p:attrNameLst>
                                      </p:cBhvr>
                                      <p:to>
                                        <p:strVal val="visible"/>
                                      </p:to>
                                    </p:set>
                                    <p:anim calcmode="lin" valueType="num">
                                      <p:cBhvr additive="base">
                                        <p:cTn id="27" dur="500" fill="hold"/>
                                        <p:tgtEl>
                                          <p:spTgt spid="501763">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0176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501764"/>
                                        </p:tgtEl>
                                        <p:attrNameLst>
                                          <p:attrName>style.visibility</p:attrName>
                                        </p:attrNameLst>
                                      </p:cBhvr>
                                      <p:to>
                                        <p:strVal val="visible"/>
                                      </p:to>
                                    </p:set>
                                    <p:anim calcmode="lin" valueType="num">
                                      <p:cBhvr additive="base">
                                        <p:cTn id="31" dur="500" fill="hold"/>
                                        <p:tgtEl>
                                          <p:spTgt spid="501764"/>
                                        </p:tgtEl>
                                        <p:attrNameLst>
                                          <p:attrName>ppt_x</p:attrName>
                                        </p:attrNameLst>
                                      </p:cBhvr>
                                      <p:tavLst>
                                        <p:tav tm="0">
                                          <p:val>
                                            <p:strVal val="1+#ppt_w/2"/>
                                          </p:val>
                                        </p:tav>
                                        <p:tav tm="100000">
                                          <p:val>
                                            <p:strVal val="#ppt_x"/>
                                          </p:val>
                                        </p:tav>
                                      </p:tavLst>
                                    </p:anim>
                                    <p:anim calcmode="lin" valueType="num">
                                      <p:cBhvr additive="base">
                                        <p:cTn id="32" dur="500" fill="hold"/>
                                        <p:tgtEl>
                                          <p:spTgt spid="501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C-Language Support for Synchronization</a:t>
            </a:r>
          </a:p>
        </p:txBody>
      </p:sp>
      <p:sp>
        <p:nvSpPr>
          <p:cNvPr id="541699" name="Rectangle 3"/>
          <p:cNvSpPr>
            <a:spLocks noGrp="1" noChangeArrowheads="1"/>
          </p:cNvSpPr>
          <p:nvPr>
            <p:ph type="body" idx="1"/>
          </p:nvPr>
        </p:nvSpPr>
        <p:spPr>
          <a:xfrm>
            <a:off x="1066800" y="903288"/>
            <a:ext cx="9829800" cy="5486400"/>
          </a:xfrm>
        </p:spPr>
        <p:txBody>
          <a:bodyPr/>
          <a:lstStyle/>
          <a:p>
            <a:pPr marL="0" indent="0" algn="ctr">
              <a:lnSpc>
                <a:spcPct val="80000"/>
              </a:lnSpc>
              <a:buNone/>
              <a:tabLst>
                <a:tab pos="688975" algn="l"/>
                <a:tab pos="1027113" algn="l"/>
                <a:tab pos="1377950" algn="l"/>
              </a:tabLst>
            </a:pPr>
            <a:r>
              <a:rPr lang="en-US" altLang="ko-KR" dirty="0">
                <a:ea typeface="굴림" panose="020B0600000101010101" pitchFamily="34" charset="-127"/>
              </a:rPr>
              <a:t>Pretty straightforward, just functions to call</a:t>
            </a:r>
          </a:p>
          <a:p>
            <a:pPr marL="0" indent="0" algn="ctr">
              <a:lnSpc>
                <a:spcPct val="80000"/>
              </a:lnSpc>
              <a:buNone/>
              <a:tabLst>
                <a:tab pos="688975" algn="l"/>
                <a:tab pos="1027113" algn="l"/>
                <a:tab pos="1377950" algn="l"/>
              </a:tabLst>
            </a:pPr>
            <a:endParaRPr lang="en-US" altLang="ko-KR" dirty="0">
              <a:ea typeface="굴림" panose="020B0600000101010101" pitchFamily="34" charset="-127"/>
            </a:endParaRPr>
          </a:p>
          <a:p>
            <a:pPr marL="0" indent="0" algn="ctr">
              <a:lnSpc>
                <a:spcPct val="80000"/>
              </a:lnSpc>
              <a:buNone/>
              <a:tabLst>
                <a:tab pos="688975" algn="l"/>
                <a:tab pos="1027113" algn="l"/>
                <a:tab pos="1377950" algn="l"/>
              </a:tabLst>
            </a:pPr>
            <a:r>
              <a:rPr lang="en-US" altLang="ko-KR" dirty="0">
                <a:ea typeface="굴림" panose="020B0600000101010101" pitchFamily="34" charset="-127"/>
              </a:rPr>
              <a:t>But make sure you know </a:t>
            </a:r>
            <a:r>
              <a:rPr lang="en-US" altLang="ko-KR" i="1" dirty="0">
                <a:ea typeface="굴림" panose="020B0600000101010101" pitchFamily="34" charset="-127"/>
              </a:rPr>
              <a:t>all </a:t>
            </a:r>
            <a:r>
              <a:rPr lang="en-US" altLang="ko-KR" dirty="0">
                <a:ea typeface="굴림" panose="020B0600000101010101" pitchFamily="34" charset="-127"/>
              </a:rPr>
              <a:t>the code paths out of a critical section!</a:t>
            </a:r>
          </a:p>
          <a:p>
            <a:pPr marL="0" indent="0" algn="ctr">
              <a:lnSpc>
                <a:spcPct val="80000"/>
              </a:lnSpc>
              <a:buNone/>
              <a:tabLst>
                <a:tab pos="688975" algn="l"/>
                <a:tab pos="1027113" algn="l"/>
                <a:tab pos="1377950" algn="l"/>
              </a:tabLst>
            </a:pPr>
            <a:endParaRPr lang="en-US" altLang="ko-KR" dirty="0">
              <a:ea typeface="굴림" panose="020B0600000101010101" pitchFamily="34" charset="-127"/>
            </a:endParaRPr>
          </a:p>
          <a:p>
            <a:pPr lvl="1">
              <a:lnSpc>
                <a:spcPct val="80000"/>
              </a:lnSpc>
              <a:buNone/>
              <a:tabLst>
                <a:tab pos="688975" algn="l"/>
                <a:tab pos="1027113" algn="l"/>
                <a:tab pos="1377950" algn="l"/>
              </a:tabLst>
            </a:pPr>
            <a:r>
              <a:rPr lang="en-US" altLang="ko-KR" dirty="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int </a:t>
            </a:r>
            <a:r>
              <a:rPr lang="en-US" altLang="ko-KR" sz="2000" dirty="0" err="1">
                <a:latin typeface="Consolas" panose="020B0609020204030204" pitchFamily="49" charset="0"/>
                <a:ea typeface="굴림" panose="020B0600000101010101" pitchFamily="34" charset="-127"/>
              </a:rPr>
              <a:t>Rtn</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acquire(&amp;lock);</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a:solidFill>
                  <a:schemeClr val="hlink"/>
                </a:solidFill>
                <a:latin typeface="Consolas" panose="020B0609020204030204" pitchFamily="49" charset="0"/>
                <a:ea typeface="굴림" panose="020B0600000101010101" pitchFamily="34" charset="-127"/>
              </a:rPr>
              <a:t>if (exception) {</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release(&amp;lock);</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return </a:t>
            </a:r>
            <a:r>
              <a:rPr lang="en-US" altLang="ko-KR" sz="2000" dirty="0" err="1">
                <a:solidFill>
                  <a:schemeClr val="hlink"/>
                </a:solidFill>
                <a:latin typeface="Consolas" panose="020B0609020204030204" pitchFamily="49" charset="0"/>
                <a:ea typeface="굴림" panose="020B0600000101010101" pitchFamily="34" charset="-127"/>
              </a:rPr>
              <a:t>errReturnCode</a:t>
            </a:r>
            <a:r>
              <a:rPr lang="en-US" altLang="ko-KR" sz="2000" dirty="0">
                <a:solidFill>
                  <a:schemeClr val="hlink"/>
                </a:solidFill>
                <a:latin typeface="Consolas" panose="020B0609020204030204" pitchFamily="49" charset="0"/>
                <a:ea typeface="굴림" panose="020B0600000101010101" pitchFamily="34" charset="-127"/>
              </a:rPr>
              <a:t>;</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release(&amp;lock);</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return OK;</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a:t>
            </a:r>
            <a:endParaRPr lang="en-US" altLang="ko-KR" dirty="0">
              <a:ea typeface="굴림" panose="020B0600000101010101" pitchFamily="34" charset="-127"/>
            </a:endParaRPr>
          </a:p>
        </p:txBody>
      </p:sp>
    </p:spTree>
    <p:extLst>
      <p:ext uri="{BB962C8B-B14F-4D97-AF65-F5344CB8AC3E}">
        <p14:creationId xmlns:p14="http://schemas.microsoft.com/office/powerpoint/2010/main" val="19771264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 calcmode="lin" valueType="num">
                                      <p:cBhvr additive="base">
                                        <p:cTn id="7" dur="500" fill="hold"/>
                                        <p:tgtEl>
                                          <p:spTgt spid="541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1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1699">
                                            <p:txEl>
                                              <p:pRg st="2" end="2"/>
                                            </p:txEl>
                                          </p:spTgt>
                                        </p:tgtEl>
                                        <p:attrNameLst>
                                          <p:attrName>style.visibility</p:attrName>
                                        </p:attrNameLst>
                                      </p:cBhvr>
                                      <p:to>
                                        <p:strVal val="visible"/>
                                      </p:to>
                                    </p:set>
                                    <p:anim calcmode="lin" valueType="num">
                                      <p:cBhvr additive="base">
                                        <p:cTn id="13" dur="500" fill="hold"/>
                                        <p:tgtEl>
                                          <p:spTgt spid="54169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1699">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41699">
                                            <p:txEl>
                                              <p:pRg st="4" end="4"/>
                                            </p:txEl>
                                          </p:spTgt>
                                        </p:tgtEl>
                                        <p:attrNameLst>
                                          <p:attrName>style.visibility</p:attrName>
                                        </p:attrNameLst>
                                      </p:cBhvr>
                                      <p:to>
                                        <p:strVal val="visible"/>
                                      </p:to>
                                    </p:set>
                                    <p:anim calcmode="lin" valueType="num">
                                      <p:cBhvr additive="base">
                                        <p:cTn id="17" dur="500" fill="hold"/>
                                        <p:tgtEl>
                                          <p:spTgt spid="541699">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416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56E00-09D0-44AA-AD39-26213B39BB39}"/>
              </a:ext>
            </a:extLst>
          </p:cNvPr>
          <p:cNvSpPr>
            <a:spLocks noGrp="1"/>
          </p:cNvSpPr>
          <p:nvPr>
            <p:ph sz="half" idx="1"/>
          </p:nvPr>
        </p:nvSpPr>
        <p:spPr>
          <a:xfrm>
            <a:off x="3048000" y="1125872"/>
            <a:ext cx="6248400" cy="5572539"/>
          </a:xfrm>
        </p:spPr>
        <p:txBody>
          <a:bodyPr>
            <a:normAutofit fontScale="62500" lnSpcReduction="20000"/>
          </a:bodyPr>
          <a:lstStyle/>
          <a:p>
            <a:pPr marL="0" indent="0" algn="ctr">
              <a:buNone/>
            </a:pPr>
            <a:r>
              <a:rPr lang="en-US" sz="3600" dirty="0">
                <a:cs typeface="Arial" panose="020B0604020202020204" pitchFamily="34" charset="0"/>
              </a:rPr>
              <a:t>Harder to track what to release with more locks</a:t>
            </a:r>
          </a:p>
          <a:p>
            <a:pPr marL="0" indent="0">
              <a:buNone/>
            </a:pPr>
            <a:endParaRPr lang="en-US" sz="3600" dirty="0">
              <a:cs typeface="Arial" panose="020B0604020202020204" pitchFamily="34" charset="0"/>
            </a:endParaRPr>
          </a:p>
          <a:p>
            <a:pPr marL="0" indent="0">
              <a:buNone/>
            </a:pPr>
            <a:r>
              <a:rPr lang="en-US" altLang="ko-KR" dirty="0">
                <a:latin typeface="Consolas" panose="020B0609020204030204" pitchFamily="49" charset="0"/>
                <a:ea typeface="굴림" panose="020B0600000101010101" pitchFamily="34" charset="-127"/>
              </a:rPr>
              <a:t>void </a:t>
            </a:r>
            <a:r>
              <a:rPr lang="en-US" altLang="ko-KR" dirty="0" err="1">
                <a:latin typeface="Consolas" panose="020B0609020204030204" pitchFamily="49" charset="0"/>
                <a:ea typeface="굴림" panose="020B0600000101010101" pitchFamily="34" charset="-127"/>
              </a:rPr>
              <a:t>Rtn</a:t>
            </a:r>
            <a:r>
              <a:rPr lang="en-US" altLang="ko-KR" dirty="0">
                <a:latin typeface="Consolas" panose="020B0609020204030204" pitchFamily="49" charset="0"/>
                <a:ea typeface="굴림" panose="020B0600000101010101" pitchFamily="34" charset="-127"/>
              </a:rPr>
              <a:t>() {</a:t>
            </a:r>
            <a:br>
              <a:rPr lang="en-US" altLang="ko-KR" dirty="0">
                <a:latin typeface="Consolas" panose="020B0609020204030204" pitchFamily="49" charset="0"/>
                <a:ea typeface="굴림" panose="020B0600000101010101" pitchFamily="34" charset="-127"/>
              </a:rPr>
            </a:br>
            <a:r>
              <a:rPr lang="en-US" altLang="ko-KR" dirty="0">
                <a:latin typeface="Consolas" panose="020B0609020204030204" pitchFamily="49" charset="0"/>
                <a:ea typeface="굴림" panose="020B0600000101010101" pitchFamily="34" charset="-127"/>
              </a:rPr>
              <a:t>  lock1.acquire();</a:t>
            </a:r>
            <a:br>
              <a:rPr lang="en-US" altLang="ko-KR" dirty="0">
                <a:latin typeface="Consolas" panose="020B0609020204030204" pitchFamily="49" charset="0"/>
                <a:ea typeface="굴림" panose="020B0600000101010101" pitchFamily="34" charset="-127"/>
              </a:rPr>
            </a:br>
            <a:r>
              <a:rPr lang="en-US" altLang="ko-KR" dirty="0">
                <a:latin typeface="Consolas" panose="020B0609020204030204" pitchFamily="49" charset="0"/>
                <a:ea typeface="굴림" panose="020B0600000101010101" pitchFamily="34" charset="-127"/>
              </a:rPr>
              <a:t>  …</a:t>
            </a:r>
            <a:br>
              <a:rPr lang="en-US" altLang="ko-KR" dirty="0">
                <a:latin typeface="Consolas" panose="020B0609020204030204" pitchFamily="49" charset="0"/>
                <a:ea typeface="굴림" panose="020B0600000101010101" pitchFamily="34" charset="-127"/>
              </a:rPr>
            </a:br>
            <a:r>
              <a:rPr lang="en-US" altLang="ko-KR" dirty="0">
                <a:solidFill>
                  <a:srgbClr val="FF0000"/>
                </a:solidFill>
                <a:latin typeface="Consolas" panose="020B0609020204030204" pitchFamily="49" charset="0"/>
                <a:ea typeface="굴림" panose="020B0600000101010101" pitchFamily="34" charset="-127"/>
              </a:rPr>
              <a:t>  if (error) {</a:t>
            </a:r>
            <a:br>
              <a:rPr lang="en-US" altLang="ko-KR" dirty="0">
                <a:solidFill>
                  <a:srgbClr val="FF0000"/>
                </a:solidFill>
                <a:latin typeface="Consolas" panose="020B0609020204030204" pitchFamily="49" charset="0"/>
                <a:ea typeface="굴림" panose="020B0600000101010101" pitchFamily="34" charset="-127"/>
              </a:rPr>
            </a:br>
            <a:r>
              <a:rPr lang="en-US" altLang="ko-KR" dirty="0">
                <a:solidFill>
                  <a:srgbClr val="FF0000"/>
                </a:solidFill>
                <a:latin typeface="Consolas" panose="020B0609020204030204" pitchFamily="49" charset="0"/>
                <a:ea typeface="굴림" panose="020B0600000101010101" pitchFamily="34" charset="-127"/>
              </a:rPr>
              <a:t>    lock1.release();</a:t>
            </a:r>
            <a:br>
              <a:rPr lang="en-US" altLang="ko-KR" dirty="0">
                <a:solidFill>
                  <a:srgbClr val="FF0000"/>
                </a:solidFill>
                <a:latin typeface="Consolas" panose="020B0609020204030204" pitchFamily="49" charset="0"/>
                <a:ea typeface="굴림" panose="020B0600000101010101" pitchFamily="34" charset="-127"/>
              </a:rPr>
            </a:br>
            <a:r>
              <a:rPr lang="en-US" altLang="ko-KR" dirty="0">
                <a:solidFill>
                  <a:srgbClr val="FF0000"/>
                </a:solidFill>
                <a:latin typeface="Consolas" panose="020B0609020204030204" pitchFamily="49" charset="0"/>
                <a:ea typeface="굴림" panose="020B0600000101010101" pitchFamily="34" charset="-127"/>
              </a:rPr>
              <a:t>    return;</a:t>
            </a:r>
            <a:br>
              <a:rPr lang="en-US" altLang="ko-KR" dirty="0">
                <a:solidFill>
                  <a:srgbClr val="FF0000"/>
                </a:solidFill>
                <a:latin typeface="Consolas" panose="020B0609020204030204" pitchFamily="49" charset="0"/>
                <a:ea typeface="굴림" panose="020B0600000101010101" pitchFamily="34" charset="-127"/>
              </a:rPr>
            </a:br>
            <a:r>
              <a:rPr lang="en-US" altLang="ko-KR" dirty="0">
                <a:solidFill>
                  <a:srgbClr val="FF0000"/>
                </a:solidFill>
                <a:latin typeface="Consolas" panose="020B0609020204030204" pitchFamily="49" charset="0"/>
                <a:ea typeface="굴림" panose="020B0600000101010101" pitchFamily="34" charset="-127"/>
              </a:rPr>
              <a:t>  }</a:t>
            </a:r>
          </a:p>
          <a:p>
            <a:pPr marL="0" indent="0">
              <a:buNone/>
            </a:pPr>
            <a:r>
              <a:rPr lang="en-US" altLang="ko-KR" dirty="0">
                <a:solidFill>
                  <a:srgbClr val="FF0000"/>
                </a:solidFill>
                <a:latin typeface="Consolas" panose="020B0609020204030204" pitchFamily="49" charset="0"/>
                <a:ea typeface="굴림" panose="020B0600000101010101" pitchFamily="34" charset="-127"/>
              </a:rPr>
              <a:t>  </a:t>
            </a:r>
            <a:r>
              <a:rPr lang="en-US" altLang="ko-KR" dirty="0">
                <a:latin typeface="Consolas" panose="020B0609020204030204" pitchFamily="49" charset="0"/>
                <a:ea typeface="굴림" panose="020B0600000101010101" pitchFamily="34" charset="-127"/>
              </a:rPr>
              <a:t>…</a:t>
            </a:r>
          </a:p>
          <a:p>
            <a:pPr marL="0" indent="0">
              <a:buNone/>
            </a:pPr>
            <a:r>
              <a:rPr lang="en-US" altLang="ko-KR" dirty="0">
                <a:latin typeface="Consolas" panose="020B0609020204030204" pitchFamily="49" charset="0"/>
                <a:ea typeface="굴림" panose="020B0600000101010101" pitchFamily="34" charset="-127"/>
              </a:rPr>
              <a:t>  lock2.acquire();</a:t>
            </a:r>
          </a:p>
          <a:p>
            <a:pPr marL="0" indent="0">
              <a:buNone/>
            </a:pPr>
            <a:r>
              <a:rPr lang="en-US" altLang="ko-KR" dirty="0">
                <a:latin typeface="Consolas" panose="020B0609020204030204" pitchFamily="49" charset="0"/>
                <a:ea typeface="굴림" panose="020B0600000101010101" pitchFamily="34" charset="-127"/>
              </a:rPr>
              <a:t>  …</a:t>
            </a:r>
          </a:p>
          <a:p>
            <a:pPr marL="0" indent="0">
              <a:buNone/>
            </a:pPr>
            <a:r>
              <a:rPr lang="en-US" altLang="ko-KR" dirty="0">
                <a:solidFill>
                  <a:schemeClr val="hlink"/>
                </a:solidFill>
                <a:latin typeface="Consolas" panose="020B0609020204030204" pitchFamily="49" charset="0"/>
                <a:ea typeface="굴림" panose="020B0600000101010101" pitchFamily="34" charset="-127"/>
              </a:rPr>
              <a:t>  if (error) {</a:t>
            </a:r>
          </a:p>
          <a:p>
            <a:pPr marL="0" indent="0">
              <a:buNone/>
            </a:pPr>
            <a:r>
              <a:rPr lang="en-US" altLang="ko-KR" dirty="0">
                <a:solidFill>
                  <a:schemeClr val="hlink"/>
                </a:solidFill>
                <a:latin typeface="Consolas" panose="020B0609020204030204" pitchFamily="49" charset="0"/>
                <a:ea typeface="굴림" panose="020B0600000101010101" pitchFamily="34" charset="-127"/>
              </a:rPr>
              <a:t>    lock2.release()</a:t>
            </a:r>
          </a:p>
          <a:p>
            <a:pPr marL="0" indent="0">
              <a:buNone/>
            </a:pPr>
            <a:r>
              <a:rPr lang="en-US" altLang="ko-KR" dirty="0">
                <a:solidFill>
                  <a:schemeClr val="hlink"/>
                </a:solidFill>
                <a:latin typeface="Consolas" panose="020B0609020204030204" pitchFamily="49" charset="0"/>
                <a:ea typeface="굴림" panose="020B0600000101010101" pitchFamily="34" charset="-127"/>
              </a:rPr>
              <a:t>    lock1.release();</a:t>
            </a:r>
          </a:p>
          <a:p>
            <a:pPr marL="0" indent="0">
              <a:buNone/>
            </a:pPr>
            <a:r>
              <a:rPr lang="en-US" altLang="ko-KR" dirty="0">
                <a:solidFill>
                  <a:schemeClr val="hlink"/>
                </a:solidFill>
                <a:latin typeface="Consolas" panose="020B0609020204030204" pitchFamily="49" charset="0"/>
                <a:ea typeface="굴림" panose="020B0600000101010101" pitchFamily="34" charset="-127"/>
              </a:rPr>
              <a:t>    return;</a:t>
            </a:r>
          </a:p>
          <a:p>
            <a:pPr marL="0" indent="0">
              <a:buNone/>
            </a:pPr>
            <a:r>
              <a:rPr lang="en-US" altLang="ko-KR" dirty="0">
                <a:solidFill>
                  <a:schemeClr val="hlink"/>
                </a:solidFill>
                <a:latin typeface="Consolas" panose="020B0609020204030204" pitchFamily="49" charset="0"/>
                <a:ea typeface="굴림" panose="020B0600000101010101" pitchFamily="34" charset="-127"/>
              </a:rPr>
              <a:t>  }</a:t>
            </a:r>
          </a:p>
          <a:p>
            <a:pPr marL="0" indent="0">
              <a:buNone/>
            </a:pPr>
            <a:r>
              <a:rPr lang="en-US" altLang="ko-KR" dirty="0">
                <a:latin typeface="Consolas" panose="020B0609020204030204" pitchFamily="49" charset="0"/>
                <a:ea typeface="굴림" panose="020B0600000101010101" pitchFamily="34" charset="-127"/>
              </a:rPr>
              <a:t>  …  </a:t>
            </a:r>
          </a:p>
          <a:p>
            <a:pPr marL="0" indent="0">
              <a:buNone/>
            </a:pPr>
            <a:r>
              <a:rPr lang="en-US" altLang="ko-KR" dirty="0">
                <a:latin typeface="Consolas" panose="020B0609020204030204" pitchFamily="49" charset="0"/>
                <a:ea typeface="굴림" panose="020B0600000101010101" pitchFamily="34" charset="-127"/>
              </a:rPr>
              <a:t>  lock2.release();</a:t>
            </a:r>
          </a:p>
          <a:p>
            <a:pPr marL="0" indent="0">
              <a:buNone/>
            </a:pPr>
            <a:r>
              <a:rPr lang="en-US" altLang="ko-KR" dirty="0">
                <a:latin typeface="Consolas" panose="020B0609020204030204" pitchFamily="49" charset="0"/>
                <a:ea typeface="굴림" panose="020B0600000101010101" pitchFamily="34" charset="-127"/>
              </a:rPr>
              <a:t>  lock1.release();</a:t>
            </a:r>
            <a:br>
              <a:rPr lang="en-US" altLang="ko-KR" dirty="0">
                <a:latin typeface="Consolas" panose="020B0609020204030204" pitchFamily="49" charset="0"/>
                <a:ea typeface="굴림" panose="020B0600000101010101" pitchFamily="34" charset="-127"/>
              </a:rPr>
            </a:br>
            <a:r>
              <a:rPr lang="en-US" altLang="ko-KR" dirty="0">
                <a:latin typeface="Consolas" panose="020B0609020204030204" pitchFamily="49" charset="0"/>
                <a:ea typeface="굴림" panose="020B0600000101010101" pitchFamily="34" charset="-127"/>
              </a:rPr>
              <a:t>}</a:t>
            </a:r>
            <a:endParaRPr lang="en-US" dirty="0"/>
          </a:p>
          <a:p>
            <a:pPr marL="0" indent="0">
              <a:buNone/>
            </a:pPr>
            <a:endParaRPr lang="en-US" dirty="0">
              <a:latin typeface="Arial" panose="020B0604020202020204" pitchFamily="34" charset="0"/>
              <a:cs typeface="Arial" panose="020B0604020202020204" pitchFamily="34" charset="0"/>
            </a:endParaRPr>
          </a:p>
          <a:p>
            <a:endParaRPr lang="en-US" dirty="0"/>
          </a:p>
        </p:txBody>
      </p:sp>
      <p:sp>
        <p:nvSpPr>
          <p:cNvPr id="8" name="Title 7"/>
          <p:cNvSpPr>
            <a:spLocks noGrp="1"/>
          </p:cNvSpPr>
          <p:nvPr>
            <p:ph type="title"/>
          </p:nvPr>
        </p:nvSpPr>
        <p:spPr/>
        <p:txBody>
          <a:bodyPr/>
          <a:lstStyle/>
          <a:p>
            <a:r>
              <a:rPr lang="en-US" dirty="0"/>
              <a:t>Concurrency and Synchronization in C</a:t>
            </a:r>
          </a:p>
        </p:txBody>
      </p:sp>
    </p:spTree>
    <p:extLst>
      <p:ext uri="{BB962C8B-B14F-4D97-AF65-F5344CB8AC3E}">
        <p14:creationId xmlns:p14="http://schemas.microsoft.com/office/powerpoint/2010/main" val="2905947427"/>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6200" y="152400"/>
            <a:ext cx="12039600" cy="533400"/>
          </a:xfrm>
        </p:spPr>
        <p:txBody>
          <a:bodyPr/>
          <a:lstStyle/>
          <a:p>
            <a:r>
              <a:rPr lang="en-US" altLang="ko-KR" dirty="0">
                <a:ea typeface="굴림" panose="020B0600000101010101" pitchFamily="34" charset="-127"/>
              </a:rPr>
              <a:t>C++ Language Support for Synchronization</a:t>
            </a:r>
          </a:p>
        </p:txBody>
      </p:sp>
      <p:sp>
        <p:nvSpPr>
          <p:cNvPr id="496643" name="Rectangle 3"/>
          <p:cNvSpPr>
            <a:spLocks noGrp="1" noChangeArrowheads="1"/>
          </p:cNvSpPr>
          <p:nvPr>
            <p:ph type="body" idx="1"/>
          </p:nvPr>
        </p:nvSpPr>
        <p:spPr>
          <a:xfrm>
            <a:off x="1219200" y="762000"/>
            <a:ext cx="9906000" cy="5867400"/>
          </a:xfrm>
        </p:spPr>
        <p:txBody>
          <a:bodyPr/>
          <a:lstStyle/>
          <a:p>
            <a:pPr lvl="1" algn="ctr">
              <a:spcBef>
                <a:spcPct val="20000"/>
              </a:spcBef>
              <a:tabLst>
                <a:tab pos="1027113" algn="l"/>
                <a:tab pos="1377950" algn="l"/>
                <a:tab pos="1716088" algn="l"/>
                <a:tab pos="3206750" algn="l"/>
              </a:tabLst>
            </a:pPr>
            <a:endParaRPr lang="en-US" altLang="ko-KR" dirty="0">
              <a:ea typeface="굴림" panose="020B0600000101010101" pitchFamily="34" charset="-127"/>
            </a:endParaRPr>
          </a:p>
          <a:p>
            <a:pPr marL="457200" lvl="1" indent="0" algn="ctr">
              <a:spcBef>
                <a:spcPct val="20000"/>
              </a:spcBef>
              <a:buNone/>
              <a:tabLst>
                <a:tab pos="1027113" algn="l"/>
                <a:tab pos="1377950" algn="l"/>
                <a:tab pos="1716088" algn="l"/>
                <a:tab pos="3206750" algn="l"/>
              </a:tabLst>
            </a:pPr>
            <a:r>
              <a:rPr lang="en-US" altLang="ko-KR" dirty="0">
                <a:ea typeface="굴림" panose="020B0600000101010101" pitchFamily="34" charset="-127"/>
              </a:rPr>
              <a:t>Languages that support exceptions are problematic (easy to make a non-local exit without releasing lock)</a:t>
            </a:r>
          </a:p>
          <a:p>
            <a:pPr lvl="1">
              <a:spcBef>
                <a:spcPct val="20000"/>
              </a:spcBef>
              <a:buNone/>
              <a:tabLst>
                <a:tab pos="1027113" algn="l"/>
                <a:tab pos="1377950" algn="l"/>
                <a:tab pos="1716088" algn="l"/>
                <a:tab pos="3206750" algn="l"/>
              </a:tabLst>
            </a:pPr>
            <a:endParaRPr lang="en-US" altLang="ko-KR" dirty="0">
              <a:ea typeface="굴림" panose="020B0600000101010101" pitchFamily="34" charset="-127"/>
            </a:endParaRPr>
          </a:p>
          <a:p>
            <a:pPr lvl="1">
              <a:spcBef>
                <a:spcPct val="20000"/>
              </a:spcBef>
              <a:buNone/>
              <a:tabLst>
                <a:tab pos="1027113" algn="l"/>
                <a:tab pos="1377950" algn="l"/>
                <a:tab pos="1716088" algn="l"/>
                <a:tab pos="3206750" algn="l"/>
              </a:tabLst>
            </a:pPr>
            <a:r>
              <a:rPr lang="en-US" altLang="ko-KR" dirty="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void </a:t>
            </a:r>
            <a:r>
              <a:rPr lang="en-US" altLang="ko-KR" sz="2000" dirty="0" err="1">
                <a:latin typeface="Consolas" panose="020B0609020204030204" pitchFamily="49" charset="0"/>
                <a:ea typeface="굴림" panose="020B0600000101010101" pitchFamily="34" charset="-127"/>
              </a:rPr>
              <a:t>Rtn</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lock.acquire</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DoFoo</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lock.release</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void </a:t>
            </a:r>
            <a:r>
              <a:rPr lang="en-US" altLang="ko-KR" sz="2000" dirty="0" err="1">
                <a:latin typeface="Consolas" panose="020B0609020204030204" pitchFamily="49" charset="0"/>
                <a:ea typeface="굴림" panose="020B0600000101010101" pitchFamily="34" charset="-127"/>
              </a:rPr>
              <a:t>DoFoo</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if (bad stuff) throw Exception;</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p>
          <a:p>
            <a:pPr lvl="1">
              <a:spcBef>
                <a:spcPct val="20000"/>
              </a:spcBef>
              <a:buNone/>
              <a:tabLst>
                <a:tab pos="1027113" algn="l"/>
                <a:tab pos="1377950" algn="l"/>
                <a:tab pos="1716088" algn="l"/>
                <a:tab pos="3206750" algn="l"/>
              </a:tabLst>
            </a:pPr>
            <a:endParaRPr lang="en-US" altLang="ko-KR" sz="2000" dirty="0">
              <a:latin typeface="Consolas" panose="020B0609020204030204" pitchFamily="49" charset="0"/>
              <a:ea typeface="굴림" panose="020B0600000101010101" pitchFamily="34" charset="-127"/>
            </a:endParaRPr>
          </a:p>
          <a:p>
            <a:pPr marL="457200" lvl="1" indent="0" algn="ctr">
              <a:spcBef>
                <a:spcPct val="20000"/>
              </a:spcBef>
              <a:buNone/>
              <a:tabLst>
                <a:tab pos="1027113" algn="l"/>
                <a:tab pos="1377950" algn="l"/>
                <a:tab pos="1716088" algn="l"/>
                <a:tab pos="3206750" algn="l"/>
              </a:tabLst>
            </a:pPr>
            <a:r>
              <a:rPr lang="en-US" altLang="ko-KR" dirty="0">
                <a:ea typeface="굴림" panose="020B0600000101010101" pitchFamily="34" charset="-127"/>
              </a:rPr>
              <a:t>An exception in </a:t>
            </a:r>
            <a:r>
              <a:rPr lang="en-US" altLang="ko-KR" dirty="0" err="1">
                <a:ea typeface="굴림" panose="020B0600000101010101" pitchFamily="34" charset="-127"/>
              </a:rPr>
              <a:t>DoFoo</a:t>
            </a:r>
            <a:r>
              <a:rPr lang="en-US" altLang="ko-KR" dirty="0">
                <a:ea typeface="굴림" panose="020B0600000101010101" pitchFamily="34" charset="-127"/>
              </a:rPr>
              <a:t>() will exit </a:t>
            </a:r>
            <a:r>
              <a:rPr lang="en-US" altLang="ko-KR" dirty="0" err="1">
                <a:ea typeface="굴림" panose="020B0600000101010101" pitchFamily="34" charset="-127"/>
              </a:rPr>
              <a:t>Rtn</a:t>
            </a:r>
            <a:r>
              <a:rPr lang="en-US" altLang="ko-KR" dirty="0">
                <a:ea typeface="굴림" panose="020B0600000101010101" pitchFamily="34" charset="-127"/>
              </a:rPr>
              <a:t>() without releasing the lock!</a:t>
            </a:r>
          </a:p>
        </p:txBody>
      </p:sp>
    </p:spTree>
    <p:extLst>
      <p:ext uri="{BB962C8B-B14F-4D97-AF65-F5344CB8AC3E}">
        <p14:creationId xmlns:p14="http://schemas.microsoft.com/office/powerpoint/2010/main" val="3924851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6643">
                                            <p:txEl>
                                              <p:pRg st="1" end="1"/>
                                            </p:txEl>
                                          </p:spTgt>
                                        </p:tgtEl>
                                        <p:attrNameLst>
                                          <p:attrName>style.visibility</p:attrName>
                                        </p:attrNameLst>
                                      </p:cBhvr>
                                      <p:to>
                                        <p:strVal val="visible"/>
                                      </p:to>
                                    </p:set>
                                    <p:anim calcmode="lin" valueType="num">
                                      <p:cBhvr additive="base">
                                        <p:cTn id="7" dur="500" fill="hold"/>
                                        <p:tgtEl>
                                          <p:spTgt spid="49664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664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anim calcmode="lin" valueType="num">
                                      <p:cBhvr additive="base">
                                        <p:cTn id="11" dur="500" fill="hold"/>
                                        <p:tgtEl>
                                          <p:spTgt spid="496643">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96643">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96643">
                                            <p:txEl>
                                              <p:pRg st="5" end="5"/>
                                            </p:txEl>
                                          </p:spTgt>
                                        </p:tgtEl>
                                        <p:attrNameLst>
                                          <p:attrName>style.visibility</p:attrName>
                                        </p:attrNameLst>
                                      </p:cBhvr>
                                      <p:to>
                                        <p:strVal val="visible"/>
                                      </p:to>
                                    </p:set>
                                    <p:anim calcmode="lin" valueType="num">
                                      <p:cBhvr additive="base">
                                        <p:cTn id="15" dur="500" fill="hold"/>
                                        <p:tgtEl>
                                          <p:spTgt spid="496643">
                                            <p:txEl>
                                              <p:pRg st="5" end="5"/>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966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C++ Language Support for </a:t>
            </a:r>
            <a:r>
              <a:rPr lang="en-US" altLang="ko-KR" sz="2800" dirty="0">
                <a:ea typeface="굴림" panose="020B0600000101010101" pitchFamily="34" charset="-127"/>
              </a:rPr>
              <a:t>Synchronization</a:t>
            </a:r>
            <a:r>
              <a:rPr lang="en-US" altLang="ko-KR" dirty="0">
                <a:ea typeface="굴림" panose="020B0600000101010101" pitchFamily="34" charset="-127"/>
              </a:rPr>
              <a:t> (</a:t>
            </a:r>
            <a:r>
              <a:rPr lang="en-US" altLang="ko-KR" dirty="0" err="1">
                <a:ea typeface="굴림" panose="020B0600000101010101" pitchFamily="34" charset="-127"/>
              </a:rPr>
              <a:t>con’t</a:t>
            </a:r>
            <a:r>
              <a:rPr lang="en-US" altLang="ko-KR" dirty="0">
                <a:ea typeface="굴림" panose="020B0600000101010101" pitchFamily="34" charset="-127"/>
              </a:rPr>
              <a:t>)</a:t>
            </a:r>
          </a:p>
        </p:txBody>
      </p:sp>
      <p:sp>
        <p:nvSpPr>
          <p:cNvPr id="62467" name="Rectangle 3"/>
          <p:cNvSpPr>
            <a:spLocks noGrp="1" noChangeArrowheads="1"/>
          </p:cNvSpPr>
          <p:nvPr>
            <p:ph type="body" idx="1"/>
          </p:nvPr>
        </p:nvSpPr>
        <p:spPr>
          <a:xfrm>
            <a:off x="1600200" y="838200"/>
            <a:ext cx="8686800" cy="6019800"/>
          </a:xfrm>
        </p:spPr>
        <p:txBody>
          <a:bodyPr/>
          <a:lstStyle/>
          <a:p>
            <a:pPr marL="0" indent="0">
              <a:lnSpc>
                <a:spcPct val="85000"/>
              </a:lnSpc>
              <a:spcBef>
                <a:spcPct val="15000"/>
              </a:spcBef>
              <a:buNone/>
              <a:tabLst>
                <a:tab pos="1027113" algn="l"/>
                <a:tab pos="1377950" algn="l"/>
                <a:tab pos="1716088" algn="l"/>
                <a:tab pos="4121150" algn="l"/>
              </a:tabLst>
            </a:pPr>
            <a:r>
              <a:rPr lang="en-US" altLang="ko-KR" dirty="0">
                <a:ea typeface="굴림" panose="020B0600000101010101" pitchFamily="34" charset="-127"/>
              </a:rPr>
              <a:t>Must catch all exceptions in critical sections</a:t>
            </a:r>
          </a:p>
          <a:p>
            <a:pPr lvl="1">
              <a:lnSpc>
                <a:spcPct val="85000"/>
              </a:lnSpc>
              <a:spcBef>
                <a:spcPct val="15000"/>
              </a:spcBef>
              <a:tabLst>
                <a:tab pos="1027113" algn="l"/>
                <a:tab pos="1377950" algn="l"/>
                <a:tab pos="1716088" algn="l"/>
                <a:tab pos="4121150" algn="l"/>
              </a:tabLst>
            </a:pPr>
            <a:r>
              <a:rPr lang="en-US" altLang="ko-KR" dirty="0">
                <a:ea typeface="굴림" panose="020B0600000101010101" pitchFamily="34" charset="-127"/>
              </a:rPr>
              <a:t>Catch exceptions, release lock, and re-throw exception:</a:t>
            </a:r>
          </a:p>
          <a:p>
            <a:pPr marL="457200" lvl="1" indent="0">
              <a:lnSpc>
                <a:spcPct val="85000"/>
              </a:lnSpc>
              <a:spcBef>
                <a:spcPct val="15000"/>
              </a:spcBef>
              <a:buNone/>
              <a:tabLst>
                <a:tab pos="1027113" algn="l"/>
                <a:tab pos="1377950" algn="l"/>
                <a:tab pos="1716088" algn="l"/>
                <a:tab pos="4121150" algn="l"/>
              </a:tabLst>
            </a:pPr>
            <a:br>
              <a:rPr lang="en-US" altLang="ko-KR" dirty="0">
                <a:ea typeface="굴림" panose="020B0600000101010101" pitchFamily="34" charset="-127"/>
              </a:rPr>
            </a:br>
            <a:r>
              <a:rPr lang="en-US" altLang="ko-KR" dirty="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void </a:t>
            </a:r>
            <a:r>
              <a:rPr lang="en-US" altLang="ko-KR" sz="2000" dirty="0" err="1">
                <a:latin typeface="Consolas" panose="020B0609020204030204" pitchFamily="49" charset="0"/>
                <a:ea typeface="굴림" panose="020B0600000101010101" pitchFamily="34" charset="-127"/>
              </a:rPr>
              <a:t>Rtn</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lock.acquire</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a:solidFill>
                  <a:schemeClr val="hlink"/>
                </a:solidFill>
                <a:latin typeface="Consolas" panose="020B0609020204030204" pitchFamily="49" charset="0"/>
                <a:ea typeface="굴림" panose="020B0600000101010101" pitchFamily="34" charset="-127"/>
              </a:rPr>
              <a:t>try {</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DoFoo</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a:solidFill>
                  <a:schemeClr val="hlink"/>
                </a:solidFill>
                <a:latin typeface="Consolas" panose="020B0609020204030204" pitchFamily="49" charset="0"/>
                <a:ea typeface="굴림" panose="020B0600000101010101" pitchFamily="34" charset="-127"/>
              </a:rPr>
              <a:t>} catch (…) {	// catch exception</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a:t>
            </a:r>
            <a:r>
              <a:rPr lang="en-US" altLang="ko-KR" sz="2000" dirty="0" err="1">
                <a:solidFill>
                  <a:schemeClr val="hlink"/>
                </a:solidFill>
                <a:latin typeface="Consolas" panose="020B0609020204030204" pitchFamily="49" charset="0"/>
                <a:ea typeface="굴림" panose="020B0600000101010101" pitchFamily="34" charset="-127"/>
              </a:rPr>
              <a:t>lock.release</a:t>
            </a:r>
            <a:r>
              <a:rPr lang="en-US" altLang="ko-KR" sz="2000" dirty="0">
                <a:solidFill>
                  <a:schemeClr val="hlink"/>
                </a:solidFill>
                <a:latin typeface="Consolas" panose="020B0609020204030204" pitchFamily="49" charset="0"/>
                <a:ea typeface="굴림" panose="020B0600000101010101" pitchFamily="34" charset="-127"/>
              </a:rPr>
              <a:t>();	// release lock</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throw; 	// re-throw the exception</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lock.release</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void </a:t>
            </a:r>
            <a:r>
              <a:rPr lang="en-US" altLang="ko-KR" sz="2000" dirty="0" err="1">
                <a:latin typeface="Consolas" panose="020B0609020204030204" pitchFamily="49" charset="0"/>
                <a:ea typeface="굴림" panose="020B0600000101010101" pitchFamily="34" charset="-127"/>
              </a:rPr>
              <a:t>DoFoo</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if (exception) throw </a:t>
            </a:r>
            <a:r>
              <a:rPr lang="en-US" altLang="ko-KR" sz="2000" dirty="0" err="1">
                <a:latin typeface="Consolas" panose="020B0609020204030204" pitchFamily="49" charset="0"/>
                <a:ea typeface="굴림" panose="020B0600000101010101" pitchFamily="34" charset="-127"/>
              </a:rPr>
              <a:t>errException</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p>
        </p:txBody>
      </p:sp>
    </p:spTree>
    <p:extLst>
      <p:ext uri="{BB962C8B-B14F-4D97-AF65-F5344CB8AC3E}">
        <p14:creationId xmlns:p14="http://schemas.microsoft.com/office/powerpoint/2010/main" val="136825899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0ACC-9461-4E37-939F-14640C23C814}"/>
              </a:ext>
            </a:extLst>
          </p:cNvPr>
          <p:cNvSpPr>
            <a:spLocks noGrp="1"/>
          </p:cNvSpPr>
          <p:nvPr>
            <p:ph type="title"/>
          </p:nvPr>
        </p:nvSpPr>
        <p:spPr/>
        <p:txBody>
          <a:bodyPr/>
          <a:lstStyle/>
          <a:p>
            <a:r>
              <a:rPr lang="en-US" dirty="0"/>
              <a:t>Much better pattern: C++ Lock Guards</a:t>
            </a:r>
          </a:p>
        </p:txBody>
      </p:sp>
      <p:sp>
        <p:nvSpPr>
          <p:cNvPr id="3" name="Content Placeholder 2">
            <a:extLst>
              <a:ext uri="{FF2B5EF4-FFF2-40B4-BE49-F238E27FC236}">
                <a16:creationId xmlns:a16="http://schemas.microsoft.com/office/drawing/2014/main" id="{6A6E83D9-39B4-4CAF-BA03-DDACC486CD1C}"/>
              </a:ext>
            </a:extLst>
          </p:cNvPr>
          <p:cNvSpPr>
            <a:spLocks noGrp="1"/>
          </p:cNvSpPr>
          <p:nvPr>
            <p:ph idx="1"/>
          </p:nvPr>
        </p:nvSpPr>
        <p:spPr/>
        <p:txBody>
          <a:bodyPr>
            <a:normAutofit/>
          </a:bodyPr>
          <a:lstStyle/>
          <a:p>
            <a:pPr marL="0" indent="0">
              <a:buNone/>
            </a:pPr>
            <a:r>
              <a:rPr lang="en-US" dirty="0">
                <a:latin typeface="Consolas" panose="020B0609020204030204" pitchFamily="49" charset="0"/>
                <a:cs typeface="Consolas" panose="020B0609020204030204" pitchFamily="49" charset="0"/>
              </a:rPr>
              <a:t>#include &lt;mutex&gt;</a:t>
            </a:r>
          </a:p>
          <a:p>
            <a:pPr marL="0" indent="0">
              <a:buNone/>
            </a:pPr>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global_i</a:t>
            </a:r>
            <a:r>
              <a:rPr lang="en-US" dirty="0">
                <a:latin typeface="Consolas" panose="020B0609020204030204" pitchFamily="49" charset="0"/>
                <a:cs typeface="Consolas" panose="020B0609020204030204" pitchFamily="49" charset="0"/>
              </a:rPr>
              <a:t> = 0;</a:t>
            </a:r>
          </a:p>
          <a:p>
            <a:pPr marL="0" indent="0">
              <a:buNone/>
            </a:pPr>
            <a:r>
              <a:rPr lang="en-US" dirty="0">
                <a:latin typeface="Consolas" panose="020B0609020204030204" pitchFamily="49" charset="0"/>
                <a:cs typeface="Consolas" panose="020B0609020204030204" pitchFamily="49" charset="0"/>
              </a:rPr>
              <a:t>std::mutex </a:t>
            </a:r>
            <a:r>
              <a:rPr lang="en-US" dirty="0" err="1">
                <a:latin typeface="Consolas" panose="020B0609020204030204" pitchFamily="49" charset="0"/>
                <a:cs typeface="Consolas" panose="020B0609020204030204" pitchFamily="49" charset="0"/>
              </a:rPr>
              <a:t>global_mutex</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safe_increment</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lock_guard</a:t>
            </a:r>
            <a:r>
              <a:rPr lang="en-US" dirty="0">
                <a:latin typeface="Consolas" panose="020B0609020204030204" pitchFamily="49" charset="0"/>
                <a:cs typeface="Consolas" panose="020B0609020204030204" pitchFamily="49" charset="0"/>
              </a:rPr>
              <a:t>&lt;std::mutex&gt; </a:t>
            </a:r>
            <a:r>
              <a:rPr lang="en-US" dirty="0">
                <a:solidFill>
                  <a:srgbClr val="FF0000"/>
                </a:solidFill>
                <a:latin typeface="Consolas" panose="020B0609020204030204" pitchFamily="49" charset="0"/>
                <a:cs typeface="Consolas" panose="020B0609020204030204" pitchFamily="49" charset="0"/>
              </a:rPr>
              <a:t>lock</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global_mutex</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global_i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 Mutex released in the destructor of “lock”</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88216564"/>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97558</TotalTime>
  <Pages>60</Pages>
  <Words>13702</Words>
  <Application>Microsoft Macintosh PowerPoint</Application>
  <PresentationFormat>Widescreen</PresentationFormat>
  <Paragraphs>1081</Paragraphs>
  <Slides>103</Slides>
  <Notes>56</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103</vt:i4>
      </vt:variant>
    </vt:vector>
  </HeadingPairs>
  <TitlesOfParts>
    <vt:vector size="123" baseType="lpstr">
      <vt:lpstr>굴림</vt:lpstr>
      <vt:lpstr>ＭＳ Ｐゴシック</vt:lpstr>
      <vt:lpstr>Arial</vt:lpstr>
      <vt:lpstr>Calibri</vt:lpstr>
      <vt:lpstr>CMBX8</vt:lpstr>
      <vt:lpstr>CMR10</vt:lpstr>
      <vt:lpstr>CMR8</vt:lpstr>
      <vt:lpstr>CMTI10</vt:lpstr>
      <vt:lpstr>CMTT10</vt:lpstr>
      <vt:lpstr>Comic Sans MS</vt:lpstr>
      <vt:lpstr>Consolas</vt:lpstr>
      <vt:lpstr>Courier</vt:lpstr>
      <vt:lpstr>Courier New</vt:lpstr>
      <vt:lpstr>Gill Sans</vt:lpstr>
      <vt:lpstr>Gill Sans Light</vt:lpstr>
      <vt:lpstr>Helvetica</vt:lpstr>
      <vt:lpstr>Symbol</vt:lpstr>
      <vt:lpstr>URWPalladioL-Bold</vt:lpstr>
      <vt:lpstr>URWPalladioL-Roma</vt:lpstr>
      <vt:lpstr>Office</vt:lpstr>
      <vt:lpstr>CS162 Operating Systems and Systems Programming Lecture 8  Concurrency  </vt:lpstr>
      <vt:lpstr>Higher-level Primitives for Synchronization</vt:lpstr>
      <vt:lpstr>Recall: Atomic Read-Write Instructions</vt:lpstr>
      <vt:lpstr>Recall: Simple locks using test&amp;set</vt:lpstr>
      <vt:lpstr>Better locks using test&amp;set</vt:lpstr>
      <vt:lpstr>Linux futex: Fast Userspace Mutex</vt:lpstr>
      <vt:lpstr>Linux futex: Fast Userspace Mutex</vt:lpstr>
      <vt:lpstr>Example: First try: T&amp;S and futex</vt:lpstr>
      <vt:lpstr>Example: Try #2: T&amp;S and futex</vt:lpstr>
      <vt:lpstr>Where are we going with synchronization?</vt:lpstr>
      <vt:lpstr>Example: Producer-Consumer with a Bounded Buffer</vt:lpstr>
      <vt:lpstr>Producer-Consumer with a Bounded Buffer</vt:lpstr>
      <vt:lpstr>Circular Buffer Data Structure (sequential case)</vt:lpstr>
      <vt:lpstr>Circular Buffer – first cut</vt:lpstr>
      <vt:lpstr>Circular Buffer – 2nd cut</vt:lpstr>
      <vt:lpstr>Semaphores</vt:lpstr>
      <vt:lpstr>Semaphores</vt:lpstr>
      <vt:lpstr>Semaphores Like Integers Except…</vt:lpstr>
      <vt:lpstr>Two Uses of Semaphores</vt:lpstr>
      <vt:lpstr>Two Uses of Semaphores</vt:lpstr>
      <vt:lpstr>Bounded Buffer: Correctness constraints for solution</vt:lpstr>
      <vt:lpstr>Bounded Buffer: Correctness constraints for solution</vt:lpstr>
      <vt:lpstr>Let’s drink coke!</vt:lpstr>
      <vt:lpstr>Let’s drink coke!</vt:lpstr>
      <vt:lpstr>Let’s drink coke!</vt:lpstr>
      <vt:lpstr>Let’s drink coke!</vt:lpstr>
      <vt:lpstr>Let’s drink coke!</vt:lpstr>
      <vt:lpstr>Discussion About Solution</vt:lpstr>
      <vt:lpstr>Semaphores are good but…</vt:lpstr>
      <vt:lpstr>Monitors are even nicer!</vt:lpstr>
      <vt:lpstr>Condition Variables</vt:lpstr>
      <vt:lpstr>Condition Variables</vt:lpstr>
      <vt:lpstr> Monitor with Condition Variables</vt:lpstr>
      <vt:lpstr>Infinite Synchronized Buffer (with condition variable)</vt:lpstr>
      <vt:lpstr>Infinite Synchronized Buffer (with condition variable)</vt:lpstr>
      <vt:lpstr>Infinite Synchronized Buffer (with condition variable)</vt:lpstr>
      <vt:lpstr>Infinite Synchronized Buffer (with condition variable)</vt:lpstr>
      <vt:lpstr>Mesa vs. Hoare monitors</vt:lpstr>
      <vt:lpstr>Hoare monitors</vt:lpstr>
      <vt:lpstr>Mesa monitors</vt:lpstr>
      <vt:lpstr>Bounded Buffer – Attempt 4</vt:lpstr>
      <vt:lpstr>Bounded Buffer – Attempt 4</vt:lpstr>
      <vt:lpstr>Again: Why the while Loop?</vt:lpstr>
      <vt:lpstr>Basic Structure of Mesa Monitor Program </vt:lpstr>
      <vt:lpstr>Readers/Writers Problem</vt:lpstr>
      <vt:lpstr>Basic Readers/Writers Solution</vt:lpstr>
      <vt:lpstr>Basic Readers/Writers Solution</vt:lpstr>
      <vt:lpstr>Code for a Reader</vt:lpstr>
      <vt:lpstr>Code for a Writer</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Questions</vt:lpstr>
      <vt:lpstr>Questions</vt:lpstr>
      <vt:lpstr>Code for a Reader</vt:lpstr>
      <vt:lpstr>Code for a Writer</vt:lpstr>
      <vt:lpstr>Mesa Monitor Conclusion</vt:lpstr>
      <vt:lpstr>C-Language Support for Synchronization</vt:lpstr>
      <vt:lpstr>Concurrency and Synchronization in C</vt:lpstr>
      <vt:lpstr>C++ Language Support for Synchronization</vt:lpstr>
      <vt:lpstr>C++ Language Support for Synchronization (con’t)</vt:lpstr>
      <vt:lpstr>Much better pattern: C++ Lock Guards</vt:lpstr>
      <vt:lpstr>Python with Keyword</vt:lpstr>
      <vt:lpstr>Java synchronized Keyword</vt:lpstr>
      <vt:lpstr>Java Support for Monitors</vt:lpstr>
      <vt:lpstr>Where are we going with synchronization?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Matei Zaharia</cp:lastModifiedBy>
  <cp:revision>612</cp:revision>
  <cp:lastPrinted>2020-08-27T16:13:36Z</cp:lastPrinted>
  <dcterms:created xsi:type="dcterms:W3CDTF">1995-08-12T11:37:26Z</dcterms:created>
  <dcterms:modified xsi:type="dcterms:W3CDTF">2025-02-13T06:57:26Z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