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40"/>
  </p:notesMasterIdLst>
  <p:handoutMasterIdLst>
    <p:handoutMasterId r:id="rId141"/>
  </p:handoutMasterIdLst>
  <p:sldIdLst>
    <p:sldId id="256" r:id="rId2"/>
    <p:sldId id="1556" r:id="rId3"/>
    <p:sldId id="1464" r:id="rId4"/>
    <p:sldId id="1553" r:id="rId5"/>
    <p:sldId id="1552" r:id="rId6"/>
    <p:sldId id="1554" r:id="rId7"/>
    <p:sldId id="1431" r:id="rId8"/>
    <p:sldId id="1304" r:id="rId9"/>
    <p:sldId id="1471" r:id="rId10"/>
    <p:sldId id="1305" r:id="rId11"/>
    <p:sldId id="1306" r:id="rId12"/>
    <p:sldId id="1307" r:id="rId13"/>
    <p:sldId id="1308" r:id="rId14"/>
    <p:sldId id="1309" r:id="rId15"/>
    <p:sldId id="1310" r:id="rId16"/>
    <p:sldId id="1311" r:id="rId17"/>
    <p:sldId id="1312" r:id="rId18"/>
    <p:sldId id="1313" r:id="rId19"/>
    <p:sldId id="1314" r:id="rId20"/>
    <p:sldId id="1315" r:id="rId21"/>
    <p:sldId id="1316" r:id="rId22"/>
    <p:sldId id="1317" r:id="rId23"/>
    <p:sldId id="1318" r:id="rId24"/>
    <p:sldId id="1319" r:id="rId25"/>
    <p:sldId id="1320" r:id="rId26"/>
    <p:sldId id="1321" r:id="rId27"/>
    <p:sldId id="1322" r:id="rId28"/>
    <p:sldId id="1323" r:id="rId29"/>
    <p:sldId id="1324" r:id="rId30"/>
    <p:sldId id="1325" r:id="rId31"/>
    <p:sldId id="1326" r:id="rId32"/>
    <p:sldId id="1327" r:id="rId33"/>
    <p:sldId id="1328" r:id="rId34"/>
    <p:sldId id="1329" r:id="rId35"/>
    <p:sldId id="1330" r:id="rId36"/>
    <p:sldId id="1331" r:id="rId37"/>
    <p:sldId id="1332" r:id="rId38"/>
    <p:sldId id="1333" r:id="rId39"/>
    <p:sldId id="1334" r:id="rId40"/>
    <p:sldId id="1335" r:id="rId41"/>
    <p:sldId id="1336" r:id="rId42"/>
    <p:sldId id="1337" r:id="rId43"/>
    <p:sldId id="1338" r:id="rId44"/>
    <p:sldId id="1339" r:id="rId45"/>
    <p:sldId id="1340" r:id="rId46"/>
    <p:sldId id="1341" r:id="rId47"/>
    <p:sldId id="1342" r:id="rId48"/>
    <p:sldId id="1343" r:id="rId49"/>
    <p:sldId id="1344" r:id="rId50"/>
    <p:sldId id="1345" r:id="rId51"/>
    <p:sldId id="1346" r:id="rId52"/>
    <p:sldId id="1347" r:id="rId53"/>
    <p:sldId id="1348" r:id="rId54"/>
    <p:sldId id="1472" r:id="rId55"/>
    <p:sldId id="1473" r:id="rId56"/>
    <p:sldId id="1474" r:id="rId57"/>
    <p:sldId id="1555" r:id="rId58"/>
    <p:sldId id="1265" r:id="rId59"/>
    <p:sldId id="1357" r:id="rId60"/>
    <p:sldId id="1266" r:id="rId61"/>
    <p:sldId id="1267" r:id="rId62"/>
    <p:sldId id="1358" r:id="rId63"/>
    <p:sldId id="1359" r:id="rId64"/>
    <p:sldId id="1360" r:id="rId65"/>
    <p:sldId id="1361" r:id="rId66"/>
    <p:sldId id="1223" r:id="rId67"/>
    <p:sldId id="709" r:id="rId68"/>
    <p:sldId id="1234" r:id="rId69"/>
    <p:sldId id="1235" r:id="rId70"/>
    <p:sldId id="742" r:id="rId71"/>
    <p:sldId id="1433" r:id="rId72"/>
    <p:sldId id="1435" r:id="rId73"/>
    <p:sldId id="1436" r:id="rId74"/>
    <p:sldId id="1237" r:id="rId75"/>
    <p:sldId id="1236" r:id="rId76"/>
    <p:sldId id="1437" r:id="rId77"/>
    <p:sldId id="1438" r:id="rId78"/>
    <p:sldId id="1439" r:id="rId79"/>
    <p:sldId id="1489" r:id="rId80"/>
    <p:sldId id="1490" r:id="rId81"/>
    <p:sldId id="1440" r:id="rId82"/>
    <p:sldId id="1492" r:id="rId83"/>
    <p:sldId id="1493" r:id="rId84"/>
    <p:sldId id="1494" r:id="rId85"/>
    <p:sldId id="1496" r:id="rId86"/>
    <p:sldId id="1497" r:id="rId87"/>
    <p:sldId id="1498" r:id="rId88"/>
    <p:sldId id="1499" r:id="rId89"/>
    <p:sldId id="1500" r:id="rId90"/>
    <p:sldId id="1501" r:id="rId91"/>
    <p:sldId id="1502" r:id="rId92"/>
    <p:sldId id="1503" r:id="rId93"/>
    <p:sldId id="1504" r:id="rId94"/>
    <p:sldId id="1505" r:id="rId95"/>
    <p:sldId id="1506" r:id="rId96"/>
    <p:sldId id="1509" r:id="rId97"/>
    <p:sldId id="1507" r:id="rId98"/>
    <p:sldId id="1508" r:id="rId99"/>
    <p:sldId id="1510" r:id="rId100"/>
    <p:sldId id="1511" r:id="rId101"/>
    <p:sldId id="1512" r:id="rId102"/>
    <p:sldId id="1513" r:id="rId103"/>
    <p:sldId id="1514" r:id="rId104"/>
    <p:sldId id="1518" r:id="rId105"/>
    <p:sldId id="1520" r:id="rId106"/>
    <p:sldId id="1521" r:id="rId107"/>
    <p:sldId id="1522" r:id="rId108"/>
    <p:sldId id="1523" r:id="rId109"/>
    <p:sldId id="1524" r:id="rId110"/>
    <p:sldId id="1525" r:id="rId111"/>
    <p:sldId id="1526" r:id="rId112"/>
    <p:sldId id="1528" r:id="rId113"/>
    <p:sldId id="1530" r:id="rId114"/>
    <p:sldId id="1531" r:id="rId115"/>
    <p:sldId id="1532" r:id="rId116"/>
    <p:sldId id="1533" r:id="rId117"/>
    <p:sldId id="1535" r:id="rId118"/>
    <p:sldId id="1534" r:id="rId119"/>
    <p:sldId id="1536" r:id="rId120"/>
    <p:sldId id="1443" r:id="rId121"/>
    <p:sldId id="1540" r:id="rId122"/>
    <p:sldId id="1542" r:id="rId123"/>
    <p:sldId id="1543" r:id="rId124"/>
    <p:sldId id="1544" r:id="rId125"/>
    <p:sldId id="1545" r:id="rId126"/>
    <p:sldId id="1546" r:id="rId127"/>
    <p:sldId id="1547" r:id="rId128"/>
    <p:sldId id="1541" r:id="rId129"/>
    <p:sldId id="1548" r:id="rId130"/>
    <p:sldId id="1476" r:id="rId131"/>
    <p:sldId id="1442" r:id="rId132"/>
    <p:sldId id="1537" r:id="rId133"/>
    <p:sldId id="1538" r:id="rId134"/>
    <p:sldId id="1550" r:id="rId135"/>
    <p:sldId id="1549" r:id="rId136"/>
    <p:sldId id="1551" r:id="rId137"/>
    <p:sldId id="1445" r:id="rId138"/>
    <p:sldId id="1446" r:id="rId13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256"/>
            <p14:sldId id="1556"/>
            <p14:sldId id="1464"/>
            <p14:sldId id="1553"/>
            <p14:sldId id="1552"/>
            <p14:sldId id="1554"/>
            <p14:sldId id="1431"/>
            <p14:sldId id="1304"/>
            <p14:sldId id="1471"/>
            <p14:sldId id="1305"/>
            <p14:sldId id="1306"/>
            <p14:sldId id="1307"/>
            <p14:sldId id="1308"/>
            <p14:sldId id="1309"/>
            <p14:sldId id="1310"/>
            <p14:sldId id="1311"/>
            <p14:sldId id="1312"/>
            <p14:sldId id="1313"/>
            <p14:sldId id="1314"/>
            <p14:sldId id="1315"/>
            <p14:sldId id="1316"/>
            <p14:sldId id="1317"/>
            <p14:sldId id="1318"/>
            <p14:sldId id="1319"/>
            <p14:sldId id="1320"/>
            <p14:sldId id="1321"/>
            <p14:sldId id="1322"/>
            <p14:sldId id="1323"/>
            <p14:sldId id="1324"/>
            <p14:sldId id="1325"/>
            <p14:sldId id="1326"/>
            <p14:sldId id="1327"/>
            <p14:sldId id="1328"/>
            <p14:sldId id="1329"/>
            <p14:sldId id="1330"/>
            <p14:sldId id="1331"/>
            <p14:sldId id="1332"/>
            <p14:sldId id="1333"/>
            <p14:sldId id="1334"/>
            <p14:sldId id="1335"/>
            <p14:sldId id="1336"/>
            <p14:sldId id="1337"/>
            <p14:sldId id="1338"/>
            <p14:sldId id="1339"/>
            <p14:sldId id="1340"/>
            <p14:sldId id="1341"/>
            <p14:sldId id="1342"/>
            <p14:sldId id="1343"/>
            <p14:sldId id="1344"/>
            <p14:sldId id="1345"/>
            <p14:sldId id="1346"/>
            <p14:sldId id="1347"/>
            <p14:sldId id="1348"/>
            <p14:sldId id="1472"/>
            <p14:sldId id="1473"/>
            <p14:sldId id="1474"/>
            <p14:sldId id="1555"/>
            <p14:sldId id="1265"/>
            <p14:sldId id="1357"/>
            <p14:sldId id="1266"/>
            <p14:sldId id="1267"/>
            <p14:sldId id="1358"/>
            <p14:sldId id="1359"/>
            <p14:sldId id="1360"/>
            <p14:sldId id="1361"/>
            <p14:sldId id="1223"/>
            <p14:sldId id="709"/>
            <p14:sldId id="1234"/>
            <p14:sldId id="1235"/>
            <p14:sldId id="742"/>
            <p14:sldId id="1433"/>
            <p14:sldId id="1435"/>
            <p14:sldId id="1436"/>
            <p14:sldId id="1237"/>
            <p14:sldId id="1236"/>
            <p14:sldId id="1437"/>
            <p14:sldId id="1438"/>
            <p14:sldId id="1439"/>
            <p14:sldId id="1489"/>
            <p14:sldId id="1490"/>
            <p14:sldId id="1440"/>
            <p14:sldId id="1492"/>
            <p14:sldId id="1493"/>
            <p14:sldId id="1494"/>
            <p14:sldId id="1496"/>
            <p14:sldId id="1497"/>
            <p14:sldId id="1498"/>
            <p14:sldId id="1499"/>
            <p14:sldId id="1500"/>
            <p14:sldId id="1501"/>
            <p14:sldId id="1502"/>
            <p14:sldId id="1503"/>
            <p14:sldId id="1504"/>
            <p14:sldId id="1505"/>
            <p14:sldId id="1506"/>
            <p14:sldId id="1509"/>
            <p14:sldId id="1507"/>
            <p14:sldId id="1508"/>
            <p14:sldId id="1510"/>
            <p14:sldId id="1511"/>
            <p14:sldId id="1512"/>
            <p14:sldId id="1513"/>
            <p14:sldId id="1514"/>
            <p14:sldId id="1518"/>
            <p14:sldId id="1520"/>
            <p14:sldId id="1521"/>
            <p14:sldId id="1522"/>
            <p14:sldId id="1523"/>
            <p14:sldId id="1524"/>
            <p14:sldId id="1525"/>
            <p14:sldId id="1526"/>
            <p14:sldId id="1528"/>
            <p14:sldId id="1530"/>
            <p14:sldId id="1531"/>
            <p14:sldId id="1532"/>
            <p14:sldId id="1533"/>
            <p14:sldId id="1535"/>
            <p14:sldId id="1534"/>
            <p14:sldId id="1536"/>
            <p14:sldId id="1443"/>
            <p14:sldId id="1540"/>
            <p14:sldId id="1542"/>
            <p14:sldId id="1543"/>
            <p14:sldId id="1544"/>
            <p14:sldId id="1545"/>
            <p14:sldId id="1546"/>
            <p14:sldId id="1547"/>
            <p14:sldId id="1541"/>
            <p14:sldId id="1548"/>
            <p14:sldId id="1476"/>
            <p14:sldId id="1442"/>
            <p14:sldId id="1537"/>
            <p14:sldId id="1538"/>
            <p14:sldId id="1550"/>
            <p14:sldId id="1549"/>
            <p14:sldId id="1551"/>
            <p14:sldId id="1445"/>
            <p14:sldId id="144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99FF"/>
    <a:srgbClr val="A18623"/>
    <a:srgbClr val="9E7800"/>
    <a:srgbClr val="C49500"/>
    <a:srgbClr val="F430AB"/>
    <a:srgbClr val="E6E703"/>
    <a:srgbClr val="72AAAE"/>
    <a:srgbClr val="2A40E2"/>
    <a:srgbClr val="233AE1"/>
    <a:srgbClr val="1C31C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99C2DE-9628-47D0-9A16-9913841CB75E}" v="45" dt="2023-09-20T21:29:32.949"/>
    <p1510:client id="{5FA06461-26C6-4C82-BE62-1A2574223E2A}" v="384" dt="2023-09-21T17:33:20.4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81"/>
    <p:restoredTop sz="78639" autoAdjust="0"/>
  </p:normalViewPr>
  <p:slideViewPr>
    <p:cSldViewPr>
      <p:cViewPr varScale="1">
        <p:scale>
          <a:sx n="99" d="100"/>
          <a:sy n="99" d="100"/>
        </p:scale>
        <p:origin x="864" y="18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1354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notesMaster" Target="notesMasters/notesMaster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handoutMaster" Target="handoutMasters/handoutMaster1.xml"/><Relationship Id="rId14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cha Crooks" userId="df6f74c6a2784893" providerId="LiveId" clId="{5FA06461-26C6-4C82-BE62-1A2574223E2A}"/>
    <pc:docChg chg="undo custSel addSld delSld modSld modMainMaster modSection">
      <pc:chgData name="Natacha Crooks" userId="df6f74c6a2784893" providerId="LiveId" clId="{5FA06461-26C6-4C82-BE62-1A2574223E2A}" dt="2023-09-21T17:33:20.452" v="1493"/>
      <pc:docMkLst>
        <pc:docMk/>
      </pc:docMkLst>
      <pc:sldChg chg="modSp mod">
        <pc:chgData name="Natacha Crooks" userId="df6f74c6a2784893" providerId="LiveId" clId="{5FA06461-26C6-4C82-BE62-1A2574223E2A}" dt="2023-09-21T06:16:19.967" v="1489" actId="20577"/>
        <pc:sldMkLst>
          <pc:docMk/>
          <pc:sldMk cId="0" sldId="256"/>
        </pc:sldMkLst>
        <pc:spChg chg="mod">
          <ac:chgData name="Natacha Crooks" userId="df6f74c6a2784893" providerId="LiveId" clId="{5FA06461-26C6-4C82-BE62-1A2574223E2A}" dt="2023-09-21T06:16:19.967" v="1489" actId="20577"/>
          <ac:spMkLst>
            <pc:docMk/>
            <pc:sldMk cId="0" sldId="256"/>
            <ac:spMk id="2" creationId="{A7337522-8EBC-710A-3C8B-B5C35ABD3B16}"/>
          </ac:spMkLst>
        </pc:spChg>
        <pc:spChg chg="mod">
          <ac:chgData name="Natacha Crooks" userId="df6f74c6a2784893" providerId="LiveId" clId="{5FA06461-26C6-4C82-BE62-1A2574223E2A}" dt="2023-09-20T04:24:53.133" v="22" actId="20577"/>
          <ac:spMkLst>
            <pc:docMk/>
            <pc:sldMk cId="0" sldId="256"/>
            <ac:spMk id="3074" creationId="{00000000-0000-0000-0000-000000000000}"/>
          </ac:spMkLst>
        </pc:spChg>
      </pc:sldChg>
      <pc:sldChg chg="del">
        <pc:chgData name="Natacha Crooks" userId="df6f74c6a2784893" providerId="LiveId" clId="{5FA06461-26C6-4C82-BE62-1A2574223E2A}" dt="2023-09-20T04:25:05.013" v="23" actId="47"/>
        <pc:sldMkLst>
          <pc:docMk/>
          <pc:sldMk cId="3299464661" sldId="731"/>
        </pc:sldMkLst>
      </pc:sldChg>
      <pc:sldChg chg="del">
        <pc:chgData name="Natacha Crooks" userId="df6f74c6a2784893" providerId="LiveId" clId="{5FA06461-26C6-4C82-BE62-1A2574223E2A}" dt="2023-09-20T04:25:05.013" v="23" actId="47"/>
        <pc:sldMkLst>
          <pc:docMk/>
          <pc:sldMk cId="925653989" sldId="977"/>
        </pc:sldMkLst>
      </pc:sldChg>
      <pc:sldChg chg="add">
        <pc:chgData name="Natacha Crooks" userId="df6f74c6a2784893" providerId="LiveId" clId="{5FA06461-26C6-4C82-BE62-1A2574223E2A}" dt="2023-09-21T06:07:12.921" v="1467"/>
        <pc:sldMkLst>
          <pc:docMk/>
          <pc:sldMk cId="1160442520" sldId="1223"/>
        </pc:sldMkLst>
      </pc:sldChg>
      <pc:sldChg chg="del">
        <pc:chgData name="Natacha Crooks" userId="df6f74c6a2784893" providerId="LiveId" clId="{5FA06461-26C6-4C82-BE62-1A2574223E2A}" dt="2023-09-20T04:25:05.013" v="23" actId="47"/>
        <pc:sldMkLst>
          <pc:docMk/>
          <pc:sldMk cId="3662418100" sldId="1233"/>
        </pc:sldMkLst>
      </pc:sldChg>
      <pc:sldChg chg="add modAnim">
        <pc:chgData name="Natacha Crooks" userId="df6f74c6a2784893" providerId="LiveId" clId="{5FA06461-26C6-4C82-BE62-1A2574223E2A}" dt="2023-09-21T17:33:20.452" v="1493"/>
        <pc:sldMkLst>
          <pc:docMk/>
          <pc:sldMk cId="1977126479" sldId="1265"/>
        </pc:sldMkLst>
      </pc:sldChg>
      <pc:sldChg chg="add modAnim">
        <pc:chgData name="Natacha Crooks" userId="df6f74c6a2784893" providerId="LiveId" clId="{5FA06461-26C6-4C82-BE62-1A2574223E2A}" dt="2023-09-21T17:33:13.109" v="1492"/>
        <pc:sldMkLst>
          <pc:docMk/>
          <pc:sldMk cId="3924851733" sldId="1266"/>
        </pc:sldMkLst>
      </pc:sldChg>
      <pc:sldChg chg="add">
        <pc:chgData name="Natacha Crooks" userId="df6f74c6a2784893" providerId="LiveId" clId="{5FA06461-26C6-4C82-BE62-1A2574223E2A}" dt="2023-09-21T06:07:12.921" v="1467"/>
        <pc:sldMkLst>
          <pc:docMk/>
          <pc:sldMk cId="1368258992" sldId="1267"/>
        </pc:sldMkLst>
      </pc:sldChg>
      <pc:sldChg chg="add">
        <pc:chgData name="Natacha Crooks" userId="df6f74c6a2784893" providerId="LiveId" clId="{5FA06461-26C6-4C82-BE62-1A2574223E2A}" dt="2023-09-21T06:07:12.921" v="1467"/>
        <pc:sldMkLst>
          <pc:docMk/>
          <pc:sldMk cId="2367089524" sldId="1304"/>
        </pc:sldMkLst>
      </pc:sldChg>
      <pc:sldChg chg="add modAnim">
        <pc:chgData name="Natacha Crooks" userId="df6f74c6a2784893" providerId="LiveId" clId="{5FA06461-26C6-4C82-BE62-1A2574223E2A}" dt="2023-09-21T06:08:06.455" v="1473"/>
        <pc:sldMkLst>
          <pc:docMk/>
          <pc:sldMk cId="3758346398" sldId="1305"/>
        </pc:sldMkLst>
      </pc:sldChg>
      <pc:sldChg chg="delSp add modAnim">
        <pc:chgData name="Natacha Crooks" userId="df6f74c6a2784893" providerId="LiveId" clId="{5FA06461-26C6-4C82-BE62-1A2574223E2A}" dt="2023-09-21T06:08:13.974" v="1474" actId="478"/>
        <pc:sldMkLst>
          <pc:docMk/>
          <pc:sldMk cId="420909296" sldId="1306"/>
        </pc:sldMkLst>
        <pc:spChg chg="del">
          <ac:chgData name="Natacha Crooks" userId="df6f74c6a2784893" providerId="LiveId" clId="{5FA06461-26C6-4C82-BE62-1A2574223E2A}" dt="2023-09-21T06:08:13.974" v="1474" actId="478"/>
          <ac:spMkLst>
            <pc:docMk/>
            <pc:sldMk cId="420909296" sldId="1306"/>
            <ac:spMk id="7" creationId="{00000000-0000-0000-0000-000000000000}"/>
          </ac:spMkLst>
        </pc:spChg>
      </pc:sldChg>
      <pc:sldChg chg="add modAnim">
        <pc:chgData name="Natacha Crooks" userId="df6f74c6a2784893" providerId="LiveId" clId="{5FA06461-26C6-4C82-BE62-1A2574223E2A}" dt="2023-09-21T06:08:19.230" v="1475"/>
        <pc:sldMkLst>
          <pc:docMk/>
          <pc:sldMk cId="2154031337" sldId="1307"/>
        </pc:sldMkLst>
      </pc:sldChg>
      <pc:sldChg chg="add">
        <pc:chgData name="Natacha Crooks" userId="df6f74c6a2784893" providerId="LiveId" clId="{5FA06461-26C6-4C82-BE62-1A2574223E2A}" dt="2023-09-21T06:07:12.921" v="1467"/>
        <pc:sldMkLst>
          <pc:docMk/>
          <pc:sldMk cId="3125054281" sldId="1308"/>
        </pc:sldMkLst>
      </pc:sldChg>
      <pc:sldChg chg="add">
        <pc:chgData name="Natacha Crooks" userId="df6f74c6a2784893" providerId="LiveId" clId="{5FA06461-26C6-4C82-BE62-1A2574223E2A}" dt="2023-09-21T06:07:12.921" v="1467"/>
        <pc:sldMkLst>
          <pc:docMk/>
          <pc:sldMk cId="459204158" sldId="1309"/>
        </pc:sldMkLst>
      </pc:sldChg>
      <pc:sldChg chg="add">
        <pc:chgData name="Natacha Crooks" userId="df6f74c6a2784893" providerId="LiveId" clId="{5FA06461-26C6-4C82-BE62-1A2574223E2A}" dt="2023-09-21T06:07:12.921" v="1467"/>
        <pc:sldMkLst>
          <pc:docMk/>
          <pc:sldMk cId="3025031270" sldId="1310"/>
        </pc:sldMkLst>
      </pc:sldChg>
      <pc:sldChg chg="add">
        <pc:chgData name="Natacha Crooks" userId="df6f74c6a2784893" providerId="LiveId" clId="{5FA06461-26C6-4C82-BE62-1A2574223E2A}" dt="2023-09-21T06:07:12.921" v="1467"/>
        <pc:sldMkLst>
          <pc:docMk/>
          <pc:sldMk cId="1176928554" sldId="1311"/>
        </pc:sldMkLst>
      </pc:sldChg>
      <pc:sldChg chg="add">
        <pc:chgData name="Natacha Crooks" userId="df6f74c6a2784893" providerId="LiveId" clId="{5FA06461-26C6-4C82-BE62-1A2574223E2A}" dt="2023-09-21T06:07:12.921" v="1467"/>
        <pc:sldMkLst>
          <pc:docMk/>
          <pc:sldMk cId="918619073" sldId="1312"/>
        </pc:sldMkLst>
      </pc:sldChg>
      <pc:sldChg chg="add">
        <pc:chgData name="Natacha Crooks" userId="df6f74c6a2784893" providerId="LiveId" clId="{5FA06461-26C6-4C82-BE62-1A2574223E2A}" dt="2023-09-21T06:07:12.921" v="1467"/>
        <pc:sldMkLst>
          <pc:docMk/>
          <pc:sldMk cId="897349195" sldId="1313"/>
        </pc:sldMkLst>
      </pc:sldChg>
      <pc:sldChg chg="add">
        <pc:chgData name="Natacha Crooks" userId="df6f74c6a2784893" providerId="LiveId" clId="{5FA06461-26C6-4C82-BE62-1A2574223E2A}" dt="2023-09-21T06:07:12.921" v="1467"/>
        <pc:sldMkLst>
          <pc:docMk/>
          <pc:sldMk cId="4234119851" sldId="1314"/>
        </pc:sldMkLst>
      </pc:sldChg>
      <pc:sldChg chg="add">
        <pc:chgData name="Natacha Crooks" userId="df6f74c6a2784893" providerId="LiveId" clId="{5FA06461-26C6-4C82-BE62-1A2574223E2A}" dt="2023-09-21T06:07:12.921" v="1467"/>
        <pc:sldMkLst>
          <pc:docMk/>
          <pc:sldMk cId="2643874032" sldId="1315"/>
        </pc:sldMkLst>
      </pc:sldChg>
      <pc:sldChg chg="add">
        <pc:chgData name="Natacha Crooks" userId="df6f74c6a2784893" providerId="LiveId" clId="{5FA06461-26C6-4C82-BE62-1A2574223E2A}" dt="2023-09-21T06:07:12.921" v="1467"/>
        <pc:sldMkLst>
          <pc:docMk/>
          <pc:sldMk cId="127907046" sldId="1316"/>
        </pc:sldMkLst>
      </pc:sldChg>
      <pc:sldChg chg="add">
        <pc:chgData name="Natacha Crooks" userId="df6f74c6a2784893" providerId="LiveId" clId="{5FA06461-26C6-4C82-BE62-1A2574223E2A}" dt="2023-09-21T06:07:12.921" v="1467"/>
        <pc:sldMkLst>
          <pc:docMk/>
          <pc:sldMk cId="3229478208" sldId="1317"/>
        </pc:sldMkLst>
      </pc:sldChg>
      <pc:sldChg chg="add">
        <pc:chgData name="Natacha Crooks" userId="df6f74c6a2784893" providerId="LiveId" clId="{5FA06461-26C6-4C82-BE62-1A2574223E2A}" dt="2023-09-21T06:07:12.921" v="1467"/>
        <pc:sldMkLst>
          <pc:docMk/>
          <pc:sldMk cId="1102209829" sldId="1318"/>
        </pc:sldMkLst>
      </pc:sldChg>
      <pc:sldChg chg="add">
        <pc:chgData name="Natacha Crooks" userId="df6f74c6a2784893" providerId="LiveId" clId="{5FA06461-26C6-4C82-BE62-1A2574223E2A}" dt="2023-09-21T06:07:12.921" v="1467"/>
        <pc:sldMkLst>
          <pc:docMk/>
          <pc:sldMk cId="868306328" sldId="1319"/>
        </pc:sldMkLst>
      </pc:sldChg>
      <pc:sldChg chg="add">
        <pc:chgData name="Natacha Crooks" userId="df6f74c6a2784893" providerId="LiveId" clId="{5FA06461-26C6-4C82-BE62-1A2574223E2A}" dt="2023-09-21T06:07:12.921" v="1467"/>
        <pc:sldMkLst>
          <pc:docMk/>
          <pc:sldMk cId="4144698359" sldId="1320"/>
        </pc:sldMkLst>
      </pc:sldChg>
      <pc:sldChg chg="add">
        <pc:chgData name="Natacha Crooks" userId="df6f74c6a2784893" providerId="LiveId" clId="{5FA06461-26C6-4C82-BE62-1A2574223E2A}" dt="2023-09-21T06:07:12.921" v="1467"/>
        <pc:sldMkLst>
          <pc:docMk/>
          <pc:sldMk cId="2922754810" sldId="1321"/>
        </pc:sldMkLst>
      </pc:sldChg>
      <pc:sldChg chg="add">
        <pc:chgData name="Natacha Crooks" userId="df6f74c6a2784893" providerId="LiveId" clId="{5FA06461-26C6-4C82-BE62-1A2574223E2A}" dt="2023-09-21T06:07:12.921" v="1467"/>
        <pc:sldMkLst>
          <pc:docMk/>
          <pc:sldMk cId="4235370930" sldId="1322"/>
        </pc:sldMkLst>
      </pc:sldChg>
      <pc:sldChg chg="add">
        <pc:chgData name="Natacha Crooks" userId="df6f74c6a2784893" providerId="LiveId" clId="{5FA06461-26C6-4C82-BE62-1A2574223E2A}" dt="2023-09-21T06:07:12.921" v="1467"/>
        <pc:sldMkLst>
          <pc:docMk/>
          <pc:sldMk cId="3074725619" sldId="1323"/>
        </pc:sldMkLst>
      </pc:sldChg>
      <pc:sldChg chg="add">
        <pc:chgData name="Natacha Crooks" userId="df6f74c6a2784893" providerId="LiveId" clId="{5FA06461-26C6-4C82-BE62-1A2574223E2A}" dt="2023-09-21T06:07:12.921" v="1467"/>
        <pc:sldMkLst>
          <pc:docMk/>
          <pc:sldMk cId="1332057703" sldId="1324"/>
        </pc:sldMkLst>
      </pc:sldChg>
      <pc:sldChg chg="add">
        <pc:chgData name="Natacha Crooks" userId="df6f74c6a2784893" providerId="LiveId" clId="{5FA06461-26C6-4C82-BE62-1A2574223E2A}" dt="2023-09-21T06:07:12.921" v="1467"/>
        <pc:sldMkLst>
          <pc:docMk/>
          <pc:sldMk cId="1289572020" sldId="1325"/>
        </pc:sldMkLst>
      </pc:sldChg>
      <pc:sldChg chg="add">
        <pc:chgData name="Natacha Crooks" userId="df6f74c6a2784893" providerId="LiveId" clId="{5FA06461-26C6-4C82-BE62-1A2574223E2A}" dt="2023-09-21T06:07:12.921" v="1467"/>
        <pc:sldMkLst>
          <pc:docMk/>
          <pc:sldMk cId="524042305" sldId="1326"/>
        </pc:sldMkLst>
      </pc:sldChg>
      <pc:sldChg chg="add">
        <pc:chgData name="Natacha Crooks" userId="df6f74c6a2784893" providerId="LiveId" clId="{5FA06461-26C6-4C82-BE62-1A2574223E2A}" dt="2023-09-21T06:07:12.921" v="1467"/>
        <pc:sldMkLst>
          <pc:docMk/>
          <pc:sldMk cId="174043916" sldId="1327"/>
        </pc:sldMkLst>
      </pc:sldChg>
      <pc:sldChg chg="add">
        <pc:chgData name="Natacha Crooks" userId="df6f74c6a2784893" providerId="LiveId" clId="{5FA06461-26C6-4C82-BE62-1A2574223E2A}" dt="2023-09-21T06:07:12.921" v="1467"/>
        <pc:sldMkLst>
          <pc:docMk/>
          <pc:sldMk cId="1714990958" sldId="1328"/>
        </pc:sldMkLst>
      </pc:sldChg>
      <pc:sldChg chg="add">
        <pc:chgData name="Natacha Crooks" userId="df6f74c6a2784893" providerId="LiveId" clId="{5FA06461-26C6-4C82-BE62-1A2574223E2A}" dt="2023-09-21T06:07:12.921" v="1467"/>
        <pc:sldMkLst>
          <pc:docMk/>
          <pc:sldMk cId="2030263549" sldId="1329"/>
        </pc:sldMkLst>
      </pc:sldChg>
      <pc:sldChg chg="add">
        <pc:chgData name="Natacha Crooks" userId="df6f74c6a2784893" providerId="LiveId" clId="{5FA06461-26C6-4C82-BE62-1A2574223E2A}" dt="2023-09-21T06:07:12.921" v="1467"/>
        <pc:sldMkLst>
          <pc:docMk/>
          <pc:sldMk cId="182906134" sldId="1330"/>
        </pc:sldMkLst>
      </pc:sldChg>
      <pc:sldChg chg="add">
        <pc:chgData name="Natacha Crooks" userId="df6f74c6a2784893" providerId="LiveId" clId="{5FA06461-26C6-4C82-BE62-1A2574223E2A}" dt="2023-09-21T06:07:12.921" v="1467"/>
        <pc:sldMkLst>
          <pc:docMk/>
          <pc:sldMk cId="3901365698" sldId="1331"/>
        </pc:sldMkLst>
      </pc:sldChg>
      <pc:sldChg chg="add">
        <pc:chgData name="Natacha Crooks" userId="df6f74c6a2784893" providerId="LiveId" clId="{5FA06461-26C6-4C82-BE62-1A2574223E2A}" dt="2023-09-21T06:07:12.921" v="1467"/>
        <pc:sldMkLst>
          <pc:docMk/>
          <pc:sldMk cId="2960126361" sldId="1332"/>
        </pc:sldMkLst>
      </pc:sldChg>
      <pc:sldChg chg="add">
        <pc:chgData name="Natacha Crooks" userId="df6f74c6a2784893" providerId="LiveId" clId="{5FA06461-26C6-4C82-BE62-1A2574223E2A}" dt="2023-09-21T06:07:12.921" v="1467"/>
        <pc:sldMkLst>
          <pc:docMk/>
          <pc:sldMk cId="2752988829" sldId="1333"/>
        </pc:sldMkLst>
      </pc:sldChg>
      <pc:sldChg chg="add">
        <pc:chgData name="Natacha Crooks" userId="df6f74c6a2784893" providerId="LiveId" clId="{5FA06461-26C6-4C82-BE62-1A2574223E2A}" dt="2023-09-21T06:07:12.921" v="1467"/>
        <pc:sldMkLst>
          <pc:docMk/>
          <pc:sldMk cId="2251768255" sldId="1334"/>
        </pc:sldMkLst>
      </pc:sldChg>
      <pc:sldChg chg="add">
        <pc:chgData name="Natacha Crooks" userId="df6f74c6a2784893" providerId="LiveId" clId="{5FA06461-26C6-4C82-BE62-1A2574223E2A}" dt="2023-09-21T06:07:12.921" v="1467"/>
        <pc:sldMkLst>
          <pc:docMk/>
          <pc:sldMk cId="914251511" sldId="1335"/>
        </pc:sldMkLst>
      </pc:sldChg>
      <pc:sldChg chg="add">
        <pc:chgData name="Natacha Crooks" userId="df6f74c6a2784893" providerId="LiveId" clId="{5FA06461-26C6-4C82-BE62-1A2574223E2A}" dt="2023-09-21T06:07:12.921" v="1467"/>
        <pc:sldMkLst>
          <pc:docMk/>
          <pc:sldMk cId="2696025255" sldId="1336"/>
        </pc:sldMkLst>
      </pc:sldChg>
      <pc:sldChg chg="add">
        <pc:chgData name="Natacha Crooks" userId="df6f74c6a2784893" providerId="LiveId" clId="{5FA06461-26C6-4C82-BE62-1A2574223E2A}" dt="2023-09-21T06:07:12.921" v="1467"/>
        <pc:sldMkLst>
          <pc:docMk/>
          <pc:sldMk cId="95488051" sldId="1337"/>
        </pc:sldMkLst>
      </pc:sldChg>
      <pc:sldChg chg="add">
        <pc:chgData name="Natacha Crooks" userId="df6f74c6a2784893" providerId="LiveId" clId="{5FA06461-26C6-4C82-BE62-1A2574223E2A}" dt="2023-09-21T06:07:12.921" v="1467"/>
        <pc:sldMkLst>
          <pc:docMk/>
          <pc:sldMk cId="2288022495" sldId="1338"/>
        </pc:sldMkLst>
      </pc:sldChg>
      <pc:sldChg chg="add">
        <pc:chgData name="Natacha Crooks" userId="df6f74c6a2784893" providerId="LiveId" clId="{5FA06461-26C6-4C82-BE62-1A2574223E2A}" dt="2023-09-21T06:07:12.921" v="1467"/>
        <pc:sldMkLst>
          <pc:docMk/>
          <pc:sldMk cId="4287452779" sldId="1339"/>
        </pc:sldMkLst>
      </pc:sldChg>
      <pc:sldChg chg="add">
        <pc:chgData name="Natacha Crooks" userId="df6f74c6a2784893" providerId="LiveId" clId="{5FA06461-26C6-4C82-BE62-1A2574223E2A}" dt="2023-09-21T06:07:12.921" v="1467"/>
        <pc:sldMkLst>
          <pc:docMk/>
          <pc:sldMk cId="1834199486" sldId="1340"/>
        </pc:sldMkLst>
      </pc:sldChg>
      <pc:sldChg chg="add">
        <pc:chgData name="Natacha Crooks" userId="df6f74c6a2784893" providerId="LiveId" clId="{5FA06461-26C6-4C82-BE62-1A2574223E2A}" dt="2023-09-21T06:07:12.921" v="1467"/>
        <pc:sldMkLst>
          <pc:docMk/>
          <pc:sldMk cId="857876209" sldId="1341"/>
        </pc:sldMkLst>
      </pc:sldChg>
      <pc:sldChg chg="add">
        <pc:chgData name="Natacha Crooks" userId="df6f74c6a2784893" providerId="LiveId" clId="{5FA06461-26C6-4C82-BE62-1A2574223E2A}" dt="2023-09-21T06:07:12.921" v="1467"/>
        <pc:sldMkLst>
          <pc:docMk/>
          <pc:sldMk cId="258841551" sldId="1342"/>
        </pc:sldMkLst>
      </pc:sldChg>
      <pc:sldChg chg="add">
        <pc:chgData name="Natacha Crooks" userId="df6f74c6a2784893" providerId="LiveId" clId="{5FA06461-26C6-4C82-BE62-1A2574223E2A}" dt="2023-09-21T06:07:12.921" v="1467"/>
        <pc:sldMkLst>
          <pc:docMk/>
          <pc:sldMk cId="4225189214" sldId="1343"/>
        </pc:sldMkLst>
      </pc:sldChg>
      <pc:sldChg chg="add">
        <pc:chgData name="Natacha Crooks" userId="df6f74c6a2784893" providerId="LiveId" clId="{5FA06461-26C6-4C82-BE62-1A2574223E2A}" dt="2023-09-21T06:07:12.921" v="1467"/>
        <pc:sldMkLst>
          <pc:docMk/>
          <pc:sldMk cId="2832623399" sldId="1344"/>
        </pc:sldMkLst>
      </pc:sldChg>
      <pc:sldChg chg="add">
        <pc:chgData name="Natacha Crooks" userId="df6f74c6a2784893" providerId="LiveId" clId="{5FA06461-26C6-4C82-BE62-1A2574223E2A}" dt="2023-09-21T06:07:12.921" v="1467"/>
        <pc:sldMkLst>
          <pc:docMk/>
          <pc:sldMk cId="3891530504" sldId="1345"/>
        </pc:sldMkLst>
      </pc:sldChg>
      <pc:sldChg chg="add">
        <pc:chgData name="Natacha Crooks" userId="df6f74c6a2784893" providerId="LiveId" clId="{5FA06461-26C6-4C82-BE62-1A2574223E2A}" dt="2023-09-21T06:07:12.921" v="1467"/>
        <pc:sldMkLst>
          <pc:docMk/>
          <pc:sldMk cId="4132473431" sldId="1346"/>
        </pc:sldMkLst>
      </pc:sldChg>
      <pc:sldChg chg="add">
        <pc:chgData name="Natacha Crooks" userId="df6f74c6a2784893" providerId="LiveId" clId="{5FA06461-26C6-4C82-BE62-1A2574223E2A}" dt="2023-09-21T06:07:12.921" v="1467"/>
        <pc:sldMkLst>
          <pc:docMk/>
          <pc:sldMk cId="774360580" sldId="1347"/>
        </pc:sldMkLst>
      </pc:sldChg>
      <pc:sldChg chg="add modAnim">
        <pc:chgData name="Natacha Crooks" userId="df6f74c6a2784893" providerId="LiveId" clId="{5FA06461-26C6-4C82-BE62-1A2574223E2A}" dt="2023-09-21T06:10:58.957" v="1483"/>
        <pc:sldMkLst>
          <pc:docMk/>
          <pc:sldMk cId="3568187322" sldId="1348"/>
        </pc:sldMkLst>
      </pc:sldChg>
      <pc:sldChg chg="add modAnim">
        <pc:chgData name="Natacha Crooks" userId="df6f74c6a2784893" providerId="LiveId" clId="{5FA06461-26C6-4C82-BE62-1A2574223E2A}" dt="2023-09-21T17:32:25.181" v="1490"/>
        <pc:sldMkLst>
          <pc:docMk/>
          <pc:sldMk cId="3558779740" sldId="1354"/>
        </pc:sldMkLst>
      </pc:sldChg>
      <pc:sldChg chg="add">
        <pc:chgData name="Natacha Crooks" userId="df6f74c6a2784893" providerId="LiveId" clId="{5FA06461-26C6-4C82-BE62-1A2574223E2A}" dt="2023-09-21T06:07:12.921" v="1467"/>
        <pc:sldMkLst>
          <pc:docMk/>
          <pc:sldMk cId="2905947427" sldId="1357"/>
        </pc:sldMkLst>
      </pc:sldChg>
      <pc:sldChg chg="add">
        <pc:chgData name="Natacha Crooks" userId="df6f74c6a2784893" providerId="LiveId" clId="{5FA06461-26C6-4C82-BE62-1A2574223E2A}" dt="2023-09-21T06:07:12.921" v="1467"/>
        <pc:sldMkLst>
          <pc:docMk/>
          <pc:sldMk cId="2188216564" sldId="1358"/>
        </pc:sldMkLst>
      </pc:sldChg>
      <pc:sldChg chg="add">
        <pc:chgData name="Natacha Crooks" userId="df6f74c6a2784893" providerId="LiveId" clId="{5FA06461-26C6-4C82-BE62-1A2574223E2A}" dt="2023-09-21T06:07:12.921" v="1467"/>
        <pc:sldMkLst>
          <pc:docMk/>
          <pc:sldMk cId="3221216228" sldId="1359"/>
        </pc:sldMkLst>
      </pc:sldChg>
      <pc:sldChg chg="add">
        <pc:chgData name="Natacha Crooks" userId="df6f74c6a2784893" providerId="LiveId" clId="{5FA06461-26C6-4C82-BE62-1A2574223E2A}" dt="2023-09-21T06:07:12.921" v="1467"/>
        <pc:sldMkLst>
          <pc:docMk/>
          <pc:sldMk cId="4232535973" sldId="1360"/>
        </pc:sldMkLst>
      </pc:sldChg>
      <pc:sldChg chg="add modAnim">
        <pc:chgData name="Natacha Crooks" userId="df6f74c6a2784893" providerId="LiveId" clId="{5FA06461-26C6-4C82-BE62-1A2574223E2A}" dt="2023-09-21T17:32:41.620" v="1491"/>
        <pc:sldMkLst>
          <pc:docMk/>
          <pc:sldMk cId="817839841" sldId="1361"/>
        </pc:sldMkLst>
      </pc:sldChg>
      <pc:sldChg chg="add">
        <pc:chgData name="Natacha Crooks" userId="df6f74c6a2784893" providerId="LiveId" clId="{5FA06461-26C6-4C82-BE62-1A2574223E2A}" dt="2023-09-21T06:07:12.921" v="1467"/>
        <pc:sldMkLst>
          <pc:docMk/>
          <pc:sldMk cId="348196976" sldId="1431"/>
        </pc:sldMkLst>
      </pc:sldChg>
      <pc:sldChg chg="addSp delSp modSp mod">
        <pc:chgData name="Natacha Crooks" userId="df6f74c6a2784893" providerId="LiveId" clId="{5FA06461-26C6-4C82-BE62-1A2574223E2A}" dt="2023-09-20T04:25:46.789" v="26" actId="478"/>
        <pc:sldMkLst>
          <pc:docMk/>
          <pc:sldMk cId="3271367647" sldId="1436"/>
        </pc:sldMkLst>
        <pc:spChg chg="add del mod">
          <ac:chgData name="Natacha Crooks" userId="df6f74c6a2784893" providerId="LiveId" clId="{5FA06461-26C6-4C82-BE62-1A2574223E2A}" dt="2023-09-20T04:25:46.789" v="26" actId="478"/>
          <ac:spMkLst>
            <pc:docMk/>
            <pc:sldMk cId="3271367647" sldId="1436"/>
            <ac:spMk id="3" creationId="{69B8E8CF-A289-F994-A1C6-FF6DE93058BF}"/>
          </ac:spMkLst>
        </pc:spChg>
        <pc:spChg chg="del mod">
          <ac:chgData name="Natacha Crooks" userId="df6f74c6a2784893" providerId="LiveId" clId="{5FA06461-26C6-4C82-BE62-1A2574223E2A}" dt="2023-09-20T04:25:43.798" v="25" actId="478"/>
          <ac:spMkLst>
            <pc:docMk/>
            <pc:sldMk cId="3271367647" sldId="1436"/>
            <ac:spMk id="4" creationId="{59C3BD9E-5DD6-54A3-BBD7-D39DD94C56A0}"/>
          </ac:spMkLst>
        </pc:spChg>
      </pc:sldChg>
      <pc:sldChg chg="modNotesTx">
        <pc:chgData name="Natacha Crooks" userId="df6f74c6a2784893" providerId="LiveId" clId="{5FA06461-26C6-4C82-BE62-1A2574223E2A}" dt="2023-09-21T03:54:49.402" v="626" actId="20577"/>
        <pc:sldMkLst>
          <pc:docMk/>
          <pc:sldMk cId="3134317815" sldId="1445"/>
        </pc:sldMkLst>
      </pc:sldChg>
      <pc:sldChg chg="addSp delSp modSp mod">
        <pc:chgData name="Natacha Crooks" userId="df6f74c6a2784893" providerId="LiveId" clId="{5FA06461-26C6-4C82-BE62-1A2574223E2A}" dt="2023-09-21T04:02:28.224" v="857" actId="1076"/>
        <pc:sldMkLst>
          <pc:docMk/>
          <pc:sldMk cId="414520467" sldId="1446"/>
        </pc:sldMkLst>
        <pc:spChg chg="add del mod">
          <ac:chgData name="Natacha Crooks" userId="df6f74c6a2784893" providerId="LiveId" clId="{5FA06461-26C6-4C82-BE62-1A2574223E2A}" dt="2023-09-21T03:56:43.164" v="639" actId="478"/>
          <ac:spMkLst>
            <pc:docMk/>
            <pc:sldMk cId="414520467" sldId="1446"/>
            <ac:spMk id="26629" creationId="{00000000-0000-0000-0000-000000000000}"/>
          </ac:spMkLst>
        </pc:spChg>
        <pc:spChg chg="add del mod">
          <ac:chgData name="Natacha Crooks" userId="df6f74c6a2784893" providerId="LiveId" clId="{5FA06461-26C6-4C82-BE62-1A2574223E2A}" dt="2023-09-21T03:56:43.164" v="639" actId="478"/>
          <ac:spMkLst>
            <pc:docMk/>
            <pc:sldMk cId="414520467" sldId="1446"/>
            <ac:spMk id="26630" creationId="{00000000-0000-0000-0000-000000000000}"/>
          </ac:spMkLst>
        </pc:spChg>
        <pc:spChg chg="del">
          <ac:chgData name="Natacha Crooks" userId="df6f74c6a2784893" providerId="LiveId" clId="{5FA06461-26C6-4C82-BE62-1A2574223E2A}" dt="2023-09-21T04:01:33.297" v="851" actId="478"/>
          <ac:spMkLst>
            <pc:docMk/>
            <pc:sldMk cId="414520467" sldId="1446"/>
            <ac:spMk id="26631"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32"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33" creationId="{00000000-0000-0000-0000-000000000000}"/>
          </ac:spMkLst>
        </pc:spChg>
        <pc:spChg chg="del">
          <ac:chgData name="Natacha Crooks" userId="df6f74c6a2784893" providerId="LiveId" clId="{5FA06461-26C6-4C82-BE62-1A2574223E2A}" dt="2023-09-21T04:02:09" v="856" actId="478"/>
          <ac:spMkLst>
            <pc:docMk/>
            <pc:sldMk cId="414520467" sldId="1446"/>
            <ac:spMk id="26634" creationId="{00000000-0000-0000-0000-000000000000}"/>
          </ac:spMkLst>
        </pc:spChg>
        <pc:spChg chg="add del mod">
          <ac:chgData name="Natacha Crooks" userId="df6f74c6a2784893" providerId="LiveId" clId="{5FA06461-26C6-4C82-BE62-1A2574223E2A}" dt="2023-09-21T04:01:39.249" v="852" actId="478"/>
          <ac:spMkLst>
            <pc:docMk/>
            <pc:sldMk cId="414520467" sldId="1446"/>
            <ac:spMk id="26635"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36"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37"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38"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39"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40"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41" creationId="{00000000-0000-0000-0000-000000000000}"/>
          </ac:spMkLst>
        </pc:spChg>
        <pc:spChg chg="del">
          <ac:chgData name="Natacha Crooks" userId="df6f74c6a2784893" providerId="LiveId" clId="{5FA06461-26C6-4C82-BE62-1A2574223E2A}" dt="2023-09-21T04:01:33.297" v="851" actId="478"/>
          <ac:spMkLst>
            <pc:docMk/>
            <pc:sldMk cId="414520467" sldId="1446"/>
            <ac:spMk id="26642" creationId="{00000000-0000-0000-0000-000000000000}"/>
          </ac:spMkLst>
        </pc:spChg>
        <pc:spChg chg="del">
          <ac:chgData name="Natacha Crooks" userId="df6f74c6a2784893" providerId="LiveId" clId="{5FA06461-26C6-4C82-BE62-1A2574223E2A}" dt="2023-09-21T04:01:33.297" v="851" actId="478"/>
          <ac:spMkLst>
            <pc:docMk/>
            <pc:sldMk cId="414520467" sldId="1446"/>
            <ac:spMk id="26643" creationId="{00000000-0000-0000-0000-000000000000}"/>
          </ac:spMkLst>
        </pc:spChg>
        <pc:spChg chg="del">
          <ac:chgData name="Natacha Crooks" userId="df6f74c6a2784893" providerId="LiveId" clId="{5FA06461-26C6-4C82-BE62-1A2574223E2A}" dt="2023-09-21T04:01:33.297" v="851" actId="478"/>
          <ac:spMkLst>
            <pc:docMk/>
            <pc:sldMk cId="414520467" sldId="1446"/>
            <ac:spMk id="26644" creationId="{00000000-0000-0000-0000-000000000000}"/>
          </ac:spMkLst>
        </pc:spChg>
        <pc:spChg chg="del">
          <ac:chgData name="Natacha Crooks" userId="df6f74c6a2784893" providerId="LiveId" clId="{5FA06461-26C6-4C82-BE62-1A2574223E2A}" dt="2023-09-21T04:01:33.297" v="851" actId="478"/>
          <ac:spMkLst>
            <pc:docMk/>
            <pc:sldMk cId="414520467" sldId="1446"/>
            <ac:spMk id="26645" creationId="{00000000-0000-0000-0000-000000000000}"/>
          </ac:spMkLst>
        </pc:spChg>
        <pc:spChg chg="del">
          <ac:chgData name="Natacha Crooks" userId="df6f74c6a2784893" providerId="LiveId" clId="{5FA06461-26C6-4C82-BE62-1A2574223E2A}" dt="2023-09-21T04:01:28.182" v="850" actId="478"/>
          <ac:spMkLst>
            <pc:docMk/>
            <pc:sldMk cId="414520467" sldId="1446"/>
            <ac:spMk id="26646" creationId="{00000000-0000-0000-0000-000000000000}"/>
          </ac:spMkLst>
        </pc:spChg>
        <pc:spChg chg="add del mod">
          <ac:chgData name="Natacha Crooks" userId="df6f74c6a2784893" providerId="LiveId" clId="{5FA06461-26C6-4C82-BE62-1A2574223E2A}" dt="2023-09-21T03:56:43.164" v="639" actId="478"/>
          <ac:spMkLst>
            <pc:docMk/>
            <pc:sldMk cId="414520467" sldId="1446"/>
            <ac:spMk id="26647" creationId="{00000000-0000-0000-0000-000000000000}"/>
          </ac:spMkLst>
        </pc:spChg>
        <pc:spChg chg="add del mod">
          <ac:chgData name="Natacha Crooks" userId="df6f74c6a2784893" providerId="LiveId" clId="{5FA06461-26C6-4C82-BE62-1A2574223E2A}" dt="2023-09-21T03:56:43.164" v="639" actId="478"/>
          <ac:spMkLst>
            <pc:docMk/>
            <pc:sldMk cId="414520467" sldId="1446"/>
            <ac:spMk id="26648" creationId="{00000000-0000-0000-0000-000000000000}"/>
          </ac:spMkLst>
        </pc:spChg>
        <pc:spChg chg="add del mod">
          <ac:chgData name="Natacha Crooks" userId="df6f74c6a2784893" providerId="LiveId" clId="{5FA06461-26C6-4C82-BE62-1A2574223E2A}" dt="2023-09-21T03:56:43.164" v="639" actId="478"/>
          <ac:spMkLst>
            <pc:docMk/>
            <pc:sldMk cId="414520467" sldId="1446"/>
            <ac:spMk id="26649" creationId="{00000000-0000-0000-0000-000000000000}"/>
          </ac:spMkLst>
        </pc:spChg>
        <pc:spChg chg="add del mod">
          <ac:chgData name="Natacha Crooks" userId="df6f74c6a2784893" providerId="LiveId" clId="{5FA06461-26C6-4C82-BE62-1A2574223E2A}" dt="2023-09-21T03:56:43.164" v="639" actId="478"/>
          <ac:spMkLst>
            <pc:docMk/>
            <pc:sldMk cId="414520467" sldId="1446"/>
            <ac:spMk id="26650" creationId="{00000000-0000-0000-0000-000000000000}"/>
          </ac:spMkLst>
        </pc:spChg>
        <pc:spChg chg="del">
          <ac:chgData name="Natacha Crooks" userId="df6f74c6a2784893" providerId="LiveId" clId="{5FA06461-26C6-4C82-BE62-1A2574223E2A}" dt="2023-09-21T04:02:09" v="856" actId="478"/>
          <ac:spMkLst>
            <pc:docMk/>
            <pc:sldMk cId="414520467" sldId="1446"/>
            <ac:spMk id="26651" creationId="{00000000-0000-0000-0000-000000000000}"/>
          </ac:spMkLst>
        </pc:spChg>
        <pc:spChg chg="del">
          <ac:chgData name="Natacha Crooks" userId="df6f74c6a2784893" providerId="LiveId" clId="{5FA06461-26C6-4C82-BE62-1A2574223E2A}" dt="2023-09-21T04:02:09" v="856" actId="478"/>
          <ac:spMkLst>
            <pc:docMk/>
            <pc:sldMk cId="414520467" sldId="1446"/>
            <ac:spMk id="26652" creationId="{00000000-0000-0000-0000-000000000000}"/>
          </ac:spMkLst>
        </pc:spChg>
        <pc:spChg chg="del">
          <ac:chgData name="Natacha Crooks" userId="df6f74c6a2784893" providerId="LiveId" clId="{5FA06461-26C6-4C82-BE62-1A2574223E2A}" dt="2023-09-21T04:02:09" v="856" actId="478"/>
          <ac:spMkLst>
            <pc:docMk/>
            <pc:sldMk cId="414520467" sldId="1446"/>
            <ac:spMk id="26653" creationId="{00000000-0000-0000-0000-000000000000}"/>
          </ac:spMkLst>
        </pc:spChg>
        <pc:spChg chg="del">
          <ac:chgData name="Natacha Crooks" userId="df6f74c6a2784893" providerId="LiveId" clId="{5FA06461-26C6-4C82-BE62-1A2574223E2A}" dt="2023-09-21T04:02:09" v="856" actId="478"/>
          <ac:spMkLst>
            <pc:docMk/>
            <pc:sldMk cId="414520467" sldId="1446"/>
            <ac:spMk id="26654" creationId="{00000000-0000-0000-0000-000000000000}"/>
          </ac:spMkLst>
        </pc:spChg>
        <pc:spChg chg="del">
          <ac:chgData name="Natacha Crooks" userId="df6f74c6a2784893" providerId="LiveId" clId="{5FA06461-26C6-4C82-BE62-1A2574223E2A}" dt="2023-09-21T04:02:09" v="856" actId="478"/>
          <ac:spMkLst>
            <pc:docMk/>
            <pc:sldMk cId="414520467" sldId="1446"/>
            <ac:spMk id="26655" creationId="{00000000-0000-0000-0000-000000000000}"/>
          </ac:spMkLst>
        </pc:spChg>
        <pc:spChg chg="del">
          <ac:chgData name="Natacha Crooks" userId="df6f74c6a2784893" providerId="LiveId" clId="{5FA06461-26C6-4C82-BE62-1A2574223E2A}" dt="2023-09-21T04:02:09" v="856" actId="478"/>
          <ac:spMkLst>
            <pc:docMk/>
            <pc:sldMk cId="414520467" sldId="1446"/>
            <ac:spMk id="26656" creationId="{00000000-0000-0000-0000-000000000000}"/>
          </ac:spMkLst>
        </pc:spChg>
        <pc:spChg chg="del">
          <ac:chgData name="Natacha Crooks" userId="df6f74c6a2784893" providerId="LiveId" clId="{5FA06461-26C6-4C82-BE62-1A2574223E2A}" dt="2023-09-21T04:02:09" v="856" actId="478"/>
          <ac:spMkLst>
            <pc:docMk/>
            <pc:sldMk cId="414520467" sldId="1446"/>
            <ac:spMk id="26657" creationId="{00000000-0000-0000-0000-000000000000}"/>
          </ac:spMkLst>
        </pc:spChg>
        <pc:spChg chg="del">
          <ac:chgData name="Natacha Crooks" userId="df6f74c6a2784893" providerId="LiveId" clId="{5FA06461-26C6-4C82-BE62-1A2574223E2A}" dt="2023-09-21T04:02:09" v="856" actId="478"/>
          <ac:spMkLst>
            <pc:docMk/>
            <pc:sldMk cId="414520467" sldId="1446"/>
            <ac:spMk id="26658" creationId="{00000000-0000-0000-0000-000000000000}"/>
          </ac:spMkLst>
        </pc:spChg>
        <pc:spChg chg="del">
          <ac:chgData name="Natacha Crooks" userId="df6f74c6a2784893" providerId="LiveId" clId="{5FA06461-26C6-4C82-BE62-1A2574223E2A}" dt="2023-09-21T04:02:09" v="856" actId="478"/>
          <ac:spMkLst>
            <pc:docMk/>
            <pc:sldMk cId="414520467" sldId="1446"/>
            <ac:spMk id="26659"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26662" creationId="{00000000-0000-0000-0000-000000000000}"/>
          </ac:spMkLst>
        </pc:spChg>
        <pc:spChg chg="add del mod">
          <ac:chgData name="Natacha Crooks" userId="df6f74c6a2784893" providerId="LiveId" clId="{5FA06461-26C6-4C82-BE62-1A2574223E2A}" dt="2023-09-21T04:01:33.297" v="851" actId="478"/>
          <ac:spMkLst>
            <pc:docMk/>
            <pc:sldMk cId="414520467" sldId="1446"/>
            <ac:spMk id="26663" creationId="{00000000-0000-0000-0000-000000000000}"/>
          </ac:spMkLst>
        </pc:spChg>
        <pc:spChg chg="del">
          <ac:chgData name="Natacha Crooks" userId="df6f74c6a2784893" providerId="LiveId" clId="{5FA06461-26C6-4C82-BE62-1A2574223E2A}" dt="2023-09-21T03:56:38.478" v="638" actId="478"/>
          <ac:spMkLst>
            <pc:docMk/>
            <pc:sldMk cId="414520467" sldId="1446"/>
            <ac:spMk id="26711" creationId="{00000000-0000-0000-0000-000000000000}"/>
          </ac:spMkLst>
        </pc:spChg>
        <pc:spChg chg="mod">
          <ac:chgData name="Natacha Crooks" userId="df6f74c6a2784893" providerId="LiveId" clId="{5FA06461-26C6-4C82-BE62-1A2574223E2A}" dt="2023-09-21T03:55:14.080" v="627" actId="14100"/>
          <ac:spMkLst>
            <pc:docMk/>
            <pc:sldMk cId="414520467" sldId="1446"/>
            <ac:spMk id="26724" creationId="{00000000-0000-0000-0000-000000000000}"/>
          </ac:spMkLst>
        </pc:spChg>
        <pc:spChg chg="add del mod">
          <ac:chgData name="Natacha Crooks" userId="df6f74c6a2784893" providerId="LiveId" clId="{5FA06461-26C6-4C82-BE62-1A2574223E2A}" dt="2023-09-21T04:01:19.907" v="844" actId="478"/>
          <ac:spMkLst>
            <pc:docMk/>
            <pc:sldMk cId="414520467" sldId="1446"/>
            <ac:spMk id="587250"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587255" creationId="{00000000-0000-0000-0000-000000000000}"/>
          </ac:spMkLst>
        </pc:spChg>
        <pc:spChg chg="del">
          <ac:chgData name="Natacha Crooks" userId="df6f74c6a2784893" providerId="LiveId" clId="{5FA06461-26C6-4C82-BE62-1A2574223E2A}" dt="2023-09-21T04:02:09" v="856" actId="478"/>
          <ac:spMkLst>
            <pc:docMk/>
            <pc:sldMk cId="414520467" sldId="1446"/>
            <ac:spMk id="587256" creationId="{00000000-0000-0000-0000-000000000000}"/>
          </ac:spMkLst>
        </pc:spChg>
        <pc:spChg chg="add del mod">
          <ac:chgData name="Natacha Crooks" userId="df6f74c6a2784893" providerId="LiveId" clId="{5FA06461-26C6-4C82-BE62-1A2574223E2A}" dt="2023-09-21T04:02:09" v="856" actId="478"/>
          <ac:spMkLst>
            <pc:docMk/>
            <pc:sldMk cId="414520467" sldId="1446"/>
            <ac:spMk id="587257" creationId="{00000000-0000-0000-0000-000000000000}"/>
          </ac:spMkLst>
        </pc:spChg>
        <pc:spChg chg="del">
          <ac:chgData name="Natacha Crooks" userId="df6f74c6a2784893" providerId="LiveId" clId="{5FA06461-26C6-4C82-BE62-1A2574223E2A}" dt="2023-09-21T04:01:23.563" v="846" actId="478"/>
          <ac:spMkLst>
            <pc:docMk/>
            <pc:sldMk cId="414520467" sldId="1446"/>
            <ac:spMk id="587258" creationId="{00000000-0000-0000-0000-000000000000}"/>
          </ac:spMkLst>
        </pc:spChg>
        <pc:grpChg chg="del">
          <ac:chgData name="Natacha Crooks" userId="df6f74c6a2784893" providerId="LiveId" clId="{5FA06461-26C6-4C82-BE62-1A2574223E2A}" dt="2023-09-21T04:01:24.552" v="847" actId="478"/>
          <ac:grpSpMkLst>
            <pc:docMk/>
            <pc:sldMk cId="414520467" sldId="1446"/>
            <ac:grpSpMk id="26626" creationId="{00000000-0000-0000-0000-000000000000}"/>
          </ac:grpSpMkLst>
        </pc:grpChg>
        <pc:grpChg chg="add del mod">
          <ac:chgData name="Natacha Crooks" userId="df6f74c6a2784893" providerId="LiveId" clId="{5FA06461-26C6-4C82-BE62-1A2574223E2A}" dt="2023-09-21T04:01:21.290" v="845" actId="478"/>
          <ac:grpSpMkLst>
            <pc:docMk/>
            <pc:sldMk cId="414520467" sldId="1446"/>
            <ac:grpSpMk id="26627" creationId="{00000000-0000-0000-0000-000000000000}"/>
          </ac:grpSpMkLst>
        </pc:grpChg>
        <pc:grpChg chg="add del mod">
          <ac:chgData name="Natacha Crooks" userId="df6f74c6a2784893" providerId="LiveId" clId="{5FA06461-26C6-4C82-BE62-1A2574223E2A}" dt="2023-09-21T04:01:33.297" v="851" actId="478"/>
          <ac:grpSpMkLst>
            <pc:docMk/>
            <pc:sldMk cId="414520467" sldId="1446"/>
            <ac:grpSpMk id="587235" creationId="{00000000-0000-0000-0000-000000000000}"/>
          </ac:grpSpMkLst>
        </pc:grpChg>
        <pc:grpChg chg="del">
          <ac:chgData name="Natacha Crooks" userId="df6f74c6a2784893" providerId="LiveId" clId="{5FA06461-26C6-4C82-BE62-1A2574223E2A}" dt="2023-09-21T04:02:09" v="856" actId="478"/>
          <ac:grpSpMkLst>
            <pc:docMk/>
            <pc:sldMk cId="414520467" sldId="1446"/>
            <ac:grpSpMk id="587236" creationId="{00000000-0000-0000-0000-000000000000}"/>
          </ac:grpSpMkLst>
        </pc:grpChg>
        <pc:grpChg chg="del mod">
          <ac:chgData name="Natacha Crooks" userId="df6f74c6a2784893" providerId="LiveId" clId="{5FA06461-26C6-4C82-BE62-1A2574223E2A}" dt="2023-09-21T04:01:27.205" v="849" actId="478"/>
          <ac:grpSpMkLst>
            <pc:docMk/>
            <pc:sldMk cId="414520467" sldId="1446"/>
            <ac:grpSpMk id="587237" creationId="{00000000-0000-0000-0000-000000000000}"/>
          </ac:grpSpMkLst>
        </pc:grpChg>
        <pc:grpChg chg="del">
          <ac:chgData name="Natacha Crooks" userId="df6f74c6a2784893" providerId="LiveId" clId="{5FA06461-26C6-4C82-BE62-1A2574223E2A}" dt="2023-09-21T04:01:26.110" v="848" actId="478"/>
          <ac:grpSpMkLst>
            <pc:docMk/>
            <pc:sldMk cId="414520467" sldId="1446"/>
            <ac:grpSpMk id="587238" creationId="{00000000-0000-0000-0000-000000000000}"/>
          </ac:grpSpMkLst>
        </pc:grpChg>
        <pc:graphicFrameChg chg="add mod modGraphic">
          <ac:chgData name="Natacha Crooks" userId="df6f74c6a2784893" providerId="LiveId" clId="{5FA06461-26C6-4C82-BE62-1A2574223E2A}" dt="2023-09-21T04:02:28.224" v="857" actId="1076"/>
          <ac:graphicFrameMkLst>
            <pc:docMk/>
            <pc:sldMk cId="414520467" sldId="1446"/>
            <ac:graphicFrameMk id="2" creationId="{77F69C8A-0985-98AF-855A-94FE80350F77}"/>
          </ac:graphicFrameMkLst>
        </pc:graphicFrameChg>
      </pc:sldChg>
      <pc:sldChg chg="modSp add del mod">
        <pc:chgData name="Natacha Crooks" userId="df6f74c6a2784893" providerId="LiveId" clId="{5FA06461-26C6-4C82-BE62-1A2574223E2A}" dt="2023-09-21T06:01:08.822" v="892" actId="2696"/>
        <pc:sldMkLst>
          <pc:docMk/>
          <pc:sldMk cId="2370652167" sldId="1457"/>
        </pc:sldMkLst>
        <pc:spChg chg="mod">
          <ac:chgData name="Natacha Crooks" userId="df6f74c6a2784893" providerId="LiveId" clId="{5FA06461-26C6-4C82-BE62-1A2574223E2A}" dt="2023-09-21T06:00:13.993" v="878" actId="20577"/>
          <ac:spMkLst>
            <pc:docMk/>
            <pc:sldMk cId="2370652167" sldId="1457"/>
            <ac:spMk id="25602" creationId="{00000000-0000-0000-0000-000000000000}"/>
          </ac:spMkLst>
        </pc:spChg>
      </pc:sldChg>
      <pc:sldChg chg="modSp add mod">
        <pc:chgData name="Natacha Crooks" userId="df6f74c6a2784893" providerId="LiveId" clId="{5FA06461-26C6-4C82-BE62-1A2574223E2A}" dt="2023-09-21T06:00:39.239" v="891" actId="20577"/>
        <pc:sldMkLst>
          <pc:docMk/>
          <pc:sldMk cId="2469070044" sldId="1464"/>
        </pc:sldMkLst>
        <pc:spChg chg="mod">
          <ac:chgData name="Natacha Crooks" userId="df6f74c6a2784893" providerId="LiveId" clId="{5FA06461-26C6-4C82-BE62-1A2574223E2A}" dt="2023-09-21T06:00:39.239" v="891" actId="20577"/>
          <ac:spMkLst>
            <pc:docMk/>
            <pc:sldMk cId="2469070044" sldId="1464"/>
            <ac:spMk id="31746" creationId="{00000000-0000-0000-0000-000000000000}"/>
          </ac:spMkLst>
        </pc:spChg>
      </pc:sldChg>
      <pc:sldChg chg="add">
        <pc:chgData name="Natacha Crooks" userId="df6f74c6a2784893" providerId="LiveId" clId="{5FA06461-26C6-4C82-BE62-1A2574223E2A}" dt="2023-09-21T06:07:12.921" v="1467"/>
        <pc:sldMkLst>
          <pc:docMk/>
          <pc:sldMk cId="3345725168" sldId="1471"/>
        </pc:sldMkLst>
      </pc:sldChg>
      <pc:sldChg chg="add modAnim">
        <pc:chgData name="Natacha Crooks" userId="df6f74c6a2784893" providerId="LiveId" clId="{5FA06461-26C6-4C82-BE62-1A2574223E2A}" dt="2023-09-21T06:11:05.694" v="1484"/>
        <pc:sldMkLst>
          <pc:docMk/>
          <pc:sldMk cId="2486133432" sldId="1472"/>
        </pc:sldMkLst>
      </pc:sldChg>
      <pc:sldChg chg="add">
        <pc:chgData name="Natacha Crooks" userId="df6f74c6a2784893" providerId="LiveId" clId="{5FA06461-26C6-4C82-BE62-1A2574223E2A}" dt="2023-09-21T06:07:12.921" v="1467"/>
        <pc:sldMkLst>
          <pc:docMk/>
          <pc:sldMk cId="1337686639" sldId="1473"/>
        </pc:sldMkLst>
      </pc:sldChg>
      <pc:sldChg chg="add">
        <pc:chgData name="Natacha Crooks" userId="df6f74c6a2784893" providerId="LiveId" clId="{5FA06461-26C6-4C82-BE62-1A2574223E2A}" dt="2023-09-21T06:07:12.921" v="1467"/>
        <pc:sldMkLst>
          <pc:docMk/>
          <pc:sldMk cId="3225717520" sldId="1474"/>
        </pc:sldMkLst>
      </pc:sldChg>
      <pc:sldChg chg="addSp delSp modSp mod modAnim modNotesTx">
        <pc:chgData name="Natacha Crooks" userId="df6f74c6a2784893" providerId="LiveId" clId="{5FA06461-26C6-4C82-BE62-1A2574223E2A}" dt="2023-09-21T03:53:17.664" v="608" actId="20577"/>
        <pc:sldMkLst>
          <pc:docMk/>
          <pc:sldMk cId="3018278348" sldId="1476"/>
        </pc:sldMkLst>
        <pc:spChg chg="mod">
          <ac:chgData name="Natacha Crooks" userId="df6f74c6a2784893" providerId="LiveId" clId="{5FA06461-26C6-4C82-BE62-1A2574223E2A}" dt="2023-09-21T03:46:44.450" v="390" actId="255"/>
          <ac:spMkLst>
            <pc:docMk/>
            <pc:sldMk cId="3018278348" sldId="1476"/>
            <ac:spMk id="3" creationId="{FDCDE341-6FC5-AFD8-C406-39DAD4636DBC}"/>
          </ac:spMkLst>
        </pc:spChg>
        <pc:spChg chg="mod">
          <ac:chgData name="Natacha Crooks" userId="df6f74c6a2784893" providerId="LiveId" clId="{5FA06461-26C6-4C82-BE62-1A2574223E2A}" dt="2023-09-21T03:48:54.326" v="452" actId="14100"/>
          <ac:spMkLst>
            <pc:docMk/>
            <pc:sldMk cId="3018278348" sldId="1476"/>
            <ac:spMk id="4" creationId="{58629D71-9374-8FDF-80C6-4456CAA5CC1D}"/>
          </ac:spMkLst>
        </pc:spChg>
        <pc:spChg chg="add mod">
          <ac:chgData name="Natacha Crooks" userId="df6f74c6a2784893" providerId="LiveId" clId="{5FA06461-26C6-4C82-BE62-1A2574223E2A}" dt="2023-09-21T03:49:03.348" v="455" actId="20577"/>
          <ac:spMkLst>
            <pc:docMk/>
            <pc:sldMk cId="3018278348" sldId="1476"/>
            <ac:spMk id="5" creationId="{0290077A-93DD-D418-F42C-1C43EF0D83A2}"/>
          </ac:spMkLst>
        </pc:spChg>
        <pc:spChg chg="add mod">
          <ac:chgData name="Natacha Crooks" userId="df6f74c6a2784893" providerId="LiveId" clId="{5FA06461-26C6-4C82-BE62-1A2574223E2A}" dt="2023-09-21T03:46:04.583" v="379" actId="1076"/>
          <ac:spMkLst>
            <pc:docMk/>
            <pc:sldMk cId="3018278348" sldId="1476"/>
            <ac:spMk id="6" creationId="{3F4AE9EA-28AE-CA9A-373A-C06286F144C7}"/>
          </ac:spMkLst>
        </pc:spChg>
        <pc:spChg chg="add mod">
          <ac:chgData name="Natacha Crooks" userId="df6f74c6a2784893" providerId="LiveId" clId="{5FA06461-26C6-4C82-BE62-1A2574223E2A}" dt="2023-09-21T03:45:48.452" v="375" actId="1076"/>
          <ac:spMkLst>
            <pc:docMk/>
            <pc:sldMk cId="3018278348" sldId="1476"/>
            <ac:spMk id="7" creationId="{076324E1-E962-2807-08D8-8E8E1829EC6C}"/>
          </ac:spMkLst>
        </pc:spChg>
        <pc:spChg chg="mod">
          <ac:chgData name="Natacha Crooks" userId="df6f74c6a2784893" providerId="LiveId" clId="{5FA06461-26C6-4C82-BE62-1A2574223E2A}" dt="2023-09-21T03:45:32.468" v="371" actId="1076"/>
          <ac:spMkLst>
            <pc:docMk/>
            <pc:sldMk cId="3018278348" sldId="1476"/>
            <ac:spMk id="11" creationId="{6218ED46-9667-4C44-B9EA-B9CAD66FD2B7}"/>
          </ac:spMkLst>
        </pc:spChg>
        <pc:spChg chg="mod">
          <ac:chgData name="Natacha Crooks" userId="df6f74c6a2784893" providerId="LiveId" clId="{5FA06461-26C6-4C82-BE62-1A2574223E2A}" dt="2023-09-21T03:48:27.883" v="443" actId="14100"/>
          <ac:spMkLst>
            <pc:docMk/>
            <pc:sldMk cId="3018278348" sldId="1476"/>
            <ac:spMk id="12" creationId="{24CF2C6B-7591-4E1A-9B18-AC696E075FB1}"/>
          </ac:spMkLst>
        </pc:spChg>
        <pc:spChg chg="add del mod">
          <ac:chgData name="Natacha Crooks" userId="df6f74c6a2784893" providerId="LiveId" clId="{5FA06461-26C6-4C82-BE62-1A2574223E2A}" dt="2023-09-21T03:48:27.484" v="442" actId="14100"/>
          <ac:spMkLst>
            <pc:docMk/>
            <pc:sldMk cId="3018278348" sldId="1476"/>
            <ac:spMk id="13" creationId="{A9EF7B4B-BB59-48BB-BCEA-8BA9418B9341}"/>
          </ac:spMkLst>
        </pc:spChg>
        <pc:spChg chg="mod">
          <ac:chgData name="Natacha Crooks" userId="df6f74c6a2784893" providerId="LiveId" clId="{5FA06461-26C6-4C82-BE62-1A2574223E2A}" dt="2023-09-21T03:45:06.084" v="367" actId="14100"/>
          <ac:spMkLst>
            <pc:docMk/>
            <pc:sldMk cId="3018278348" sldId="1476"/>
            <ac:spMk id="15" creationId="{1F391041-CAA9-454C-9379-2CB92F393E11}"/>
          </ac:spMkLst>
        </pc:spChg>
        <pc:spChg chg="mod">
          <ac:chgData name="Natacha Crooks" userId="df6f74c6a2784893" providerId="LiveId" clId="{5FA06461-26C6-4C82-BE62-1A2574223E2A}" dt="2023-09-21T03:46:16.299" v="380" actId="255"/>
          <ac:spMkLst>
            <pc:docMk/>
            <pc:sldMk cId="3018278348" sldId="1476"/>
            <ac:spMk id="17" creationId="{3890F6B2-88D5-4E85-B0C6-A52961E16BB5}"/>
          </ac:spMkLst>
        </pc:spChg>
        <pc:spChg chg="mod">
          <ac:chgData name="Natacha Crooks" userId="df6f74c6a2784893" providerId="LiveId" clId="{5FA06461-26C6-4C82-BE62-1A2574223E2A}" dt="2023-09-21T03:45:17.105" v="369" actId="14100"/>
          <ac:spMkLst>
            <pc:docMk/>
            <pc:sldMk cId="3018278348" sldId="1476"/>
            <ac:spMk id="18" creationId="{0B5057A0-9E57-479A-8CD1-50D796232E17}"/>
          </ac:spMkLst>
        </pc:spChg>
        <pc:spChg chg="add del mod">
          <ac:chgData name="Natacha Crooks" userId="df6f74c6a2784893" providerId="LiveId" clId="{5FA06461-26C6-4C82-BE62-1A2574223E2A}" dt="2023-09-21T03:48:26.614" v="440"/>
          <ac:spMkLst>
            <pc:docMk/>
            <pc:sldMk cId="3018278348" sldId="1476"/>
            <ac:spMk id="19" creationId="{BC0E09BF-7AE3-51B1-AAC7-518D56A67A29}"/>
          </ac:spMkLst>
        </pc:spChg>
        <pc:spChg chg="mod">
          <ac:chgData name="Natacha Crooks" userId="df6f74c6a2784893" providerId="LiveId" clId="{5FA06461-26C6-4C82-BE62-1A2574223E2A}" dt="2023-09-21T03:46:32.382" v="384" actId="14100"/>
          <ac:spMkLst>
            <pc:docMk/>
            <pc:sldMk cId="3018278348" sldId="1476"/>
            <ac:spMk id="20" creationId="{ACF0DAB7-DA58-47F7-AAF2-58371431EF6C}"/>
          </ac:spMkLst>
        </pc:spChg>
        <pc:spChg chg="mod">
          <ac:chgData name="Natacha Crooks" userId="df6f74c6a2784893" providerId="LiveId" clId="{5FA06461-26C6-4C82-BE62-1A2574223E2A}" dt="2023-09-21T03:45:23.817" v="370" actId="1076"/>
          <ac:spMkLst>
            <pc:docMk/>
            <pc:sldMk cId="3018278348" sldId="1476"/>
            <ac:spMk id="21" creationId="{1A306477-ABF3-46E3-B4B7-977BC38C8C44}"/>
          </ac:spMkLst>
        </pc:spChg>
        <pc:spChg chg="mod">
          <ac:chgData name="Natacha Crooks" userId="df6f74c6a2784893" providerId="LiveId" clId="{5FA06461-26C6-4C82-BE62-1A2574223E2A}" dt="2023-09-21T03:52:35.340" v="477" actId="20577"/>
          <ac:spMkLst>
            <pc:docMk/>
            <pc:sldMk cId="3018278348" sldId="1476"/>
            <ac:spMk id="22" creationId="{03711E5D-494D-43D6-B8BD-1DA48C511AC7}"/>
          </ac:spMkLst>
        </pc:spChg>
        <pc:spChg chg="add mod">
          <ac:chgData name="Natacha Crooks" userId="df6f74c6a2784893" providerId="LiveId" clId="{5FA06461-26C6-4C82-BE62-1A2574223E2A}" dt="2023-09-21T03:48:51.059" v="451" actId="1076"/>
          <ac:spMkLst>
            <pc:docMk/>
            <pc:sldMk cId="3018278348" sldId="1476"/>
            <ac:spMk id="23" creationId="{079FC294-F263-0AFC-1375-DDA127FCB4A3}"/>
          </ac:spMkLst>
        </pc:spChg>
        <pc:spChg chg="add mod">
          <ac:chgData name="Natacha Crooks" userId="df6f74c6a2784893" providerId="LiveId" clId="{5FA06461-26C6-4C82-BE62-1A2574223E2A}" dt="2023-09-21T03:49:16.493" v="459" actId="20577"/>
          <ac:spMkLst>
            <pc:docMk/>
            <pc:sldMk cId="3018278348" sldId="1476"/>
            <ac:spMk id="24" creationId="{91178865-70A7-2D7A-CD26-6FD71980B0A5}"/>
          </ac:spMkLst>
        </pc:spChg>
        <pc:grpChg chg="mod">
          <ac:chgData name="Natacha Crooks" userId="df6f74c6a2784893" providerId="LiveId" clId="{5FA06461-26C6-4C82-BE62-1A2574223E2A}" dt="2023-09-21T03:46:21.339" v="382" actId="1076"/>
          <ac:grpSpMkLst>
            <pc:docMk/>
            <pc:sldMk cId="3018278348" sldId="1476"/>
            <ac:grpSpMk id="14" creationId="{7164E1B7-B010-4EEF-AE5E-5038404F0B07}"/>
          </ac:grpSpMkLst>
        </pc:grpChg>
      </pc:sldChg>
      <pc:sldChg chg="modSp modAnim modNotesTx">
        <pc:chgData name="Natacha Crooks" userId="df6f74c6a2784893" providerId="LiveId" clId="{5FA06461-26C6-4C82-BE62-1A2574223E2A}" dt="2023-09-20T06:23:10.674" v="178" actId="207"/>
        <pc:sldMkLst>
          <pc:docMk/>
          <pc:sldMk cId="1981165644" sldId="1492"/>
        </pc:sldMkLst>
        <pc:spChg chg="mod">
          <ac:chgData name="Natacha Crooks" userId="df6f74c6a2784893" providerId="LiveId" clId="{5FA06461-26C6-4C82-BE62-1A2574223E2A}" dt="2023-09-20T06:23:10.674" v="178" actId="207"/>
          <ac:spMkLst>
            <pc:docMk/>
            <pc:sldMk cId="1981165644" sldId="1492"/>
            <ac:spMk id="3" creationId="{0FED8B89-F90E-4099-9E0B-BBCB83EE968B}"/>
          </ac:spMkLst>
        </pc:spChg>
      </pc:sldChg>
      <pc:sldChg chg="modNotesTx">
        <pc:chgData name="Natacha Crooks" userId="df6f74c6a2784893" providerId="LiveId" clId="{5FA06461-26C6-4C82-BE62-1A2574223E2A}" dt="2023-09-20T05:58:43.778" v="70" actId="6549"/>
        <pc:sldMkLst>
          <pc:docMk/>
          <pc:sldMk cId="347973916" sldId="1497"/>
        </pc:sldMkLst>
      </pc:sldChg>
      <pc:sldChg chg="modNotesTx">
        <pc:chgData name="Natacha Crooks" userId="df6f74c6a2784893" providerId="LiveId" clId="{5FA06461-26C6-4C82-BE62-1A2574223E2A}" dt="2023-09-20T06:15:10.779" v="71" actId="20577"/>
        <pc:sldMkLst>
          <pc:docMk/>
          <pc:sldMk cId="2289576040" sldId="1498"/>
        </pc:sldMkLst>
      </pc:sldChg>
      <pc:sldChg chg="modSp">
        <pc:chgData name="Natacha Crooks" userId="df6f74c6a2784893" providerId="LiveId" clId="{5FA06461-26C6-4C82-BE62-1A2574223E2A}" dt="2023-09-20T06:16:33.870" v="73" actId="20577"/>
        <pc:sldMkLst>
          <pc:docMk/>
          <pc:sldMk cId="1284502108" sldId="1510"/>
        </pc:sldMkLst>
        <pc:spChg chg="mod">
          <ac:chgData name="Natacha Crooks" userId="df6f74c6a2784893" providerId="LiveId" clId="{5FA06461-26C6-4C82-BE62-1A2574223E2A}" dt="2023-09-20T06:16:33.870" v="73" actId="20577"/>
          <ac:spMkLst>
            <pc:docMk/>
            <pc:sldMk cId="1284502108" sldId="1510"/>
            <ac:spMk id="18" creationId="{FA074FE6-1264-5A1B-9095-4B8DF1E1E07A}"/>
          </ac:spMkLst>
        </pc:spChg>
      </pc:sldChg>
      <pc:sldChg chg="modSp">
        <pc:chgData name="Natacha Crooks" userId="df6f74c6a2784893" providerId="LiveId" clId="{5FA06461-26C6-4C82-BE62-1A2574223E2A}" dt="2023-09-20T06:17:05.532" v="76" actId="20577"/>
        <pc:sldMkLst>
          <pc:docMk/>
          <pc:sldMk cId="3204491135" sldId="1511"/>
        </pc:sldMkLst>
        <pc:spChg chg="mod">
          <ac:chgData name="Natacha Crooks" userId="df6f74c6a2784893" providerId="LiveId" clId="{5FA06461-26C6-4C82-BE62-1A2574223E2A}" dt="2023-09-20T06:17:05.532" v="76" actId="20577"/>
          <ac:spMkLst>
            <pc:docMk/>
            <pc:sldMk cId="3204491135" sldId="1511"/>
            <ac:spMk id="5" creationId="{DF0AAA5A-0F6D-86EA-DB6A-2C0C9FD18363}"/>
          </ac:spMkLst>
        </pc:spChg>
      </pc:sldChg>
      <pc:sldChg chg="modSp mod">
        <pc:chgData name="Natacha Crooks" userId="df6f74c6a2784893" providerId="LiveId" clId="{5FA06461-26C6-4C82-BE62-1A2574223E2A}" dt="2023-09-20T06:17:11.745" v="79" actId="20577"/>
        <pc:sldMkLst>
          <pc:docMk/>
          <pc:sldMk cId="1135373627" sldId="1512"/>
        </pc:sldMkLst>
        <pc:spChg chg="mod">
          <ac:chgData name="Natacha Crooks" userId="df6f74c6a2784893" providerId="LiveId" clId="{5FA06461-26C6-4C82-BE62-1A2574223E2A}" dt="2023-09-20T06:17:11.745" v="79" actId="20577"/>
          <ac:spMkLst>
            <pc:docMk/>
            <pc:sldMk cId="1135373627" sldId="1512"/>
            <ac:spMk id="5" creationId="{DF0AAA5A-0F6D-86EA-DB6A-2C0C9FD18363}"/>
          </ac:spMkLst>
        </pc:spChg>
      </pc:sldChg>
      <pc:sldChg chg="modSp mod">
        <pc:chgData name="Natacha Crooks" userId="df6f74c6a2784893" providerId="LiveId" clId="{5FA06461-26C6-4C82-BE62-1A2574223E2A}" dt="2023-09-20T06:17:16.978" v="82" actId="20577"/>
        <pc:sldMkLst>
          <pc:docMk/>
          <pc:sldMk cId="1509551438" sldId="1513"/>
        </pc:sldMkLst>
        <pc:spChg chg="mod">
          <ac:chgData name="Natacha Crooks" userId="df6f74c6a2784893" providerId="LiveId" clId="{5FA06461-26C6-4C82-BE62-1A2574223E2A}" dt="2023-09-20T06:17:16.978" v="82" actId="20577"/>
          <ac:spMkLst>
            <pc:docMk/>
            <pc:sldMk cId="1509551438" sldId="1513"/>
            <ac:spMk id="5" creationId="{DF0AAA5A-0F6D-86EA-DB6A-2C0C9FD18363}"/>
          </ac:spMkLst>
        </pc:spChg>
      </pc:sldChg>
      <pc:sldChg chg="modSp mod">
        <pc:chgData name="Natacha Crooks" userId="df6f74c6a2784893" providerId="LiveId" clId="{5FA06461-26C6-4C82-BE62-1A2574223E2A}" dt="2023-09-20T06:19:50.383" v="85" actId="2711"/>
        <pc:sldMkLst>
          <pc:docMk/>
          <pc:sldMk cId="4127178617" sldId="1534"/>
        </pc:sldMkLst>
        <pc:spChg chg="mod">
          <ac:chgData name="Natacha Crooks" userId="df6f74c6a2784893" providerId="LiveId" clId="{5FA06461-26C6-4C82-BE62-1A2574223E2A}" dt="2023-09-20T06:19:50.383" v="85" actId="2711"/>
          <ac:spMkLst>
            <pc:docMk/>
            <pc:sldMk cId="4127178617" sldId="1534"/>
            <ac:spMk id="11" creationId="{FDF24230-82F7-25C0-B846-AEDC9974CE9B}"/>
          </ac:spMkLst>
        </pc:spChg>
      </pc:sldChg>
      <pc:sldChg chg="modNotesTx">
        <pc:chgData name="Natacha Crooks" userId="df6f74c6a2784893" providerId="LiveId" clId="{5FA06461-26C6-4C82-BE62-1A2574223E2A}" dt="2023-09-20T06:21:07.660" v="86" actId="20577"/>
        <pc:sldMkLst>
          <pc:docMk/>
          <pc:sldMk cId="3123886359" sldId="1541"/>
        </pc:sldMkLst>
      </pc:sldChg>
      <pc:sldChg chg="addSp delSp modSp mod modAnim">
        <pc:chgData name="Natacha Crooks" userId="df6f74c6a2784893" providerId="LiveId" clId="{5FA06461-26C6-4C82-BE62-1A2574223E2A}" dt="2023-09-20T18:00:46.977" v="322" actId="1076"/>
        <pc:sldMkLst>
          <pc:docMk/>
          <pc:sldMk cId="619477117" sldId="1548"/>
        </pc:sldMkLst>
        <pc:spChg chg="add mod">
          <ac:chgData name="Natacha Crooks" userId="df6f74c6a2784893" providerId="LiveId" clId="{5FA06461-26C6-4C82-BE62-1A2574223E2A}" dt="2023-09-20T18:00:37.200" v="320" actId="20577"/>
          <ac:spMkLst>
            <pc:docMk/>
            <pc:sldMk cId="619477117" sldId="1548"/>
            <ac:spMk id="2" creationId="{AC710FD5-EE33-7CB0-D0C4-17B3DF180E99}"/>
          </ac:spMkLst>
        </pc:spChg>
        <pc:spChg chg="mod">
          <ac:chgData name="Natacha Crooks" userId="df6f74c6a2784893" providerId="LiveId" clId="{5FA06461-26C6-4C82-BE62-1A2574223E2A}" dt="2023-09-20T18:00:30.805" v="318" actId="1076"/>
          <ac:spMkLst>
            <pc:docMk/>
            <pc:sldMk cId="619477117" sldId="1548"/>
            <ac:spMk id="3" creationId="{C56C2CCD-D4AD-06AF-46ED-9F6311E349D2}"/>
          </ac:spMkLst>
        </pc:spChg>
        <pc:spChg chg="del">
          <ac:chgData name="Natacha Crooks" userId="df6f74c6a2784893" providerId="LiveId" clId="{5FA06461-26C6-4C82-BE62-1A2574223E2A}" dt="2023-09-20T06:23:55.406" v="179" actId="478"/>
          <ac:spMkLst>
            <pc:docMk/>
            <pc:sldMk cId="619477117" sldId="1548"/>
            <ac:spMk id="19" creationId="{0CE308C5-DEAF-C380-B84F-64C0FA614C11}"/>
          </ac:spMkLst>
        </pc:spChg>
        <pc:cxnChg chg="mod">
          <ac:chgData name="Natacha Crooks" userId="df6f74c6a2784893" providerId="LiveId" clId="{5FA06461-26C6-4C82-BE62-1A2574223E2A}" dt="2023-09-20T18:00:46.977" v="322" actId="1076"/>
          <ac:cxnSpMkLst>
            <pc:docMk/>
            <pc:sldMk cId="619477117" sldId="1548"/>
            <ac:cxnSpMk id="17" creationId="{9E39538B-92A0-1C75-1931-420123155B5C}"/>
          </ac:cxnSpMkLst>
        </pc:cxnChg>
        <pc:cxnChg chg="mod">
          <ac:chgData name="Natacha Crooks" userId="df6f74c6a2784893" providerId="LiveId" clId="{5FA06461-26C6-4C82-BE62-1A2574223E2A}" dt="2023-09-20T18:00:46.977" v="322" actId="1076"/>
          <ac:cxnSpMkLst>
            <pc:docMk/>
            <pc:sldMk cId="619477117" sldId="1548"/>
            <ac:cxnSpMk id="18" creationId="{51DE9F5E-17F1-5E79-63D5-16F77F8A1A63}"/>
          </ac:cxnSpMkLst>
        </pc:cxnChg>
      </pc:sldChg>
      <pc:sldChg chg="modSp modNotesTx">
        <pc:chgData name="Natacha Crooks" userId="df6f74c6a2784893" providerId="LiveId" clId="{5FA06461-26C6-4C82-BE62-1A2574223E2A}" dt="2023-09-20T17:43:30.504" v="188"/>
        <pc:sldMkLst>
          <pc:docMk/>
          <pc:sldMk cId="1205068260" sldId="1550"/>
        </pc:sldMkLst>
        <pc:spChg chg="mod">
          <ac:chgData name="Natacha Crooks" userId="df6f74c6a2784893" providerId="LiveId" clId="{5FA06461-26C6-4C82-BE62-1A2574223E2A}" dt="2023-09-20T06:24:44.610" v="187" actId="20577"/>
          <ac:spMkLst>
            <pc:docMk/>
            <pc:sldMk cId="1205068260" sldId="1550"/>
            <ac:spMk id="4" creationId="{2B91BD9A-3A81-4EDA-A922-50E7E77F7343}"/>
          </ac:spMkLst>
        </pc:spChg>
      </pc:sldChg>
      <pc:sldChg chg="modSp mod">
        <pc:chgData name="Natacha Crooks" userId="df6f74c6a2784893" providerId="LiveId" clId="{5FA06461-26C6-4C82-BE62-1A2574223E2A}" dt="2023-09-21T03:54:17.641" v="616" actId="20577"/>
        <pc:sldMkLst>
          <pc:docMk/>
          <pc:sldMk cId="824241419" sldId="1551"/>
        </pc:sldMkLst>
        <pc:graphicFrameChg chg="modGraphic">
          <ac:chgData name="Natacha Crooks" userId="df6f74c6a2784893" providerId="LiveId" clId="{5FA06461-26C6-4C82-BE62-1A2574223E2A}" dt="2023-09-21T03:54:17.641" v="616" actId="20577"/>
          <ac:graphicFrameMkLst>
            <pc:docMk/>
            <pc:sldMk cId="824241419" sldId="1551"/>
            <ac:graphicFrameMk id="4" creationId="{A4C86A4E-A68B-F47E-991F-6E68AE7A7FDF}"/>
          </ac:graphicFrameMkLst>
        </pc:graphicFrameChg>
      </pc:sldChg>
      <pc:sldChg chg="addSp delSp modSp new mod">
        <pc:chgData name="Natacha Crooks" userId="df6f74c6a2784893" providerId="LiveId" clId="{5FA06461-26C6-4C82-BE62-1A2574223E2A}" dt="2023-09-21T06:04:18.396" v="1159" actId="20577"/>
        <pc:sldMkLst>
          <pc:docMk/>
          <pc:sldMk cId="3137153114" sldId="1552"/>
        </pc:sldMkLst>
        <pc:spChg chg="mod">
          <ac:chgData name="Natacha Crooks" userId="df6f74c6a2784893" providerId="LiveId" clId="{5FA06461-26C6-4C82-BE62-1A2574223E2A}" dt="2023-09-21T06:01:23.781" v="908" actId="20577"/>
          <ac:spMkLst>
            <pc:docMk/>
            <pc:sldMk cId="3137153114" sldId="1552"/>
            <ac:spMk id="2" creationId="{4CA8ADB0-E27F-DA00-B110-9FFA78AB878C}"/>
          </ac:spMkLst>
        </pc:spChg>
        <pc:spChg chg="del">
          <ac:chgData name="Natacha Crooks" userId="df6f74c6a2784893" providerId="LiveId" clId="{5FA06461-26C6-4C82-BE62-1A2574223E2A}" dt="2023-09-21T06:02:19.778" v="956" actId="478"/>
          <ac:spMkLst>
            <pc:docMk/>
            <pc:sldMk cId="3137153114" sldId="1552"/>
            <ac:spMk id="3" creationId="{27442115-0737-1A34-5E37-C66B92280B9D}"/>
          </ac:spMkLst>
        </pc:spChg>
        <pc:spChg chg="add mod">
          <ac:chgData name="Natacha Crooks" userId="df6f74c6a2784893" providerId="LiveId" clId="{5FA06461-26C6-4C82-BE62-1A2574223E2A}" dt="2023-09-21T06:04:18.396" v="1159" actId="20577"/>
          <ac:spMkLst>
            <pc:docMk/>
            <pc:sldMk cId="3137153114" sldId="1552"/>
            <ac:spMk id="4" creationId="{70691683-C653-A08F-9DE2-F8E382F13813}"/>
          </ac:spMkLst>
        </pc:spChg>
        <pc:spChg chg="add mod">
          <ac:chgData name="Natacha Crooks" userId="df6f74c6a2784893" providerId="LiveId" clId="{5FA06461-26C6-4C82-BE62-1A2574223E2A}" dt="2023-09-21T06:02:54.879" v="970" actId="1076"/>
          <ac:spMkLst>
            <pc:docMk/>
            <pc:sldMk cId="3137153114" sldId="1552"/>
            <ac:spMk id="5" creationId="{86F5F5CA-8671-28A9-5A49-35783DB057A3}"/>
          </ac:spMkLst>
        </pc:spChg>
        <pc:spChg chg="add mod">
          <ac:chgData name="Natacha Crooks" userId="df6f74c6a2784893" providerId="LiveId" clId="{5FA06461-26C6-4C82-BE62-1A2574223E2A}" dt="2023-09-21T06:02:51.295" v="969" actId="1076"/>
          <ac:spMkLst>
            <pc:docMk/>
            <pc:sldMk cId="3137153114" sldId="1552"/>
            <ac:spMk id="6" creationId="{71B2262D-B020-0E81-42C2-75A0660DB68B}"/>
          </ac:spMkLst>
        </pc:spChg>
        <pc:spChg chg="add mod">
          <ac:chgData name="Natacha Crooks" userId="df6f74c6a2784893" providerId="LiveId" clId="{5FA06461-26C6-4C82-BE62-1A2574223E2A}" dt="2023-09-21T06:03:00.734" v="974" actId="20577"/>
          <ac:spMkLst>
            <pc:docMk/>
            <pc:sldMk cId="3137153114" sldId="1552"/>
            <ac:spMk id="7" creationId="{FADE6C06-E361-2807-1A50-8F61A3F19E9A}"/>
          </ac:spMkLst>
        </pc:spChg>
        <pc:spChg chg="add mod">
          <ac:chgData name="Natacha Crooks" userId="df6f74c6a2784893" providerId="LiveId" clId="{5FA06461-26C6-4C82-BE62-1A2574223E2A}" dt="2023-09-21T06:04:16.481" v="1157" actId="1076"/>
          <ac:spMkLst>
            <pc:docMk/>
            <pc:sldMk cId="3137153114" sldId="1552"/>
            <ac:spMk id="8" creationId="{ED095AA1-1436-BCF5-8206-A0370FD81CD9}"/>
          </ac:spMkLst>
        </pc:spChg>
      </pc:sldChg>
      <pc:sldChg chg="addSp delSp modSp new mod modAnim">
        <pc:chgData name="Natacha Crooks" userId="df6f74c6a2784893" providerId="LiveId" clId="{5FA06461-26C6-4C82-BE62-1A2574223E2A}" dt="2023-09-21T06:02:03.637" v="955"/>
        <pc:sldMkLst>
          <pc:docMk/>
          <pc:sldMk cId="1150131593" sldId="1553"/>
        </pc:sldMkLst>
        <pc:spChg chg="mod">
          <ac:chgData name="Natacha Crooks" userId="df6f74c6a2784893" providerId="LiveId" clId="{5FA06461-26C6-4C82-BE62-1A2574223E2A}" dt="2023-09-21T06:02:00.194" v="954" actId="20577"/>
          <ac:spMkLst>
            <pc:docMk/>
            <pc:sldMk cId="1150131593" sldId="1553"/>
            <ac:spMk id="2" creationId="{57BBF990-A74E-6F8C-9B1A-2051F35A26EE}"/>
          </ac:spMkLst>
        </pc:spChg>
        <pc:spChg chg="del">
          <ac:chgData name="Natacha Crooks" userId="df6f74c6a2784893" providerId="LiveId" clId="{5FA06461-26C6-4C82-BE62-1A2574223E2A}" dt="2023-09-21T06:01:39.990" v="910" actId="478"/>
          <ac:spMkLst>
            <pc:docMk/>
            <pc:sldMk cId="1150131593" sldId="1553"/>
            <ac:spMk id="3" creationId="{768D4983-E186-E502-93C1-47AD09613A5C}"/>
          </ac:spMkLst>
        </pc:spChg>
        <pc:spChg chg="add mod">
          <ac:chgData name="Natacha Crooks" userId="df6f74c6a2784893" providerId="LiveId" clId="{5FA06461-26C6-4C82-BE62-1A2574223E2A}" dt="2023-09-21T06:01:40.768" v="911"/>
          <ac:spMkLst>
            <pc:docMk/>
            <pc:sldMk cId="1150131593" sldId="1553"/>
            <ac:spMk id="4" creationId="{4063A659-1B01-83BB-9DDF-F68B6D0297AA}"/>
          </ac:spMkLst>
        </pc:spChg>
        <pc:spChg chg="add mod">
          <ac:chgData name="Natacha Crooks" userId="df6f74c6a2784893" providerId="LiveId" clId="{5FA06461-26C6-4C82-BE62-1A2574223E2A}" dt="2023-09-21T06:01:40.768" v="911"/>
          <ac:spMkLst>
            <pc:docMk/>
            <pc:sldMk cId="1150131593" sldId="1553"/>
            <ac:spMk id="5" creationId="{84EBD8B8-5537-0AEC-9A03-48E66EA7D6F1}"/>
          </ac:spMkLst>
        </pc:spChg>
      </pc:sldChg>
      <pc:sldChg chg="modSp add mod">
        <pc:chgData name="Natacha Crooks" userId="df6f74c6a2784893" providerId="LiveId" clId="{5FA06461-26C6-4C82-BE62-1A2574223E2A}" dt="2023-09-21T06:05:46.753" v="1466" actId="1076"/>
        <pc:sldMkLst>
          <pc:docMk/>
          <pc:sldMk cId="4273060224" sldId="1554"/>
        </pc:sldMkLst>
        <pc:spChg chg="mod">
          <ac:chgData name="Natacha Crooks" userId="df6f74c6a2784893" providerId="LiveId" clId="{5FA06461-26C6-4C82-BE62-1A2574223E2A}" dt="2023-09-21T06:04:25.710" v="1164" actId="20577"/>
          <ac:spMkLst>
            <pc:docMk/>
            <pc:sldMk cId="4273060224" sldId="1554"/>
            <ac:spMk id="2" creationId="{4CA8ADB0-E27F-DA00-B110-9FFA78AB878C}"/>
          </ac:spMkLst>
        </pc:spChg>
        <pc:spChg chg="mod">
          <ac:chgData name="Natacha Crooks" userId="df6f74c6a2784893" providerId="LiveId" clId="{5FA06461-26C6-4C82-BE62-1A2574223E2A}" dt="2023-09-21T06:05:12.854" v="1358" actId="20577"/>
          <ac:spMkLst>
            <pc:docMk/>
            <pc:sldMk cId="4273060224" sldId="1554"/>
            <ac:spMk id="4" creationId="{70691683-C653-A08F-9DE2-F8E382F13813}"/>
          </ac:spMkLst>
        </pc:spChg>
        <pc:spChg chg="mod">
          <ac:chgData name="Natacha Crooks" userId="df6f74c6a2784893" providerId="LiveId" clId="{5FA06461-26C6-4C82-BE62-1A2574223E2A}" dt="2023-09-21T06:05:46.753" v="1466" actId="1076"/>
          <ac:spMkLst>
            <pc:docMk/>
            <pc:sldMk cId="4273060224" sldId="1554"/>
            <ac:spMk id="8" creationId="{ED095AA1-1436-BCF5-8206-A0370FD81CD9}"/>
          </ac:spMkLst>
        </pc:spChg>
      </pc:sldChg>
      <pc:sldMasterChg chg="modSp mod">
        <pc:chgData name="Natacha Crooks" userId="df6f74c6a2784893" providerId="LiveId" clId="{5FA06461-26C6-4C82-BE62-1A2574223E2A}" dt="2023-09-21T06:16:13.624" v="1487" actId="20577"/>
        <pc:sldMasterMkLst>
          <pc:docMk/>
          <pc:sldMasterMk cId="0" sldId="2147483648"/>
        </pc:sldMasterMkLst>
        <pc:spChg chg="mod">
          <ac:chgData name="Natacha Crooks" userId="df6f74c6a2784893" providerId="LiveId" clId="{5FA06461-26C6-4C82-BE62-1A2574223E2A}" dt="2023-09-21T06:16:13.624" v="1487" actId="20577"/>
          <ac:spMkLst>
            <pc:docMk/>
            <pc:sldMasterMk cId="0" sldId="2147483648"/>
            <ac:spMk id="1028" creationId="{00000000-0000-0000-0000-000000000000}"/>
          </ac:spMkLst>
        </pc:spChg>
      </pc:sldMasterChg>
    </pc:docChg>
  </pc:docChgLst>
  <pc:docChgLst>
    <pc:chgData name="Natacha Crooks" userId="df6f74c6a2784893" providerId="LiveId" clId="{1399C2DE-9628-47D0-9A16-9913841CB75E}"/>
    <pc:docChg chg="undo custSel modSld">
      <pc:chgData name="Natacha Crooks" userId="df6f74c6a2784893" providerId="LiveId" clId="{1399C2DE-9628-47D0-9A16-9913841CB75E}" dt="2023-09-20T21:29:32.949" v="44" actId="20577"/>
      <pc:docMkLst>
        <pc:docMk/>
      </pc:docMkLst>
      <pc:sldChg chg="addSp delSp modSp mod modAnim">
        <pc:chgData name="Natacha Crooks" userId="df6f74c6a2784893" providerId="LiveId" clId="{1399C2DE-9628-47D0-9A16-9913841CB75E}" dt="2023-09-20T21:29:32.949" v="44" actId="20577"/>
        <pc:sldMkLst>
          <pc:docMk/>
          <pc:sldMk cId="3018278348" sldId="1476"/>
        </pc:sldMkLst>
        <pc:spChg chg="add mod">
          <ac:chgData name="Natacha Crooks" userId="df6f74c6a2784893" providerId="LiveId" clId="{1399C2DE-9628-47D0-9A16-9913841CB75E}" dt="2023-09-20T21:24:45.545" v="18" actId="20577"/>
          <ac:spMkLst>
            <pc:docMk/>
            <pc:sldMk cId="3018278348" sldId="1476"/>
            <ac:spMk id="3" creationId="{FDCDE341-6FC5-AFD8-C406-39DAD4636DBC}"/>
          </ac:spMkLst>
        </pc:spChg>
        <pc:spChg chg="add mod">
          <ac:chgData name="Natacha Crooks" userId="df6f74c6a2784893" providerId="LiveId" clId="{1399C2DE-9628-47D0-9A16-9913841CB75E}" dt="2023-09-20T21:29:32.949" v="44" actId="20577"/>
          <ac:spMkLst>
            <pc:docMk/>
            <pc:sldMk cId="3018278348" sldId="1476"/>
            <ac:spMk id="4" creationId="{58629D71-9374-8FDF-80C6-4456CAA5CC1D}"/>
          </ac:spMkLst>
        </pc:spChg>
        <pc:spChg chg="mod">
          <ac:chgData name="Natacha Crooks" userId="df6f74c6a2784893" providerId="LiveId" clId="{1399C2DE-9628-47D0-9A16-9913841CB75E}" dt="2023-09-20T21:28:42.014" v="32" actId="14100"/>
          <ac:spMkLst>
            <pc:docMk/>
            <pc:sldMk cId="3018278348" sldId="1476"/>
            <ac:spMk id="9" creationId="{E53E05C7-32AB-4440-A956-6DCF4FDE5813}"/>
          </ac:spMkLst>
        </pc:spChg>
        <pc:spChg chg="mod">
          <ac:chgData name="Natacha Crooks" userId="df6f74c6a2784893" providerId="LiveId" clId="{1399C2DE-9628-47D0-9A16-9913841CB75E}" dt="2023-09-20T21:28:54.877" v="35" actId="1076"/>
          <ac:spMkLst>
            <pc:docMk/>
            <pc:sldMk cId="3018278348" sldId="1476"/>
            <ac:spMk id="11" creationId="{6218ED46-9667-4C44-B9EA-B9CAD66FD2B7}"/>
          </ac:spMkLst>
        </pc:spChg>
        <pc:spChg chg="mod">
          <ac:chgData name="Natacha Crooks" userId="df6f74c6a2784893" providerId="LiveId" clId="{1399C2DE-9628-47D0-9A16-9913841CB75E}" dt="2023-09-20T21:28:50.188" v="34" actId="14100"/>
          <ac:spMkLst>
            <pc:docMk/>
            <pc:sldMk cId="3018278348" sldId="1476"/>
            <ac:spMk id="12" creationId="{24CF2C6B-7591-4E1A-9B18-AC696E075FB1}"/>
          </ac:spMkLst>
        </pc:spChg>
        <pc:spChg chg="mod">
          <ac:chgData name="Natacha Crooks" userId="df6f74c6a2784893" providerId="LiveId" clId="{1399C2DE-9628-47D0-9A16-9913841CB75E}" dt="2023-09-20T21:28:59.838" v="36" actId="1076"/>
          <ac:spMkLst>
            <pc:docMk/>
            <pc:sldMk cId="3018278348" sldId="1476"/>
            <ac:spMk id="13" creationId="{A9EF7B4B-BB59-48BB-BCEA-8BA9418B9341}"/>
          </ac:spMkLst>
        </pc:spChg>
        <pc:spChg chg="mod">
          <ac:chgData name="Natacha Crooks" userId="df6f74c6a2784893" providerId="LiveId" clId="{1399C2DE-9628-47D0-9A16-9913841CB75E}" dt="2023-09-20T21:24:35.730" v="15" actId="1076"/>
          <ac:spMkLst>
            <pc:docMk/>
            <pc:sldMk cId="3018278348" sldId="1476"/>
            <ac:spMk id="17" creationId="{3890F6B2-88D5-4E85-B0C6-A52961E16BB5}"/>
          </ac:spMkLst>
        </pc:spChg>
        <pc:spChg chg="mod">
          <ac:chgData name="Natacha Crooks" userId="df6f74c6a2784893" providerId="LiveId" clId="{1399C2DE-9628-47D0-9A16-9913841CB75E}" dt="2023-09-20T21:24:08.626" v="6" actId="122"/>
          <ac:spMkLst>
            <pc:docMk/>
            <pc:sldMk cId="3018278348" sldId="1476"/>
            <ac:spMk id="18" creationId="{0B5057A0-9E57-479A-8CD1-50D796232E17}"/>
          </ac:spMkLst>
        </pc:spChg>
        <pc:spChg chg="del">
          <ac:chgData name="Natacha Crooks" userId="df6f74c6a2784893" providerId="LiveId" clId="{1399C2DE-9628-47D0-9A16-9913841CB75E}" dt="2023-09-20T21:24:03.572" v="5" actId="478"/>
          <ac:spMkLst>
            <pc:docMk/>
            <pc:sldMk cId="3018278348" sldId="1476"/>
            <ac:spMk id="19" creationId="{351DBB8F-0D64-4992-A9F5-F3EB6E7A79E2}"/>
          </ac:spMkLst>
        </pc:spChg>
        <pc:spChg chg="mod">
          <ac:chgData name="Natacha Crooks" userId="df6f74c6a2784893" providerId="LiveId" clId="{1399C2DE-9628-47D0-9A16-9913841CB75E}" dt="2023-09-20T21:23:59.965" v="4" actId="1076"/>
          <ac:spMkLst>
            <pc:docMk/>
            <pc:sldMk cId="3018278348" sldId="1476"/>
            <ac:spMk id="20" creationId="{ACF0DAB7-DA58-47F7-AAF2-58371431EF6C}"/>
          </ac:spMkLst>
        </pc:spChg>
        <pc:spChg chg="mod">
          <ac:chgData name="Natacha Crooks" userId="df6f74c6a2784893" providerId="LiveId" clId="{1399C2DE-9628-47D0-9A16-9913841CB75E}" dt="2023-09-20T21:28:29.399" v="30" actId="207"/>
          <ac:spMkLst>
            <pc:docMk/>
            <pc:sldMk cId="3018278348" sldId="1476"/>
            <ac:spMk id="22" creationId="{03711E5D-494D-43D6-B8BD-1DA48C511AC7}"/>
          </ac:spMkLst>
        </pc:spChg>
        <pc:grpChg chg="mod">
          <ac:chgData name="Natacha Crooks" userId="df6f74c6a2784893" providerId="LiveId" clId="{1399C2DE-9628-47D0-9A16-9913841CB75E}" dt="2023-09-20T21:28:34.389" v="31" actId="1076"/>
          <ac:grpSpMkLst>
            <pc:docMk/>
            <pc:sldMk cId="3018278348" sldId="1476"/>
            <ac:grpSpMk id="8" creationId="{D552DBB4-B34A-4BC4-B85B-15A0862DBAA4}"/>
          </ac:grpSpMkLst>
        </pc:grpChg>
      </pc:sldChg>
      <pc:sldChg chg="mod modShow">
        <pc:chgData name="Natacha Crooks" userId="df6f74c6a2784893" providerId="LiveId" clId="{1399C2DE-9628-47D0-9A16-9913841CB75E}" dt="2023-09-20T21:25:42.643" v="19" actId="729"/>
        <pc:sldMkLst>
          <pc:docMk/>
          <pc:sldMk cId="619477117" sldId="1548"/>
        </pc:sldMkLst>
      </pc:sldChg>
    </pc:docChg>
  </pc:docChgLst>
  <pc:docChgLst>
    <pc:chgData name="Natacha Crooks" userId="df6f74c6a2784893" providerId="LiveId" clId="{CDB4088D-1468-439A-9EEF-331DD104445B}"/>
    <pc:docChg chg="undo custSel addSld delSld modSld sldOrd modSection">
      <pc:chgData name="Natacha Crooks" userId="df6f74c6a2784893" providerId="LiveId" clId="{CDB4088D-1468-439A-9EEF-331DD104445B}" dt="2022-10-03T18:21:50.889" v="1867" actId="113"/>
      <pc:docMkLst>
        <pc:docMk/>
      </pc:docMkLst>
      <pc:sldChg chg="modAnim modNotesTx">
        <pc:chgData name="Natacha Crooks" userId="df6f74c6a2784893" providerId="LiveId" clId="{CDB4088D-1468-439A-9EEF-331DD104445B}" dt="2022-09-29T17:56:23.446" v="1837"/>
        <pc:sldMkLst>
          <pc:docMk/>
          <pc:sldMk cId="2569300340" sldId="1236"/>
        </pc:sldMkLst>
      </pc:sldChg>
      <pc:sldChg chg="addSp modSp add mod modAnim">
        <pc:chgData name="Natacha Crooks" userId="df6f74c6a2784893" providerId="LiveId" clId="{CDB4088D-1468-439A-9EEF-331DD104445B}" dt="2022-09-29T17:34:31.402" v="1828" actId="1076"/>
        <pc:sldMkLst>
          <pc:docMk/>
          <pc:sldMk cId="3134317815" sldId="1445"/>
        </pc:sldMkLst>
        <pc:spChg chg="mod">
          <ac:chgData name="Natacha Crooks" userId="df6f74c6a2784893" providerId="LiveId" clId="{CDB4088D-1468-439A-9EEF-331DD104445B}" dt="2022-09-29T17:31:35.729" v="1788" actId="20577"/>
          <ac:spMkLst>
            <pc:docMk/>
            <pc:sldMk cId="3134317815" sldId="1445"/>
            <ac:spMk id="25602" creationId="{00000000-0000-0000-0000-000000000000}"/>
          </ac:spMkLst>
        </pc:spChg>
        <pc:spChg chg="mod">
          <ac:chgData name="Natacha Crooks" userId="df6f74c6a2784893" providerId="LiveId" clId="{CDB4088D-1468-439A-9EEF-331DD104445B}" dt="2022-09-29T17:32:41.042" v="1814" actId="20577"/>
          <ac:spMkLst>
            <pc:docMk/>
            <pc:sldMk cId="3134317815" sldId="1445"/>
            <ac:spMk id="592899" creationId="{00000000-0000-0000-0000-000000000000}"/>
          </ac:spMkLst>
        </pc:spChg>
        <pc:graphicFrameChg chg="mod">
          <ac:chgData name="Natacha Crooks" userId="df6f74c6a2784893" providerId="LiveId" clId="{CDB4088D-1468-439A-9EEF-331DD104445B}" dt="2022-09-29T17:33:20.491" v="1819" actId="1076"/>
          <ac:graphicFrameMkLst>
            <pc:docMk/>
            <pc:sldMk cId="3134317815" sldId="1445"/>
            <ac:graphicFrameMk id="3" creationId="{00000000-0000-0000-0000-000000000000}"/>
          </ac:graphicFrameMkLst>
        </pc:graphicFrameChg>
        <pc:graphicFrameChg chg="add mod modGraphic">
          <ac:chgData name="Natacha Crooks" userId="df6f74c6a2784893" providerId="LiveId" clId="{CDB4088D-1468-439A-9EEF-331DD104445B}" dt="2022-09-29T17:34:31.402" v="1828" actId="1076"/>
          <ac:graphicFrameMkLst>
            <pc:docMk/>
            <pc:sldMk cId="3134317815" sldId="1445"/>
            <ac:graphicFrameMk id="4" creationId="{B5525718-62B3-8F6D-442D-D6063916AE85}"/>
          </ac:graphicFrameMkLst>
        </pc:graphicFrameChg>
      </pc:sldChg>
      <pc:sldChg chg="modSp add mod modAnim">
        <pc:chgData name="Natacha Crooks" userId="df6f74c6a2784893" providerId="LiveId" clId="{CDB4088D-1468-439A-9EEF-331DD104445B}" dt="2022-09-29T17:55:33.228" v="1835"/>
        <pc:sldMkLst>
          <pc:docMk/>
          <pc:sldMk cId="414520467" sldId="1446"/>
        </pc:sldMkLst>
        <pc:spChg chg="mod">
          <ac:chgData name="Natacha Crooks" userId="df6f74c6a2784893" providerId="LiveId" clId="{CDB4088D-1468-439A-9EEF-331DD104445B}" dt="2022-09-29T17:43:08.447" v="1830" actId="14100"/>
          <ac:spMkLst>
            <pc:docMk/>
            <pc:sldMk cId="414520467" sldId="1446"/>
            <ac:spMk id="26660" creationId="{00000000-0000-0000-0000-000000000000}"/>
          </ac:spMkLst>
        </pc:spChg>
        <pc:spChg chg="mod">
          <ac:chgData name="Natacha Crooks" userId="df6f74c6a2784893" providerId="LiveId" clId="{CDB4088D-1468-439A-9EEF-331DD104445B}" dt="2022-09-29T17:43:49.517" v="1832" actId="1076"/>
          <ac:spMkLst>
            <pc:docMk/>
            <pc:sldMk cId="414520467" sldId="1446"/>
            <ac:spMk id="26783" creationId="{00000000-0000-0000-0000-000000000000}"/>
          </ac:spMkLst>
        </pc:spChg>
        <pc:spChg chg="mod">
          <ac:chgData name="Natacha Crooks" userId="df6f74c6a2784893" providerId="LiveId" clId="{CDB4088D-1468-439A-9EEF-331DD104445B}" dt="2022-09-29T17:43:56.251" v="1833" actId="255"/>
          <ac:spMkLst>
            <pc:docMk/>
            <pc:sldMk cId="414520467" sldId="1446"/>
            <ac:spMk id="26784" creationId="{00000000-0000-0000-0000-000000000000}"/>
          </ac:spMkLst>
        </pc:spChg>
        <pc:spChg chg="mod">
          <ac:chgData name="Natacha Crooks" userId="df6f74c6a2784893" providerId="LiveId" clId="{CDB4088D-1468-439A-9EEF-331DD104445B}" dt="2022-09-29T17:43:56.251" v="1833" actId="255"/>
          <ac:spMkLst>
            <pc:docMk/>
            <pc:sldMk cId="414520467" sldId="1446"/>
            <ac:spMk id="26785" creationId="{00000000-0000-0000-0000-000000000000}"/>
          </ac:spMkLst>
        </pc:spChg>
        <pc:spChg chg="mod">
          <ac:chgData name="Natacha Crooks" userId="df6f74c6a2784893" providerId="LiveId" clId="{CDB4088D-1468-439A-9EEF-331DD104445B}" dt="2022-09-29T17:43:56.251" v="1833" actId="255"/>
          <ac:spMkLst>
            <pc:docMk/>
            <pc:sldMk cId="414520467" sldId="1446"/>
            <ac:spMk id="26786" creationId="{00000000-0000-0000-0000-000000000000}"/>
          </ac:spMkLst>
        </pc:spChg>
        <pc:spChg chg="mod">
          <ac:chgData name="Natacha Crooks" userId="df6f74c6a2784893" providerId="LiveId" clId="{CDB4088D-1468-439A-9EEF-331DD104445B}" dt="2022-09-29T17:43:56.251" v="1833" actId="255"/>
          <ac:spMkLst>
            <pc:docMk/>
            <pc:sldMk cId="414520467" sldId="1446"/>
            <ac:spMk id="26787" creationId="{00000000-0000-0000-0000-000000000000}"/>
          </ac:spMkLst>
        </pc:spChg>
        <pc:spChg chg="mod">
          <ac:chgData name="Natacha Crooks" userId="df6f74c6a2784893" providerId="LiveId" clId="{CDB4088D-1468-439A-9EEF-331DD104445B}" dt="2022-09-29T17:44:12.711" v="1834" actId="2711"/>
          <ac:spMkLst>
            <pc:docMk/>
            <pc:sldMk cId="414520467" sldId="1446"/>
            <ac:spMk id="26788" creationId="{00000000-0000-0000-0000-000000000000}"/>
          </ac:spMkLst>
        </pc:spChg>
        <pc:spChg chg="mod">
          <ac:chgData name="Natacha Crooks" userId="df6f74c6a2784893" providerId="LiveId" clId="{CDB4088D-1468-439A-9EEF-331DD104445B}" dt="2022-09-29T17:44:12.711" v="1834" actId="2711"/>
          <ac:spMkLst>
            <pc:docMk/>
            <pc:sldMk cId="414520467" sldId="1446"/>
            <ac:spMk id="26789" creationId="{00000000-0000-0000-0000-000000000000}"/>
          </ac:spMkLst>
        </pc:spChg>
        <pc:spChg chg="mod">
          <ac:chgData name="Natacha Crooks" userId="df6f74c6a2784893" providerId="LiveId" clId="{CDB4088D-1468-439A-9EEF-331DD104445B}" dt="2022-09-29T17:44:12.711" v="1834" actId="2711"/>
          <ac:spMkLst>
            <pc:docMk/>
            <pc:sldMk cId="414520467" sldId="1446"/>
            <ac:spMk id="26790" creationId="{00000000-0000-0000-0000-000000000000}"/>
          </ac:spMkLst>
        </pc:spChg>
        <pc:spChg chg="mod">
          <ac:chgData name="Natacha Crooks" userId="df6f74c6a2784893" providerId="LiveId" clId="{CDB4088D-1468-439A-9EEF-331DD104445B}" dt="2022-09-29T17:44:12.711" v="1834" actId="2711"/>
          <ac:spMkLst>
            <pc:docMk/>
            <pc:sldMk cId="414520467" sldId="1446"/>
            <ac:spMk id="26791" creationId="{00000000-0000-0000-0000-000000000000}"/>
          </ac:spMkLst>
        </pc:spChg>
        <pc:spChg chg="mod">
          <ac:chgData name="Natacha Crooks" userId="df6f74c6a2784893" providerId="LiveId" clId="{CDB4088D-1468-439A-9EEF-331DD104445B}" dt="2022-09-29T17:44:12.711" v="1834" actId="2711"/>
          <ac:spMkLst>
            <pc:docMk/>
            <pc:sldMk cId="414520467" sldId="1446"/>
            <ac:spMk id="26792" creationId="{00000000-0000-0000-0000-000000000000}"/>
          </ac:spMkLst>
        </pc:spChg>
      </pc:sldChg>
      <pc:sldChg chg="del">
        <pc:chgData name="Natacha Crooks" userId="df6f74c6a2784893" providerId="LiveId" clId="{CDB4088D-1468-439A-9EEF-331DD104445B}" dt="2022-09-27T23:53:21.315" v="8" actId="2696"/>
        <pc:sldMkLst>
          <pc:docMk/>
          <pc:sldMk cId="2205229452" sldId="1491"/>
        </pc:sldMkLst>
      </pc:sldChg>
      <pc:sldChg chg="modSp mod">
        <pc:chgData name="Natacha Crooks" userId="df6f74c6a2784893" providerId="LiveId" clId="{CDB4088D-1468-439A-9EEF-331DD104445B}" dt="2022-09-27T23:52:53.342" v="6" actId="1076"/>
        <pc:sldMkLst>
          <pc:docMk/>
          <pc:sldMk cId="1981165644" sldId="1492"/>
        </pc:sldMkLst>
        <pc:spChg chg="mod">
          <ac:chgData name="Natacha Crooks" userId="df6f74c6a2784893" providerId="LiveId" clId="{CDB4088D-1468-439A-9EEF-331DD104445B}" dt="2022-09-27T23:52:53.342" v="6" actId="1076"/>
          <ac:spMkLst>
            <pc:docMk/>
            <pc:sldMk cId="1981165644" sldId="1492"/>
            <ac:spMk id="3" creationId="{0FED8B89-F90E-4099-9E0B-BBCB83EE968B}"/>
          </ac:spMkLst>
        </pc:spChg>
      </pc:sldChg>
      <pc:sldChg chg="addSp delSp modSp new mod modAnim modNotesTx">
        <pc:chgData name="Natacha Crooks" userId="df6f74c6a2784893" providerId="LiveId" clId="{CDB4088D-1468-439A-9EEF-331DD104445B}" dt="2022-09-28T00:51:59.997" v="615"/>
        <pc:sldMkLst>
          <pc:docMk/>
          <pc:sldMk cId="1382176301" sldId="1493"/>
        </pc:sldMkLst>
        <pc:spChg chg="mod">
          <ac:chgData name="Natacha Crooks" userId="df6f74c6a2784893" providerId="LiveId" clId="{CDB4088D-1468-439A-9EEF-331DD104445B}" dt="2022-09-27T23:58:57.794" v="20" actId="20577"/>
          <ac:spMkLst>
            <pc:docMk/>
            <pc:sldMk cId="1382176301" sldId="1493"/>
            <ac:spMk id="2" creationId="{38CC9BFB-D618-14B2-5860-D7504C7029C6}"/>
          </ac:spMkLst>
        </pc:spChg>
        <pc:spChg chg="del">
          <ac:chgData name="Natacha Crooks" userId="df6f74c6a2784893" providerId="LiveId" clId="{CDB4088D-1468-439A-9EEF-331DD104445B}" dt="2022-09-27T23:59:03.021" v="21" actId="478"/>
          <ac:spMkLst>
            <pc:docMk/>
            <pc:sldMk cId="1382176301" sldId="1493"/>
            <ac:spMk id="3" creationId="{C71EFC3F-44BD-6E1C-832C-DE5B2B50B857}"/>
          </ac:spMkLst>
        </pc:spChg>
        <pc:spChg chg="add mod">
          <ac:chgData name="Natacha Crooks" userId="df6f74c6a2784893" providerId="LiveId" clId="{CDB4088D-1468-439A-9EEF-331DD104445B}" dt="2022-09-28T00:51:42.877" v="611" actId="1076"/>
          <ac:spMkLst>
            <pc:docMk/>
            <pc:sldMk cId="1382176301" sldId="1493"/>
            <ac:spMk id="4" creationId="{2B27B24E-09E7-FDAA-994D-9B292CDF1D87}"/>
          </ac:spMkLst>
        </pc:spChg>
        <pc:spChg chg="add mod">
          <ac:chgData name="Natacha Crooks" userId="df6f74c6a2784893" providerId="LiveId" clId="{CDB4088D-1468-439A-9EEF-331DD104445B}" dt="2022-09-28T00:49:28.781" v="516" actId="14100"/>
          <ac:spMkLst>
            <pc:docMk/>
            <pc:sldMk cId="1382176301" sldId="1493"/>
            <ac:spMk id="5" creationId="{1987B05B-2211-22BA-9950-3425B54AD28E}"/>
          </ac:spMkLst>
        </pc:spChg>
        <pc:spChg chg="add mod">
          <ac:chgData name="Natacha Crooks" userId="df6f74c6a2784893" providerId="LiveId" clId="{CDB4088D-1468-439A-9EEF-331DD104445B}" dt="2022-09-28T00:49:16.541" v="512" actId="113"/>
          <ac:spMkLst>
            <pc:docMk/>
            <pc:sldMk cId="1382176301" sldId="1493"/>
            <ac:spMk id="7" creationId="{26907FF3-71E9-2CC8-526A-90CEFA7469FA}"/>
          </ac:spMkLst>
        </pc:spChg>
        <pc:spChg chg="add del mod">
          <ac:chgData name="Natacha Crooks" userId="df6f74c6a2784893" providerId="LiveId" clId="{CDB4088D-1468-439A-9EEF-331DD104445B}" dt="2022-09-28T00:48:21.857" v="410"/>
          <ac:spMkLst>
            <pc:docMk/>
            <pc:sldMk cId="1382176301" sldId="1493"/>
            <ac:spMk id="8" creationId="{C80C6B6B-7934-AACE-948B-0C17068D8810}"/>
          </ac:spMkLst>
        </pc:spChg>
        <pc:spChg chg="add mod">
          <ac:chgData name="Natacha Crooks" userId="df6f74c6a2784893" providerId="LiveId" clId="{CDB4088D-1468-439A-9EEF-331DD104445B}" dt="2022-09-28T00:48:56.190" v="509" actId="20577"/>
          <ac:spMkLst>
            <pc:docMk/>
            <pc:sldMk cId="1382176301" sldId="1493"/>
            <ac:spMk id="9" creationId="{9E74D387-44EC-08F1-00B9-6483E6AD8C6C}"/>
          </ac:spMkLst>
        </pc:spChg>
      </pc:sldChg>
      <pc:sldChg chg="addSp modSp add mod modAnim modNotesTx">
        <pc:chgData name="Natacha Crooks" userId="df6f74c6a2784893" providerId="LiveId" clId="{CDB4088D-1468-439A-9EEF-331DD104445B}" dt="2022-09-28T00:51:31.438" v="609"/>
        <pc:sldMkLst>
          <pc:docMk/>
          <pc:sldMk cId="2817126079" sldId="1494"/>
        </pc:sldMkLst>
        <pc:spChg chg="mod">
          <ac:chgData name="Natacha Crooks" userId="df6f74c6a2784893" providerId="LiveId" clId="{CDB4088D-1468-439A-9EEF-331DD104445B}" dt="2022-09-28T00:00:04.829" v="38" actId="20577"/>
          <ac:spMkLst>
            <pc:docMk/>
            <pc:sldMk cId="2817126079" sldId="1494"/>
            <ac:spMk id="2" creationId="{38CC9BFB-D618-14B2-5860-D7504C7029C6}"/>
          </ac:spMkLst>
        </pc:spChg>
        <pc:spChg chg="mod">
          <ac:chgData name="Natacha Crooks" userId="df6f74c6a2784893" providerId="LiveId" clId="{CDB4088D-1468-439A-9EEF-331DD104445B}" dt="2022-09-28T00:44:41.539" v="290" actId="14100"/>
          <ac:spMkLst>
            <pc:docMk/>
            <pc:sldMk cId="2817126079" sldId="1494"/>
            <ac:spMk id="4" creationId="{2B27B24E-09E7-FDAA-994D-9B292CDF1D87}"/>
          </ac:spMkLst>
        </pc:spChg>
        <pc:spChg chg="add mod">
          <ac:chgData name="Natacha Crooks" userId="df6f74c6a2784893" providerId="LiveId" clId="{CDB4088D-1468-439A-9EEF-331DD104445B}" dt="2022-09-28T00:50:09.015" v="562" actId="20577"/>
          <ac:spMkLst>
            <pc:docMk/>
            <pc:sldMk cId="2817126079" sldId="1494"/>
            <ac:spMk id="5" creationId="{4F4056B5-443C-496F-40DD-E594171DFAF4}"/>
          </ac:spMkLst>
        </pc:spChg>
        <pc:spChg chg="add mod">
          <ac:chgData name="Natacha Crooks" userId="df6f74c6a2784893" providerId="LiveId" clId="{CDB4088D-1468-439A-9EEF-331DD104445B}" dt="2022-09-28T00:50:34.020" v="603" actId="20577"/>
          <ac:spMkLst>
            <pc:docMk/>
            <pc:sldMk cId="2817126079" sldId="1494"/>
            <ac:spMk id="7" creationId="{CD5CF303-E97F-B83F-D3D6-A67A41CBEAB2}"/>
          </ac:spMkLst>
        </pc:spChg>
      </pc:sldChg>
      <pc:sldChg chg="add del">
        <pc:chgData name="Natacha Crooks" userId="df6f74c6a2784893" providerId="LiveId" clId="{CDB4088D-1468-439A-9EEF-331DD104445B}" dt="2022-09-27T23:59:06.007" v="23"/>
        <pc:sldMkLst>
          <pc:docMk/>
          <pc:sldMk cId="2924982196" sldId="1494"/>
        </pc:sldMkLst>
      </pc:sldChg>
      <pc:sldChg chg="modSp add mod">
        <pc:chgData name="Natacha Crooks" userId="df6f74c6a2784893" providerId="LiveId" clId="{CDB4088D-1468-439A-9EEF-331DD104445B}" dt="2022-09-28T01:11:52.449" v="791" actId="14100"/>
        <pc:sldMkLst>
          <pc:docMk/>
          <pc:sldMk cId="2872590576" sldId="1495"/>
        </pc:sldMkLst>
        <pc:spChg chg="mod">
          <ac:chgData name="Natacha Crooks" userId="df6f74c6a2784893" providerId="LiveId" clId="{CDB4088D-1468-439A-9EEF-331DD104445B}" dt="2022-09-28T00:52:51.596" v="651" actId="20577"/>
          <ac:spMkLst>
            <pc:docMk/>
            <pc:sldMk cId="2872590576" sldId="1495"/>
            <ac:spMk id="20483" creationId="{00000000-0000-0000-0000-000000000000}"/>
          </ac:spMkLst>
        </pc:spChg>
        <pc:spChg chg="mod">
          <ac:chgData name="Natacha Crooks" userId="df6f74c6a2784893" providerId="LiveId" clId="{CDB4088D-1468-439A-9EEF-331DD104445B}" dt="2022-09-28T01:11:52.449" v="791" actId="14100"/>
          <ac:spMkLst>
            <pc:docMk/>
            <pc:sldMk cId="2872590576" sldId="1495"/>
            <ac:spMk id="578563" creationId="{00000000-0000-0000-0000-000000000000}"/>
          </ac:spMkLst>
        </pc:spChg>
      </pc:sldChg>
      <pc:sldChg chg="addSp delSp modSp add mod ord modAnim">
        <pc:chgData name="Natacha Crooks" userId="df6f74c6a2784893" providerId="LiveId" clId="{CDB4088D-1468-439A-9EEF-331DD104445B}" dt="2022-09-28T18:03:08.923" v="1214" actId="20577"/>
        <pc:sldMkLst>
          <pc:docMk/>
          <pc:sldMk cId="2962630949" sldId="1496"/>
        </pc:sldMkLst>
        <pc:spChg chg="add del mod">
          <ac:chgData name="Natacha Crooks" userId="df6f74c6a2784893" providerId="LiveId" clId="{CDB4088D-1468-439A-9EEF-331DD104445B}" dt="2022-09-28T01:11:42.075" v="789" actId="478"/>
          <ac:spMkLst>
            <pc:docMk/>
            <pc:sldMk cId="2962630949" sldId="1496"/>
            <ac:spMk id="3" creationId="{2EBB2096-2530-C793-9F05-220A45887083}"/>
          </ac:spMkLst>
        </pc:spChg>
        <pc:spChg chg="mod">
          <ac:chgData name="Natacha Crooks" userId="df6f74c6a2784893" providerId="LiveId" clId="{CDB4088D-1468-439A-9EEF-331DD104445B}" dt="2022-09-28T01:11:59.939" v="794" actId="20577"/>
          <ac:spMkLst>
            <pc:docMk/>
            <pc:sldMk cId="2962630949" sldId="1496"/>
            <ac:spMk id="20483" creationId="{00000000-0000-0000-0000-000000000000}"/>
          </ac:spMkLst>
        </pc:spChg>
        <pc:spChg chg="mod">
          <ac:chgData name="Natacha Crooks" userId="df6f74c6a2784893" providerId="LiveId" clId="{CDB4088D-1468-439A-9EEF-331DD104445B}" dt="2022-09-28T18:02:47.347" v="1212" actId="20577"/>
          <ac:spMkLst>
            <pc:docMk/>
            <pc:sldMk cId="2962630949" sldId="1496"/>
            <ac:spMk id="578563" creationId="{00000000-0000-0000-0000-000000000000}"/>
          </ac:spMkLst>
        </pc:spChg>
        <pc:grpChg chg="del">
          <ac:chgData name="Natacha Crooks" userId="df6f74c6a2784893" providerId="LiveId" clId="{CDB4088D-1468-439A-9EEF-331DD104445B}" dt="2022-09-28T01:09:54.486" v="778" actId="478"/>
          <ac:grpSpMkLst>
            <pc:docMk/>
            <pc:sldMk cId="2962630949" sldId="1496"/>
            <ac:grpSpMk id="578579" creationId="{00000000-0000-0000-0000-000000000000}"/>
          </ac:grpSpMkLst>
        </pc:grpChg>
        <pc:picChg chg="del">
          <ac:chgData name="Natacha Crooks" userId="df6f74c6a2784893" providerId="LiveId" clId="{CDB4088D-1468-439A-9EEF-331DD104445B}" dt="2022-09-28T01:09:56.259" v="779" actId="478"/>
          <ac:picMkLst>
            <pc:docMk/>
            <pc:sldMk cId="2962630949" sldId="1496"/>
            <ac:picMk id="578580" creationId="{00000000-0000-0000-0000-000000000000}"/>
          </ac:picMkLst>
        </pc:picChg>
      </pc:sldChg>
      <pc:sldChg chg="addSp delSp modSp add mod modAnim">
        <pc:chgData name="Natacha Crooks" userId="df6f74c6a2784893" providerId="LiveId" clId="{CDB4088D-1468-439A-9EEF-331DD104445B}" dt="2022-09-29T17:57:46.324" v="1848"/>
        <pc:sldMkLst>
          <pc:docMk/>
          <pc:sldMk cId="347973916" sldId="1497"/>
        </pc:sldMkLst>
        <pc:spChg chg="add mod">
          <ac:chgData name="Natacha Crooks" userId="df6f74c6a2784893" providerId="LiveId" clId="{CDB4088D-1468-439A-9EEF-331DD104445B}" dt="2022-09-28T01:18:42.013" v="989" actId="1076"/>
          <ac:spMkLst>
            <pc:docMk/>
            <pc:sldMk cId="347973916" sldId="1497"/>
            <ac:spMk id="2" creationId="{93EF2617-2C9E-C5E9-7C66-76A631017D58}"/>
          </ac:spMkLst>
        </pc:spChg>
        <pc:spChg chg="add mod">
          <ac:chgData name="Natacha Crooks" userId="df6f74c6a2784893" providerId="LiveId" clId="{CDB4088D-1468-439A-9EEF-331DD104445B}" dt="2022-09-28T01:18:42.013" v="989" actId="1076"/>
          <ac:spMkLst>
            <pc:docMk/>
            <pc:sldMk cId="347973916" sldId="1497"/>
            <ac:spMk id="4" creationId="{8BADE07A-378F-B923-1067-FA0F9CA62557}"/>
          </ac:spMkLst>
        </pc:spChg>
        <pc:spChg chg="add mod">
          <ac:chgData name="Natacha Crooks" userId="df6f74c6a2784893" providerId="LiveId" clId="{CDB4088D-1468-439A-9EEF-331DD104445B}" dt="2022-09-28T01:18:42.013" v="989" actId="1076"/>
          <ac:spMkLst>
            <pc:docMk/>
            <pc:sldMk cId="347973916" sldId="1497"/>
            <ac:spMk id="6" creationId="{188D4C84-AB50-9A04-FFE1-F6518B72AF42}"/>
          </ac:spMkLst>
        </pc:spChg>
        <pc:spChg chg="add mod">
          <ac:chgData name="Natacha Crooks" userId="df6f74c6a2784893" providerId="LiveId" clId="{CDB4088D-1468-439A-9EEF-331DD104445B}" dt="2022-09-28T01:18:42.013" v="989" actId="1076"/>
          <ac:spMkLst>
            <pc:docMk/>
            <pc:sldMk cId="347973916" sldId="1497"/>
            <ac:spMk id="7" creationId="{AC275723-84A0-0A21-B0BF-FA0070688331}"/>
          </ac:spMkLst>
        </pc:spChg>
        <pc:spChg chg="add mod">
          <ac:chgData name="Natacha Crooks" userId="df6f74c6a2784893" providerId="LiveId" clId="{CDB4088D-1468-439A-9EEF-331DD104445B}" dt="2022-09-28T01:18:42.013" v="989" actId="1076"/>
          <ac:spMkLst>
            <pc:docMk/>
            <pc:sldMk cId="347973916" sldId="1497"/>
            <ac:spMk id="8" creationId="{554503E6-D90E-0456-0ADC-2342B330254A}"/>
          </ac:spMkLst>
        </pc:spChg>
        <pc:spChg chg="add mod">
          <ac:chgData name="Natacha Crooks" userId="df6f74c6a2784893" providerId="LiveId" clId="{CDB4088D-1468-439A-9EEF-331DD104445B}" dt="2022-09-28T01:18:42.013" v="989" actId="1076"/>
          <ac:spMkLst>
            <pc:docMk/>
            <pc:sldMk cId="347973916" sldId="1497"/>
            <ac:spMk id="9" creationId="{D88A9FEE-7F17-CB55-30C0-CC72B42A5A37}"/>
          </ac:spMkLst>
        </pc:spChg>
        <pc:spChg chg="add mod">
          <ac:chgData name="Natacha Crooks" userId="df6f74c6a2784893" providerId="LiveId" clId="{CDB4088D-1468-439A-9EEF-331DD104445B}" dt="2022-09-28T01:18:42.013" v="989" actId="1076"/>
          <ac:spMkLst>
            <pc:docMk/>
            <pc:sldMk cId="347973916" sldId="1497"/>
            <ac:spMk id="10" creationId="{B34D59CE-FF80-B48B-F2A6-93EAD3FC108D}"/>
          </ac:spMkLst>
        </pc:spChg>
        <pc:spChg chg="add mod">
          <ac:chgData name="Natacha Crooks" userId="df6f74c6a2784893" providerId="LiveId" clId="{CDB4088D-1468-439A-9EEF-331DD104445B}" dt="2022-09-28T01:18:42.013" v="989" actId="1076"/>
          <ac:spMkLst>
            <pc:docMk/>
            <pc:sldMk cId="347973916" sldId="1497"/>
            <ac:spMk id="11" creationId="{115405EC-707A-FD23-41DA-74324F39895D}"/>
          </ac:spMkLst>
        </pc:spChg>
        <pc:spChg chg="add del">
          <ac:chgData name="Natacha Crooks" userId="df6f74c6a2784893" providerId="LiveId" clId="{CDB4088D-1468-439A-9EEF-331DD104445B}" dt="2022-09-28T01:17:31.497" v="979" actId="22"/>
          <ac:spMkLst>
            <pc:docMk/>
            <pc:sldMk cId="347973916" sldId="1497"/>
            <ac:spMk id="13" creationId="{DF8A6200-F792-E322-8ABB-960C6EE88AE2}"/>
          </ac:spMkLst>
        </pc:spChg>
        <pc:spChg chg="add mod">
          <ac:chgData name="Natacha Crooks" userId="df6f74c6a2784893" providerId="LiveId" clId="{CDB4088D-1468-439A-9EEF-331DD104445B}" dt="2022-09-28T01:18:42.013" v="989" actId="1076"/>
          <ac:spMkLst>
            <pc:docMk/>
            <pc:sldMk cId="347973916" sldId="1497"/>
            <ac:spMk id="14" creationId="{89BB027F-A80F-0442-0450-C0E049CA2276}"/>
          </ac:spMkLst>
        </pc:spChg>
        <pc:spChg chg="add mod">
          <ac:chgData name="Natacha Crooks" userId="df6f74c6a2784893" providerId="LiveId" clId="{CDB4088D-1468-439A-9EEF-331DD104445B}" dt="2022-09-28T01:18:42.013" v="989" actId="1076"/>
          <ac:spMkLst>
            <pc:docMk/>
            <pc:sldMk cId="347973916" sldId="1497"/>
            <ac:spMk id="15" creationId="{30424EC6-6038-1212-BBBF-D06196FAF404}"/>
          </ac:spMkLst>
        </pc:spChg>
        <pc:spChg chg="add mod">
          <ac:chgData name="Natacha Crooks" userId="df6f74c6a2784893" providerId="LiveId" clId="{CDB4088D-1468-439A-9EEF-331DD104445B}" dt="2022-09-28T01:19:03.367" v="1033" actId="1076"/>
          <ac:spMkLst>
            <pc:docMk/>
            <pc:sldMk cId="347973916" sldId="1497"/>
            <ac:spMk id="16" creationId="{BD8A00FB-0F3D-57E5-3A29-5B9D81FE3B7B}"/>
          </ac:spMkLst>
        </pc:spChg>
        <pc:spChg chg="add mod">
          <ac:chgData name="Natacha Crooks" userId="df6f74c6a2784893" providerId="LiveId" clId="{CDB4088D-1468-439A-9EEF-331DD104445B}" dt="2022-09-28T01:19:24.961" v="1042" actId="20577"/>
          <ac:spMkLst>
            <pc:docMk/>
            <pc:sldMk cId="347973916" sldId="1497"/>
            <ac:spMk id="17" creationId="{9B564F4B-A1AB-0CA8-60E0-E57472DA0F6B}"/>
          </ac:spMkLst>
        </pc:spChg>
        <pc:spChg chg="mod">
          <ac:chgData name="Natacha Crooks" userId="df6f74c6a2784893" providerId="LiveId" clId="{CDB4088D-1468-439A-9EEF-331DD104445B}" dt="2022-09-28T01:18:42.013" v="989" actId="1076"/>
          <ac:spMkLst>
            <pc:docMk/>
            <pc:sldMk cId="347973916" sldId="1497"/>
            <ac:spMk id="578563" creationId="{00000000-0000-0000-0000-000000000000}"/>
          </ac:spMkLst>
        </pc:spChg>
      </pc:sldChg>
      <pc:sldChg chg="modSp add mod modAnim">
        <pc:chgData name="Natacha Crooks" userId="df6f74c6a2784893" providerId="LiveId" clId="{CDB4088D-1468-439A-9EEF-331DD104445B}" dt="2022-09-29T17:59:36.806" v="1857"/>
        <pc:sldMkLst>
          <pc:docMk/>
          <pc:sldMk cId="2289576040" sldId="1498"/>
        </pc:sldMkLst>
        <pc:spChg chg="mod">
          <ac:chgData name="Natacha Crooks" userId="df6f74c6a2784893" providerId="LiveId" clId="{CDB4088D-1468-439A-9EEF-331DD104445B}" dt="2022-09-28T01:20:12.180" v="1055" actId="1076"/>
          <ac:spMkLst>
            <pc:docMk/>
            <pc:sldMk cId="2289576040" sldId="1498"/>
            <ac:spMk id="2" creationId="{93EF2617-2C9E-C5E9-7C66-76A631017D58}"/>
          </ac:spMkLst>
        </pc:spChg>
        <pc:spChg chg="mod">
          <ac:chgData name="Natacha Crooks" userId="df6f74c6a2784893" providerId="LiveId" clId="{CDB4088D-1468-439A-9EEF-331DD104445B}" dt="2022-09-28T01:20:05.593" v="1053" actId="1076"/>
          <ac:spMkLst>
            <pc:docMk/>
            <pc:sldMk cId="2289576040" sldId="1498"/>
            <ac:spMk id="4" creationId="{8BADE07A-378F-B923-1067-FA0F9CA62557}"/>
          </ac:spMkLst>
        </pc:spChg>
        <pc:spChg chg="mod">
          <ac:chgData name="Natacha Crooks" userId="df6f74c6a2784893" providerId="LiveId" clId="{CDB4088D-1468-439A-9EEF-331DD104445B}" dt="2022-09-28T17:53:10.293" v="1067" actId="20577"/>
          <ac:spMkLst>
            <pc:docMk/>
            <pc:sldMk cId="2289576040" sldId="1498"/>
            <ac:spMk id="5" creationId="{3281981F-7234-AF32-3E2E-485E9970B219}"/>
          </ac:spMkLst>
        </pc:spChg>
        <pc:spChg chg="mod">
          <ac:chgData name="Natacha Crooks" userId="df6f74c6a2784893" providerId="LiveId" clId="{CDB4088D-1468-439A-9EEF-331DD104445B}" dt="2022-09-28T01:19:56.936" v="1051" actId="1076"/>
          <ac:spMkLst>
            <pc:docMk/>
            <pc:sldMk cId="2289576040" sldId="1498"/>
            <ac:spMk id="6" creationId="{188D4C84-AB50-9A04-FFE1-F6518B72AF42}"/>
          </ac:spMkLst>
        </pc:spChg>
        <pc:spChg chg="mod">
          <ac:chgData name="Natacha Crooks" userId="df6f74c6a2784893" providerId="LiveId" clId="{CDB4088D-1468-439A-9EEF-331DD104445B}" dt="2022-09-28T01:20:32.676" v="1061" actId="14100"/>
          <ac:spMkLst>
            <pc:docMk/>
            <pc:sldMk cId="2289576040" sldId="1498"/>
            <ac:spMk id="8" creationId="{554503E6-D90E-0456-0ADC-2342B330254A}"/>
          </ac:spMkLst>
        </pc:spChg>
        <pc:spChg chg="mod">
          <ac:chgData name="Natacha Crooks" userId="df6f74c6a2784893" providerId="LiveId" clId="{CDB4088D-1468-439A-9EEF-331DD104445B}" dt="2022-09-28T01:20:37.856" v="1064" actId="14100"/>
          <ac:spMkLst>
            <pc:docMk/>
            <pc:sldMk cId="2289576040" sldId="1498"/>
            <ac:spMk id="9" creationId="{D88A9FEE-7F17-CB55-30C0-CC72B42A5A37}"/>
          </ac:spMkLst>
        </pc:spChg>
        <pc:spChg chg="mod">
          <ac:chgData name="Natacha Crooks" userId="df6f74c6a2784893" providerId="LiveId" clId="{CDB4088D-1468-439A-9EEF-331DD104445B}" dt="2022-09-28T01:20:15.639" v="1056" actId="1076"/>
          <ac:spMkLst>
            <pc:docMk/>
            <pc:sldMk cId="2289576040" sldId="1498"/>
            <ac:spMk id="11" creationId="{115405EC-707A-FD23-41DA-74324F39895D}"/>
          </ac:spMkLst>
        </pc:spChg>
        <pc:spChg chg="mod">
          <ac:chgData name="Natacha Crooks" userId="df6f74c6a2784893" providerId="LiveId" clId="{CDB4088D-1468-439A-9EEF-331DD104445B}" dt="2022-09-28T17:53:14.921" v="1069" actId="20577"/>
          <ac:spMkLst>
            <pc:docMk/>
            <pc:sldMk cId="2289576040" sldId="1498"/>
            <ac:spMk id="12" creationId="{2FD5BCA1-6236-2977-1DAB-FB0DC7B9E08B}"/>
          </ac:spMkLst>
        </pc:spChg>
        <pc:spChg chg="mod">
          <ac:chgData name="Natacha Crooks" userId="df6f74c6a2784893" providerId="LiveId" clId="{CDB4088D-1468-439A-9EEF-331DD104445B}" dt="2022-09-28T01:20:09.533" v="1054" actId="1076"/>
          <ac:spMkLst>
            <pc:docMk/>
            <pc:sldMk cId="2289576040" sldId="1498"/>
            <ac:spMk id="14" creationId="{89BB027F-A80F-0442-0450-C0E049CA2276}"/>
          </ac:spMkLst>
        </pc:spChg>
        <pc:spChg chg="mod">
          <ac:chgData name="Natacha Crooks" userId="df6f74c6a2784893" providerId="LiveId" clId="{CDB4088D-1468-439A-9EEF-331DD104445B}" dt="2022-09-28T01:19:59.111" v="1052" actId="1076"/>
          <ac:spMkLst>
            <pc:docMk/>
            <pc:sldMk cId="2289576040" sldId="1498"/>
            <ac:spMk id="15" creationId="{30424EC6-6038-1212-BBBF-D06196FAF404}"/>
          </ac:spMkLst>
        </pc:spChg>
        <pc:spChg chg="mod">
          <ac:chgData name="Natacha Crooks" userId="df6f74c6a2784893" providerId="LiveId" clId="{CDB4088D-1468-439A-9EEF-331DD104445B}" dt="2022-09-28T01:19:39.241" v="1045" actId="20577"/>
          <ac:spMkLst>
            <pc:docMk/>
            <pc:sldMk cId="2289576040" sldId="1498"/>
            <ac:spMk id="578563" creationId="{00000000-0000-0000-0000-000000000000}"/>
          </ac:spMkLst>
        </pc:spChg>
      </pc:sldChg>
      <pc:sldChg chg="addSp delSp modSp mod">
        <pc:chgData name="Natacha Crooks" userId="df6f74c6a2784893" providerId="LiveId" clId="{CDB4088D-1468-439A-9EEF-331DD104445B}" dt="2022-09-28T17:58:53.908" v="1129" actId="20577"/>
        <pc:sldMkLst>
          <pc:docMk/>
          <pc:sldMk cId="2004736546" sldId="1507"/>
        </pc:sldMkLst>
        <pc:spChg chg="del mod">
          <ac:chgData name="Natacha Crooks" userId="df6f74c6a2784893" providerId="LiveId" clId="{CDB4088D-1468-439A-9EEF-331DD104445B}" dt="2022-09-28T17:57:32.163" v="1103" actId="478"/>
          <ac:spMkLst>
            <pc:docMk/>
            <pc:sldMk cId="2004736546" sldId="1507"/>
            <ac:spMk id="3" creationId="{2AA7E1A5-50B1-2D3E-38C4-6E7F0230B836}"/>
          </ac:spMkLst>
        </pc:spChg>
        <pc:spChg chg="add mod">
          <ac:chgData name="Natacha Crooks" userId="df6f74c6a2784893" providerId="LiveId" clId="{CDB4088D-1468-439A-9EEF-331DD104445B}" dt="2022-09-28T17:58:36.144" v="1123" actId="1076"/>
          <ac:spMkLst>
            <pc:docMk/>
            <pc:sldMk cId="2004736546" sldId="1507"/>
            <ac:spMk id="4" creationId="{2B91BD9A-3A81-4EDA-A922-50E7E77F7343}"/>
          </ac:spMkLst>
        </pc:spChg>
        <pc:spChg chg="add mod">
          <ac:chgData name="Natacha Crooks" userId="df6f74c6a2784893" providerId="LiveId" clId="{CDB4088D-1468-439A-9EEF-331DD104445B}" dt="2022-09-28T17:58:53.908" v="1129" actId="20577"/>
          <ac:spMkLst>
            <pc:docMk/>
            <pc:sldMk cId="2004736546" sldId="1507"/>
            <ac:spMk id="5" creationId="{A612028F-DD3C-B19B-9B70-0779BA2C06B2}"/>
          </ac:spMkLst>
        </pc:spChg>
        <pc:spChg chg="add del mod">
          <ac:chgData name="Natacha Crooks" userId="df6f74c6a2784893" providerId="LiveId" clId="{CDB4088D-1468-439A-9EEF-331DD104445B}" dt="2022-09-28T17:57:43.013" v="1108" actId="478"/>
          <ac:spMkLst>
            <pc:docMk/>
            <pc:sldMk cId="2004736546" sldId="1507"/>
            <ac:spMk id="7" creationId="{C6DE66BA-B4B4-C760-425C-3869531538DA}"/>
          </ac:spMkLst>
        </pc:spChg>
        <pc:spChg chg="add mod">
          <ac:chgData name="Natacha Crooks" userId="df6f74c6a2784893" providerId="LiveId" clId="{CDB4088D-1468-439A-9EEF-331DD104445B}" dt="2022-09-28T17:58:47.727" v="1127" actId="1076"/>
          <ac:spMkLst>
            <pc:docMk/>
            <pc:sldMk cId="2004736546" sldId="1507"/>
            <ac:spMk id="8" creationId="{82D55318-580F-9DC4-9CA8-D6C0DB6DCD9A}"/>
          </ac:spMkLst>
        </pc:spChg>
      </pc:sldChg>
      <pc:sldChg chg="addSp modSp mod">
        <pc:chgData name="Natacha Crooks" userId="df6f74c6a2784893" providerId="LiveId" clId="{CDB4088D-1468-439A-9EEF-331DD104445B}" dt="2022-09-28T18:01:41.765" v="1210" actId="1076"/>
        <pc:sldMkLst>
          <pc:docMk/>
          <pc:sldMk cId="3987335742" sldId="1508"/>
        </pc:sldMkLst>
        <pc:spChg chg="mod">
          <ac:chgData name="Natacha Crooks" userId="df6f74c6a2784893" providerId="LiveId" clId="{CDB4088D-1468-439A-9EEF-331DD104445B}" dt="2022-09-28T18:00:46.686" v="1152" actId="207"/>
          <ac:spMkLst>
            <pc:docMk/>
            <pc:sldMk cId="3987335742" sldId="1508"/>
            <ac:spMk id="3" creationId="{2AA7E1A5-50B1-2D3E-38C4-6E7F0230B836}"/>
          </ac:spMkLst>
        </pc:spChg>
        <pc:spChg chg="add mod">
          <ac:chgData name="Natacha Crooks" userId="df6f74c6a2784893" providerId="LiveId" clId="{CDB4088D-1468-439A-9EEF-331DD104445B}" dt="2022-09-28T18:01:41.765" v="1210" actId="1076"/>
          <ac:spMkLst>
            <pc:docMk/>
            <pc:sldMk cId="3987335742" sldId="1508"/>
            <ac:spMk id="5" creationId="{1AF198C2-9406-3A71-6BD6-993D54CBB90B}"/>
          </ac:spMkLst>
        </pc:spChg>
      </pc:sldChg>
      <pc:sldChg chg="add">
        <pc:chgData name="Natacha Crooks" userId="df6f74c6a2784893" providerId="LiveId" clId="{CDB4088D-1468-439A-9EEF-331DD104445B}" dt="2022-09-28T18:03:25.164" v="1215"/>
        <pc:sldMkLst>
          <pc:docMk/>
          <pc:sldMk cId="1284502108" sldId="1510"/>
        </pc:sldMkLst>
      </pc:sldChg>
      <pc:sldChg chg="modAnim">
        <pc:chgData name="Natacha Crooks" userId="df6f74c6a2784893" providerId="LiveId" clId="{CDB4088D-1468-439A-9EEF-331DD104445B}" dt="2022-09-29T18:00:10.083" v="1858"/>
        <pc:sldMkLst>
          <pc:docMk/>
          <pc:sldMk cId="1509551438" sldId="1513"/>
        </pc:sldMkLst>
      </pc:sldChg>
      <pc:sldChg chg="del">
        <pc:chgData name="Natacha Crooks" userId="df6f74c6a2784893" providerId="LiveId" clId="{CDB4088D-1468-439A-9EEF-331DD104445B}" dt="2022-10-03T17:37:27.527" v="1865" actId="47"/>
        <pc:sldMkLst>
          <pc:docMk/>
          <pc:sldMk cId="3408154868" sldId="1515"/>
        </pc:sldMkLst>
      </pc:sldChg>
      <pc:sldChg chg="del">
        <pc:chgData name="Natacha Crooks" userId="df6f74c6a2784893" providerId="LiveId" clId="{CDB4088D-1468-439A-9EEF-331DD104445B}" dt="2022-10-03T17:37:27.527" v="1865" actId="47"/>
        <pc:sldMkLst>
          <pc:docMk/>
          <pc:sldMk cId="3697864948" sldId="1516"/>
        </pc:sldMkLst>
      </pc:sldChg>
      <pc:sldChg chg="del">
        <pc:chgData name="Natacha Crooks" userId="df6f74c6a2784893" providerId="LiveId" clId="{CDB4088D-1468-439A-9EEF-331DD104445B}" dt="2022-10-03T17:37:27.527" v="1865" actId="47"/>
        <pc:sldMkLst>
          <pc:docMk/>
          <pc:sldMk cId="1306523415" sldId="1517"/>
        </pc:sldMkLst>
      </pc:sldChg>
      <pc:sldChg chg="modSp">
        <pc:chgData name="Natacha Crooks" userId="df6f74c6a2784893" providerId="LiveId" clId="{CDB4088D-1468-439A-9EEF-331DD104445B}" dt="2022-09-28T23:41:59.791" v="1615" actId="20577"/>
        <pc:sldMkLst>
          <pc:docMk/>
          <pc:sldMk cId="2595350742" sldId="1520"/>
        </pc:sldMkLst>
        <pc:spChg chg="mod">
          <ac:chgData name="Natacha Crooks" userId="df6f74c6a2784893" providerId="LiveId" clId="{CDB4088D-1468-439A-9EEF-331DD104445B}" dt="2022-09-28T23:41:59.791" v="1615" actId="20577"/>
          <ac:spMkLst>
            <pc:docMk/>
            <pc:sldMk cId="2595350742" sldId="1520"/>
            <ac:spMk id="4" creationId="{2B91BD9A-3A81-4EDA-A922-50E7E77F7343}"/>
          </ac:spMkLst>
        </pc:spChg>
      </pc:sldChg>
      <pc:sldChg chg="addSp delSp modSp mod modAnim">
        <pc:chgData name="Natacha Crooks" userId="df6f74c6a2784893" providerId="LiveId" clId="{CDB4088D-1468-439A-9EEF-331DD104445B}" dt="2022-09-28T23:33:42.544" v="1415" actId="20577"/>
        <pc:sldMkLst>
          <pc:docMk/>
          <pc:sldMk cId="3939880306" sldId="1522"/>
        </pc:sldMkLst>
        <pc:spChg chg="add del mod">
          <ac:chgData name="Natacha Crooks" userId="df6f74c6a2784893" providerId="LiveId" clId="{CDB4088D-1468-439A-9EEF-331DD104445B}" dt="2022-09-28T23:16:32.491" v="1221" actId="478"/>
          <ac:spMkLst>
            <pc:docMk/>
            <pc:sldMk cId="3939880306" sldId="1522"/>
            <ac:spMk id="5" creationId="{AFFBBA53-8BD4-1306-6107-7E06B2D00DDD}"/>
          </ac:spMkLst>
        </pc:spChg>
        <pc:spChg chg="mod">
          <ac:chgData name="Natacha Crooks" userId="df6f74c6a2784893" providerId="LiveId" clId="{CDB4088D-1468-439A-9EEF-331DD104445B}" dt="2022-09-28T23:33:42.544" v="1415" actId="20577"/>
          <ac:spMkLst>
            <pc:docMk/>
            <pc:sldMk cId="3939880306" sldId="1522"/>
            <ac:spMk id="7" creationId="{6F5B8789-C8F1-F453-DB91-AD62288D99AD}"/>
          </ac:spMkLst>
        </pc:spChg>
        <pc:spChg chg="add del">
          <ac:chgData name="Natacha Crooks" userId="df6f74c6a2784893" providerId="LiveId" clId="{CDB4088D-1468-439A-9EEF-331DD104445B}" dt="2022-09-28T23:16:26.575" v="1219" actId="22"/>
          <ac:spMkLst>
            <pc:docMk/>
            <pc:sldMk cId="3939880306" sldId="1522"/>
            <ac:spMk id="8" creationId="{D8E9D97C-18AE-63E6-2FF1-E025DA61B468}"/>
          </ac:spMkLst>
        </pc:spChg>
        <pc:spChg chg="add mod">
          <ac:chgData name="Natacha Crooks" userId="df6f74c6a2784893" providerId="LiveId" clId="{CDB4088D-1468-439A-9EEF-331DD104445B}" dt="2022-09-28T23:17:35.137" v="1250" actId="20577"/>
          <ac:spMkLst>
            <pc:docMk/>
            <pc:sldMk cId="3939880306" sldId="1522"/>
            <ac:spMk id="9" creationId="{CCD99A0B-3A31-FD3F-F6CA-C3BCE3998532}"/>
          </ac:spMkLst>
        </pc:spChg>
      </pc:sldChg>
      <pc:sldChg chg="addSp delSp modSp add mod modAnim">
        <pc:chgData name="Natacha Crooks" userId="df6f74c6a2784893" providerId="LiveId" clId="{CDB4088D-1468-439A-9EEF-331DD104445B}" dt="2022-09-28T23:33:46.876" v="1419" actId="20577"/>
        <pc:sldMkLst>
          <pc:docMk/>
          <pc:sldMk cId="2884215484" sldId="1523"/>
        </pc:sldMkLst>
        <pc:spChg chg="del">
          <ac:chgData name="Natacha Crooks" userId="df6f74c6a2784893" providerId="LiveId" clId="{CDB4088D-1468-439A-9EEF-331DD104445B}" dt="2022-09-28T23:17:46.325" v="1252" actId="478"/>
          <ac:spMkLst>
            <pc:docMk/>
            <pc:sldMk cId="2884215484" sldId="1523"/>
            <ac:spMk id="4" creationId="{4841A400-0655-3DD2-AAEF-F14B2C1AFAF4}"/>
          </ac:spMkLst>
        </pc:spChg>
        <pc:spChg chg="add mod">
          <ac:chgData name="Natacha Crooks" userId="df6f74c6a2784893" providerId="LiveId" clId="{CDB4088D-1468-439A-9EEF-331DD104445B}" dt="2022-09-28T23:18:12.371" v="1260" actId="20577"/>
          <ac:spMkLst>
            <pc:docMk/>
            <pc:sldMk cId="2884215484" sldId="1523"/>
            <ac:spMk id="5" creationId="{86B997FF-6841-DE8B-B33E-620B0C7957C6}"/>
          </ac:spMkLst>
        </pc:spChg>
        <pc:spChg chg="add mod">
          <ac:chgData name="Natacha Crooks" userId="df6f74c6a2784893" providerId="LiveId" clId="{CDB4088D-1468-439A-9EEF-331DD104445B}" dt="2022-09-28T23:18:43.312" v="1264" actId="1076"/>
          <ac:spMkLst>
            <pc:docMk/>
            <pc:sldMk cId="2884215484" sldId="1523"/>
            <ac:spMk id="6" creationId="{21559200-DBE7-3AA1-FA08-3EBBDCD29270}"/>
          </ac:spMkLst>
        </pc:spChg>
        <pc:spChg chg="mod">
          <ac:chgData name="Natacha Crooks" userId="df6f74c6a2784893" providerId="LiveId" clId="{CDB4088D-1468-439A-9EEF-331DD104445B}" dt="2022-09-28T23:33:46.876" v="1419" actId="20577"/>
          <ac:spMkLst>
            <pc:docMk/>
            <pc:sldMk cId="2884215484" sldId="1523"/>
            <ac:spMk id="7" creationId="{6F5B8789-C8F1-F453-DB91-AD62288D99AD}"/>
          </ac:spMkLst>
        </pc:spChg>
        <pc:spChg chg="add mod">
          <ac:chgData name="Natacha Crooks" userId="df6f74c6a2784893" providerId="LiveId" clId="{CDB4088D-1468-439A-9EEF-331DD104445B}" dt="2022-09-28T23:18:49.589" v="1267" actId="20577"/>
          <ac:spMkLst>
            <pc:docMk/>
            <pc:sldMk cId="2884215484" sldId="1523"/>
            <ac:spMk id="8" creationId="{21082581-3E24-61E1-E6E7-5499EE9A661D}"/>
          </ac:spMkLst>
        </pc:spChg>
        <pc:spChg chg="mod">
          <ac:chgData name="Natacha Crooks" userId="df6f74c6a2784893" providerId="LiveId" clId="{CDB4088D-1468-439A-9EEF-331DD104445B}" dt="2022-09-28T23:17:52.118" v="1253" actId="1076"/>
          <ac:spMkLst>
            <pc:docMk/>
            <pc:sldMk cId="2884215484" sldId="1523"/>
            <ac:spMk id="9" creationId="{CCD99A0B-3A31-FD3F-F6CA-C3BCE3998532}"/>
          </ac:spMkLst>
        </pc:spChg>
      </pc:sldChg>
      <pc:sldChg chg="addSp delSp modSp add mod modAnim">
        <pc:chgData name="Natacha Crooks" userId="df6f74c6a2784893" providerId="LiveId" clId="{CDB4088D-1468-439A-9EEF-331DD104445B}" dt="2022-09-29T18:00:56.244" v="1859"/>
        <pc:sldMkLst>
          <pc:docMk/>
          <pc:sldMk cId="2067142299" sldId="1524"/>
        </pc:sldMkLst>
        <pc:spChg chg="add mod">
          <ac:chgData name="Natacha Crooks" userId="df6f74c6a2784893" providerId="LiveId" clId="{CDB4088D-1468-439A-9EEF-331DD104445B}" dt="2022-09-28T23:20:49.682" v="1281" actId="14100"/>
          <ac:spMkLst>
            <pc:docMk/>
            <pc:sldMk cId="2067142299" sldId="1524"/>
            <ac:spMk id="4" creationId="{D0C98B92-182B-F6B5-10FC-B5AD503CE2C4}"/>
          </ac:spMkLst>
        </pc:spChg>
        <pc:spChg chg="mod">
          <ac:chgData name="Natacha Crooks" userId="df6f74c6a2784893" providerId="LiveId" clId="{CDB4088D-1468-439A-9EEF-331DD104445B}" dt="2022-09-28T23:33:51.152" v="1421" actId="20577"/>
          <ac:spMkLst>
            <pc:docMk/>
            <pc:sldMk cId="2067142299" sldId="1524"/>
            <ac:spMk id="7" creationId="{6F5B8789-C8F1-F453-DB91-AD62288D99AD}"/>
          </ac:spMkLst>
        </pc:spChg>
        <pc:spChg chg="mod">
          <ac:chgData name="Natacha Crooks" userId="df6f74c6a2784893" providerId="LiveId" clId="{CDB4088D-1468-439A-9EEF-331DD104445B}" dt="2022-09-28T23:24:36.713" v="1323" actId="20577"/>
          <ac:spMkLst>
            <pc:docMk/>
            <pc:sldMk cId="2067142299" sldId="1524"/>
            <ac:spMk id="9" creationId="{CCD99A0B-3A31-FD3F-F6CA-C3BCE3998532}"/>
          </ac:spMkLst>
        </pc:spChg>
        <pc:spChg chg="add mod">
          <ac:chgData name="Natacha Crooks" userId="df6f74c6a2784893" providerId="LiveId" clId="{CDB4088D-1468-439A-9EEF-331DD104445B}" dt="2022-09-28T23:21:57.187" v="1298" actId="20577"/>
          <ac:spMkLst>
            <pc:docMk/>
            <pc:sldMk cId="2067142299" sldId="1524"/>
            <ac:spMk id="11" creationId="{408B8B13-E930-C652-DCCF-623276510672}"/>
          </ac:spMkLst>
        </pc:spChg>
        <pc:spChg chg="add del mod">
          <ac:chgData name="Natacha Crooks" userId="df6f74c6a2784893" providerId="LiveId" clId="{CDB4088D-1468-439A-9EEF-331DD104445B}" dt="2022-09-28T23:19:24.144" v="1275" actId="478"/>
          <ac:spMkLst>
            <pc:docMk/>
            <pc:sldMk cId="2067142299" sldId="1524"/>
            <ac:spMk id="13" creationId="{C2BB6DD0-E4BC-0872-A517-8BD63EE3D45A}"/>
          </ac:spMkLst>
        </pc:spChg>
        <pc:spChg chg="add mod ord">
          <ac:chgData name="Natacha Crooks" userId="df6f74c6a2784893" providerId="LiveId" clId="{CDB4088D-1468-439A-9EEF-331DD104445B}" dt="2022-09-28T23:21:23.714" v="1286" actId="13822"/>
          <ac:spMkLst>
            <pc:docMk/>
            <pc:sldMk cId="2067142299" sldId="1524"/>
            <ac:spMk id="14" creationId="{F81EEBE2-7A67-5032-D070-065550333341}"/>
          </ac:spMkLst>
        </pc:spChg>
        <pc:spChg chg="add mod ord">
          <ac:chgData name="Natacha Crooks" userId="df6f74c6a2784893" providerId="LiveId" clId="{CDB4088D-1468-439A-9EEF-331DD104445B}" dt="2022-09-28T23:24:23.661" v="1321" actId="1076"/>
          <ac:spMkLst>
            <pc:docMk/>
            <pc:sldMk cId="2067142299" sldId="1524"/>
            <ac:spMk id="16" creationId="{07CCEDE0-E8F3-638B-FA15-37C2E011C444}"/>
          </ac:spMkLst>
        </pc:spChg>
        <pc:spChg chg="add del">
          <ac:chgData name="Natacha Crooks" userId="df6f74c6a2784893" providerId="LiveId" clId="{CDB4088D-1468-439A-9EEF-331DD104445B}" dt="2022-09-28T23:22:04.970" v="1300" actId="22"/>
          <ac:spMkLst>
            <pc:docMk/>
            <pc:sldMk cId="2067142299" sldId="1524"/>
            <ac:spMk id="18" creationId="{5DC0A7E1-80A1-5FD7-4FAE-11AB787D7912}"/>
          </ac:spMkLst>
        </pc:spChg>
      </pc:sldChg>
      <pc:sldChg chg="addSp delSp modSp add mod">
        <pc:chgData name="Natacha Crooks" userId="df6f74c6a2784893" providerId="LiveId" clId="{CDB4088D-1468-439A-9EEF-331DD104445B}" dt="2022-09-28T23:33:54.881" v="1422" actId="20577"/>
        <pc:sldMkLst>
          <pc:docMk/>
          <pc:sldMk cId="2048901655" sldId="1525"/>
        </pc:sldMkLst>
        <pc:spChg chg="mod">
          <ac:chgData name="Natacha Crooks" userId="df6f74c6a2784893" providerId="LiveId" clId="{CDB4088D-1468-439A-9EEF-331DD104445B}" dt="2022-09-28T23:33:54.881" v="1422" actId="20577"/>
          <ac:spMkLst>
            <pc:docMk/>
            <pc:sldMk cId="2048901655" sldId="1525"/>
            <ac:spMk id="7" creationId="{6F5B8789-C8F1-F453-DB91-AD62288D99AD}"/>
          </ac:spMkLst>
        </pc:spChg>
        <pc:spChg chg="mod">
          <ac:chgData name="Natacha Crooks" userId="df6f74c6a2784893" providerId="LiveId" clId="{CDB4088D-1468-439A-9EEF-331DD104445B}" dt="2022-09-28T23:28:26.382" v="1360" actId="20577"/>
          <ac:spMkLst>
            <pc:docMk/>
            <pc:sldMk cId="2048901655" sldId="1525"/>
            <ac:spMk id="9" creationId="{CCD99A0B-3A31-FD3F-F6CA-C3BCE3998532}"/>
          </ac:spMkLst>
        </pc:spChg>
        <pc:spChg chg="add del mod">
          <ac:chgData name="Natacha Crooks" userId="df6f74c6a2784893" providerId="LiveId" clId="{CDB4088D-1468-439A-9EEF-331DD104445B}" dt="2022-09-28T23:26:03.375" v="1337" actId="478"/>
          <ac:spMkLst>
            <pc:docMk/>
            <pc:sldMk cId="2048901655" sldId="1525"/>
            <ac:spMk id="10" creationId="{915FB3D8-4424-D961-8F82-5B68841EEFF9}"/>
          </ac:spMkLst>
        </pc:spChg>
        <pc:spChg chg="add del mod">
          <ac:chgData name="Natacha Crooks" userId="df6f74c6a2784893" providerId="LiveId" clId="{CDB4088D-1468-439A-9EEF-331DD104445B}" dt="2022-09-28T23:26:03.375" v="1337" actId="478"/>
          <ac:spMkLst>
            <pc:docMk/>
            <pc:sldMk cId="2048901655" sldId="1525"/>
            <ac:spMk id="13" creationId="{3505BFA3-9487-CE49-D077-45FE4A027E0A}"/>
          </ac:spMkLst>
        </pc:spChg>
        <pc:spChg chg="del">
          <ac:chgData name="Natacha Crooks" userId="df6f74c6a2784893" providerId="LiveId" clId="{CDB4088D-1468-439A-9EEF-331DD104445B}" dt="2022-09-28T23:22:23.603" v="1304" actId="478"/>
          <ac:spMkLst>
            <pc:docMk/>
            <pc:sldMk cId="2048901655" sldId="1525"/>
            <ac:spMk id="14" creationId="{F81EEBE2-7A67-5032-D070-065550333341}"/>
          </ac:spMkLst>
        </pc:spChg>
        <pc:spChg chg="del">
          <ac:chgData name="Natacha Crooks" userId="df6f74c6a2784893" providerId="LiveId" clId="{CDB4088D-1468-439A-9EEF-331DD104445B}" dt="2022-09-28T23:22:19.376" v="1303" actId="478"/>
          <ac:spMkLst>
            <pc:docMk/>
            <pc:sldMk cId="2048901655" sldId="1525"/>
            <ac:spMk id="16" creationId="{07CCEDE0-E8F3-638B-FA15-37C2E011C444}"/>
          </ac:spMkLst>
        </pc:spChg>
        <pc:spChg chg="add mod">
          <ac:chgData name="Natacha Crooks" userId="df6f74c6a2784893" providerId="LiveId" clId="{CDB4088D-1468-439A-9EEF-331DD104445B}" dt="2022-09-28T23:26:13.892" v="1339" actId="207"/>
          <ac:spMkLst>
            <pc:docMk/>
            <pc:sldMk cId="2048901655" sldId="1525"/>
            <ac:spMk id="17" creationId="{7DA025FF-BBED-72AB-6424-185082BB0EE4}"/>
          </ac:spMkLst>
        </pc:spChg>
        <pc:spChg chg="add mod">
          <ac:chgData name="Natacha Crooks" userId="df6f74c6a2784893" providerId="LiveId" clId="{CDB4088D-1468-439A-9EEF-331DD104445B}" dt="2022-09-28T23:26:22.913" v="1340" actId="207"/>
          <ac:spMkLst>
            <pc:docMk/>
            <pc:sldMk cId="2048901655" sldId="1525"/>
            <ac:spMk id="19" creationId="{900B256B-620D-1584-F17B-B7273884B1BA}"/>
          </ac:spMkLst>
        </pc:spChg>
      </pc:sldChg>
      <pc:sldChg chg="addSp modSp add mod modAnim">
        <pc:chgData name="Natacha Crooks" userId="df6f74c6a2784893" providerId="LiveId" clId="{CDB4088D-1468-439A-9EEF-331DD104445B}" dt="2022-09-29T18:01:22.560" v="1860"/>
        <pc:sldMkLst>
          <pc:docMk/>
          <pc:sldMk cId="2476663686" sldId="1526"/>
        </pc:sldMkLst>
        <pc:spChg chg="mod">
          <ac:chgData name="Natacha Crooks" userId="df6f74c6a2784893" providerId="LiveId" clId="{CDB4088D-1468-439A-9EEF-331DD104445B}" dt="2022-09-28T23:33:59.032" v="1424" actId="20577"/>
          <ac:spMkLst>
            <pc:docMk/>
            <pc:sldMk cId="2476663686" sldId="1526"/>
            <ac:spMk id="7" creationId="{6F5B8789-C8F1-F453-DB91-AD62288D99AD}"/>
          </ac:spMkLst>
        </pc:spChg>
        <pc:spChg chg="mod">
          <ac:chgData name="Natacha Crooks" userId="df6f74c6a2784893" providerId="LiveId" clId="{CDB4088D-1468-439A-9EEF-331DD104445B}" dt="2022-09-28T23:28:37.985" v="1362" actId="20577"/>
          <ac:spMkLst>
            <pc:docMk/>
            <pc:sldMk cId="2476663686" sldId="1526"/>
            <ac:spMk id="9" creationId="{CCD99A0B-3A31-FD3F-F6CA-C3BCE3998532}"/>
          </ac:spMkLst>
        </pc:spChg>
        <pc:spChg chg="mod">
          <ac:chgData name="Natacha Crooks" userId="df6f74c6a2784893" providerId="LiveId" clId="{CDB4088D-1468-439A-9EEF-331DD104445B}" dt="2022-09-28T23:30:34.320" v="1385" actId="207"/>
          <ac:spMkLst>
            <pc:docMk/>
            <pc:sldMk cId="2476663686" sldId="1526"/>
            <ac:spMk id="10" creationId="{915FB3D8-4424-D961-8F82-5B68841EEFF9}"/>
          </ac:spMkLst>
        </pc:spChg>
        <pc:spChg chg="add mod ord">
          <ac:chgData name="Natacha Crooks" userId="df6f74c6a2784893" providerId="LiveId" clId="{CDB4088D-1468-439A-9EEF-331DD104445B}" dt="2022-09-28T23:22:57.060" v="1313" actId="167"/>
          <ac:spMkLst>
            <pc:docMk/>
            <pc:sldMk cId="2476663686" sldId="1526"/>
            <ac:spMk id="12" creationId="{C20B2510-0E51-2ACC-9ABA-469B95839D20}"/>
          </ac:spMkLst>
        </pc:spChg>
        <pc:spChg chg="mod">
          <ac:chgData name="Natacha Crooks" userId="df6f74c6a2784893" providerId="LiveId" clId="{CDB4088D-1468-439A-9EEF-331DD104445B}" dt="2022-09-28T23:23:36.878" v="1320" actId="1076"/>
          <ac:spMkLst>
            <pc:docMk/>
            <pc:sldMk cId="2476663686" sldId="1526"/>
            <ac:spMk id="13" creationId="{3505BFA3-9487-CE49-D077-45FE4A027E0A}"/>
          </ac:spMkLst>
        </pc:spChg>
        <pc:spChg chg="add mod ord">
          <ac:chgData name="Natacha Crooks" userId="df6f74c6a2784893" providerId="LiveId" clId="{CDB4088D-1468-439A-9EEF-331DD104445B}" dt="2022-09-28T23:29:26.533" v="1368" actId="1076"/>
          <ac:spMkLst>
            <pc:docMk/>
            <pc:sldMk cId="2476663686" sldId="1526"/>
            <ac:spMk id="15" creationId="{1C253CAA-66BB-622E-49FF-80F1D710A012}"/>
          </ac:spMkLst>
        </pc:spChg>
        <pc:spChg chg="add mod">
          <ac:chgData name="Natacha Crooks" userId="df6f74c6a2784893" providerId="LiveId" clId="{CDB4088D-1468-439A-9EEF-331DD104445B}" dt="2022-09-28T23:29:57.098" v="1379" actId="207"/>
          <ac:spMkLst>
            <pc:docMk/>
            <pc:sldMk cId="2476663686" sldId="1526"/>
            <ac:spMk id="17" creationId="{2703F7F2-E43A-082D-B3B3-6F9335CE1A1E}"/>
          </ac:spMkLst>
        </pc:spChg>
        <pc:spChg chg="add mod">
          <ac:chgData name="Natacha Crooks" userId="df6f74c6a2784893" providerId="LiveId" clId="{CDB4088D-1468-439A-9EEF-331DD104445B}" dt="2022-09-28T23:29:51.480" v="1378" actId="20577"/>
          <ac:spMkLst>
            <pc:docMk/>
            <pc:sldMk cId="2476663686" sldId="1526"/>
            <ac:spMk id="19" creationId="{68EB9FFD-53D4-CB1D-6E46-D69AFBE772C7}"/>
          </ac:spMkLst>
        </pc:spChg>
      </pc:sldChg>
      <pc:sldChg chg="addSp delSp modSp add mod modAnim">
        <pc:chgData name="Natacha Crooks" userId="df6f74c6a2784893" providerId="LiveId" clId="{CDB4088D-1468-439A-9EEF-331DD104445B}" dt="2022-09-28T23:34:02.604" v="1425" actId="20577"/>
        <pc:sldMkLst>
          <pc:docMk/>
          <pc:sldMk cId="3069234455" sldId="1527"/>
        </pc:sldMkLst>
        <pc:spChg chg="mod">
          <ac:chgData name="Natacha Crooks" userId="df6f74c6a2784893" providerId="LiveId" clId="{CDB4088D-1468-439A-9EEF-331DD104445B}" dt="2022-09-28T23:34:02.604" v="1425" actId="20577"/>
          <ac:spMkLst>
            <pc:docMk/>
            <pc:sldMk cId="3069234455" sldId="1527"/>
            <ac:spMk id="7" creationId="{6F5B8789-C8F1-F453-DB91-AD62288D99AD}"/>
          </ac:spMkLst>
        </pc:spChg>
        <pc:spChg chg="mod">
          <ac:chgData name="Natacha Crooks" userId="df6f74c6a2784893" providerId="LiveId" clId="{CDB4088D-1468-439A-9EEF-331DD104445B}" dt="2022-09-28T23:30:40.716" v="1386" actId="207"/>
          <ac:spMkLst>
            <pc:docMk/>
            <pc:sldMk cId="3069234455" sldId="1527"/>
            <ac:spMk id="10" creationId="{915FB3D8-4424-D961-8F82-5B68841EEFF9}"/>
          </ac:spMkLst>
        </pc:spChg>
        <pc:spChg chg="del">
          <ac:chgData name="Natacha Crooks" userId="df6f74c6a2784893" providerId="LiveId" clId="{CDB4088D-1468-439A-9EEF-331DD104445B}" dt="2022-09-28T23:31:39.958" v="1395" actId="478"/>
          <ac:spMkLst>
            <pc:docMk/>
            <pc:sldMk cId="3069234455" sldId="1527"/>
            <ac:spMk id="12" creationId="{C20B2510-0E51-2ACC-9ABA-469B95839D20}"/>
          </ac:spMkLst>
        </pc:spChg>
        <pc:spChg chg="add mod">
          <ac:chgData name="Natacha Crooks" userId="df6f74c6a2784893" providerId="LiveId" clId="{CDB4088D-1468-439A-9EEF-331DD104445B}" dt="2022-09-28T23:32:01.742" v="1401" actId="14100"/>
          <ac:spMkLst>
            <pc:docMk/>
            <pc:sldMk cId="3069234455" sldId="1527"/>
            <ac:spMk id="14" creationId="{D92BA988-7B15-E3C9-3CF5-A2138108F2EB}"/>
          </ac:spMkLst>
        </pc:spChg>
        <pc:spChg chg="del">
          <ac:chgData name="Natacha Crooks" userId="df6f74c6a2784893" providerId="LiveId" clId="{CDB4088D-1468-439A-9EEF-331DD104445B}" dt="2022-09-28T23:31:37.540" v="1394" actId="478"/>
          <ac:spMkLst>
            <pc:docMk/>
            <pc:sldMk cId="3069234455" sldId="1527"/>
            <ac:spMk id="15" creationId="{1C253CAA-66BB-622E-49FF-80F1D710A012}"/>
          </ac:spMkLst>
        </pc:spChg>
        <pc:spChg chg="add mod">
          <ac:chgData name="Natacha Crooks" userId="df6f74c6a2784893" providerId="LiveId" clId="{CDB4088D-1468-439A-9EEF-331DD104445B}" dt="2022-09-28T23:32:05.419" v="1402" actId="1076"/>
          <ac:spMkLst>
            <pc:docMk/>
            <pc:sldMk cId="3069234455" sldId="1527"/>
            <ac:spMk id="18" creationId="{5EA6E2CD-2043-411D-3E19-2C294819004F}"/>
          </ac:spMkLst>
        </pc:spChg>
      </pc:sldChg>
      <pc:sldChg chg="addSp modSp add mod modAnim">
        <pc:chgData name="Natacha Crooks" userId="df6f74c6a2784893" providerId="LiveId" clId="{CDB4088D-1468-439A-9EEF-331DD104445B}" dt="2022-09-28T23:34:06.956" v="1427" actId="20577"/>
        <pc:sldMkLst>
          <pc:docMk/>
          <pc:sldMk cId="595218779" sldId="1528"/>
        </pc:sldMkLst>
        <pc:spChg chg="add mod ord">
          <ac:chgData name="Natacha Crooks" userId="df6f74c6a2784893" providerId="LiveId" clId="{CDB4088D-1468-439A-9EEF-331DD104445B}" dt="2022-09-28T23:32:40.961" v="1410" actId="1076"/>
          <ac:spMkLst>
            <pc:docMk/>
            <pc:sldMk cId="595218779" sldId="1528"/>
            <ac:spMk id="3" creationId="{EE607808-CEF4-3777-E5C6-436FC5FBE5B1}"/>
          </ac:spMkLst>
        </pc:spChg>
        <pc:spChg chg="mod">
          <ac:chgData name="Natacha Crooks" userId="df6f74c6a2784893" providerId="LiveId" clId="{CDB4088D-1468-439A-9EEF-331DD104445B}" dt="2022-09-28T23:34:06.956" v="1427" actId="20577"/>
          <ac:spMkLst>
            <pc:docMk/>
            <pc:sldMk cId="595218779" sldId="1528"/>
            <ac:spMk id="7" creationId="{6F5B8789-C8F1-F453-DB91-AD62288D99AD}"/>
          </ac:spMkLst>
        </pc:spChg>
        <pc:spChg chg="mod">
          <ac:chgData name="Natacha Crooks" userId="df6f74c6a2784893" providerId="LiveId" clId="{CDB4088D-1468-439A-9EEF-331DD104445B}" dt="2022-09-28T23:32:33.531" v="1409" actId="20577"/>
          <ac:spMkLst>
            <pc:docMk/>
            <pc:sldMk cId="595218779" sldId="1528"/>
            <ac:spMk id="18" creationId="{5EA6E2CD-2043-411D-3E19-2C294819004F}"/>
          </ac:spMkLst>
        </pc:spChg>
      </pc:sldChg>
      <pc:sldChg chg="modSp add mod modAnim">
        <pc:chgData name="Natacha Crooks" userId="df6f74c6a2784893" providerId="LiveId" clId="{CDB4088D-1468-439A-9EEF-331DD104445B}" dt="2022-09-28T23:34:37.947" v="1431"/>
        <pc:sldMkLst>
          <pc:docMk/>
          <pc:sldMk cId="1927815634" sldId="1529"/>
        </pc:sldMkLst>
        <pc:spChg chg="mod">
          <ac:chgData name="Natacha Crooks" userId="df6f74c6a2784893" providerId="LiveId" clId="{CDB4088D-1468-439A-9EEF-331DD104445B}" dt="2022-09-28T23:34:12.951" v="1429" actId="20577"/>
          <ac:spMkLst>
            <pc:docMk/>
            <pc:sldMk cId="1927815634" sldId="1529"/>
            <ac:spMk id="7" creationId="{6F5B8789-C8F1-F453-DB91-AD62288D99AD}"/>
          </ac:spMkLst>
        </pc:spChg>
      </pc:sldChg>
      <pc:sldChg chg="delSp modSp add mod delAnim">
        <pc:chgData name="Natacha Crooks" userId="df6f74c6a2784893" providerId="LiveId" clId="{CDB4088D-1468-439A-9EEF-331DD104445B}" dt="2022-09-28T23:35:19.405" v="1440" actId="207"/>
        <pc:sldMkLst>
          <pc:docMk/>
          <pc:sldMk cId="2799567977" sldId="1530"/>
        </pc:sldMkLst>
        <pc:spChg chg="del">
          <ac:chgData name="Natacha Crooks" userId="df6f74c6a2784893" providerId="LiveId" clId="{CDB4088D-1468-439A-9EEF-331DD104445B}" dt="2022-09-28T23:34:46.388" v="1432" actId="478"/>
          <ac:spMkLst>
            <pc:docMk/>
            <pc:sldMk cId="2799567977" sldId="1530"/>
            <ac:spMk id="3" creationId="{EE607808-CEF4-3777-E5C6-436FC5FBE5B1}"/>
          </ac:spMkLst>
        </pc:spChg>
        <pc:spChg chg="mod">
          <ac:chgData name="Natacha Crooks" userId="df6f74c6a2784893" providerId="LiveId" clId="{CDB4088D-1468-439A-9EEF-331DD104445B}" dt="2022-09-28T23:35:19.405" v="1440" actId="207"/>
          <ac:spMkLst>
            <pc:docMk/>
            <pc:sldMk cId="2799567977" sldId="1530"/>
            <ac:spMk id="7" creationId="{6F5B8789-C8F1-F453-DB91-AD62288D99AD}"/>
          </ac:spMkLst>
        </pc:spChg>
        <pc:spChg chg="mod">
          <ac:chgData name="Natacha Crooks" userId="df6f74c6a2784893" providerId="LiveId" clId="{CDB4088D-1468-439A-9EEF-331DD104445B}" dt="2022-09-28T23:35:05.179" v="1434" actId="14100"/>
          <ac:spMkLst>
            <pc:docMk/>
            <pc:sldMk cId="2799567977" sldId="1530"/>
            <ac:spMk id="14" creationId="{D92BA988-7B15-E3C9-3CF5-A2138108F2EB}"/>
          </ac:spMkLst>
        </pc:spChg>
        <pc:spChg chg="mod">
          <ac:chgData name="Natacha Crooks" userId="df6f74c6a2784893" providerId="LiveId" clId="{CDB4088D-1468-439A-9EEF-331DD104445B}" dt="2022-09-28T23:35:13.326" v="1439" actId="1076"/>
          <ac:spMkLst>
            <pc:docMk/>
            <pc:sldMk cId="2799567977" sldId="1530"/>
            <ac:spMk id="18" creationId="{5EA6E2CD-2043-411D-3E19-2C294819004F}"/>
          </ac:spMkLst>
        </pc:spChg>
      </pc:sldChg>
      <pc:sldChg chg="addSp modSp add mod">
        <pc:chgData name="Natacha Crooks" userId="df6f74c6a2784893" providerId="LiveId" clId="{CDB4088D-1468-439A-9EEF-331DD104445B}" dt="2022-09-28T23:35:44.745" v="1447" actId="207"/>
        <pc:sldMkLst>
          <pc:docMk/>
          <pc:sldMk cId="2484441276" sldId="1531"/>
        </pc:sldMkLst>
        <pc:spChg chg="add mod">
          <ac:chgData name="Natacha Crooks" userId="df6f74c6a2784893" providerId="LiveId" clId="{CDB4088D-1468-439A-9EEF-331DD104445B}" dt="2022-09-28T23:35:44.745" v="1447" actId="207"/>
          <ac:spMkLst>
            <pc:docMk/>
            <pc:sldMk cId="2484441276" sldId="1531"/>
            <ac:spMk id="12" creationId="{47D81F82-454D-A2D6-7A08-69E79D442305}"/>
          </ac:spMkLst>
        </pc:spChg>
      </pc:sldChg>
      <pc:sldChg chg="addSp delSp modSp add mod delAnim modAnim">
        <pc:chgData name="Natacha Crooks" userId="df6f74c6a2784893" providerId="LiveId" clId="{CDB4088D-1468-439A-9EEF-331DD104445B}" dt="2022-09-28T23:37:18.062" v="1477" actId="20577"/>
        <pc:sldMkLst>
          <pc:docMk/>
          <pc:sldMk cId="3393248022" sldId="1532"/>
        </pc:sldMkLst>
        <pc:spChg chg="add mod">
          <ac:chgData name="Natacha Crooks" userId="df6f74c6a2784893" providerId="LiveId" clId="{CDB4088D-1468-439A-9EEF-331DD104445B}" dt="2022-09-28T23:36:36.081" v="1465" actId="1076"/>
          <ac:spMkLst>
            <pc:docMk/>
            <pc:sldMk cId="3393248022" sldId="1532"/>
            <ac:spMk id="3" creationId="{F6A9623C-B33C-761F-760C-E047E5075B42}"/>
          </ac:spMkLst>
        </pc:spChg>
        <pc:spChg chg="mod">
          <ac:chgData name="Natacha Crooks" userId="df6f74c6a2784893" providerId="LiveId" clId="{CDB4088D-1468-439A-9EEF-331DD104445B}" dt="2022-09-28T23:37:18.062" v="1477" actId="20577"/>
          <ac:spMkLst>
            <pc:docMk/>
            <pc:sldMk cId="3393248022" sldId="1532"/>
            <ac:spMk id="4" creationId="{6BAEA368-CB46-659A-9AFB-46557D6D7F75}"/>
          </ac:spMkLst>
        </pc:spChg>
        <pc:spChg chg="del">
          <ac:chgData name="Natacha Crooks" userId="df6f74c6a2784893" providerId="LiveId" clId="{CDB4088D-1468-439A-9EEF-331DD104445B}" dt="2022-09-28T23:36:24.801" v="1449" actId="478"/>
          <ac:spMkLst>
            <pc:docMk/>
            <pc:sldMk cId="3393248022" sldId="1532"/>
            <ac:spMk id="7" creationId="{BAE7EA3F-F28C-36D0-B7AD-A29002B413DD}"/>
          </ac:spMkLst>
        </pc:spChg>
        <pc:spChg chg="del">
          <ac:chgData name="Natacha Crooks" userId="df6f74c6a2784893" providerId="LiveId" clId="{CDB4088D-1468-439A-9EEF-331DD104445B}" dt="2022-09-28T23:36:24.801" v="1449" actId="478"/>
          <ac:spMkLst>
            <pc:docMk/>
            <pc:sldMk cId="3393248022" sldId="1532"/>
            <ac:spMk id="8" creationId="{55A9B8E9-AE06-134C-9663-D5500FCF919D}"/>
          </ac:spMkLst>
        </pc:spChg>
        <pc:spChg chg="del">
          <ac:chgData name="Natacha Crooks" userId="df6f74c6a2784893" providerId="LiveId" clId="{CDB4088D-1468-439A-9EEF-331DD104445B}" dt="2022-09-28T23:36:24.801" v="1449" actId="478"/>
          <ac:spMkLst>
            <pc:docMk/>
            <pc:sldMk cId="3393248022" sldId="1532"/>
            <ac:spMk id="9" creationId="{76F03943-AFC6-F3E2-FC03-84792F96B4E2}"/>
          </ac:spMkLst>
        </pc:spChg>
      </pc:sldChg>
      <pc:sldChg chg="addSp delSp modSp add mod modAnim">
        <pc:chgData name="Natacha Crooks" userId="df6f74c6a2784893" providerId="LiveId" clId="{CDB4088D-1468-439A-9EEF-331DD104445B}" dt="2022-09-28T23:37:53.926" v="1511" actId="207"/>
        <pc:sldMkLst>
          <pc:docMk/>
          <pc:sldMk cId="561482785" sldId="1533"/>
        </pc:sldMkLst>
        <pc:spChg chg="del">
          <ac:chgData name="Natacha Crooks" userId="df6f74c6a2784893" providerId="LiveId" clId="{CDB4088D-1468-439A-9EEF-331DD104445B}" dt="2022-09-28T23:37:01.340" v="1471" actId="478"/>
          <ac:spMkLst>
            <pc:docMk/>
            <pc:sldMk cId="561482785" sldId="1533"/>
            <ac:spMk id="3" creationId="{F9CB2113-33B7-49A0-013C-3EC70759B10C}"/>
          </ac:spMkLst>
        </pc:spChg>
        <pc:spChg chg="mod">
          <ac:chgData name="Natacha Crooks" userId="df6f74c6a2784893" providerId="LiveId" clId="{CDB4088D-1468-439A-9EEF-331DD104445B}" dt="2022-09-28T23:37:22.558" v="1480" actId="20577"/>
          <ac:spMkLst>
            <pc:docMk/>
            <pc:sldMk cId="561482785" sldId="1533"/>
            <ac:spMk id="4" creationId="{6BAEA368-CB46-659A-9AFB-46557D6D7F75}"/>
          </ac:spMkLst>
        </pc:spChg>
        <pc:spChg chg="mod">
          <ac:chgData name="Natacha Crooks" userId="df6f74c6a2784893" providerId="LiveId" clId="{CDB4088D-1468-439A-9EEF-331DD104445B}" dt="2022-09-28T23:37:07.813" v="1473" actId="20577"/>
          <ac:spMkLst>
            <pc:docMk/>
            <pc:sldMk cId="561482785" sldId="1533"/>
            <ac:spMk id="5" creationId="{DF0AAA5A-0F6D-86EA-DB6A-2C0C9FD18363}"/>
          </ac:spMkLst>
        </pc:spChg>
        <pc:spChg chg="del">
          <ac:chgData name="Natacha Crooks" userId="df6f74c6a2784893" providerId="LiveId" clId="{CDB4088D-1468-439A-9EEF-331DD104445B}" dt="2022-09-28T23:37:01.340" v="1471" actId="478"/>
          <ac:spMkLst>
            <pc:docMk/>
            <pc:sldMk cId="561482785" sldId="1533"/>
            <ac:spMk id="6" creationId="{B667154D-F92C-D855-BAE6-693CCFBA8E35}"/>
          </ac:spMkLst>
        </pc:spChg>
        <pc:spChg chg="del">
          <ac:chgData name="Natacha Crooks" userId="df6f74c6a2784893" providerId="LiveId" clId="{CDB4088D-1468-439A-9EEF-331DD104445B}" dt="2022-09-28T23:37:01.340" v="1471" actId="478"/>
          <ac:spMkLst>
            <pc:docMk/>
            <pc:sldMk cId="561482785" sldId="1533"/>
            <ac:spMk id="7" creationId="{BAE7EA3F-F28C-36D0-B7AD-A29002B413DD}"/>
          </ac:spMkLst>
        </pc:spChg>
        <pc:spChg chg="del">
          <ac:chgData name="Natacha Crooks" userId="df6f74c6a2784893" providerId="LiveId" clId="{CDB4088D-1468-439A-9EEF-331DD104445B}" dt="2022-09-28T23:37:01.340" v="1471" actId="478"/>
          <ac:spMkLst>
            <pc:docMk/>
            <pc:sldMk cId="561482785" sldId="1533"/>
            <ac:spMk id="8" creationId="{55A9B8E9-AE06-134C-9663-D5500FCF919D}"/>
          </ac:spMkLst>
        </pc:spChg>
        <pc:spChg chg="add mod">
          <ac:chgData name="Natacha Crooks" userId="df6f74c6a2784893" providerId="LiveId" clId="{CDB4088D-1468-439A-9EEF-331DD104445B}" dt="2022-09-28T23:37:53.926" v="1511" actId="207"/>
          <ac:spMkLst>
            <pc:docMk/>
            <pc:sldMk cId="561482785" sldId="1533"/>
            <ac:spMk id="9" creationId="{9ECEB17F-DFDE-15B0-3F58-2BDB7D032176}"/>
          </ac:spMkLst>
        </pc:spChg>
      </pc:sldChg>
      <pc:sldChg chg="addSp delSp modSp new mod">
        <pc:chgData name="Natacha Crooks" userId="df6f74c6a2784893" providerId="LiveId" clId="{CDB4088D-1468-439A-9EEF-331DD104445B}" dt="2022-09-28T23:44:18.381" v="1755" actId="20577"/>
        <pc:sldMkLst>
          <pc:docMk/>
          <pc:sldMk cId="4127178617" sldId="1534"/>
        </pc:sldMkLst>
        <pc:spChg chg="mod">
          <ac:chgData name="Natacha Crooks" userId="df6f74c6a2784893" providerId="LiveId" clId="{CDB4088D-1468-439A-9EEF-331DD104445B}" dt="2022-09-28T23:38:11.099" v="1560" actId="20577"/>
          <ac:spMkLst>
            <pc:docMk/>
            <pc:sldMk cId="4127178617" sldId="1534"/>
            <ac:spMk id="2" creationId="{707C8215-3E84-B4BF-EF6E-279D942AD777}"/>
          </ac:spMkLst>
        </pc:spChg>
        <pc:spChg chg="del">
          <ac:chgData name="Natacha Crooks" userId="df6f74c6a2784893" providerId="LiveId" clId="{CDB4088D-1468-439A-9EEF-331DD104445B}" dt="2022-09-28T23:40:33.863" v="1561" actId="3680"/>
          <ac:spMkLst>
            <pc:docMk/>
            <pc:sldMk cId="4127178617" sldId="1534"/>
            <ac:spMk id="3" creationId="{1C256DB4-A1DE-6B1A-940B-0911C4C2AAA7}"/>
          </ac:spMkLst>
        </pc:spChg>
        <pc:graphicFrameChg chg="add mod ord modGraphic">
          <ac:chgData name="Natacha Crooks" userId="df6f74c6a2784893" providerId="LiveId" clId="{CDB4088D-1468-439A-9EEF-331DD104445B}" dt="2022-09-28T23:44:18.381" v="1755" actId="20577"/>
          <ac:graphicFrameMkLst>
            <pc:docMk/>
            <pc:sldMk cId="4127178617" sldId="1534"/>
            <ac:graphicFrameMk id="4" creationId="{A4C86A4E-A68B-F47E-991F-6E68AE7A7FDF}"/>
          </ac:graphicFrameMkLst>
        </pc:graphicFrameChg>
        <pc:picChg chg="add mod">
          <ac:chgData name="Natacha Crooks" userId="df6f74c6a2784893" providerId="LiveId" clId="{CDB4088D-1468-439A-9EEF-331DD104445B}" dt="2022-09-28T23:43:55.954" v="1730" actId="1076"/>
          <ac:picMkLst>
            <pc:docMk/>
            <pc:sldMk cId="4127178617" sldId="1534"/>
            <ac:picMk id="6" creationId="{500B0F02-6A9D-E120-F306-E38CB753ECDD}"/>
          </ac:picMkLst>
        </pc:picChg>
        <pc:picChg chg="add mod">
          <ac:chgData name="Natacha Crooks" userId="df6f74c6a2784893" providerId="LiveId" clId="{CDB4088D-1468-439A-9EEF-331DD104445B}" dt="2022-09-28T23:44:01.816" v="1732" actId="1076"/>
          <ac:picMkLst>
            <pc:docMk/>
            <pc:sldMk cId="4127178617" sldId="1534"/>
            <ac:picMk id="8" creationId="{DEE0EB30-11F1-B788-1ECD-ADDACF1E98F5}"/>
          </ac:picMkLst>
        </pc:picChg>
      </pc:sldChg>
      <pc:sldChg chg="modSp add mod">
        <pc:chgData name="Natacha Crooks" userId="df6f74c6a2784893" providerId="LiveId" clId="{CDB4088D-1468-439A-9EEF-331DD104445B}" dt="2022-10-03T17:36:48.570" v="1864" actId="20577"/>
        <pc:sldMkLst>
          <pc:docMk/>
          <pc:sldMk cId="2532848777" sldId="1535"/>
        </pc:sldMkLst>
        <pc:spChg chg="mod">
          <ac:chgData name="Natacha Crooks" userId="df6f74c6a2784893" providerId="LiveId" clId="{CDB4088D-1468-439A-9EEF-331DD104445B}" dt="2022-10-03T17:36:48.570" v="1864" actId="20577"/>
          <ac:spMkLst>
            <pc:docMk/>
            <pc:sldMk cId="2532848777" sldId="1535"/>
            <ac:spMk id="2" creationId="{5F754BEC-C0D6-6D8A-3215-516C7E7D3D1F}"/>
          </ac:spMkLst>
        </pc:spChg>
        <pc:spChg chg="mod">
          <ac:chgData name="Natacha Crooks" userId="df6f74c6a2784893" providerId="LiveId" clId="{CDB4088D-1468-439A-9EEF-331DD104445B}" dt="2022-09-28T23:41:09.808" v="1576" actId="20577"/>
          <ac:spMkLst>
            <pc:docMk/>
            <pc:sldMk cId="2532848777" sldId="1535"/>
            <ac:spMk id="4" creationId="{2B91BD9A-3A81-4EDA-A922-50E7E77F7343}"/>
          </ac:spMkLst>
        </pc:spChg>
        <pc:spChg chg="mod">
          <ac:chgData name="Natacha Crooks" userId="df6f74c6a2784893" providerId="LiveId" clId="{CDB4088D-1468-439A-9EEF-331DD104445B}" dt="2022-09-28T23:41:31.410" v="1577" actId="20577"/>
          <ac:spMkLst>
            <pc:docMk/>
            <pc:sldMk cId="2532848777" sldId="1535"/>
            <ac:spMk id="5" creationId="{A612028F-DD3C-B19B-9B70-0779BA2C06B2}"/>
          </ac:spMkLst>
        </pc:spChg>
      </pc:sldChg>
      <pc:sldChg chg="modSp mod">
        <pc:chgData name="Natacha Crooks" userId="df6f74c6a2784893" providerId="LiveId" clId="{CDB4088D-1468-439A-9EEF-331DD104445B}" dt="2022-10-03T18:21:50.889" v="1867" actId="113"/>
        <pc:sldMkLst>
          <pc:docMk/>
          <pc:sldMk cId="2613113240" sldId="1536"/>
        </pc:sldMkLst>
        <pc:spChg chg="mod">
          <ac:chgData name="Natacha Crooks" userId="df6f74c6a2784893" providerId="LiveId" clId="{CDB4088D-1468-439A-9EEF-331DD104445B}" dt="2022-10-03T18:21:50.889" v="1867" actId="113"/>
          <ac:spMkLst>
            <pc:docMk/>
            <pc:sldMk cId="2613113240" sldId="1536"/>
            <ac:spMk id="3" creationId="{BE71B85D-FCB5-9458-38DA-D6AEA28CB9F5}"/>
          </ac:spMkLst>
        </pc:spChg>
      </pc:sldChg>
      <pc:sldChg chg="modSp mod">
        <pc:chgData name="Natacha Crooks" userId="df6f74c6a2784893" providerId="LiveId" clId="{CDB4088D-1468-439A-9EEF-331DD104445B}" dt="2022-09-29T17:29:50.437" v="1756" actId="207"/>
        <pc:sldMkLst>
          <pc:docMk/>
          <pc:sldMk cId="1786243176" sldId="1540"/>
        </pc:sldMkLst>
        <pc:spChg chg="mod">
          <ac:chgData name="Natacha Crooks" userId="df6f74c6a2784893" providerId="LiveId" clId="{CDB4088D-1468-439A-9EEF-331DD104445B}" dt="2022-09-29T17:29:50.437" v="1756" actId="207"/>
          <ac:spMkLst>
            <pc:docMk/>
            <pc:sldMk cId="1786243176" sldId="1540"/>
            <ac:spMk id="581635" creationId="{00000000-0000-0000-0000-000000000000}"/>
          </ac:spMkLst>
        </pc:spChg>
      </pc:sldChg>
      <pc:sldChg chg="delSp modSp new del mod">
        <pc:chgData name="Natacha Crooks" userId="df6f74c6a2784893" providerId="LiveId" clId="{CDB4088D-1468-439A-9EEF-331DD104445B}" dt="2022-09-29T17:55:47.546" v="1836" actId="2696"/>
        <pc:sldMkLst>
          <pc:docMk/>
          <pc:sldMk cId="3793388586" sldId="1552"/>
        </pc:sldMkLst>
        <pc:spChg chg="mod">
          <ac:chgData name="Natacha Crooks" userId="df6f74c6a2784893" providerId="LiveId" clId="{CDB4088D-1468-439A-9EEF-331DD104445B}" dt="2022-09-29T17:30:30.873" v="1776" actId="20577"/>
          <ac:spMkLst>
            <pc:docMk/>
            <pc:sldMk cId="3793388586" sldId="1552"/>
            <ac:spMk id="2" creationId="{49434D37-6B5B-EEB2-0681-00889644E5EF}"/>
          </ac:spMkLst>
        </pc:spChg>
        <pc:spChg chg="del">
          <ac:chgData name="Natacha Crooks" userId="df6f74c6a2784893" providerId="LiveId" clId="{CDB4088D-1468-439A-9EEF-331DD104445B}" dt="2022-09-29T17:30:34.162" v="1777" actId="478"/>
          <ac:spMkLst>
            <pc:docMk/>
            <pc:sldMk cId="3793388586" sldId="1552"/>
            <ac:spMk id="3" creationId="{A4CD57C4-D0C2-FFAB-716D-7228F8BF8A0F}"/>
          </ac:spMkLst>
        </pc:spChg>
      </pc:sldChg>
    </pc:docChg>
  </pc:docChgLst>
  <pc:docChgLst>
    <pc:chgData name="Natacha Crooks" userId="df6f74c6a2784893" providerId="LiveId" clId="{C37EAE93-34D6-416A-B205-0E2835DBFCDE}"/>
    <pc:docChg chg="undo redo custSel addSld delSld modSld sldOrd modMainMaster modSection">
      <pc:chgData name="Natacha Crooks" userId="df6f74c6a2784893" providerId="LiveId" clId="{C37EAE93-34D6-416A-B205-0E2835DBFCDE}" dt="2022-10-11T16:53:16.403" v="7657" actId="478"/>
      <pc:docMkLst>
        <pc:docMk/>
      </pc:docMkLst>
      <pc:sldChg chg="modSp mod">
        <pc:chgData name="Natacha Crooks" userId="df6f74c6a2784893" providerId="LiveId" clId="{C37EAE93-34D6-416A-B205-0E2835DBFCDE}" dt="2022-09-26T15:51:34.939" v="205" actId="14100"/>
        <pc:sldMkLst>
          <pc:docMk/>
          <pc:sldMk cId="0" sldId="256"/>
        </pc:sldMkLst>
        <pc:spChg chg="mod">
          <ac:chgData name="Natacha Crooks" userId="df6f74c6a2784893" providerId="LiveId" clId="{C37EAE93-34D6-416A-B205-0E2835DBFCDE}" dt="2022-09-26T15:51:34.939" v="205" actId="14100"/>
          <ac:spMkLst>
            <pc:docMk/>
            <pc:sldMk cId="0" sldId="256"/>
            <ac:spMk id="3074" creationId="{00000000-0000-0000-0000-000000000000}"/>
          </ac:spMkLst>
        </pc:spChg>
      </pc:sldChg>
      <pc:sldChg chg="addSp delSp modSp add mod addAnim delAnim modAnim">
        <pc:chgData name="Natacha Crooks" userId="df6f74c6a2784893" providerId="LiveId" clId="{C37EAE93-34D6-416A-B205-0E2835DBFCDE}" dt="2022-10-11T16:53:16.403" v="7657" actId="478"/>
        <pc:sldMkLst>
          <pc:docMk/>
          <pc:sldMk cId="2681227332" sldId="709"/>
        </pc:sldMkLst>
        <pc:spChg chg="mod">
          <ac:chgData name="Natacha Crooks" userId="df6f74c6a2784893" providerId="LiveId" clId="{C37EAE93-34D6-416A-B205-0E2835DBFCDE}" dt="2022-10-11T16:50:43.353" v="7630" actId="207"/>
          <ac:spMkLst>
            <pc:docMk/>
            <pc:sldMk cId="2681227332" sldId="709"/>
            <ac:spMk id="3" creationId="{1CFA734F-9373-59A4-F7B6-816C3E51D254}"/>
          </ac:spMkLst>
        </pc:spChg>
        <pc:spChg chg="mod">
          <ac:chgData name="Natacha Crooks" userId="df6f74c6a2784893" providerId="LiveId" clId="{C37EAE93-34D6-416A-B205-0E2835DBFCDE}" dt="2022-09-26T15:54:28.136" v="241" actId="207"/>
          <ac:spMkLst>
            <pc:docMk/>
            <pc:sldMk cId="2681227332" sldId="709"/>
            <ac:spMk id="4" creationId="{2DD11C9A-F0A6-945D-E2EA-024B85054061}"/>
          </ac:spMkLst>
        </pc:spChg>
        <pc:spChg chg="mod">
          <ac:chgData name="Natacha Crooks" userId="df6f74c6a2784893" providerId="LiveId" clId="{C37EAE93-34D6-416A-B205-0E2835DBFCDE}" dt="2022-10-11T16:50:43.353" v="7630" actId="207"/>
          <ac:spMkLst>
            <pc:docMk/>
            <pc:sldMk cId="2681227332" sldId="709"/>
            <ac:spMk id="6" creationId="{FF1A4833-ADDD-1396-1A56-6BD4A96D2896}"/>
          </ac:spMkLst>
        </pc:spChg>
        <pc:spChg chg="add del mod">
          <ac:chgData name="Natacha Crooks" userId="df6f74c6a2784893" providerId="LiveId" clId="{C37EAE93-34D6-416A-B205-0E2835DBFCDE}" dt="2022-10-11T16:53:16.403" v="7657" actId="478"/>
          <ac:spMkLst>
            <pc:docMk/>
            <pc:sldMk cId="2681227332" sldId="709"/>
            <ac:spMk id="16" creationId="{94BCD1B9-5957-1FB1-A37F-6B78F9B1A247}"/>
          </ac:spMkLst>
        </pc:spChg>
      </pc:sldChg>
      <pc:sldChg chg="addSp delSp modSp add mod">
        <pc:chgData name="Natacha Crooks" userId="df6f74c6a2784893" providerId="LiveId" clId="{C37EAE93-34D6-416A-B205-0E2835DBFCDE}" dt="2022-09-26T16:47:31.887" v="821" actId="1076"/>
        <pc:sldMkLst>
          <pc:docMk/>
          <pc:sldMk cId="2237997744" sldId="742"/>
        </pc:sldMkLst>
        <pc:spChg chg="mod">
          <ac:chgData name="Natacha Crooks" userId="df6f74c6a2784893" providerId="LiveId" clId="{C37EAE93-34D6-416A-B205-0E2835DBFCDE}" dt="2022-09-26T16:47:19.629" v="818" actId="20577"/>
          <ac:spMkLst>
            <pc:docMk/>
            <pc:sldMk cId="2237997744" sldId="742"/>
            <ac:spMk id="2" creationId="{C2C417CB-B386-8A60-95C3-10A737DE5240}"/>
          </ac:spMkLst>
        </pc:spChg>
        <pc:spChg chg="del">
          <ac:chgData name="Natacha Crooks" userId="df6f74c6a2784893" providerId="LiveId" clId="{C37EAE93-34D6-416A-B205-0E2835DBFCDE}" dt="2022-09-26T16:47:24.047" v="819" actId="478"/>
          <ac:spMkLst>
            <pc:docMk/>
            <pc:sldMk cId="2237997744" sldId="742"/>
            <ac:spMk id="3" creationId="{3F899D36-49B1-9DF9-FE26-802522519E2A}"/>
          </ac:spMkLst>
        </pc:spChg>
        <pc:spChg chg="mod">
          <ac:chgData name="Natacha Crooks" userId="df6f74c6a2784893" providerId="LiveId" clId="{C37EAE93-34D6-416A-B205-0E2835DBFCDE}" dt="2022-09-26T16:47:31.887" v="821" actId="1076"/>
          <ac:spMkLst>
            <pc:docMk/>
            <pc:sldMk cId="2237997744" sldId="742"/>
            <ac:spMk id="4" creationId="{2535AF1E-9A2B-CBFA-4901-7037CA1798DA}"/>
          </ac:spMkLst>
        </pc:spChg>
        <pc:spChg chg="mod">
          <ac:chgData name="Natacha Crooks" userId="df6f74c6a2784893" providerId="LiveId" clId="{C37EAE93-34D6-416A-B205-0E2835DBFCDE}" dt="2022-09-26T16:47:31.887" v="821" actId="1076"/>
          <ac:spMkLst>
            <pc:docMk/>
            <pc:sldMk cId="2237997744" sldId="742"/>
            <ac:spMk id="5" creationId="{186965C6-EF4A-B3B5-86C5-F3706A6E5550}"/>
          </ac:spMkLst>
        </pc:spChg>
        <pc:spChg chg="mod">
          <ac:chgData name="Natacha Crooks" userId="df6f74c6a2784893" providerId="LiveId" clId="{C37EAE93-34D6-416A-B205-0E2835DBFCDE}" dt="2022-09-26T16:47:31.887" v="821" actId="1076"/>
          <ac:spMkLst>
            <pc:docMk/>
            <pc:sldMk cId="2237997744" sldId="742"/>
            <ac:spMk id="6" creationId="{3FFAE1D5-D19E-4FB1-0702-FF646184F64A}"/>
          </ac:spMkLst>
        </pc:spChg>
        <pc:spChg chg="add del mod">
          <ac:chgData name="Natacha Crooks" userId="df6f74c6a2784893" providerId="LiveId" clId="{C37EAE93-34D6-416A-B205-0E2835DBFCDE}" dt="2022-09-26T16:47:26.336" v="820" actId="478"/>
          <ac:spMkLst>
            <pc:docMk/>
            <pc:sldMk cId="2237997744" sldId="742"/>
            <ac:spMk id="8" creationId="{805CD75A-0D1A-6E37-4FFA-572B1B0A3421}"/>
          </ac:spMkLst>
        </pc:spChg>
        <pc:spChg chg="mod">
          <ac:chgData name="Natacha Crooks" userId="df6f74c6a2784893" providerId="LiveId" clId="{C37EAE93-34D6-416A-B205-0E2835DBFCDE}" dt="2022-09-26T16:47:31.887" v="821" actId="1076"/>
          <ac:spMkLst>
            <pc:docMk/>
            <pc:sldMk cId="2237997744" sldId="742"/>
            <ac:spMk id="17" creationId="{E34E175D-A855-DC63-4A6A-C91322804736}"/>
          </ac:spMkLst>
        </pc:spChg>
        <pc:spChg chg="mod">
          <ac:chgData name="Natacha Crooks" userId="df6f74c6a2784893" providerId="LiveId" clId="{C37EAE93-34D6-416A-B205-0E2835DBFCDE}" dt="2022-09-26T16:47:31.887" v="821" actId="1076"/>
          <ac:spMkLst>
            <pc:docMk/>
            <pc:sldMk cId="2237997744" sldId="742"/>
            <ac:spMk id="18" creationId="{0A2D263A-020E-9AB8-A560-10CE0367512A}"/>
          </ac:spMkLst>
        </pc:spChg>
        <pc:spChg chg="mod">
          <ac:chgData name="Natacha Crooks" userId="df6f74c6a2784893" providerId="LiveId" clId="{C37EAE93-34D6-416A-B205-0E2835DBFCDE}" dt="2022-09-26T16:47:31.887" v="821" actId="1076"/>
          <ac:spMkLst>
            <pc:docMk/>
            <pc:sldMk cId="2237997744" sldId="742"/>
            <ac:spMk id="19" creationId="{69AAB521-74DE-F492-B71B-D4882EEC240C}"/>
          </ac:spMkLst>
        </pc:spChg>
        <pc:spChg chg="mod">
          <ac:chgData name="Natacha Crooks" userId="df6f74c6a2784893" providerId="LiveId" clId="{C37EAE93-34D6-416A-B205-0E2835DBFCDE}" dt="2022-09-26T16:47:31.887" v="821" actId="1076"/>
          <ac:spMkLst>
            <pc:docMk/>
            <pc:sldMk cId="2237997744" sldId="742"/>
            <ac:spMk id="20" creationId="{4302E410-E3D4-6427-4BAD-C8C561569905}"/>
          </ac:spMkLst>
        </pc:spChg>
        <pc:spChg chg="mod">
          <ac:chgData name="Natacha Crooks" userId="df6f74c6a2784893" providerId="LiveId" clId="{C37EAE93-34D6-416A-B205-0E2835DBFCDE}" dt="2022-09-26T16:47:31.887" v="821" actId="1076"/>
          <ac:spMkLst>
            <pc:docMk/>
            <pc:sldMk cId="2237997744" sldId="742"/>
            <ac:spMk id="31" creationId="{5CA61A47-81BD-4095-B2D6-6A3705B69DA0}"/>
          </ac:spMkLst>
        </pc:spChg>
        <pc:cxnChg chg="mod">
          <ac:chgData name="Natacha Crooks" userId="df6f74c6a2784893" providerId="LiveId" clId="{C37EAE93-34D6-416A-B205-0E2835DBFCDE}" dt="2022-09-26T16:47:31.887" v="821" actId="1076"/>
          <ac:cxnSpMkLst>
            <pc:docMk/>
            <pc:sldMk cId="2237997744" sldId="742"/>
            <ac:cxnSpMk id="10" creationId="{9C4F3F53-16C7-ECAC-BF4F-80ABF6B74BA1}"/>
          </ac:cxnSpMkLst>
        </pc:cxnChg>
        <pc:cxnChg chg="mod">
          <ac:chgData name="Natacha Crooks" userId="df6f74c6a2784893" providerId="LiveId" clId="{C37EAE93-34D6-416A-B205-0E2835DBFCDE}" dt="2022-09-26T16:47:31.887" v="821" actId="1076"/>
          <ac:cxnSpMkLst>
            <pc:docMk/>
            <pc:sldMk cId="2237997744" sldId="742"/>
            <ac:cxnSpMk id="12" creationId="{60101522-6846-71D2-5123-F66303C49E0C}"/>
          </ac:cxnSpMkLst>
        </pc:cxnChg>
        <pc:cxnChg chg="mod">
          <ac:chgData name="Natacha Crooks" userId="df6f74c6a2784893" providerId="LiveId" clId="{C37EAE93-34D6-416A-B205-0E2835DBFCDE}" dt="2022-09-26T16:47:31.887" v="821" actId="1076"/>
          <ac:cxnSpMkLst>
            <pc:docMk/>
            <pc:sldMk cId="2237997744" sldId="742"/>
            <ac:cxnSpMk id="14" creationId="{B4DC39E2-4CE2-147B-712B-1C827D4ED8B8}"/>
          </ac:cxnSpMkLst>
        </pc:cxnChg>
        <pc:cxnChg chg="mod">
          <ac:chgData name="Natacha Crooks" userId="df6f74c6a2784893" providerId="LiveId" clId="{C37EAE93-34D6-416A-B205-0E2835DBFCDE}" dt="2022-09-26T16:47:31.887" v="821" actId="1076"/>
          <ac:cxnSpMkLst>
            <pc:docMk/>
            <pc:sldMk cId="2237997744" sldId="742"/>
            <ac:cxnSpMk id="16" creationId="{E7793F0E-2F37-8CAF-96B9-59ACC4D0DE2F}"/>
          </ac:cxnSpMkLst>
        </pc:cxnChg>
        <pc:cxnChg chg="mod">
          <ac:chgData name="Natacha Crooks" userId="df6f74c6a2784893" providerId="LiveId" clId="{C37EAE93-34D6-416A-B205-0E2835DBFCDE}" dt="2022-09-26T16:47:31.887" v="821" actId="1076"/>
          <ac:cxnSpMkLst>
            <pc:docMk/>
            <pc:sldMk cId="2237997744" sldId="742"/>
            <ac:cxnSpMk id="33" creationId="{43A339A9-63E1-3A20-4FD6-9C71F8B97CC3}"/>
          </ac:cxnSpMkLst>
        </pc:cxnChg>
      </pc:sldChg>
      <pc:sldChg chg="addSp delSp modSp mod">
        <pc:chgData name="Natacha Crooks" userId="df6f74c6a2784893" providerId="LiveId" clId="{C37EAE93-34D6-416A-B205-0E2835DBFCDE}" dt="2022-09-29T13:09:39.603" v="5332" actId="1076"/>
        <pc:sldMkLst>
          <pc:docMk/>
          <pc:sldMk cId="925653989" sldId="977"/>
        </pc:sldMkLst>
        <pc:spChg chg="add mod">
          <ac:chgData name="Natacha Crooks" userId="df6f74c6a2784893" providerId="LiveId" clId="{C37EAE93-34D6-416A-B205-0E2835DBFCDE}" dt="2022-09-29T13:09:39.603" v="5332" actId="1076"/>
          <ac:spMkLst>
            <pc:docMk/>
            <pc:sldMk cId="925653989" sldId="977"/>
            <ac:spMk id="4" creationId="{2DC0393D-D628-1B02-FAD1-B8F54787DE3A}"/>
          </ac:spMkLst>
        </pc:spChg>
        <pc:spChg chg="del">
          <ac:chgData name="Natacha Crooks" userId="df6f74c6a2784893" providerId="LiveId" clId="{C37EAE93-34D6-416A-B205-0E2835DBFCDE}" dt="2022-09-26T15:48:18.400" v="14" actId="478"/>
          <ac:spMkLst>
            <pc:docMk/>
            <pc:sldMk cId="925653989" sldId="977"/>
            <ac:spMk id="5" creationId="{FE9A020C-B5E7-4E39-D142-08409659C90B}"/>
          </ac:spMkLst>
        </pc:spChg>
      </pc:sldChg>
      <pc:sldChg chg="del">
        <pc:chgData name="Natacha Crooks" userId="df6f74c6a2784893" providerId="LiveId" clId="{C37EAE93-34D6-416A-B205-0E2835DBFCDE}" dt="2022-09-26T15:49:42.083" v="159" actId="47"/>
        <pc:sldMkLst>
          <pc:docMk/>
          <pc:sldMk cId="585618755" sldId="1009"/>
        </pc:sldMkLst>
      </pc:sldChg>
      <pc:sldChg chg="del">
        <pc:chgData name="Natacha Crooks" userId="df6f74c6a2784893" providerId="LiveId" clId="{C37EAE93-34D6-416A-B205-0E2835DBFCDE}" dt="2022-09-26T15:49:42.083" v="159" actId="47"/>
        <pc:sldMkLst>
          <pc:docMk/>
          <pc:sldMk cId="2687674428" sldId="1013"/>
        </pc:sldMkLst>
      </pc:sldChg>
      <pc:sldChg chg="del">
        <pc:chgData name="Natacha Crooks" userId="df6f74c6a2784893" providerId="LiveId" clId="{C37EAE93-34D6-416A-B205-0E2835DBFCDE}" dt="2022-09-26T15:49:42.083" v="159" actId="47"/>
        <pc:sldMkLst>
          <pc:docMk/>
          <pc:sldMk cId="3651958914" sldId="1014"/>
        </pc:sldMkLst>
      </pc:sldChg>
      <pc:sldChg chg="del">
        <pc:chgData name="Natacha Crooks" userId="df6f74c6a2784893" providerId="LiveId" clId="{C37EAE93-34D6-416A-B205-0E2835DBFCDE}" dt="2022-09-26T15:49:42.083" v="159" actId="47"/>
        <pc:sldMkLst>
          <pc:docMk/>
          <pc:sldMk cId="3611293697" sldId="1015"/>
        </pc:sldMkLst>
      </pc:sldChg>
      <pc:sldChg chg="del">
        <pc:chgData name="Natacha Crooks" userId="df6f74c6a2784893" providerId="LiveId" clId="{C37EAE93-34D6-416A-B205-0E2835DBFCDE}" dt="2022-09-26T15:49:42.083" v="159" actId="47"/>
        <pc:sldMkLst>
          <pc:docMk/>
          <pc:sldMk cId="4040388203" sldId="1017"/>
        </pc:sldMkLst>
      </pc:sldChg>
      <pc:sldChg chg="del">
        <pc:chgData name="Natacha Crooks" userId="df6f74c6a2784893" providerId="LiveId" clId="{C37EAE93-34D6-416A-B205-0E2835DBFCDE}" dt="2022-09-26T15:49:42.083" v="159" actId="47"/>
        <pc:sldMkLst>
          <pc:docMk/>
          <pc:sldMk cId="1825183579" sldId="1029"/>
        </pc:sldMkLst>
      </pc:sldChg>
      <pc:sldChg chg="del">
        <pc:chgData name="Natacha Crooks" userId="df6f74c6a2784893" providerId="LiveId" clId="{C37EAE93-34D6-416A-B205-0E2835DBFCDE}" dt="2022-09-26T15:49:42.083" v="159" actId="47"/>
        <pc:sldMkLst>
          <pc:docMk/>
          <pc:sldMk cId="4054372466" sldId="1031"/>
        </pc:sldMkLst>
      </pc:sldChg>
      <pc:sldChg chg="del">
        <pc:chgData name="Natacha Crooks" userId="df6f74c6a2784893" providerId="LiveId" clId="{C37EAE93-34D6-416A-B205-0E2835DBFCDE}" dt="2022-09-26T15:49:42.083" v="159" actId="47"/>
        <pc:sldMkLst>
          <pc:docMk/>
          <pc:sldMk cId="77197898" sldId="1043"/>
        </pc:sldMkLst>
      </pc:sldChg>
      <pc:sldChg chg="del">
        <pc:chgData name="Natacha Crooks" userId="df6f74c6a2784893" providerId="LiveId" clId="{C37EAE93-34D6-416A-B205-0E2835DBFCDE}" dt="2022-09-26T15:49:42.083" v="159" actId="47"/>
        <pc:sldMkLst>
          <pc:docMk/>
          <pc:sldMk cId="3803703750" sldId="1047"/>
        </pc:sldMkLst>
      </pc:sldChg>
      <pc:sldChg chg="del">
        <pc:chgData name="Natacha Crooks" userId="df6f74c6a2784893" providerId="LiveId" clId="{C37EAE93-34D6-416A-B205-0E2835DBFCDE}" dt="2022-09-26T15:49:42.083" v="159" actId="47"/>
        <pc:sldMkLst>
          <pc:docMk/>
          <pc:sldMk cId="2795707777" sldId="1050"/>
        </pc:sldMkLst>
      </pc:sldChg>
      <pc:sldChg chg="del">
        <pc:chgData name="Natacha Crooks" userId="df6f74c6a2784893" providerId="LiveId" clId="{C37EAE93-34D6-416A-B205-0E2835DBFCDE}" dt="2022-09-26T15:49:42.083" v="159" actId="47"/>
        <pc:sldMkLst>
          <pc:docMk/>
          <pc:sldMk cId="3862151069" sldId="1051"/>
        </pc:sldMkLst>
      </pc:sldChg>
      <pc:sldChg chg="del">
        <pc:chgData name="Natacha Crooks" userId="df6f74c6a2784893" providerId="LiveId" clId="{C37EAE93-34D6-416A-B205-0E2835DBFCDE}" dt="2022-09-26T15:49:42.083" v="159" actId="47"/>
        <pc:sldMkLst>
          <pc:docMk/>
          <pc:sldMk cId="2829029566" sldId="1052"/>
        </pc:sldMkLst>
      </pc:sldChg>
      <pc:sldChg chg="del">
        <pc:chgData name="Natacha Crooks" userId="df6f74c6a2784893" providerId="LiveId" clId="{C37EAE93-34D6-416A-B205-0E2835DBFCDE}" dt="2022-09-26T15:49:42.083" v="159" actId="47"/>
        <pc:sldMkLst>
          <pc:docMk/>
          <pc:sldMk cId="3470643258" sldId="1053"/>
        </pc:sldMkLst>
      </pc:sldChg>
      <pc:sldChg chg="del">
        <pc:chgData name="Natacha Crooks" userId="df6f74c6a2784893" providerId="LiveId" clId="{C37EAE93-34D6-416A-B205-0E2835DBFCDE}" dt="2022-09-26T15:49:42.083" v="159" actId="47"/>
        <pc:sldMkLst>
          <pc:docMk/>
          <pc:sldMk cId="2010704302" sldId="1054"/>
        </pc:sldMkLst>
      </pc:sldChg>
      <pc:sldChg chg="del">
        <pc:chgData name="Natacha Crooks" userId="df6f74c6a2784893" providerId="LiveId" clId="{C37EAE93-34D6-416A-B205-0E2835DBFCDE}" dt="2022-09-26T15:49:42.083" v="159" actId="47"/>
        <pc:sldMkLst>
          <pc:docMk/>
          <pc:sldMk cId="474490699" sldId="1055"/>
        </pc:sldMkLst>
      </pc:sldChg>
      <pc:sldChg chg="del">
        <pc:chgData name="Natacha Crooks" userId="df6f74c6a2784893" providerId="LiveId" clId="{C37EAE93-34D6-416A-B205-0E2835DBFCDE}" dt="2022-09-26T15:49:42.083" v="159" actId="47"/>
        <pc:sldMkLst>
          <pc:docMk/>
          <pc:sldMk cId="3183818076" sldId="1056"/>
        </pc:sldMkLst>
      </pc:sldChg>
      <pc:sldChg chg="del">
        <pc:chgData name="Natacha Crooks" userId="df6f74c6a2784893" providerId="LiveId" clId="{C37EAE93-34D6-416A-B205-0E2835DBFCDE}" dt="2022-09-26T15:49:42.083" v="159" actId="47"/>
        <pc:sldMkLst>
          <pc:docMk/>
          <pc:sldMk cId="913993093" sldId="1057"/>
        </pc:sldMkLst>
      </pc:sldChg>
      <pc:sldChg chg="del">
        <pc:chgData name="Natacha Crooks" userId="df6f74c6a2784893" providerId="LiveId" clId="{C37EAE93-34D6-416A-B205-0E2835DBFCDE}" dt="2022-09-26T15:49:42.083" v="159" actId="47"/>
        <pc:sldMkLst>
          <pc:docMk/>
          <pc:sldMk cId="3106215201" sldId="1059"/>
        </pc:sldMkLst>
      </pc:sldChg>
      <pc:sldChg chg="del">
        <pc:chgData name="Natacha Crooks" userId="df6f74c6a2784893" providerId="LiveId" clId="{C37EAE93-34D6-416A-B205-0E2835DBFCDE}" dt="2022-09-26T15:49:42.083" v="159" actId="47"/>
        <pc:sldMkLst>
          <pc:docMk/>
          <pc:sldMk cId="1219805744" sldId="1060"/>
        </pc:sldMkLst>
      </pc:sldChg>
      <pc:sldChg chg="del">
        <pc:chgData name="Natacha Crooks" userId="df6f74c6a2784893" providerId="LiveId" clId="{C37EAE93-34D6-416A-B205-0E2835DBFCDE}" dt="2022-09-26T15:49:42.083" v="159" actId="47"/>
        <pc:sldMkLst>
          <pc:docMk/>
          <pc:sldMk cId="518681341" sldId="1061"/>
        </pc:sldMkLst>
      </pc:sldChg>
      <pc:sldChg chg="del">
        <pc:chgData name="Natacha Crooks" userId="df6f74c6a2784893" providerId="LiveId" clId="{C37EAE93-34D6-416A-B205-0E2835DBFCDE}" dt="2022-09-26T15:49:42.083" v="159" actId="47"/>
        <pc:sldMkLst>
          <pc:docMk/>
          <pc:sldMk cId="771877999" sldId="1062"/>
        </pc:sldMkLst>
      </pc:sldChg>
      <pc:sldChg chg="del">
        <pc:chgData name="Natacha Crooks" userId="df6f74c6a2784893" providerId="LiveId" clId="{C37EAE93-34D6-416A-B205-0E2835DBFCDE}" dt="2022-09-26T15:49:42.083" v="159" actId="47"/>
        <pc:sldMkLst>
          <pc:docMk/>
          <pc:sldMk cId="3444410239" sldId="1063"/>
        </pc:sldMkLst>
      </pc:sldChg>
      <pc:sldChg chg="del">
        <pc:chgData name="Natacha Crooks" userId="df6f74c6a2784893" providerId="LiveId" clId="{C37EAE93-34D6-416A-B205-0E2835DBFCDE}" dt="2022-09-26T15:49:42.083" v="159" actId="47"/>
        <pc:sldMkLst>
          <pc:docMk/>
          <pc:sldMk cId="3766016307" sldId="1064"/>
        </pc:sldMkLst>
      </pc:sldChg>
      <pc:sldChg chg="del">
        <pc:chgData name="Natacha Crooks" userId="df6f74c6a2784893" providerId="LiveId" clId="{C37EAE93-34D6-416A-B205-0E2835DBFCDE}" dt="2022-09-26T15:49:42.083" v="159" actId="47"/>
        <pc:sldMkLst>
          <pc:docMk/>
          <pc:sldMk cId="2695170652" sldId="1065"/>
        </pc:sldMkLst>
      </pc:sldChg>
      <pc:sldChg chg="del">
        <pc:chgData name="Natacha Crooks" userId="df6f74c6a2784893" providerId="LiveId" clId="{C37EAE93-34D6-416A-B205-0E2835DBFCDE}" dt="2022-09-26T15:49:42.083" v="159" actId="47"/>
        <pc:sldMkLst>
          <pc:docMk/>
          <pc:sldMk cId="2851785910" sldId="1080"/>
        </pc:sldMkLst>
      </pc:sldChg>
      <pc:sldChg chg="del">
        <pc:chgData name="Natacha Crooks" userId="df6f74c6a2784893" providerId="LiveId" clId="{C37EAE93-34D6-416A-B205-0E2835DBFCDE}" dt="2022-09-26T15:49:42.083" v="159" actId="47"/>
        <pc:sldMkLst>
          <pc:docMk/>
          <pc:sldMk cId="2150196274" sldId="1083"/>
        </pc:sldMkLst>
      </pc:sldChg>
      <pc:sldChg chg="del">
        <pc:chgData name="Natacha Crooks" userId="df6f74c6a2784893" providerId="LiveId" clId="{C37EAE93-34D6-416A-B205-0E2835DBFCDE}" dt="2022-09-26T15:49:42.083" v="159" actId="47"/>
        <pc:sldMkLst>
          <pc:docMk/>
          <pc:sldMk cId="2687952414" sldId="1084"/>
        </pc:sldMkLst>
      </pc:sldChg>
      <pc:sldChg chg="del">
        <pc:chgData name="Natacha Crooks" userId="df6f74c6a2784893" providerId="LiveId" clId="{C37EAE93-34D6-416A-B205-0E2835DBFCDE}" dt="2022-09-26T15:49:42.083" v="159" actId="47"/>
        <pc:sldMkLst>
          <pc:docMk/>
          <pc:sldMk cId="2531031449" sldId="1086"/>
        </pc:sldMkLst>
      </pc:sldChg>
      <pc:sldChg chg="del">
        <pc:chgData name="Natacha Crooks" userId="df6f74c6a2784893" providerId="LiveId" clId="{C37EAE93-34D6-416A-B205-0E2835DBFCDE}" dt="2022-09-26T15:49:42.083" v="159" actId="47"/>
        <pc:sldMkLst>
          <pc:docMk/>
          <pc:sldMk cId="2620418439" sldId="1087"/>
        </pc:sldMkLst>
      </pc:sldChg>
      <pc:sldChg chg="del">
        <pc:chgData name="Natacha Crooks" userId="df6f74c6a2784893" providerId="LiveId" clId="{C37EAE93-34D6-416A-B205-0E2835DBFCDE}" dt="2022-09-26T15:49:42.083" v="159" actId="47"/>
        <pc:sldMkLst>
          <pc:docMk/>
          <pc:sldMk cId="1276660279" sldId="1088"/>
        </pc:sldMkLst>
      </pc:sldChg>
      <pc:sldChg chg="del">
        <pc:chgData name="Natacha Crooks" userId="df6f74c6a2784893" providerId="LiveId" clId="{C37EAE93-34D6-416A-B205-0E2835DBFCDE}" dt="2022-09-26T15:49:42.083" v="159" actId="47"/>
        <pc:sldMkLst>
          <pc:docMk/>
          <pc:sldMk cId="308566170" sldId="1089"/>
        </pc:sldMkLst>
      </pc:sldChg>
      <pc:sldChg chg="del">
        <pc:chgData name="Natacha Crooks" userId="df6f74c6a2784893" providerId="LiveId" clId="{C37EAE93-34D6-416A-B205-0E2835DBFCDE}" dt="2022-09-26T15:49:42.083" v="159" actId="47"/>
        <pc:sldMkLst>
          <pc:docMk/>
          <pc:sldMk cId="836238541" sldId="1090"/>
        </pc:sldMkLst>
      </pc:sldChg>
      <pc:sldChg chg="del">
        <pc:chgData name="Natacha Crooks" userId="df6f74c6a2784893" providerId="LiveId" clId="{C37EAE93-34D6-416A-B205-0E2835DBFCDE}" dt="2022-09-26T15:49:42.083" v="159" actId="47"/>
        <pc:sldMkLst>
          <pc:docMk/>
          <pc:sldMk cId="2609140555" sldId="1091"/>
        </pc:sldMkLst>
      </pc:sldChg>
      <pc:sldChg chg="del">
        <pc:chgData name="Natacha Crooks" userId="df6f74c6a2784893" providerId="LiveId" clId="{C37EAE93-34D6-416A-B205-0E2835DBFCDE}" dt="2022-09-26T15:49:42.083" v="159" actId="47"/>
        <pc:sldMkLst>
          <pc:docMk/>
          <pc:sldMk cId="3979989855" sldId="1092"/>
        </pc:sldMkLst>
      </pc:sldChg>
      <pc:sldChg chg="del">
        <pc:chgData name="Natacha Crooks" userId="df6f74c6a2784893" providerId="LiveId" clId="{C37EAE93-34D6-416A-B205-0E2835DBFCDE}" dt="2022-09-26T15:49:42.083" v="159" actId="47"/>
        <pc:sldMkLst>
          <pc:docMk/>
          <pc:sldMk cId="2274163869" sldId="1223"/>
        </pc:sldMkLst>
      </pc:sldChg>
      <pc:sldChg chg="del">
        <pc:chgData name="Natacha Crooks" userId="df6f74c6a2784893" providerId="LiveId" clId="{C37EAE93-34D6-416A-B205-0E2835DBFCDE}" dt="2022-09-26T15:49:42.083" v="159" actId="47"/>
        <pc:sldMkLst>
          <pc:docMk/>
          <pc:sldMk cId="4240283615" sldId="1224"/>
        </pc:sldMkLst>
      </pc:sldChg>
      <pc:sldChg chg="del">
        <pc:chgData name="Natacha Crooks" userId="df6f74c6a2784893" providerId="LiveId" clId="{C37EAE93-34D6-416A-B205-0E2835DBFCDE}" dt="2022-09-26T15:49:42.083" v="159" actId="47"/>
        <pc:sldMkLst>
          <pc:docMk/>
          <pc:sldMk cId="3325416448" sldId="1225"/>
        </pc:sldMkLst>
      </pc:sldChg>
      <pc:sldChg chg="del">
        <pc:chgData name="Natacha Crooks" userId="df6f74c6a2784893" providerId="LiveId" clId="{C37EAE93-34D6-416A-B205-0E2835DBFCDE}" dt="2022-09-26T15:49:42.083" v="159" actId="47"/>
        <pc:sldMkLst>
          <pc:docMk/>
          <pc:sldMk cId="2544108194" sldId="1226"/>
        </pc:sldMkLst>
      </pc:sldChg>
      <pc:sldChg chg="del">
        <pc:chgData name="Natacha Crooks" userId="df6f74c6a2784893" providerId="LiveId" clId="{C37EAE93-34D6-416A-B205-0E2835DBFCDE}" dt="2022-09-26T15:49:42.083" v="159" actId="47"/>
        <pc:sldMkLst>
          <pc:docMk/>
          <pc:sldMk cId="3094984474" sldId="1227"/>
        </pc:sldMkLst>
      </pc:sldChg>
      <pc:sldChg chg="del">
        <pc:chgData name="Natacha Crooks" userId="df6f74c6a2784893" providerId="LiveId" clId="{C37EAE93-34D6-416A-B205-0E2835DBFCDE}" dt="2022-09-26T15:49:42.083" v="159" actId="47"/>
        <pc:sldMkLst>
          <pc:docMk/>
          <pc:sldMk cId="2018591553" sldId="1228"/>
        </pc:sldMkLst>
      </pc:sldChg>
      <pc:sldChg chg="del">
        <pc:chgData name="Natacha Crooks" userId="df6f74c6a2784893" providerId="LiveId" clId="{C37EAE93-34D6-416A-B205-0E2835DBFCDE}" dt="2022-09-26T15:49:42.083" v="159" actId="47"/>
        <pc:sldMkLst>
          <pc:docMk/>
          <pc:sldMk cId="3512576257" sldId="1229"/>
        </pc:sldMkLst>
      </pc:sldChg>
      <pc:sldChg chg="del">
        <pc:chgData name="Natacha Crooks" userId="df6f74c6a2784893" providerId="LiveId" clId="{C37EAE93-34D6-416A-B205-0E2835DBFCDE}" dt="2022-09-26T15:49:42.083" v="159" actId="47"/>
        <pc:sldMkLst>
          <pc:docMk/>
          <pc:sldMk cId="3596934170" sldId="1230"/>
        </pc:sldMkLst>
      </pc:sldChg>
      <pc:sldChg chg="del">
        <pc:chgData name="Natacha Crooks" userId="df6f74c6a2784893" providerId="LiveId" clId="{C37EAE93-34D6-416A-B205-0E2835DBFCDE}" dt="2022-09-26T15:49:42.083" v="159" actId="47"/>
        <pc:sldMkLst>
          <pc:docMk/>
          <pc:sldMk cId="1038525290" sldId="1231"/>
        </pc:sldMkLst>
      </pc:sldChg>
      <pc:sldChg chg="del">
        <pc:chgData name="Natacha Crooks" userId="df6f74c6a2784893" providerId="LiveId" clId="{C37EAE93-34D6-416A-B205-0E2835DBFCDE}" dt="2022-09-26T15:49:42.083" v="159" actId="47"/>
        <pc:sldMkLst>
          <pc:docMk/>
          <pc:sldMk cId="1091693007" sldId="1232"/>
        </pc:sldMkLst>
      </pc:sldChg>
      <pc:sldChg chg="addSp modSp new mod">
        <pc:chgData name="Natacha Crooks" userId="df6f74c6a2784893" providerId="LiveId" clId="{C37EAE93-34D6-416A-B205-0E2835DBFCDE}" dt="2022-09-29T13:08:22.256" v="5310"/>
        <pc:sldMkLst>
          <pc:docMk/>
          <pc:sldMk cId="3662418100" sldId="1233"/>
        </pc:sldMkLst>
        <pc:spChg chg="mod">
          <ac:chgData name="Natacha Crooks" userId="df6f74c6a2784893" providerId="LiveId" clId="{C37EAE93-34D6-416A-B205-0E2835DBFCDE}" dt="2022-09-26T15:48:24.986" v="29" actId="20577"/>
          <ac:spMkLst>
            <pc:docMk/>
            <pc:sldMk cId="3662418100" sldId="1233"/>
            <ac:spMk id="2" creationId="{4F4A4722-295D-4CA5-6572-B0B8982F5991}"/>
          </ac:spMkLst>
        </pc:spChg>
        <pc:spChg chg="mod">
          <ac:chgData name="Natacha Crooks" userId="df6f74c6a2784893" providerId="LiveId" clId="{C37EAE93-34D6-416A-B205-0E2835DBFCDE}" dt="2022-09-29T13:08:22.256" v="5310"/>
          <ac:spMkLst>
            <pc:docMk/>
            <pc:sldMk cId="3662418100" sldId="1233"/>
            <ac:spMk id="3" creationId="{52BAC5D4-A293-EBD5-F767-87801E234585}"/>
          </ac:spMkLst>
        </pc:spChg>
        <pc:spChg chg="add mod">
          <ac:chgData name="Natacha Crooks" userId="df6f74c6a2784893" providerId="LiveId" clId="{C37EAE93-34D6-416A-B205-0E2835DBFCDE}" dt="2022-09-26T16:37:22.473" v="485" actId="571"/>
          <ac:spMkLst>
            <pc:docMk/>
            <pc:sldMk cId="3662418100" sldId="1233"/>
            <ac:spMk id="4" creationId="{4FA546D2-AD2D-755E-21E2-1BB2CBF7A1FB}"/>
          </ac:spMkLst>
        </pc:spChg>
      </pc:sldChg>
      <pc:sldChg chg="delSp modSp new del mod">
        <pc:chgData name="Natacha Crooks" userId="df6f74c6a2784893" providerId="LiveId" clId="{C37EAE93-34D6-416A-B205-0E2835DBFCDE}" dt="2022-09-26T15:54:15.582" v="240" actId="2696"/>
        <pc:sldMkLst>
          <pc:docMk/>
          <pc:sldMk cId="876032737" sldId="1234"/>
        </pc:sldMkLst>
        <pc:spChg chg="mod">
          <ac:chgData name="Natacha Crooks" userId="df6f74c6a2784893" providerId="LiveId" clId="{C37EAE93-34D6-416A-B205-0E2835DBFCDE}" dt="2022-09-26T15:54:06.927" v="236" actId="20577"/>
          <ac:spMkLst>
            <pc:docMk/>
            <pc:sldMk cId="876032737" sldId="1234"/>
            <ac:spMk id="2" creationId="{AA442BCD-AE0E-C63B-1C15-AE0059E085D4}"/>
          </ac:spMkLst>
        </pc:spChg>
        <pc:spChg chg="del mod">
          <ac:chgData name="Natacha Crooks" userId="df6f74c6a2784893" providerId="LiveId" clId="{C37EAE93-34D6-416A-B205-0E2835DBFCDE}" dt="2022-09-26T15:54:09.215" v="238" actId="478"/>
          <ac:spMkLst>
            <pc:docMk/>
            <pc:sldMk cId="876032737" sldId="1234"/>
            <ac:spMk id="3" creationId="{D026CFF7-00AF-58F5-16B7-315FE4211CD2}"/>
          </ac:spMkLst>
        </pc:spChg>
      </pc:sldChg>
      <pc:sldChg chg="modSp new mod modNotesTx">
        <pc:chgData name="Natacha Crooks" userId="df6f74c6a2784893" providerId="LiveId" clId="{C37EAE93-34D6-416A-B205-0E2835DBFCDE}" dt="2022-09-26T16:33:38.452" v="451" actId="20577"/>
        <pc:sldMkLst>
          <pc:docMk/>
          <pc:sldMk cId="2489942502" sldId="1234"/>
        </pc:sldMkLst>
        <pc:spChg chg="mod">
          <ac:chgData name="Natacha Crooks" userId="df6f74c6a2784893" providerId="LiveId" clId="{C37EAE93-34D6-416A-B205-0E2835DBFCDE}" dt="2022-09-26T16:32:19.860" v="258" actId="20577"/>
          <ac:spMkLst>
            <pc:docMk/>
            <pc:sldMk cId="2489942502" sldId="1234"/>
            <ac:spMk id="2" creationId="{57FBCD69-9419-9D90-A934-B3D5F08BDDE9}"/>
          </ac:spMkLst>
        </pc:spChg>
        <pc:spChg chg="mod">
          <ac:chgData name="Natacha Crooks" userId="df6f74c6a2784893" providerId="LiveId" clId="{C37EAE93-34D6-416A-B205-0E2835DBFCDE}" dt="2022-09-26T16:33:14.460" v="447" actId="14100"/>
          <ac:spMkLst>
            <pc:docMk/>
            <pc:sldMk cId="2489942502" sldId="1234"/>
            <ac:spMk id="3" creationId="{4AC57B2E-0468-263B-1240-AA6D56E127A7}"/>
          </ac:spMkLst>
        </pc:spChg>
      </pc:sldChg>
      <pc:sldChg chg="addSp delSp modSp new mod modAnim modNotesTx">
        <pc:chgData name="Natacha Crooks" userId="df6f74c6a2784893" providerId="LiveId" clId="{C37EAE93-34D6-416A-B205-0E2835DBFCDE}" dt="2022-09-26T16:39:29.270" v="615"/>
        <pc:sldMkLst>
          <pc:docMk/>
          <pc:sldMk cId="2933756383" sldId="1235"/>
        </pc:sldMkLst>
        <pc:spChg chg="mod">
          <ac:chgData name="Natacha Crooks" userId="df6f74c6a2784893" providerId="LiveId" clId="{C37EAE93-34D6-416A-B205-0E2835DBFCDE}" dt="2022-09-26T16:34:23.420" v="476" actId="20577"/>
          <ac:spMkLst>
            <pc:docMk/>
            <pc:sldMk cId="2933756383" sldId="1235"/>
            <ac:spMk id="2" creationId="{5015ED92-E952-6FE2-51FB-6EDC7591A587}"/>
          </ac:spMkLst>
        </pc:spChg>
        <pc:spChg chg="del">
          <ac:chgData name="Natacha Crooks" userId="df6f74c6a2784893" providerId="LiveId" clId="{C37EAE93-34D6-416A-B205-0E2835DBFCDE}" dt="2022-09-26T16:34:13.930" v="454" actId="478"/>
          <ac:spMkLst>
            <pc:docMk/>
            <pc:sldMk cId="2933756383" sldId="1235"/>
            <ac:spMk id="3" creationId="{0C6116D7-6CC7-94C7-716B-60526D727F51}"/>
          </ac:spMkLst>
        </pc:spChg>
        <pc:spChg chg="add mod">
          <ac:chgData name="Natacha Crooks" userId="df6f74c6a2784893" providerId="LiveId" clId="{C37EAE93-34D6-416A-B205-0E2835DBFCDE}" dt="2022-09-26T16:37:57.669" v="523" actId="1076"/>
          <ac:spMkLst>
            <pc:docMk/>
            <pc:sldMk cId="2933756383" sldId="1235"/>
            <ac:spMk id="4" creationId="{3A13BCE5-F5F6-F35A-0CF3-E5418922667C}"/>
          </ac:spMkLst>
        </pc:spChg>
        <pc:spChg chg="add mod">
          <ac:chgData name="Natacha Crooks" userId="df6f74c6a2784893" providerId="LiveId" clId="{C37EAE93-34D6-416A-B205-0E2835DBFCDE}" dt="2022-09-26T16:37:57.669" v="523" actId="1076"/>
          <ac:spMkLst>
            <pc:docMk/>
            <pc:sldMk cId="2933756383" sldId="1235"/>
            <ac:spMk id="5" creationId="{3CD6F42A-C6F7-E089-0722-6FB661DAEC6A}"/>
          </ac:spMkLst>
        </pc:spChg>
        <pc:spChg chg="add mod">
          <ac:chgData name="Natacha Crooks" userId="df6f74c6a2784893" providerId="LiveId" clId="{C37EAE93-34D6-416A-B205-0E2835DBFCDE}" dt="2022-09-26T16:39:15.128" v="612" actId="1076"/>
          <ac:spMkLst>
            <pc:docMk/>
            <pc:sldMk cId="2933756383" sldId="1235"/>
            <ac:spMk id="6" creationId="{931AA3D4-AD4F-D7EA-A174-4611357B676C}"/>
          </ac:spMkLst>
        </pc:spChg>
        <pc:spChg chg="add mod">
          <ac:chgData name="Natacha Crooks" userId="df6f74c6a2784893" providerId="LiveId" clId="{C37EAE93-34D6-416A-B205-0E2835DBFCDE}" dt="2022-09-26T16:39:15.128" v="612" actId="1076"/>
          <ac:spMkLst>
            <pc:docMk/>
            <pc:sldMk cId="2933756383" sldId="1235"/>
            <ac:spMk id="7" creationId="{C56EF7E3-4277-0345-58F5-93254D19E696}"/>
          </ac:spMkLst>
        </pc:spChg>
        <pc:spChg chg="add mod">
          <ac:chgData name="Natacha Crooks" userId="df6f74c6a2784893" providerId="LiveId" clId="{C37EAE93-34D6-416A-B205-0E2835DBFCDE}" dt="2022-09-26T16:39:15.128" v="612" actId="1076"/>
          <ac:spMkLst>
            <pc:docMk/>
            <pc:sldMk cId="2933756383" sldId="1235"/>
            <ac:spMk id="8" creationId="{B8E2BEFF-5C76-563F-8D53-8BEED29FB0AB}"/>
          </ac:spMkLst>
        </pc:spChg>
      </pc:sldChg>
      <pc:sldChg chg="modSp new mod">
        <pc:chgData name="Natacha Crooks" userId="df6f74c6a2784893" providerId="LiveId" clId="{C37EAE93-34D6-416A-B205-0E2835DBFCDE}" dt="2022-09-26T19:12:00.891" v="2358" actId="208"/>
        <pc:sldMkLst>
          <pc:docMk/>
          <pc:sldMk cId="2569300340" sldId="1236"/>
        </pc:sldMkLst>
        <pc:spChg chg="mod">
          <ac:chgData name="Natacha Crooks" userId="df6f74c6a2784893" providerId="LiveId" clId="{C37EAE93-34D6-416A-B205-0E2835DBFCDE}" dt="2022-09-26T16:40:01.219" v="646" actId="20577"/>
          <ac:spMkLst>
            <pc:docMk/>
            <pc:sldMk cId="2569300340" sldId="1236"/>
            <ac:spMk id="2" creationId="{EDA7229A-2310-62E9-5E9F-EC5057D2A875}"/>
          </ac:spMkLst>
        </pc:spChg>
        <pc:spChg chg="mod">
          <ac:chgData name="Natacha Crooks" userId="df6f74c6a2784893" providerId="LiveId" clId="{C37EAE93-34D6-416A-B205-0E2835DBFCDE}" dt="2022-09-26T19:12:00.891" v="2358" actId="208"/>
          <ac:spMkLst>
            <pc:docMk/>
            <pc:sldMk cId="2569300340" sldId="1236"/>
            <ac:spMk id="3" creationId="{674054BE-1BB6-51C9-FBBE-B78F98174042}"/>
          </ac:spMkLst>
        </pc:spChg>
      </pc:sldChg>
      <pc:sldChg chg="modSp add mod ord modAnim modNotesTx">
        <pc:chgData name="Natacha Crooks" userId="df6f74c6a2784893" providerId="LiveId" clId="{C37EAE93-34D6-416A-B205-0E2835DBFCDE}" dt="2022-09-29T13:13:58.158" v="5372"/>
        <pc:sldMkLst>
          <pc:docMk/>
          <pc:sldMk cId="4186837692" sldId="1237"/>
        </pc:sldMkLst>
        <pc:spChg chg="mod">
          <ac:chgData name="Natacha Crooks" userId="df6f74c6a2784893" providerId="LiveId" clId="{C37EAE93-34D6-416A-B205-0E2835DBFCDE}" dt="2022-09-26T16:42:39.163" v="795" actId="207"/>
          <ac:spMkLst>
            <pc:docMk/>
            <pc:sldMk cId="4186837692" sldId="1237"/>
            <ac:spMk id="3" creationId="{674054BE-1BB6-51C9-FBBE-B78F98174042}"/>
          </ac:spMkLst>
        </pc:spChg>
      </pc:sldChg>
      <pc:sldChg chg="delSp modSp new del mod">
        <pc:chgData name="Natacha Crooks" userId="df6f74c6a2784893" providerId="LiveId" clId="{C37EAE93-34D6-416A-B205-0E2835DBFCDE}" dt="2022-09-26T16:53:38.305" v="849" actId="2696"/>
        <pc:sldMkLst>
          <pc:docMk/>
          <pc:sldMk cId="802717290" sldId="1238"/>
        </pc:sldMkLst>
        <pc:spChg chg="mod">
          <ac:chgData name="Natacha Crooks" userId="df6f74c6a2784893" providerId="LiveId" clId="{C37EAE93-34D6-416A-B205-0E2835DBFCDE}" dt="2022-09-26T16:53:28.526" v="845" actId="20577"/>
          <ac:spMkLst>
            <pc:docMk/>
            <pc:sldMk cId="802717290" sldId="1238"/>
            <ac:spMk id="2" creationId="{C5099B2B-46E5-2759-6B54-2CF000F99ECA}"/>
          </ac:spMkLst>
        </pc:spChg>
        <pc:spChg chg="del">
          <ac:chgData name="Natacha Crooks" userId="df6f74c6a2784893" providerId="LiveId" clId="{C37EAE93-34D6-416A-B205-0E2835DBFCDE}" dt="2022-09-26T16:53:32.314" v="846" actId="478"/>
          <ac:spMkLst>
            <pc:docMk/>
            <pc:sldMk cId="802717290" sldId="1238"/>
            <ac:spMk id="3" creationId="{BB526811-8A03-BBA9-5AE8-01C537D321D9}"/>
          </ac:spMkLst>
        </pc:spChg>
      </pc:sldChg>
      <pc:sldChg chg="delSp new del mod">
        <pc:chgData name="Natacha Crooks" userId="df6f74c6a2784893" providerId="LiveId" clId="{C37EAE93-34D6-416A-B205-0E2835DBFCDE}" dt="2022-09-26T16:47:13.793" v="804" actId="2696"/>
        <pc:sldMkLst>
          <pc:docMk/>
          <pc:sldMk cId="2805365285" sldId="1238"/>
        </pc:sldMkLst>
        <pc:spChg chg="del">
          <ac:chgData name="Natacha Crooks" userId="df6f74c6a2784893" providerId="LiveId" clId="{C37EAE93-34D6-416A-B205-0E2835DBFCDE}" dt="2022-09-26T16:47:08.628" v="802" actId="478"/>
          <ac:spMkLst>
            <pc:docMk/>
            <pc:sldMk cId="2805365285" sldId="1238"/>
            <ac:spMk id="3" creationId="{EF081C8C-BFA2-3E46-D5B8-BE6EE21E19BB}"/>
          </ac:spMkLst>
        </pc:spChg>
      </pc:sldChg>
      <pc:sldChg chg="addSp delSp modSp new del mod">
        <pc:chgData name="Natacha Crooks" userId="df6f74c6a2784893" providerId="LiveId" clId="{C37EAE93-34D6-416A-B205-0E2835DBFCDE}" dt="2022-09-26T16:46:29.512" v="800" actId="2696"/>
        <pc:sldMkLst>
          <pc:docMk/>
          <pc:sldMk cId="3513186639" sldId="1238"/>
        </pc:sldMkLst>
        <pc:spChg chg="del">
          <ac:chgData name="Natacha Crooks" userId="df6f74c6a2784893" providerId="LiveId" clId="{C37EAE93-34D6-416A-B205-0E2835DBFCDE}" dt="2022-09-26T16:45:47.736" v="797" actId="478"/>
          <ac:spMkLst>
            <pc:docMk/>
            <pc:sldMk cId="3513186639" sldId="1238"/>
            <ac:spMk id="3" creationId="{D695718A-F148-D11A-A871-70D3AB8419FD}"/>
          </ac:spMkLst>
        </pc:spChg>
        <pc:picChg chg="add mod">
          <ac:chgData name="Natacha Crooks" userId="df6f74c6a2784893" providerId="LiveId" clId="{C37EAE93-34D6-416A-B205-0E2835DBFCDE}" dt="2022-09-26T16:45:51.351" v="799" actId="1076"/>
          <ac:picMkLst>
            <pc:docMk/>
            <pc:sldMk cId="3513186639" sldId="1238"/>
            <ac:picMk id="4" creationId="{5FE49F29-CE33-66E4-3F9A-0D4310D68C86}"/>
          </ac:picMkLst>
        </pc:picChg>
      </pc:sldChg>
      <pc:sldChg chg="addSp delSp modSp add mod delAnim modAnim">
        <pc:chgData name="Natacha Crooks" userId="df6f74c6a2784893" providerId="LiveId" clId="{C37EAE93-34D6-416A-B205-0E2835DBFCDE}" dt="2022-09-29T13:11:52.344" v="5342"/>
        <pc:sldMkLst>
          <pc:docMk/>
          <pc:sldMk cId="3498048498" sldId="1433"/>
        </pc:sldMkLst>
        <pc:spChg chg="add del mod">
          <ac:chgData name="Natacha Crooks" userId="df6f74c6a2784893" providerId="LiveId" clId="{C37EAE93-34D6-416A-B205-0E2835DBFCDE}" dt="2022-09-26T16:55:02.526" v="956" actId="478"/>
          <ac:spMkLst>
            <pc:docMk/>
            <pc:sldMk cId="3498048498" sldId="1433"/>
            <ac:spMk id="3" creationId="{529CB378-4920-8267-A944-47ABBF1E7697}"/>
          </ac:spMkLst>
        </pc:spChg>
        <pc:spChg chg="add del">
          <ac:chgData name="Natacha Crooks" userId="df6f74c6a2784893" providerId="LiveId" clId="{C37EAE93-34D6-416A-B205-0E2835DBFCDE}" dt="2022-09-26T17:07:04.659" v="965" actId="11529"/>
          <ac:spMkLst>
            <pc:docMk/>
            <pc:sldMk cId="3498048498" sldId="1433"/>
            <ac:spMk id="4" creationId="{EECE8C77-3B53-E980-1B4A-AE5EFA292D95}"/>
          </ac:spMkLst>
        </pc:spChg>
        <pc:spChg chg="add mod topLvl">
          <ac:chgData name="Natacha Crooks" userId="df6f74c6a2784893" providerId="LiveId" clId="{C37EAE93-34D6-416A-B205-0E2835DBFCDE}" dt="2022-09-26T17:36:26.176" v="1317" actId="12788"/>
          <ac:spMkLst>
            <pc:docMk/>
            <pc:sldMk cId="3498048498" sldId="1433"/>
            <ac:spMk id="5" creationId="{3CC4313C-6B5F-C2EB-C0D8-78A6E2272AA7}"/>
          </ac:spMkLst>
        </pc:spChg>
        <pc:spChg chg="add mod topLvl">
          <ac:chgData name="Natacha Crooks" userId="df6f74c6a2784893" providerId="LiveId" clId="{C37EAE93-34D6-416A-B205-0E2835DBFCDE}" dt="2022-09-26T17:48:40.443" v="1369" actId="20577"/>
          <ac:spMkLst>
            <pc:docMk/>
            <pc:sldMk cId="3498048498" sldId="1433"/>
            <ac:spMk id="7" creationId="{518EF3A5-0068-0DED-87D2-0D9966BA8FC4}"/>
          </ac:spMkLst>
        </pc:spChg>
        <pc:spChg chg="add mod">
          <ac:chgData name="Natacha Crooks" userId="df6f74c6a2784893" providerId="LiveId" clId="{C37EAE93-34D6-416A-B205-0E2835DBFCDE}" dt="2022-09-26T17:32:34.684" v="1228" actId="1076"/>
          <ac:spMkLst>
            <pc:docMk/>
            <pc:sldMk cId="3498048498" sldId="1433"/>
            <ac:spMk id="8" creationId="{E96370B1-8976-8C50-A80D-0BEE3E02E407}"/>
          </ac:spMkLst>
        </pc:spChg>
        <pc:spChg chg="add mod topLvl">
          <ac:chgData name="Natacha Crooks" userId="df6f74c6a2784893" providerId="LiveId" clId="{C37EAE93-34D6-416A-B205-0E2835DBFCDE}" dt="2022-09-26T17:36:45.335" v="1320" actId="12789"/>
          <ac:spMkLst>
            <pc:docMk/>
            <pc:sldMk cId="3498048498" sldId="1433"/>
            <ac:spMk id="9" creationId="{840AC265-F87A-3424-563F-8DA99392C678}"/>
          </ac:spMkLst>
        </pc:spChg>
        <pc:spChg chg="add del mod">
          <ac:chgData name="Natacha Crooks" userId="df6f74c6a2784893" providerId="LiveId" clId="{C37EAE93-34D6-416A-B205-0E2835DBFCDE}" dt="2022-09-26T17:34:32.274" v="1262" actId="478"/>
          <ac:spMkLst>
            <pc:docMk/>
            <pc:sldMk cId="3498048498" sldId="1433"/>
            <ac:spMk id="15" creationId="{3FADFB55-F919-F701-73AC-EDDF73C7A2D1}"/>
          </ac:spMkLst>
        </pc:spChg>
        <pc:spChg chg="add del mod">
          <ac:chgData name="Natacha Crooks" userId="df6f74c6a2784893" providerId="LiveId" clId="{C37EAE93-34D6-416A-B205-0E2835DBFCDE}" dt="2022-09-26T17:34:24.939" v="1259" actId="478"/>
          <ac:spMkLst>
            <pc:docMk/>
            <pc:sldMk cId="3498048498" sldId="1433"/>
            <ac:spMk id="16" creationId="{40B49B1E-7931-F24B-746C-3F6ED468C102}"/>
          </ac:spMkLst>
        </pc:spChg>
        <pc:spChg chg="add mod">
          <ac:chgData name="Natacha Crooks" userId="df6f74c6a2784893" providerId="LiveId" clId="{C37EAE93-34D6-416A-B205-0E2835DBFCDE}" dt="2022-09-26T17:36:45.335" v="1320" actId="12789"/>
          <ac:spMkLst>
            <pc:docMk/>
            <pc:sldMk cId="3498048498" sldId="1433"/>
            <ac:spMk id="18" creationId="{6BD56ADB-511D-C075-4B57-273509213AC6}"/>
          </ac:spMkLst>
        </pc:spChg>
        <pc:spChg chg="add del mod">
          <ac:chgData name="Natacha Crooks" userId="df6f74c6a2784893" providerId="LiveId" clId="{C37EAE93-34D6-416A-B205-0E2835DBFCDE}" dt="2022-09-29T13:10:51.211" v="5335" actId="478"/>
          <ac:spMkLst>
            <pc:docMk/>
            <pc:sldMk cId="3498048498" sldId="1433"/>
            <ac:spMk id="19" creationId="{27404D4D-BB69-A9CB-58F5-56689D54D476}"/>
          </ac:spMkLst>
        </pc:spChg>
        <pc:spChg chg="add del mod">
          <ac:chgData name="Natacha Crooks" userId="df6f74c6a2784893" providerId="LiveId" clId="{C37EAE93-34D6-416A-B205-0E2835DBFCDE}" dt="2022-09-26T17:33:13.286" v="1230" actId="478"/>
          <ac:spMkLst>
            <pc:docMk/>
            <pc:sldMk cId="3498048498" sldId="1433"/>
            <ac:spMk id="29" creationId="{3B16B998-9B5B-F9C9-AC75-0174217394B8}"/>
          </ac:spMkLst>
        </pc:spChg>
        <pc:spChg chg="add del mod">
          <ac:chgData name="Natacha Crooks" userId="df6f74c6a2784893" providerId="LiveId" clId="{C37EAE93-34D6-416A-B205-0E2835DBFCDE}" dt="2022-09-26T17:31:42.144" v="1187" actId="478"/>
          <ac:spMkLst>
            <pc:docMk/>
            <pc:sldMk cId="3498048498" sldId="1433"/>
            <ac:spMk id="30" creationId="{56909144-F66E-D938-8313-ADF9160886E6}"/>
          </ac:spMkLst>
        </pc:spChg>
        <pc:spChg chg="add mod">
          <ac:chgData name="Natacha Crooks" userId="df6f74c6a2784893" providerId="LiveId" clId="{C37EAE93-34D6-416A-B205-0E2835DBFCDE}" dt="2022-09-26T17:34:40.713" v="1263" actId="113"/>
          <ac:spMkLst>
            <pc:docMk/>
            <pc:sldMk cId="3498048498" sldId="1433"/>
            <ac:spMk id="31" creationId="{34425EA5-64B6-7A6E-7A8C-43814FC037FA}"/>
          </ac:spMkLst>
        </pc:spChg>
        <pc:spChg chg="add mod">
          <ac:chgData name="Natacha Crooks" userId="df6f74c6a2784893" providerId="LiveId" clId="{C37EAE93-34D6-416A-B205-0E2835DBFCDE}" dt="2022-09-26T17:36:40.066" v="1319" actId="12789"/>
          <ac:spMkLst>
            <pc:docMk/>
            <pc:sldMk cId="3498048498" sldId="1433"/>
            <ac:spMk id="34" creationId="{17194EF9-EECC-4D65-AE7B-4BEEE1B969DA}"/>
          </ac:spMkLst>
        </pc:spChg>
        <pc:spChg chg="add del">
          <ac:chgData name="Natacha Crooks" userId="df6f74c6a2784893" providerId="LiveId" clId="{C37EAE93-34D6-416A-B205-0E2835DBFCDE}" dt="2022-09-26T17:34:18.670" v="1257" actId="11529"/>
          <ac:spMkLst>
            <pc:docMk/>
            <pc:sldMk cId="3498048498" sldId="1433"/>
            <ac:spMk id="35" creationId="{2433719A-A5A1-6FE4-BF47-0B837212BE28}"/>
          </ac:spMkLst>
        </pc:spChg>
        <pc:spChg chg="add mod">
          <ac:chgData name="Natacha Crooks" userId="df6f74c6a2784893" providerId="LiveId" clId="{C37EAE93-34D6-416A-B205-0E2835DBFCDE}" dt="2022-09-29T13:10:56.292" v="5336" actId="1076"/>
          <ac:spMkLst>
            <pc:docMk/>
            <pc:sldMk cId="3498048498" sldId="1433"/>
            <ac:spMk id="36" creationId="{0A39BBFB-E446-4CE9-9E17-72345DF6F1EB}"/>
          </ac:spMkLst>
        </pc:spChg>
        <pc:spChg chg="add mod">
          <ac:chgData name="Natacha Crooks" userId="df6f74c6a2784893" providerId="LiveId" clId="{C37EAE93-34D6-416A-B205-0E2835DBFCDE}" dt="2022-09-26T17:37:39.215" v="1323" actId="1076"/>
          <ac:spMkLst>
            <pc:docMk/>
            <pc:sldMk cId="3498048498" sldId="1433"/>
            <ac:spMk id="37" creationId="{8B3DC71B-BAFA-FEE5-692F-057849C5BD52}"/>
          </ac:spMkLst>
        </pc:spChg>
        <pc:spChg chg="add mod">
          <ac:chgData name="Natacha Crooks" userId="df6f74c6a2784893" providerId="LiveId" clId="{C37EAE93-34D6-416A-B205-0E2835DBFCDE}" dt="2022-09-26T17:35:13.479" v="1303" actId="20577"/>
          <ac:spMkLst>
            <pc:docMk/>
            <pc:sldMk cId="3498048498" sldId="1433"/>
            <ac:spMk id="38" creationId="{34145FDC-6C11-1E5A-9E43-4BB2F7CFCC32}"/>
          </ac:spMkLst>
        </pc:spChg>
        <pc:spChg chg="mod">
          <ac:chgData name="Natacha Crooks" userId="df6f74c6a2784893" providerId="LiveId" clId="{C37EAE93-34D6-416A-B205-0E2835DBFCDE}" dt="2022-09-26T16:54:41.627" v="934" actId="14100"/>
          <ac:spMkLst>
            <pc:docMk/>
            <pc:sldMk cId="3498048498" sldId="1433"/>
            <ac:spMk id="17410" creationId="{00000000-0000-0000-0000-000000000000}"/>
          </ac:spMkLst>
        </pc:spChg>
        <pc:spChg chg="del mod">
          <ac:chgData name="Natacha Crooks" userId="df6f74c6a2784893" providerId="LiveId" clId="{C37EAE93-34D6-416A-B205-0E2835DBFCDE}" dt="2022-09-26T16:54:49.261" v="954" actId="478"/>
          <ac:spMkLst>
            <pc:docMk/>
            <pc:sldMk cId="3498048498" sldId="1433"/>
            <ac:spMk id="575491" creationId="{00000000-0000-0000-0000-000000000000}"/>
          </ac:spMkLst>
        </pc:spChg>
        <pc:grpChg chg="add del mod">
          <ac:chgData name="Natacha Crooks" userId="df6f74c6a2784893" providerId="LiveId" clId="{C37EAE93-34D6-416A-B205-0E2835DBFCDE}" dt="2022-09-26T17:36:20.674" v="1316" actId="165"/>
          <ac:grpSpMkLst>
            <pc:docMk/>
            <pc:sldMk cId="3498048498" sldId="1433"/>
            <ac:grpSpMk id="40" creationId="{5A2FB7B8-50E8-36CD-F28B-DBD238D14276}"/>
          </ac:grpSpMkLst>
        </pc:grpChg>
        <pc:picChg chg="add del mod">
          <ac:chgData name="Natacha Crooks" userId="df6f74c6a2784893" providerId="LiveId" clId="{C37EAE93-34D6-416A-B205-0E2835DBFCDE}" dt="2022-09-26T17:35:17.385" v="1305" actId="478"/>
          <ac:picMkLst>
            <pc:docMk/>
            <pc:sldMk cId="3498048498" sldId="1433"/>
            <ac:picMk id="6" creationId="{221AB267-8FDB-649B-6354-F75C51FB5007}"/>
          </ac:picMkLst>
        </pc:picChg>
        <pc:picChg chg="del mod">
          <ac:chgData name="Natacha Crooks" userId="df6f74c6a2784893" providerId="LiveId" clId="{C37EAE93-34D6-416A-B205-0E2835DBFCDE}" dt="2022-09-26T17:06:59.735" v="963" actId="478"/>
          <ac:picMkLst>
            <pc:docMk/>
            <pc:sldMk cId="3498048498" sldId="1433"/>
            <ac:picMk id="13" creationId="{00000000-0000-0000-0000-000000000000}"/>
          </ac:picMkLst>
        </pc:picChg>
        <pc:cxnChg chg="add mod">
          <ac:chgData name="Natacha Crooks" userId="df6f74c6a2784893" providerId="LiveId" clId="{C37EAE93-34D6-416A-B205-0E2835DBFCDE}" dt="2022-09-26T17:36:26.176" v="1317" actId="12788"/>
          <ac:cxnSpMkLst>
            <pc:docMk/>
            <pc:sldMk cId="3498048498" sldId="1433"/>
            <ac:cxnSpMk id="11" creationId="{718FA06E-1FD8-1A42-7740-24CFB3885ECC}"/>
          </ac:cxnSpMkLst>
        </pc:cxnChg>
        <pc:cxnChg chg="add mod">
          <ac:chgData name="Natacha Crooks" userId="df6f74c6a2784893" providerId="LiveId" clId="{C37EAE93-34D6-416A-B205-0E2835DBFCDE}" dt="2022-09-26T17:36:40.066" v="1319" actId="12789"/>
          <ac:cxnSpMkLst>
            <pc:docMk/>
            <pc:sldMk cId="3498048498" sldId="1433"/>
            <ac:cxnSpMk id="42" creationId="{B29D9DDC-5D24-6A32-C2FE-C8F6947D7F36}"/>
          </ac:cxnSpMkLst>
        </pc:cxnChg>
        <pc:cxnChg chg="add">
          <ac:chgData name="Natacha Crooks" userId="df6f74c6a2784893" providerId="LiveId" clId="{C37EAE93-34D6-416A-B205-0E2835DBFCDE}" dt="2022-09-26T17:37:08.821" v="1321" actId="11529"/>
          <ac:cxnSpMkLst>
            <pc:docMk/>
            <pc:sldMk cId="3498048498" sldId="1433"/>
            <ac:cxnSpMk id="45" creationId="{746107CA-3A2D-5FB2-388F-8E9133C60FF4}"/>
          </ac:cxnSpMkLst>
        </pc:cxnChg>
        <pc:cxnChg chg="add mod">
          <ac:chgData name="Natacha Crooks" userId="df6f74c6a2784893" providerId="LiveId" clId="{C37EAE93-34D6-416A-B205-0E2835DBFCDE}" dt="2022-09-26T17:37:39.215" v="1323" actId="1076"/>
          <ac:cxnSpMkLst>
            <pc:docMk/>
            <pc:sldMk cId="3498048498" sldId="1433"/>
            <ac:cxnSpMk id="47" creationId="{846C9A53-04AA-092F-8470-CEEAE700D111}"/>
          </ac:cxnSpMkLst>
        </pc:cxnChg>
        <pc:cxnChg chg="add mod">
          <ac:chgData name="Natacha Crooks" userId="df6f74c6a2784893" providerId="LiveId" clId="{C37EAE93-34D6-416A-B205-0E2835DBFCDE}" dt="2022-09-26T17:37:48.027" v="1325" actId="14100"/>
          <ac:cxnSpMkLst>
            <pc:docMk/>
            <pc:sldMk cId="3498048498" sldId="1433"/>
            <ac:cxnSpMk id="50" creationId="{30F9DE16-0A6C-2C2B-78C2-2DFEF155E09D}"/>
          </ac:cxnSpMkLst>
        </pc:cxnChg>
        <pc:cxnChg chg="add del mod">
          <ac:chgData name="Natacha Crooks" userId="df6f74c6a2784893" providerId="LiveId" clId="{C37EAE93-34D6-416A-B205-0E2835DBFCDE}" dt="2022-09-26T17:38:04.691" v="1328" actId="478"/>
          <ac:cxnSpMkLst>
            <pc:docMk/>
            <pc:sldMk cId="3498048498" sldId="1433"/>
            <ac:cxnSpMk id="53" creationId="{DFAD60DF-37A5-5739-7158-64A7C61F1AF6}"/>
          </ac:cxnSpMkLst>
        </pc:cxnChg>
        <pc:cxnChg chg="add del mod">
          <ac:chgData name="Natacha Crooks" userId="df6f74c6a2784893" providerId="LiveId" clId="{C37EAE93-34D6-416A-B205-0E2835DBFCDE}" dt="2022-09-26T17:38:22.717" v="1331" actId="478"/>
          <ac:cxnSpMkLst>
            <pc:docMk/>
            <pc:sldMk cId="3498048498" sldId="1433"/>
            <ac:cxnSpMk id="56" creationId="{A357F3D8-B9C8-C7DE-C640-6F02D4E4E30F}"/>
          </ac:cxnSpMkLst>
        </pc:cxnChg>
        <pc:cxnChg chg="add mod">
          <ac:chgData name="Natacha Crooks" userId="df6f74c6a2784893" providerId="LiveId" clId="{C37EAE93-34D6-416A-B205-0E2835DBFCDE}" dt="2022-09-26T17:38:40.142" v="1333" actId="14100"/>
          <ac:cxnSpMkLst>
            <pc:docMk/>
            <pc:sldMk cId="3498048498" sldId="1433"/>
            <ac:cxnSpMk id="59" creationId="{E41A75B0-9322-9D4E-6EDE-B544C9B266D2}"/>
          </ac:cxnSpMkLst>
        </pc:cxnChg>
        <pc:cxnChg chg="add mod">
          <ac:chgData name="Natacha Crooks" userId="df6f74c6a2784893" providerId="LiveId" clId="{C37EAE93-34D6-416A-B205-0E2835DBFCDE}" dt="2022-09-26T17:39:24.526" v="1339" actId="14100"/>
          <ac:cxnSpMkLst>
            <pc:docMk/>
            <pc:sldMk cId="3498048498" sldId="1433"/>
            <ac:cxnSpMk id="62" creationId="{FCCC7E51-0334-B782-F5AB-A008B0E71C3E}"/>
          </ac:cxnSpMkLst>
        </pc:cxnChg>
        <pc:cxnChg chg="add mod">
          <ac:chgData name="Natacha Crooks" userId="df6f74c6a2784893" providerId="LiveId" clId="{C37EAE93-34D6-416A-B205-0E2835DBFCDE}" dt="2022-09-26T17:39:46.054" v="1345" actId="14100"/>
          <ac:cxnSpMkLst>
            <pc:docMk/>
            <pc:sldMk cId="3498048498" sldId="1433"/>
            <ac:cxnSpMk id="575493" creationId="{B15331D7-08C1-599A-DEDF-89E7287D2378}"/>
          </ac:cxnSpMkLst>
        </pc:cxnChg>
        <pc:cxnChg chg="add">
          <ac:chgData name="Natacha Crooks" userId="df6f74c6a2784893" providerId="LiveId" clId="{C37EAE93-34D6-416A-B205-0E2835DBFCDE}" dt="2022-09-26T17:39:58.216" v="1346" actId="11529"/>
          <ac:cxnSpMkLst>
            <pc:docMk/>
            <pc:sldMk cId="3498048498" sldId="1433"/>
            <ac:cxnSpMk id="575499" creationId="{680A7961-509F-A4EA-5701-8F6A25C4AC84}"/>
          </ac:cxnSpMkLst>
        </pc:cxnChg>
        <pc:cxnChg chg="add mod">
          <ac:chgData name="Natacha Crooks" userId="df6f74c6a2784893" providerId="LiveId" clId="{C37EAE93-34D6-416A-B205-0E2835DBFCDE}" dt="2022-09-29T13:11:23.771" v="5340" actId="1076"/>
          <ac:cxnSpMkLst>
            <pc:docMk/>
            <pc:sldMk cId="3498048498" sldId="1433"/>
            <ac:cxnSpMk id="575501" creationId="{598C5EC1-DC1B-E70A-9B0B-148BBB7ECEF2}"/>
          </ac:cxnSpMkLst>
        </pc:cxnChg>
        <pc:cxnChg chg="add mod">
          <ac:chgData name="Natacha Crooks" userId="df6f74c6a2784893" providerId="LiveId" clId="{C37EAE93-34D6-416A-B205-0E2835DBFCDE}" dt="2022-09-29T13:10:56.292" v="5336" actId="1076"/>
          <ac:cxnSpMkLst>
            <pc:docMk/>
            <pc:sldMk cId="3498048498" sldId="1433"/>
            <ac:cxnSpMk id="575504" creationId="{78EB3518-EDA6-1588-1BBD-4BE300C33B87}"/>
          </ac:cxnSpMkLst>
        </pc:cxnChg>
        <pc:cxnChg chg="add del">
          <ac:chgData name="Natacha Crooks" userId="df6f74c6a2784893" providerId="LiveId" clId="{C37EAE93-34D6-416A-B205-0E2835DBFCDE}" dt="2022-09-26T17:40:48.961" v="1352" actId="478"/>
          <ac:cxnSpMkLst>
            <pc:docMk/>
            <pc:sldMk cId="3498048498" sldId="1433"/>
            <ac:cxnSpMk id="575507" creationId="{78B90B05-75AF-4733-3052-1D10925834BF}"/>
          </ac:cxnSpMkLst>
        </pc:cxnChg>
        <pc:cxnChg chg="add mod">
          <ac:chgData name="Natacha Crooks" userId="df6f74c6a2784893" providerId="LiveId" clId="{C37EAE93-34D6-416A-B205-0E2835DBFCDE}" dt="2022-09-26T17:41:05.676" v="1354" actId="14100"/>
          <ac:cxnSpMkLst>
            <pc:docMk/>
            <pc:sldMk cId="3498048498" sldId="1433"/>
            <ac:cxnSpMk id="575509" creationId="{CCB0ADB1-9C7C-F7B6-3C06-031BFF5D3818}"/>
          </ac:cxnSpMkLst>
        </pc:cxnChg>
      </pc:sldChg>
      <pc:sldChg chg="add del">
        <pc:chgData name="Natacha Crooks" userId="df6f74c6a2784893" providerId="LiveId" clId="{C37EAE93-34D6-416A-B205-0E2835DBFCDE}" dt="2022-09-26T17:49:13.801" v="1373" actId="2696"/>
        <pc:sldMkLst>
          <pc:docMk/>
          <pc:sldMk cId="957017309" sldId="1434"/>
        </pc:sldMkLst>
      </pc:sldChg>
      <pc:sldChg chg="modSp new del mod">
        <pc:chgData name="Natacha Crooks" userId="df6f74c6a2784893" providerId="LiveId" clId="{C37EAE93-34D6-416A-B205-0E2835DBFCDE}" dt="2022-09-26T17:59:08.330" v="1764" actId="2696"/>
        <pc:sldMkLst>
          <pc:docMk/>
          <pc:sldMk cId="1303527040" sldId="1434"/>
        </pc:sldMkLst>
        <pc:spChg chg="mod">
          <ac:chgData name="Natacha Crooks" userId="df6f74c6a2784893" providerId="LiveId" clId="{C37EAE93-34D6-416A-B205-0E2835DBFCDE}" dt="2022-09-26T17:50:01.931" v="1428" actId="20577"/>
          <ac:spMkLst>
            <pc:docMk/>
            <pc:sldMk cId="1303527040" sldId="1434"/>
            <ac:spMk id="2" creationId="{DD504054-1A52-5392-FA59-4B957D1439FC}"/>
          </ac:spMkLst>
        </pc:spChg>
        <pc:spChg chg="mod">
          <ac:chgData name="Natacha Crooks" userId="df6f74c6a2784893" providerId="LiveId" clId="{C37EAE93-34D6-416A-B205-0E2835DBFCDE}" dt="2022-09-26T17:50:57.735" v="1510" actId="14100"/>
          <ac:spMkLst>
            <pc:docMk/>
            <pc:sldMk cId="1303527040" sldId="1434"/>
            <ac:spMk id="3" creationId="{9451655E-6130-AC22-0F53-CBA92F1BFEF2}"/>
          </ac:spMkLst>
        </pc:spChg>
      </pc:sldChg>
      <pc:sldChg chg="addSp delSp modSp new mod ord modAnim">
        <pc:chgData name="Natacha Crooks" userId="df6f74c6a2784893" providerId="LiveId" clId="{C37EAE93-34D6-416A-B205-0E2835DBFCDE}" dt="2022-09-26T18:02:39.989" v="1766"/>
        <pc:sldMkLst>
          <pc:docMk/>
          <pc:sldMk cId="3676615498" sldId="1435"/>
        </pc:sldMkLst>
        <pc:spChg chg="mod">
          <ac:chgData name="Natacha Crooks" userId="df6f74c6a2784893" providerId="LiveId" clId="{C37EAE93-34D6-416A-B205-0E2835DBFCDE}" dt="2022-09-26T17:53:15.278" v="1551" actId="14100"/>
          <ac:spMkLst>
            <pc:docMk/>
            <pc:sldMk cId="3676615498" sldId="1435"/>
            <ac:spMk id="2" creationId="{0E62F868-A1B7-9F71-6F46-DA9C3F176AF8}"/>
          </ac:spMkLst>
        </pc:spChg>
        <pc:spChg chg="del">
          <ac:chgData name="Natacha Crooks" userId="df6f74c6a2784893" providerId="LiveId" clId="{C37EAE93-34D6-416A-B205-0E2835DBFCDE}" dt="2022-09-26T17:54:38.202" v="1552" actId="478"/>
          <ac:spMkLst>
            <pc:docMk/>
            <pc:sldMk cId="3676615498" sldId="1435"/>
            <ac:spMk id="3" creationId="{DABA0521-F947-7D09-3FC0-883992639661}"/>
          </ac:spMkLst>
        </pc:spChg>
        <pc:spChg chg="add mod">
          <ac:chgData name="Natacha Crooks" userId="df6f74c6a2784893" providerId="LiveId" clId="{C37EAE93-34D6-416A-B205-0E2835DBFCDE}" dt="2022-09-26T17:58:35.451" v="1716" actId="1076"/>
          <ac:spMkLst>
            <pc:docMk/>
            <pc:sldMk cId="3676615498" sldId="1435"/>
            <ac:spMk id="4" creationId="{54E5E146-D77D-924A-016A-89ADC33E8BF8}"/>
          </ac:spMkLst>
        </pc:spChg>
        <pc:spChg chg="add mod">
          <ac:chgData name="Natacha Crooks" userId="df6f74c6a2784893" providerId="LiveId" clId="{C37EAE93-34D6-416A-B205-0E2835DBFCDE}" dt="2022-09-26T17:58:57.742" v="1763" actId="20577"/>
          <ac:spMkLst>
            <pc:docMk/>
            <pc:sldMk cId="3676615498" sldId="1435"/>
            <ac:spMk id="5" creationId="{7BB715E5-6F30-7F49-E8B6-486D06AB9E38}"/>
          </ac:spMkLst>
        </pc:spChg>
      </pc:sldChg>
      <pc:sldChg chg="addSp delSp modSp new mod modAnim modNotesTx">
        <pc:chgData name="Natacha Crooks" userId="df6f74c6a2784893" providerId="LiveId" clId="{C37EAE93-34D6-416A-B205-0E2835DBFCDE}" dt="2022-09-26T18:40:27.455" v="1926"/>
        <pc:sldMkLst>
          <pc:docMk/>
          <pc:sldMk cId="3271367647" sldId="1436"/>
        </pc:sldMkLst>
        <pc:spChg chg="add mod">
          <ac:chgData name="Natacha Crooks" userId="df6f74c6a2784893" providerId="LiveId" clId="{C37EAE93-34D6-416A-B205-0E2835DBFCDE}" dt="2022-09-26T18:32:10.646" v="1846"/>
          <ac:spMkLst>
            <pc:docMk/>
            <pc:sldMk cId="3271367647" sldId="1436"/>
            <ac:spMk id="2" creationId="{6095B4B2-57D6-ACC7-E897-74A196F2270E}"/>
          </ac:spMkLst>
        </pc:spChg>
        <pc:spChg chg="del">
          <ac:chgData name="Natacha Crooks" userId="df6f74c6a2784893" providerId="LiveId" clId="{C37EAE93-34D6-416A-B205-0E2835DBFCDE}" dt="2022-09-26T18:03:33.497" v="1768"/>
          <ac:spMkLst>
            <pc:docMk/>
            <pc:sldMk cId="3271367647" sldId="1436"/>
            <ac:spMk id="2" creationId="{652E20A1-CB96-31B9-A205-7FDC4771808A}"/>
          </ac:spMkLst>
        </pc:spChg>
        <pc:spChg chg="del mod">
          <ac:chgData name="Natacha Crooks" userId="df6f74c6a2784893" providerId="LiveId" clId="{C37EAE93-34D6-416A-B205-0E2835DBFCDE}" dt="2022-09-26T18:04:06.461" v="1819" actId="478"/>
          <ac:spMkLst>
            <pc:docMk/>
            <pc:sldMk cId="3271367647" sldId="1436"/>
            <ac:spMk id="3" creationId="{F82F5122-F010-8ED1-F54D-D5CE7F8ED26A}"/>
          </ac:spMkLst>
        </pc:spChg>
        <pc:spChg chg="add mod">
          <ac:chgData name="Natacha Crooks" userId="df6f74c6a2784893" providerId="LiveId" clId="{C37EAE93-34D6-416A-B205-0E2835DBFCDE}" dt="2022-09-26T18:21:28.798" v="1824" actId="1076"/>
          <ac:spMkLst>
            <pc:docMk/>
            <pc:sldMk cId="3271367647" sldId="1436"/>
            <ac:spMk id="4" creationId="{59C3BD9E-5DD6-54A3-BBD7-D39DD94C56A0}"/>
          </ac:spMkLst>
        </pc:spChg>
        <pc:spChg chg="add del mod">
          <ac:chgData name="Natacha Crooks" userId="df6f74c6a2784893" providerId="LiveId" clId="{C37EAE93-34D6-416A-B205-0E2835DBFCDE}" dt="2022-09-26T18:32:01.935" v="1845" actId="478"/>
          <ac:spMkLst>
            <pc:docMk/>
            <pc:sldMk cId="3271367647" sldId="1436"/>
            <ac:spMk id="27" creationId="{986B4FE8-F7B8-6046-D069-445381EA42CA}"/>
          </ac:spMkLst>
        </pc:spChg>
        <pc:spChg chg="add mod">
          <ac:chgData name="Natacha Crooks" userId="df6f74c6a2784893" providerId="LiveId" clId="{C37EAE93-34D6-416A-B205-0E2835DBFCDE}" dt="2022-09-26T18:40:19.660" v="1924" actId="20577"/>
          <ac:spMkLst>
            <pc:docMk/>
            <pc:sldMk cId="3271367647" sldId="1436"/>
            <ac:spMk id="30" creationId="{85A11082-D187-BB15-3F68-25E376549F08}"/>
          </ac:spMkLst>
        </pc:spChg>
        <pc:spChg chg="add mod">
          <ac:chgData name="Natacha Crooks" userId="df6f74c6a2784893" providerId="LiveId" clId="{C37EAE93-34D6-416A-B205-0E2835DBFCDE}" dt="2022-09-26T18:33:29.308" v="1918" actId="255"/>
          <ac:spMkLst>
            <pc:docMk/>
            <pc:sldMk cId="3271367647" sldId="1436"/>
            <ac:spMk id="31" creationId="{0E28B25B-AE4C-665C-99A5-DA4FB8228A4E}"/>
          </ac:spMkLst>
        </pc:spChg>
        <pc:picChg chg="add mod">
          <ac:chgData name="Natacha Crooks" userId="df6f74c6a2784893" providerId="LiveId" clId="{C37EAE93-34D6-416A-B205-0E2835DBFCDE}" dt="2022-09-26T18:22:25.329" v="1831" actId="1076"/>
          <ac:picMkLst>
            <pc:docMk/>
            <pc:sldMk cId="3271367647" sldId="1436"/>
            <ac:picMk id="6" creationId="{5B5AB1DF-1E9C-59F2-DE5C-459127434821}"/>
          </ac:picMkLst>
        </pc:picChg>
        <pc:picChg chg="add mod">
          <ac:chgData name="Natacha Crooks" userId="df6f74c6a2784893" providerId="LiveId" clId="{C37EAE93-34D6-416A-B205-0E2835DBFCDE}" dt="2022-09-26T18:22:25.329" v="1831" actId="1076"/>
          <ac:picMkLst>
            <pc:docMk/>
            <pc:sldMk cId="3271367647" sldId="1436"/>
            <ac:picMk id="8" creationId="{2FEBF872-BE33-E7EE-F641-33471D08C877}"/>
          </ac:picMkLst>
        </pc:picChg>
        <pc:picChg chg="add mod">
          <ac:chgData name="Natacha Crooks" userId="df6f74c6a2784893" providerId="LiveId" clId="{C37EAE93-34D6-416A-B205-0E2835DBFCDE}" dt="2022-09-26T18:22:25.329" v="1831" actId="1076"/>
          <ac:picMkLst>
            <pc:docMk/>
            <pc:sldMk cId="3271367647" sldId="1436"/>
            <ac:picMk id="10" creationId="{FF242CB7-22EB-4789-7EED-674DC72DBB94}"/>
          </ac:picMkLst>
        </pc:picChg>
        <pc:picChg chg="add mod">
          <ac:chgData name="Natacha Crooks" userId="df6f74c6a2784893" providerId="LiveId" clId="{C37EAE93-34D6-416A-B205-0E2835DBFCDE}" dt="2022-09-26T18:22:25.329" v="1831" actId="1076"/>
          <ac:picMkLst>
            <pc:docMk/>
            <pc:sldMk cId="3271367647" sldId="1436"/>
            <ac:picMk id="12" creationId="{BFD969D3-8303-80B3-B309-7C9611F2AE5A}"/>
          </ac:picMkLst>
        </pc:picChg>
        <pc:picChg chg="add mod">
          <ac:chgData name="Natacha Crooks" userId="df6f74c6a2784893" providerId="LiveId" clId="{C37EAE93-34D6-416A-B205-0E2835DBFCDE}" dt="2022-09-26T18:22:25.329" v="1831" actId="1076"/>
          <ac:picMkLst>
            <pc:docMk/>
            <pc:sldMk cId="3271367647" sldId="1436"/>
            <ac:picMk id="14" creationId="{C00DB10B-6E7E-19F3-0644-02DE2D0E43B1}"/>
          </ac:picMkLst>
        </pc:picChg>
        <pc:picChg chg="add mod">
          <ac:chgData name="Natacha Crooks" userId="df6f74c6a2784893" providerId="LiveId" clId="{C37EAE93-34D6-416A-B205-0E2835DBFCDE}" dt="2022-09-26T18:22:25.329" v="1831" actId="1076"/>
          <ac:picMkLst>
            <pc:docMk/>
            <pc:sldMk cId="3271367647" sldId="1436"/>
            <ac:picMk id="16" creationId="{9C623400-5ECB-24C8-48A5-0E228AB1A156}"/>
          </ac:picMkLst>
        </pc:picChg>
        <pc:picChg chg="add mod">
          <ac:chgData name="Natacha Crooks" userId="df6f74c6a2784893" providerId="LiveId" clId="{C37EAE93-34D6-416A-B205-0E2835DBFCDE}" dt="2022-09-26T18:22:25.329" v="1831" actId="1076"/>
          <ac:picMkLst>
            <pc:docMk/>
            <pc:sldMk cId="3271367647" sldId="1436"/>
            <ac:picMk id="18" creationId="{9E9D0BD4-CE23-AD2F-FC52-A2D70D983DDE}"/>
          </ac:picMkLst>
        </pc:picChg>
        <pc:picChg chg="add mod">
          <ac:chgData name="Natacha Crooks" userId="df6f74c6a2784893" providerId="LiveId" clId="{C37EAE93-34D6-416A-B205-0E2835DBFCDE}" dt="2022-09-26T18:22:25.329" v="1831" actId="1076"/>
          <ac:picMkLst>
            <pc:docMk/>
            <pc:sldMk cId="3271367647" sldId="1436"/>
            <ac:picMk id="20" creationId="{B10DDFE3-AF29-8C91-C6F8-B17F0A0B18E8}"/>
          </ac:picMkLst>
        </pc:picChg>
        <pc:picChg chg="add mod">
          <ac:chgData name="Natacha Crooks" userId="df6f74c6a2784893" providerId="LiveId" clId="{C37EAE93-34D6-416A-B205-0E2835DBFCDE}" dt="2022-09-26T18:22:25.329" v="1831" actId="1076"/>
          <ac:picMkLst>
            <pc:docMk/>
            <pc:sldMk cId="3271367647" sldId="1436"/>
            <ac:picMk id="22" creationId="{AE5A53B4-C06E-A300-C6AC-22979D032B54}"/>
          </ac:picMkLst>
        </pc:picChg>
        <pc:picChg chg="add mod">
          <ac:chgData name="Natacha Crooks" userId="df6f74c6a2784893" providerId="LiveId" clId="{C37EAE93-34D6-416A-B205-0E2835DBFCDE}" dt="2022-09-26T18:30:27.801" v="1839" actId="14100"/>
          <ac:picMkLst>
            <pc:docMk/>
            <pc:sldMk cId="3271367647" sldId="1436"/>
            <ac:picMk id="24" creationId="{1F3D8569-9326-13A3-2FAE-6B658772732D}"/>
          </ac:picMkLst>
        </pc:picChg>
        <pc:picChg chg="add mod">
          <ac:chgData name="Natacha Crooks" userId="df6f74c6a2784893" providerId="LiveId" clId="{C37EAE93-34D6-416A-B205-0E2835DBFCDE}" dt="2022-09-26T18:31:58.226" v="1844" actId="1076"/>
          <ac:picMkLst>
            <pc:docMk/>
            <pc:sldMk cId="3271367647" sldId="1436"/>
            <ac:picMk id="26" creationId="{96DEC8EF-EE0C-8AF7-10A7-355BE9567852}"/>
          </ac:picMkLst>
        </pc:picChg>
      </pc:sldChg>
      <pc:sldChg chg="addSp modSp new mod modAnim">
        <pc:chgData name="Natacha Crooks" userId="df6f74c6a2784893" providerId="LiveId" clId="{C37EAE93-34D6-416A-B205-0E2835DBFCDE}" dt="2022-09-26T19:18:20.410" v="2887" actId="20577"/>
        <pc:sldMkLst>
          <pc:docMk/>
          <pc:sldMk cId="1420787643" sldId="1437"/>
        </pc:sldMkLst>
        <pc:spChg chg="mod">
          <ac:chgData name="Natacha Crooks" userId="df6f74c6a2784893" providerId="LiveId" clId="{C37EAE93-34D6-416A-B205-0E2835DBFCDE}" dt="2022-09-26T19:18:20.410" v="2887" actId="20577"/>
          <ac:spMkLst>
            <pc:docMk/>
            <pc:sldMk cId="1420787643" sldId="1437"/>
            <ac:spMk id="2" creationId="{076B673C-1773-246F-2199-2E8D2F04AFFA}"/>
          </ac:spMkLst>
        </pc:spChg>
        <pc:spChg chg="mod">
          <ac:chgData name="Natacha Crooks" userId="df6f74c6a2784893" providerId="LiveId" clId="{C37EAE93-34D6-416A-B205-0E2835DBFCDE}" dt="2022-09-26T19:13:26.042" v="2510" actId="1076"/>
          <ac:spMkLst>
            <pc:docMk/>
            <pc:sldMk cId="1420787643" sldId="1437"/>
            <ac:spMk id="3" creationId="{5BE2107D-9422-A6C7-3E25-9EA083223791}"/>
          </ac:spMkLst>
        </pc:spChg>
        <pc:spChg chg="add mod">
          <ac:chgData name="Natacha Crooks" userId="df6f74c6a2784893" providerId="LiveId" clId="{C37EAE93-34D6-416A-B205-0E2835DBFCDE}" dt="2022-09-26T19:16:57.166" v="2861" actId="207"/>
          <ac:spMkLst>
            <pc:docMk/>
            <pc:sldMk cId="1420787643" sldId="1437"/>
            <ac:spMk id="4" creationId="{EECE82DA-6045-C781-4EC5-BCCE02111505}"/>
          </ac:spMkLst>
        </pc:spChg>
        <pc:spChg chg="add mod">
          <ac:chgData name="Natacha Crooks" userId="df6f74c6a2784893" providerId="LiveId" clId="{C37EAE93-34D6-416A-B205-0E2835DBFCDE}" dt="2022-09-26T19:14:18.420" v="2594" actId="20577"/>
          <ac:spMkLst>
            <pc:docMk/>
            <pc:sldMk cId="1420787643" sldId="1437"/>
            <ac:spMk id="5" creationId="{0A9F11D6-CA6D-A448-3C58-928AC57A6CFB}"/>
          </ac:spMkLst>
        </pc:spChg>
        <pc:spChg chg="add mod">
          <ac:chgData name="Natacha Crooks" userId="df6f74c6a2784893" providerId="LiveId" clId="{C37EAE93-34D6-416A-B205-0E2835DBFCDE}" dt="2022-09-26T19:12:56.108" v="2481" actId="20577"/>
          <ac:spMkLst>
            <pc:docMk/>
            <pc:sldMk cId="1420787643" sldId="1437"/>
            <ac:spMk id="6" creationId="{B4C9D5F2-A12E-18DE-20F8-171CA7FFEE70}"/>
          </ac:spMkLst>
        </pc:spChg>
        <pc:spChg chg="add mod">
          <ac:chgData name="Natacha Crooks" userId="df6f74c6a2784893" providerId="LiveId" clId="{C37EAE93-34D6-416A-B205-0E2835DBFCDE}" dt="2022-09-26T19:13:15.268" v="2509" actId="20577"/>
          <ac:spMkLst>
            <pc:docMk/>
            <pc:sldMk cId="1420787643" sldId="1437"/>
            <ac:spMk id="7" creationId="{9A557225-40BF-46D7-A546-8EBC5110CD7C}"/>
          </ac:spMkLst>
        </pc:spChg>
      </pc:sldChg>
      <pc:sldChg chg="modSp add mod">
        <pc:chgData name="Natacha Crooks" userId="df6f74c6a2784893" providerId="LiveId" clId="{C37EAE93-34D6-416A-B205-0E2835DBFCDE}" dt="2022-09-26T19:18:25.182" v="2893" actId="20577"/>
        <pc:sldMkLst>
          <pc:docMk/>
          <pc:sldMk cId="1652559788" sldId="1438"/>
        </pc:sldMkLst>
        <pc:spChg chg="mod">
          <ac:chgData name="Natacha Crooks" userId="df6f74c6a2784893" providerId="LiveId" clId="{C37EAE93-34D6-416A-B205-0E2835DBFCDE}" dt="2022-09-26T19:18:25.182" v="2893" actId="20577"/>
          <ac:spMkLst>
            <pc:docMk/>
            <pc:sldMk cId="1652559788" sldId="1438"/>
            <ac:spMk id="2" creationId="{076B673C-1773-246F-2199-2E8D2F04AFFA}"/>
          </ac:spMkLst>
        </pc:spChg>
        <pc:spChg chg="mod">
          <ac:chgData name="Natacha Crooks" userId="df6f74c6a2784893" providerId="LiveId" clId="{C37EAE93-34D6-416A-B205-0E2835DBFCDE}" dt="2022-09-26T19:14:00.488" v="2556" actId="20577"/>
          <ac:spMkLst>
            <pc:docMk/>
            <pc:sldMk cId="1652559788" sldId="1438"/>
            <ac:spMk id="3" creationId="{5BE2107D-9422-A6C7-3E25-9EA083223791}"/>
          </ac:spMkLst>
        </pc:spChg>
        <pc:spChg chg="mod">
          <ac:chgData name="Natacha Crooks" userId="df6f74c6a2784893" providerId="LiveId" clId="{C37EAE93-34D6-416A-B205-0E2835DBFCDE}" dt="2022-09-26T19:16:51.805" v="2860" actId="207"/>
          <ac:spMkLst>
            <pc:docMk/>
            <pc:sldMk cId="1652559788" sldId="1438"/>
            <ac:spMk id="4" creationId="{EECE82DA-6045-C781-4EC5-BCCE02111505}"/>
          </ac:spMkLst>
        </pc:spChg>
        <pc:spChg chg="mod">
          <ac:chgData name="Natacha Crooks" userId="df6f74c6a2784893" providerId="LiveId" clId="{C37EAE93-34D6-416A-B205-0E2835DBFCDE}" dt="2022-09-26T19:14:37.885" v="2619" actId="20577"/>
          <ac:spMkLst>
            <pc:docMk/>
            <pc:sldMk cId="1652559788" sldId="1438"/>
            <ac:spMk id="5" creationId="{0A9F11D6-CA6D-A448-3C58-928AC57A6CFB}"/>
          </ac:spMkLst>
        </pc:spChg>
      </pc:sldChg>
      <pc:sldChg chg="modSp add mod">
        <pc:chgData name="Natacha Crooks" userId="df6f74c6a2784893" providerId="LiveId" clId="{C37EAE93-34D6-416A-B205-0E2835DBFCDE}" dt="2022-09-26T19:18:36.318" v="2899" actId="20577"/>
        <pc:sldMkLst>
          <pc:docMk/>
          <pc:sldMk cId="307985025" sldId="1439"/>
        </pc:sldMkLst>
        <pc:spChg chg="mod">
          <ac:chgData name="Natacha Crooks" userId="df6f74c6a2784893" providerId="LiveId" clId="{C37EAE93-34D6-416A-B205-0E2835DBFCDE}" dt="2022-09-26T19:18:36.318" v="2899" actId="20577"/>
          <ac:spMkLst>
            <pc:docMk/>
            <pc:sldMk cId="307985025" sldId="1439"/>
            <ac:spMk id="2" creationId="{076B673C-1773-246F-2199-2E8D2F04AFFA}"/>
          </ac:spMkLst>
        </pc:spChg>
        <pc:spChg chg="mod">
          <ac:chgData name="Natacha Crooks" userId="df6f74c6a2784893" providerId="LiveId" clId="{C37EAE93-34D6-416A-B205-0E2835DBFCDE}" dt="2022-09-26T19:17:18.552" v="2870" actId="20577"/>
          <ac:spMkLst>
            <pc:docMk/>
            <pc:sldMk cId="307985025" sldId="1439"/>
            <ac:spMk id="3" creationId="{5BE2107D-9422-A6C7-3E25-9EA083223791}"/>
          </ac:spMkLst>
        </pc:spChg>
        <pc:spChg chg="mod">
          <ac:chgData name="Natacha Crooks" userId="df6f74c6a2784893" providerId="LiveId" clId="{C37EAE93-34D6-416A-B205-0E2835DBFCDE}" dt="2022-09-26T19:16:42.778" v="2859" actId="20577"/>
          <ac:spMkLst>
            <pc:docMk/>
            <pc:sldMk cId="307985025" sldId="1439"/>
            <ac:spMk id="4" creationId="{EECE82DA-6045-C781-4EC5-BCCE02111505}"/>
          </ac:spMkLst>
        </pc:spChg>
        <pc:spChg chg="mod">
          <ac:chgData name="Natacha Crooks" userId="df6f74c6a2784893" providerId="LiveId" clId="{C37EAE93-34D6-416A-B205-0E2835DBFCDE}" dt="2022-09-26T19:16:34.074" v="2857" actId="1076"/>
          <ac:spMkLst>
            <pc:docMk/>
            <pc:sldMk cId="307985025" sldId="1439"/>
            <ac:spMk id="5" creationId="{0A9F11D6-CA6D-A448-3C58-928AC57A6CFB}"/>
          </ac:spMkLst>
        </pc:spChg>
        <pc:spChg chg="mod">
          <ac:chgData name="Natacha Crooks" userId="df6f74c6a2784893" providerId="LiveId" clId="{C37EAE93-34D6-416A-B205-0E2835DBFCDE}" dt="2022-09-26T19:16:29.783" v="2856" actId="1076"/>
          <ac:spMkLst>
            <pc:docMk/>
            <pc:sldMk cId="307985025" sldId="1439"/>
            <ac:spMk id="6" creationId="{B4C9D5F2-A12E-18DE-20F8-171CA7FFEE70}"/>
          </ac:spMkLst>
        </pc:spChg>
      </pc:sldChg>
      <pc:sldChg chg="addSp delSp modSp add mod modAnim">
        <pc:chgData name="Natacha Crooks" userId="df6f74c6a2784893" providerId="LiveId" clId="{C37EAE93-34D6-416A-B205-0E2835DBFCDE}" dt="2022-09-26T19:22:56.749" v="3010" actId="20577"/>
        <pc:sldMkLst>
          <pc:docMk/>
          <pc:sldMk cId="82962863" sldId="1440"/>
        </pc:sldMkLst>
        <pc:spChg chg="add mod">
          <ac:chgData name="Natacha Crooks" userId="df6f74c6a2784893" providerId="LiveId" clId="{C37EAE93-34D6-416A-B205-0E2835DBFCDE}" dt="2022-09-26T19:22:54.275" v="3008" actId="20577"/>
          <ac:spMkLst>
            <pc:docMk/>
            <pc:sldMk cId="82962863" sldId="1440"/>
            <ac:spMk id="2" creationId="{D9AAB530-3333-7CCD-8A52-F30AE97F7BD7}"/>
          </ac:spMkLst>
        </pc:spChg>
        <pc:spChg chg="add mod">
          <ac:chgData name="Natacha Crooks" userId="df6f74c6a2784893" providerId="LiveId" clId="{C37EAE93-34D6-416A-B205-0E2835DBFCDE}" dt="2022-09-26T19:22:56.749" v="3010" actId="20577"/>
          <ac:spMkLst>
            <pc:docMk/>
            <pc:sldMk cId="82962863" sldId="1440"/>
            <ac:spMk id="3" creationId="{B1A3762E-196E-36FD-C6AA-EB3D3D9B0B59}"/>
          </ac:spMkLst>
        </pc:spChg>
        <pc:spChg chg="add mod">
          <ac:chgData name="Natacha Crooks" userId="df6f74c6a2784893" providerId="LiveId" clId="{C37EAE93-34D6-416A-B205-0E2835DBFCDE}" dt="2022-09-26T19:22:44.413" v="3004" actId="207"/>
          <ac:spMkLst>
            <pc:docMk/>
            <pc:sldMk cId="82962863" sldId="1440"/>
            <ac:spMk id="4" creationId="{38C4CF9B-F0FF-A3AF-AB42-F928EF8AAD9B}"/>
          </ac:spMkLst>
        </pc:spChg>
        <pc:spChg chg="del mod">
          <ac:chgData name="Natacha Crooks" userId="df6f74c6a2784893" providerId="LiveId" clId="{C37EAE93-34D6-416A-B205-0E2835DBFCDE}" dt="2022-09-26T19:20:50.803" v="2977" actId="478"/>
          <ac:spMkLst>
            <pc:docMk/>
            <pc:sldMk cId="82962863" sldId="1440"/>
            <ac:spMk id="19459" creationId="{00000000-0000-0000-0000-000000000000}"/>
          </ac:spMkLst>
        </pc:spChg>
      </pc:sldChg>
      <pc:sldChg chg="add del">
        <pc:chgData name="Natacha Crooks" userId="df6f74c6a2784893" providerId="LiveId" clId="{C37EAE93-34D6-416A-B205-0E2835DBFCDE}" dt="2022-09-26T19:18:52.250" v="2901" actId="47"/>
        <pc:sldMkLst>
          <pc:docMk/>
          <pc:sldMk cId="2008899876" sldId="1440"/>
        </pc:sldMkLst>
      </pc:sldChg>
      <pc:sldChg chg="modSp add mod ord">
        <pc:chgData name="Natacha Crooks" userId="df6f74c6a2784893" providerId="LiveId" clId="{C37EAE93-34D6-416A-B205-0E2835DBFCDE}" dt="2022-09-29T14:58:29.431" v="7365" actId="14100"/>
        <pc:sldMkLst>
          <pc:docMk/>
          <pc:sldMk cId="1318481876" sldId="1442"/>
        </pc:sldMkLst>
        <pc:spChg chg="mod">
          <ac:chgData name="Natacha Crooks" userId="df6f74c6a2784893" providerId="LiveId" clId="{C37EAE93-34D6-416A-B205-0E2835DBFCDE}" dt="2022-09-29T14:57:16.514" v="7146" actId="20577"/>
          <ac:spMkLst>
            <pc:docMk/>
            <pc:sldMk cId="1318481876" sldId="1442"/>
            <ac:spMk id="22531" creationId="{00000000-0000-0000-0000-000000000000}"/>
          </ac:spMkLst>
        </pc:spChg>
        <pc:spChg chg="mod">
          <ac:chgData name="Natacha Crooks" userId="df6f74c6a2784893" providerId="LiveId" clId="{C37EAE93-34D6-416A-B205-0E2835DBFCDE}" dt="2022-09-29T14:58:29.431" v="7365" actId="14100"/>
          <ac:spMkLst>
            <pc:docMk/>
            <pc:sldMk cId="1318481876" sldId="1442"/>
            <ac:spMk id="580611" creationId="{00000000-0000-0000-0000-000000000000}"/>
          </ac:spMkLst>
        </pc:spChg>
      </pc:sldChg>
      <pc:sldChg chg="addSp delSp modSp add mod ord delAnim modAnim">
        <pc:chgData name="Natacha Crooks" userId="df6f74c6a2784893" providerId="LiveId" clId="{C37EAE93-34D6-416A-B205-0E2835DBFCDE}" dt="2022-09-29T14:19:19.300" v="6028"/>
        <pc:sldMkLst>
          <pc:docMk/>
          <pc:sldMk cId="3629915325" sldId="1443"/>
        </pc:sldMkLst>
        <pc:spChg chg="mod">
          <ac:chgData name="Natacha Crooks" userId="df6f74c6a2784893" providerId="LiveId" clId="{C37EAE93-34D6-416A-B205-0E2835DBFCDE}" dt="2022-09-29T14:10:03.457" v="5960" actId="20577"/>
          <ac:spMkLst>
            <pc:docMk/>
            <pc:sldMk cId="3629915325" sldId="1443"/>
            <ac:spMk id="9" creationId="{00000000-0000-0000-0000-000000000000}"/>
          </ac:spMkLst>
        </pc:spChg>
        <pc:spChg chg="add del mod">
          <ac:chgData name="Natacha Crooks" userId="df6f74c6a2784893" providerId="LiveId" clId="{C37EAE93-34D6-416A-B205-0E2835DBFCDE}" dt="2022-09-29T14:13:13.045" v="6006" actId="478"/>
          <ac:spMkLst>
            <pc:docMk/>
            <pc:sldMk cId="3629915325" sldId="1443"/>
            <ac:spMk id="11" creationId="{94F5D082-FAFB-2025-3056-9D1CF8369ACB}"/>
          </ac:spMkLst>
        </pc:spChg>
        <pc:spChg chg="add del">
          <ac:chgData name="Natacha Crooks" userId="df6f74c6a2784893" providerId="LiveId" clId="{C37EAE93-34D6-416A-B205-0E2835DBFCDE}" dt="2022-09-29T14:19:00.663" v="6025" actId="478"/>
          <ac:spMkLst>
            <pc:docMk/>
            <pc:sldMk cId="3629915325" sldId="1443"/>
            <ac:spMk id="12" creationId="{158116CC-E91F-3705-BEF1-7E784E9D192D}"/>
          </ac:spMkLst>
        </pc:spChg>
        <pc:spChg chg="mod">
          <ac:chgData name="Natacha Crooks" userId="df6f74c6a2784893" providerId="LiveId" clId="{C37EAE93-34D6-416A-B205-0E2835DBFCDE}" dt="2022-09-29T14:15:05.158" v="6017" actId="207"/>
          <ac:spMkLst>
            <pc:docMk/>
            <pc:sldMk cId="3629915325" sldId="1443"/>
            <ac:spMk id="23558" creationId="{00000000-0000-0000-0000-000000000000}"/>
          </ac:spMkLst>
        </pc:spChg>
        <pc:spChg chg="mod">
          <ac:chgData name="Natacha Crooks" userId="df6f74c6a2784893" providerId="LiveId" clId="{C37EAE93-34D6-416A-B205-0E2835DBFCDE}" dt="2022-09-29T14:15:00.905" v="6016" actId="207"/>
          <ac:spMkLst>
            <pc:docMk/>
            <pc:sldMk cId="3629915325" sldId="1443"/>
            <ac:spMk id="23559" creationId="{00000000-0000-0000-0000-000000000000}"/>
          </ac:spMkLst>
        </pc:spChg>
        <pc:spChg chg="mod">
          <ac:chgData name="Natacha Crooks" userId="df6f74c6a2784893" providerId="LiveId" clId="{C37EAE93-34D6-416A-B205-0E2835DBFCDE}" dt="2022-09-29T14:15:24.325" v="6019" actId="207"/>
          <ac:spMkLst>
            <pc:docMk/>
            <pc:sldMk cId="3629915325" sldId="1443"/>
            <ac:spMk id="23560" creationId="{00000000-0000-0000-0000-000000000000}"/>
          </ac:spMkLst>
        </pc:spChg>
        <pc:spChg chg="mod">
          <ac:chgData name="Natacha Crooks" userId="df6f74c6a2784893" providerId="LiveId" clId="{C37EAE93-34D6-416A-B205-0E2835DBFCDE}" dt="2022-09-29T14:16:02" v="6023" actId="207"/>
          <ac:spMkLst>
            <pc:docMk/>
            <pc:sldMk cId="3629915325" sldId="1443"/>
            <ac:spMk id="23561"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62" creationId="{00000000-0000-0000-0000-000000000000}"/>
          </ac:spMkLst>
        </pc:spChg>
        <pc:spChg chg="mod">
          <ac:chgData name="Natacha Crooks" userId="df6f74c6a2784893" providerId="LiveId" clId="{C37EAE93-34D6-416A-B205-0E2835DBFCDE}" dt="2022-09-29T14:14:56.421" v="6015" actId="207"/>
          <ac:spMkLst>
            <pc:docMk/>
            <pc:sldMk cId="3629915325" sldId="1443"/>
            <ac:spMk id="23563" creationId="{00000000-0000-0000-0000-000000000000}"/>
          </ac:spMkLst>
        </pc:spChg>
        <pc:spChg chg="mod">
          <ac:chgData name="Natacha Crooks" userId="df6f74c6a2784893" providerId="LiveId" clId="{C37EAE93-34D6-416A-B205-0E2835DBFCDE}" dt="2022-09-29T14:16:05.485" v="6024" actId="207"/>
          <ac:spMkLst>
            <pc:docMk/>
            <pc:sldMk cId="3629915325" sldId="1443"/>
            <ac:spMk id="23564"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65"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66"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67"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68" creationId="{00000000-0000-0000-0000-000000000000}"/>
          </ac:spMkLst>
        </pc:spChg>
        <pc:spChg chg="mod">
          <ac:chgData name="Natacha Crooks" userId="df6f74c6a2784893" providerId="LiveId" clId="{C37EAE93-34D6-416A-B205-0E2835DBFCDE}" dt="2022-09-29T14:14:41.771" v="6014" actId="207"/>
          <ac:spMkLst>
            <pc:docMk/>
            <pc:sldMk cId="3629915325" sldId="1443"/>
            <ac:spMk id="23569" creationId="{00000000-0000-0000-0000-000000000000}"/>
          </ac:spMkLst>
        </pc:spChg>
        <pc:spChg chg="mod">
          <ac:chgData name="Natacha Crooks" userId="df6f74c6a2784893" providerId="LiveId" clId="{C37EAE93-34D6-416A-B205-0E2835DBFCDE}" dt="2022-09-29T14:15:15.074" v="6018" actId="207"/>
          <ac:spMkLst>
            <pc:docMk/>
            <pc:sldMk cId="3629915325" sldId="1443"/>
            <ac:spMk id="23570" creationId="{00000000-0000-0000-0000-000000000000}"/>
          </ac:spMkLst>
        </pc:spChg>
        <pc:spChg chg="mod">
          <ac:chgData name="Natacha Crooks" userId="df6f74c6a2784893" providerId="LiveId" clId="{C37EAE93-34D6-416A-B205-0E2835DBFCDE}" dt="2022-09-29T14:15:47.982" v="6020" actId="207"/>
          <ac:spMkLst>
            <pc:docMk/>
            <pc:sldMk cId="3629915325" sldId="1443"/>
            <ac:spMk id="23571"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72" creationId="{00000000-0000-0000-0000-000000000000}"/>
          </ac:spMkLst>
        </pc:spChg>
        <pc:spChg chg="mod">
          <ac:chgData name="Natacha Crooks" userId="df6f74c6a2784893" providerId="LiveId" clId="{C37EAE93-34D6-416A-B205-0E2835DBFCDE}" dt="2022-09-29T14:14:41.771" v="6014" actId="207"/>
          <ac:spMkLst>
            <pc:docMk/>
            <pc:sldMk cId="3629915325" sldId="1443"/>
            <ac:spMk id="23573" creationId="{00000000-0000-0000-0000-000000000000}"/>
          </ac:spMkLst>
        </pc:spChg>
        <pc:spChg chg="mod">
          <ac:chgData name="Natacha Crooks" userId="df6f74c6a2784893" providerId="LiveId" clId="{C37EAE93-34D6-416A-B205-0E2835DBFCDE}" dt="2022-09-29T14:15:47.982" v="6020" actId="207"/>
          <ac:spMkLst>
            <pc:docMk/>
            <pc:sldMk cId="3629915325" sldId="1443"/>
            <ac:spMk id="23574" creationId="{00000000-0000-0000-0000-000000000000}"/>
          </ac:spMkLst>
        </pc:spChg>
        <pc:spChg chg="mod">
          <ac:chgData name="Natacha Crooks" userId="df6f74c6a2784893" providerId="LiveId" clId="{C37EAE93-34D6-416A-B205-0E2835DBFCDE}" dt="2022-09-29T14:13:16.593" v="6008" actId="122"/>
          <ac:spMkLst>
            <pc:docMk/>
            <pc:sldMk cId="3629915325" sldId="1443"/>
            <ac:spMk id="23575" creationId="{00000000-0000-0000-0000-000000000000}"/>
          </ac:spMkLst>
        </pc:spChg>
        <pc:spChg chg="mod">
          <ac:chgData name="Natacha Crooks" userId="df6f74c6a2784893" providerId="LiveId" clId="{C37EAE93-34D6-416A-B205-0E2835DBFCDE}" dt="2022-09-29T14:14:36.514" v="6013" actId="207"/>
          <ac:spMkLst>
            <pc:docMk/>
            <pc:sldMk cId="3629915325" sldId="1443"/>
            <ac:spMk id="23576" creationId="{00000000-0000-0000-0000-000000000000}"/>
          </ac:spMkLst>
        </pc:spChg>
        <pc:spChg chg="mod">
          <ac:chgData name="Natacha Crooks" userId="df6f74c6a2784893" providerId="LiveId" clId="{C37EAE93-34D6-416A-B205-0E2835DBFCDE}" dt="2022-09-29T14:15:54.093" v="6021" actId="207"/>
          <ac:spMkLst>
            <pc:docMk/>
            <pc:sldMk cId="3629915325" sldId="1443"/>
            <ac:spMk id="23577" creationId="{00000000-0000-0000-0000-000000000000}"/>
          </ac:spMkLst>
        </pc:spChg>
        <pc:spChg chg="mod">
          <ac:chgData name="Natacha Crooks" userId="df6f74c6a2784893" providerId="LiveId" clId="{C37EAE93-34D6-416A-B205-0E2835DBFCDE}" dt="2022-09-29T14:15:57.146" v="6022" actId="207"/>
          <ac:spMkLst>
            <pc:docMk/>
            <pc:sldMk cId="3629915325" sldId="1443"/>
            <ac:spMk id="23578" creationId="{00000000-0000-0000-0000-000000000000}"/>
          </ac:spMkLst>
        </pc:spChg>
        <pc:spChg chg="mod">
          <ac:chgData name="Natacha Crooks" userId="df6f74c6a2784893" providerId="LiveId" clId="{C37EAE93-34D6-416A-B205-0E2835DBFCDE}" dt="2022-09-29T14:10:50.362" v="5980" actId="1076"/>
          <ac:spMkLst>
            <pc:docMk/>
            <pc:sldMk cId="3629915325" sldId="1443"/>
            <ac:spMk id="581635" creationId="{00000000-0000-0000-0000-000000000000}"/>
          </ac:spMkLst>
        </pc:spChg>
        <pc:grpChg chg="del mod">
          <ac:chgData name="Natacha Crooks" userId="df6f74c6a2784893" providerId="LiveId" clId="{C37EAE93-34D6-416A-B205-0E2835DBFCDE}" dt="2022-09-29T14:19:14.350" v="6027" actId="478"/>
          <ac:grpSpMkLst>
            <pc:docMk/>
            <pc:sldMk cId="3629915325" sldId="1443"/>
            <ac:grpSpMk id="2" creationId="{00000000-0000-0000-0000-000000000000}"/>
          </ac:grpSpMkLst>
        </pc:grpChg>
        <pc:grpChg chg="del mod">
          <ac:chgData name="Natacha Crooks" userId="df6f74c6a2784893" providerId="LiveId" clId="{C37EAE93-34D6-416A-B205-0E2835DBFCDE}" dt="2022-09-29T14:19:14.350" v="6027" actId="478"/>
          <ac:grpSpMkLst>
            <pc:docMk/>
            <pc:sldMk cId="3629915325" sldId="1443"/>
            <ac:grpSpMk id="3" creationId="{00000000-0000-0000-0000-000000000000}"/>
          </ac:grpSpMkLst>
        </pc:grpChg>
        <pc:grpChg chg="del mod">
          <ac:chgData name="Natacha Crooks" userId="df6f74c6a2784893" providerId="LiveId" clId="{C37EAE93-34D6-416A-B205-0E2835DBFCDE}" dt="2022-09-29T14:19:14.350" v="6027" actId="478"/>
          <ac:grpSpMkLst>
            <pc:docMk/>
            <pc:sldMk cId="3629915325" sldId="1443"/>
            <ac:grpSpMk id="4" creationId="{00000000-0000-0000-0000-000000000000}"/>
          </ac:grpSpMkLst>
        </pc:grpChg>
        <pc:grpChg chg="del mod">
          <ac:chgData name="Natacha Crooks" userId="df6f74c6a2784893" providerId="LiveId" clId="{C37EAE93-34D6-416A-B205-0E2835DBFCDE}" dt="2022-09-29T14:19:14.350" v="6027" actId="478"/>
          <ac:grpSpMkLst>
            <pc:docMk/>
            <pc:sldMk cId="3629915325" sldId="1443"/>
            <ac:grpSpMk id="5" creationId="{00000000-0000-0000-0000-000000000000}"/>
          </ac:grpSpMkLst>
        </pc:grpChg>
        <pc:grpChg chg="del mod">
          <ac:chgData name="Natacha Crooks" userId="df6f74c6a2784893" providerId="LiveId" clId="{C37EAE93-34D6-416A-B205-0E2835DBFCDE}" dt="2022-09-29T14:19:14.350" v="6027" actId="478"/>
          <ac:grpSpMkLst>
            <pc:docMk/>
            <pc:sldMk cId="3629915325" sldId="1443"/>
            <ac:grpSpMk id="6" creationId="{00000000-0000-0000-0000-000000000000}"/>
          </ac:grpSpMkLst>
        </pc:grpChg>
        <pc:grpChg chg="del mod">
          <ac:chgData name="Natacha Crooks" userId="df6f74c6a2784893" providerId="LiveId" clId="{C37EAE93-34D6-416A-B205-0E2835DBFCDE}" dt="2022-09-29T14:19:14.350" v="6027" actId="478"/>
          <ac:grpSpMkLst>
            <pc:docMk/>
            <pc:sldMk cId="3629915325" sldId="1443"/>
            <ac:grpSpMk id="7" creationId="{00000000-0000-0000-0000-000000000000}"/>
          </ac:grpSpMkLst>
        </pc:grpChg>
        <pc:grpChg chg="del mod">
          <ac:chgData name="Natacha Crooks" userId="df6f74c6a2784893" providerId="LiveId" clId="{C37EAE93-34D6-416A-B205-0E2835DBFCDE}" dt="2022-09-29T14:19:14.350" v="6027" actId="478"/>
          <ac:grpSpMkLst>
            <pc:docMk/>
            <pc:sldMk cId="3629915325" sldId="1443"/>
            <ac:grpSpMk id="8" creationId="{00000000-0000-0000-0000-000000000000}"/>
          </ac:grpSpMkLst>
        </pc:grpChg>
      </pc:sldChg>
      <pc:sldChg chg="modSp add mod modAnim">
        <pc:chgData name="Natacha Crooks" userId="df6f74c6a2784893" providerId="LiveId" clId="{C37EAE93-34D6-416A-B205-0E2835DBFCDE}" dt="2022-09-29T14:56:44.991" v="7117" actId="20577"/>
        <pc:sldMkLst>
          <pc:docMk/>
          <pc:sldMk cId="3018278348" sldId="1476"/>
        </pc:sldMkLst>
        <pc:spChg chg="mod">
          <ac:chgData name="Natacha Crooks" userId="df6f74c6a2784893" providerId="LiveId" clId="{C37EAE93-34D6-416A-B205-0E2835DBFCDE}" dt="2022-09-29T14:53:21.910" v="6932" actId="20577"/>
          <ac:spMkLst>
            <pc:docMk/>
            <pc:sldMk cId="3018278348" sldId="1476"/>
            <ac:spMk id="2" creationId="{C5811FC4-8A44-490D-9B51-14146038F4B6}"/>
          </ac:spMkLst>
        </pc:spChg>
        <pc:spChg chg="mod">
          <ac:chgData name="Natacha Crooks" userId="df6f74c6a2784893" providerId="LiveId" clId="{C37EAE93-34D6-416A-B205-0E2835DBFCDE}" dt="2022-09-29T14:52:33.452" v="6916" actId="255"/>
          <ac:spMkLst>
            <pc:docMk/>
            <pc:sldMk cId="3018278348" sldId="1476"/>
            <ac:spMk id="9" creationId="{E53E05C7-32AB-4440-A956-6DCF4FDE5813}"/>
          </ac:spMkLst>
        </pc:spChg>
        <pc:spChg chg="mod">
          <ac:chgData name="Natacha Crooks" userId="df6f74c6a2784893" providerId="LiveId" clId="{C37EAE93-34D6-416A-B205-0E2835DBFCDE}" dt="2022-09-29T14:52:33.452" v="6916" actId="255"/>
          <ac:spMkLst>
            <pc:docMk/>
            <pc:sldMk cId="3018278348" sldId="1476"/>
            <ac:spMk id="10" creationId="{B5F3DD59-0E32-4CF8-9C3A-18C7D3EC24E3}"/>
          </ac:spMkLst>
        </pc:spChg>
        <pc:spChg chg="mod">
          <ac:chgData name="Natacha Crooks" userId="df6f74c6a2784893" providerId="LiveId" clId="{C37EAE93-34D6-416A-B205-0E2835DBFCDE}" dt="2022-09-29T14:52:33.452" v="6916" actId="255"/>
          <ac:spMkLst>
            <pc:docMk/>
            <pc:sldMk cId="3018278348" sldId="1476"/>
            <ac:spMk id="11" creationId="{6218ED46-9667-4C44-B9EA-B9CAD66FD2B7}"/>
          </ac:spMkLst>
        </pc:spChg>
        <pc:spChg chg="mod">
          <ac:chgData name="Natacha Crooks" userId="df6f74c6a2784893" providerId="LiveId" clId="{C37EAE93-34D6-416A-B205-0E2835DBFCDE}" dt="2022-09-29T14:52:33.452" v="6916" actId="255"/>
          <ac:spMkLst>
            <pc:docMk/>
            <pc:sldMk cId="3018278348" sldId="1476"/>
            <ac:spMk id="12" creationId="{24CF2C6B-7591-4E1A-9B18-AC696E075FB1}"/>
          </ac:spMkLst>
        </pc:spChg>
        <pc:spChg chg="mod">
          <ac:chgData name="Natacha Crooks" userId="df6f74c6a2784893" providerId="LiveId" clId="{C37EAE93-34D6-416A-B205-0E2835DBFCDE}" dt="2022-09-29T14:52:33.452" v="6916" actId="255"/>
          <ac:spMkLst>
            <pc:docMk/>
            <pc:sldMk cId="3018278348" sldId="1476"/>
            <ac:spMk id="13" creationId="{A9EF7B4B-BB59-48BB-BCEA-8BA9418B9341}"/>
          </ac:spMkLst>
        </pc:spChg>
        <pc:spChg chg="mod">
          <ac:chgData name="Natacha Crooks" userId="df6f74c6a2784893" providerId="LiveId" clId="{C37EAE93-34D6-416A-B205-0E2835DBFCDE}" dt="2022-09-29T14:52:21.657" v="6914" actId="255"/>
          <ac:spMkLst>
            <pc:docMk/>
            <pc:sldMk cId="3018278348" sldId="1476"/>
            <ac:spMk id="15" creationId="{1F391041-CAA9-454C-9379-2CB92F393E11}"/>
          </ac:spMkLst>
        </pc:spChg>
        <pc:spChg chg="mod">
          <ac:chgData name="Natacha Crooks" userId="df6f74c6a2784893" providerId="LiveId" clId="{C37EAE93-34D6-416A-B205-0E2835DBFCDE}" dt="2022-09-29T14:52:21.657" v="6914" actId="255"/>
          <ac:spMkLst>
            <pc:docMk/>
            <pc:sldMk cId="3018278348" sldId="1476"/>
            <ac:spMk id="16" creationId="{C7C643C5-201C-44AC-BD7A-3DE35000CD33}"/>
          </ac:spMkLst>
        </pc:spChg>
        <pc:spChg chg="mod">
          <ac:chgData name="Natacha Crooks" userId="df6f74c6a2784893" providerId="LiveId" clId="{C37EAE93-34D6-416A-B205-0E2835DBFCDE}" dt="2022-09-29T14:52:21.657" v="6914" actId="255"/>
          <ac:spMkLst>
            <pc:docMk/>
            <pc:sldMk cId="3018278348" sldId="1476"/>
            <ac:spMk id="17" creationId="{3890F6B2-88D5-4E85-B0C6-A52961E16BB5}"/>
          </ac:spMkLst>
        </pc:spChg>
        <pc:spChg chg="mod">
          <ac:chgData name="Natacha Crooks" userId="df6f74c6a2784893" providerId="LiveId" clId="{C37EAE93-34D6-416A-B205-0E2835DBFCDE}" dt="2022-09-29T14:52:21.657" v="6914" actId="255"/>
          <ac:spMkLst>
            <pc:docMk/>
            <pc:sldMk cId="3018278348" sldId="1476"/>
            <ac:spMk id="18" creationId="{0B5057A0-9E57-479A-8CD1-50D796232E17}"/>
          </ac:spMkLst>
        </pc:spChg>
        <pc:spChg chg="mod">
          <ac:chgData name="Natacha Crooks" userId="df6f74c6a2784893" providerId="LiveId" clId="{C37EAE93-34D6-416A-B205-0E2835DBFCDE}" dt="2022-09-29T14:52:21.657" v="6914" actId="255"/>
          <ac:spMkLst>
            <pc:docMk/>
            <pc:sldMk cId="3018278348" sldId="1476"/>
            <ac:spMk id="19" creationId="{351DBB8F-0D64-4992-A9F5-F3EB6E7A79E2}"/>
          </ac:spMkLst>
        </pc:spChg>
        <pc:spChg chg="mod">
          <ac:chgData name="Natacha Crooks" userId="df6f74c6a2784893" providerId="LiveId" clId="{C37EAE93-34D6-416A-B205-0E2835DBFCDE}" dt="2022-09-29T14:52:21.657" v="6914" actId="255"/>
          <ac:spMkLst>
            <pc:docMk/>
            <pc:sldMk cId="3018278348" sldId="1476"/>
            <ac:spMk id="20" creationId="{ACF0DAB7-DA58-47F7-AAF2-58371431EF6C}"/>
          </ac:spMkLst>
        </pc:spChg>
        <pc:spChg chg="mod">
          <ac:chgData name="Natacha Crooks" userId="df6f74c6a2784893" providerId="LiveId" clId="{C37EAE93-34D6-416A-B205-0E2835DBFCDE}" dt="2022-09-29T14:52:21.657" v="6914" actId="255"/>
          <ac:spMkLst>
            <pc:docMk/>
            <pc:sldMk cId="3018278348" sldId="1476"/>
            <ac:spMk id="21" creationId="{1A306477-ABF3-46E3-B4B7-977BC38C8C44}"/>
          </ac:spMkLst>
        </pc:spChg>
        <pc:spChg chg="mod">
          <ac:chgData name="Natacha Crooks" userId="df6f74c6a2784893" providerId="LiveId" clId="{C37EAE93-34D6-416A-B205-0E2835DBFCDE}" dt="2022-09-29T14:56:44.991" v="7117" actId="20577"/>
          <ac:spMkLst>
            <pc:docMk/>
            <pc:sldMk cId="3018278348" sldId="1476"/>
            <ac:spMk id="22" creationId="{03711E5D-494D-43D6-B8BD-1DA48C511AC7}"/>
          </ac:spMkLst>
        </pc:spChg>
        <pc:grpChg chg="mod">
          <ac:chgData name="Natacha Crooks" userId="df6f74c6a2784893" providerId="LiveId" clId="{C37EAE93-34D6-416A-B205-0E2835DBFCDE}" dt="2022-09-29T14:52:04.917" v="6910" actId="1076"/>
          <ac:grpSpMkLst>
            <pc:docMk/>
            <pc:sldMk cId="3018278348" sldId="1476"/>
            <ac:grpSpMk id="8" creationId="{D552DBB4-B34A-4BC4-B85B-15A0862DBAA4}"/>
          </ac:grpSpMkLst>
        </pc:grpChg>
        <pc:grpChg chg="mod">
          <ac:chgData name="Natacha Crooks" userId="df6f74c6a2784893" providerId="LiveId" clId="{C37EAE93-34D6-416A-B205-0E2835DBFCDE}" dt="2022-09-29T14:56:14.489" v="7060" actId="1076"/>
          <ac:grpSpMkLst>
            <pc:docMk/>
            <pc:sldMk cId="3018278348" sldId="1476"/>
            <ac:grpSpMk id="14" creationId="{7164E1B7-B010-4EEF-AE5E-5038404F0B07}"/>
          </ac:grpSpMkLst>
        </pc:grpChg>
      </pc:sldChg>
      <pc:sldChg chg="modSp add del mod">
        <pc:chgData name="Natacha Crooks" userId="df6f74c6a2784893" providerId="LiveId" clId="{C37EAE93-34D6-416A-B205-0E2835DBFCDE}" dt="2022-09-29T14:55:01.530" v="7007" actId="2696"/>
        <pc:sldMkLst>
          <pc:docMk/>
          <pc:sldMk cId="3852260066" sldId="1477"/>
        </pc:sldMkLst>
        <pc:spChg chg="mod">
          <ac:chgData name="Natacha Crooks" userId="df6f74c6a2784893" providerId="LiveId" clId="{C37EAE93-34D6-416A-B205-0E2835DBFCDE}" dt="2022-09-29T14:54:53.720" v="7006" actId="20577"/>
          <ac:spMkLst>
            <pc:docMk/>
            <pc:sldMk cId="3852260066" sldId="1477"/>
            <ac:spMk id="2" creationId="{F8EDAFCD-9B2C-4CD2-BAC6-B7628664872A}"/>
          </ac:spMkLst>
        </pc:spChg>
        <pc:spChg chg="mod">
          <ac:chgData name="Natacha Crooks" userId="df6f74c6a2784893" providerId="LiveId" clId="{C37EAE93-34D6-416A-B205-0E2835DBFCDE}" dt="2022-09-29T14:54:49.999" v="6994" actId="20577"/>
          <ac:spMkLst>
            <pc:docMk/>
            <pc:sldMk cId="3852260066" sldId="1477"/>
            <ac:spMk id="3" creationId="{BFFFCBAF-CDD3-4E3C-BB4B-D7D26C210B7B}"/>
          </ac:spMkLst>
        </pc:spChg>
        <pc:spChg chg="mod">
          <ac:chgData name="Natacha Crooks" userId="df6f74c6a2784893" providerId="LiveId" clId="{C37EAE93-34D6-416A-B205-0E2835DBFCDE}" dt="2022-09-29T14:54:05.807" v="6961" actId="255"/>
          <ac:spMkLst>
            <pc:docMk/>
            <pc:sldMk cId="3852260066" sldId="1477"/>
            <ac:spMk id="8" creationId="{138158BB-0FA4-4838-AD38-E9CB138C4546}"/>
          </ac:spMkLst>
        </pc:spChg>
        <pc:spChg chg="mod">
          <ac:chgData name="Natacha Crooks" userId="df6f74c6a2784893" providerId="LiveId" clId="{C37EAE93-34D6-416A-B205-0E2835DBFCDE}" dt="2022-09-29T14:54:05.807" v="6961" actId="255"/>
          <ac:spMkLst>
            <pc:docMk/>
            <pc:sldMk cId="3852260066" sldId="1477"/>
            <ac:spMk id="9" creationId="{7B33863B-A417-4687-995A-E9DD4FE0FDCC}"/>
          </ac:spMkLst>
        </pc:spChg>
        <pc:spChg chg="mod">
          <ac:chgData name="Natacha Crooks" userId="df6f74c6a2784893" providerId="LiveId" clId="{C37EAE93-34D6-416A-B205-0E2835DBFCDE}" dt="2022-09-29T14:54:05.807" v="6961" actId="255"/>
          <ac:spMkLst>
            <pc:docMk/>
            <pc:sldMk cId="3852260066" sldId="1477"/>
            <ac:spMk id="10" creationId="{15926AC6-7E9F-4F76-B199-295CFAB28475}"/>
          </ac:spMkLst>
        </pc:spChg>
        <pc:spChg chg="mod">
          <ac:chgData name="Natacha Crooks" userId="df6f74c6a2784893" providerId="LiveId" clId="{C37EAE93-34D6-416A-B205-0E2835DBFCDE}" dt="2022-09-29T14:54:05.807" v="6961" actId="255"/>
          <ac:spMkLst>
            <pc:docMk/>
            <pc:sldMk cId="3852260066" sldId="1477"/>
            <ac:spMk id="11" creationId="{71F454A8-9CE6-4DA2-9728-B0B839E3C63E}"/>
          </ac:spMkLst>
        </pc:spChg>
        <pc:spChg chg="mod">
          <ac:chgData name="Natacha Crooks" userId="df6f74c6a2784893" providerId="LiveId" clId="{C37EAE93-34D6-416A-B205-0E2835DBFCDE}" dt="2022-09-29T14:54:05.807" v="6961" actId="255"/>
          <ac:spMkLst>
            <pc:docMk/>
            <pc:sldMk cId="3852260066" sldId="1477"/>
            <ac:spMk id="12" creationId="{26DC4F0D-C1E8-4322-94EA-7456600F541F}"/>
          </ac:spMkLst>
        </pc:spChg>
        <pc:spChg chg="mod">
          <ac:chgData name="Natacha Crooks" userId="df6f74c6a2784893" providerId="LiveId" clId="{C37EAE93-34D6-416A-B205-0E2835DBFCDE}" dt="2022-09-29T14:54:30.231" v="6968" actId="255"/>
          <ac:spMkLst>
            <pc:docMk/>
            <pc:sldMk cId="3852260066" sldId="1477"/>
            <ac:spMk id="14" creationId="{B7EC8A46-3C51-4785-961E-E7C1410E8034}"/>
          </ac:spMkLst>
        </pc:spChg>
        <pc:spChg chg="mod">
          <ac:chgData name="Natacha Crooks" userId="df6f74c6a2784893" providerId="LiveId" clId="{C37EAE93-34D6-416A-B205-0E2835DBFCDE}" dt="2022-09-29T14:54:30.231" v="6968" actId="255"/>
          <ac:spMkLst>
            <pc:docMk/>
            <pc:sldMk cId="3852260066" sldId="1477"/>
            <ac:spMk id="15" creationId="{09D6593E-3F00-4D52-81F3-BD2114C29F77}"/>
          </ac:spMkLst>
        </pc:spChg>
        <pc:spChg chg="mod">
          <ac:chgData name="Natacha Crooks" userId="df6f74c6a2784893" providerId="LiveId" clId="{C37EAE93-34D6-416A-B205-0E2835DBFCDE}" dt="2022-09-29T14:54:30.231" v="6968" actId="255"/>
          <ac:spMkLst>
            <pc:docMk/>
            <pc:sldMk cId="3852260066" sldId="1477"/>
            <ac:spMk id="16" creationId="{D9BB7870-9B03-4485-8962-54FD7784530A}"/>
          </ac:spMkLst>
        </pc:spChg>
        <pc:spChg chg="mod">
          <ac:chgData name="Natacha Crooks" userId="df6f74c6a2784893" providerId="LiveId" clId="{C37EAE93-34D6-416A-B205-0E2835DBFCDE}" dt="2022-09-29T14:54:30.231" v="6968" actId="255"/>
          <ac:spMkLst>
            <pc:docMk/>
            <pc:sldMk cId="3852260066" sldId="1477"/>
            <ac:spMk id="17" creationId="{A41CF5C5-0591-4D52-9A68-31988B99C467}"/>
          </ac:spMkLst>
        </pc:spChg>
        <pc:spChg chg="mod">
          <ac:chgData name="Natacha Crooks" userId="df6f74c6a2784893" providerId="LiveId" clId="{C37EAE93-34D6-416A-B205-0E2835DBFCDE}" dt="2022-09-29T14:54:30.231" v="6968" actId="255"/>
          <ac:spMkLst>
            <pc:docMk/>
            <pc:sldMk cId="3852260066" sldId="1477"/>
            <ac:spMk id="18" creationId="{BCA8E295-5F5F-4EF1-9D30-CDC1CDA1AD0C}"/>
          </ac:spMkLst>
        </pc:spChg>
        <pc:grpChg chg="mod">
          <ac:chgData name="Natacha Crooks" userId="df6f74c6a2784893" providerId="LiveId" clId="{C37EAE93-34D6-416A-B205-0E2835DBFCDE}" dt="2022-09-29T14:53:50.284" v="6957" actId="1076"/>
          <ac:grpSpMkLst>
            <pc:docMk/>
            <pc:sldMk cId="3852260066" sldId="1477"/>
            <ac:grpSpMk id="7" creationId="{08C4C323-8578-41F0-89B8-7195D33D7A4D}"/>
          </ac:grpSpMkLst>
        </pc:grpChg>
        <pc:grpChg chg="mod">
          <ac:chgData name="Natacha Crooks" userId="df6f74c6a2784893" providerId="LiveId" clId="{C37EAE93-34D6-416A-B205-0E2835DBFCDE}" dt="2022-09-29T14:54:24.232" v="6967" actId="1038"/>
          <ac:grpSpMkLst>
            <pc:docMk/>
            <pc:sldMk cId="3852260066" sldId="1477"/>
            <ac:grpSpMk id="13" creationId="{7E68B643-24A9-4079-BC29-88D904F158A8}"/>
          </ac:grpSpMkLst>
        </pc:grpChg>
      </pc:sldChg>
      <pc:sldChg chg="add del">
        <pc:chgData name="Natacha Crooks" userId="df6f74c6a2784893" providerId="LiveId" clId="{C37EAE93-34D6-416A-B205-0E2835DBFCDE}" dt="2022-09-29T14:57:05.996" v="7118" actId="2696"/>
        <pc:sldMkLst>
          <pc:docMk/>
          <pc:sldMk cId="2062129928" sldId="1478"/>
        </pc:sldMkLst>
      </pc:sldChg>
      <pc:sldChg chg="modSp add mod modAnim modShow">
        <pc:chgData name="Natacha Crooks" userId="df6f74c6a2784893" providerId="LiveId" clId="{C37EAE93-34D6-416A-B205-0E2835DBFCDE}" dt="2022-09-29T13:13:37.481" v="5371" actId="1076"/>
        <pc:sldMkLst>
          <pc:docMk/>
          <pc:sldMk cId="3376338826" sldId="1489"/>
        </pc:sldMkLst>
        <pc:spChg chg="mod">
          <ac:chgData name="Natacha Crooks" userId="df6f74c6a2784893" providerId="LiveId" clId="{C37EAE93-34D6-416A-B205-0E2835DBFCDE}" dt="2022-09-26T19:25:19.617" v="3153" actId="20577"/>
          <ac:spMkLst>
            <pc:docMk/>
            <pc:sldMk cId="3376338826" sldId="1489"/>
            <ac:spMk id="19458" creationId="{00000000-0000-0000-0000-000000000000}"/>
          </ac:spMkLst>
        </pc:spChg>
        <pc:spChg chg="mod">
          <ac:chgData name="Natacha Crooks" userId="df6f74c6a2784893" providerId="LiveId" clId="{C37EAE93-34D6-416A-B205-0E2835DBFCDE}" dt="2022-09-29T13:13:37.481" v="5371" actId="1076"/>
          <ac:spMkLst>
            <pc:docMk/>
            <pc:sldMk cId="3376338826" sldId="1489"/>
            <ac:spMk id="19459" creationId="{00000000-0000-0000-0000-000000000000}"/>
          </ac:spMkLst>
        </pc:spChg>
      </pc:sldChg>
      <pc:sldChg chg="modSp add mod ord modShow">
        <pc:chgData name="Natacha Crooks" userId="df6f74c6a2784893" providerId="LiveId" clId="{C37EAE93-34D6-416A-B205-0E2835DBFCDE}" dt="2022-09-26T19:28:37.412" v="3182" actId="729"/>
        <pc:sldMkLst>
          <pc:docMk/>
          <pc:sldMk cId="3525525980" sldId="1490"/>
        </pc:sldMkLst>
        <pc:spChg chg="mod">
          <ac:chgData name="Natacha Crooks" userId="df6f74c6a2784893" providerId="LiveId" clId="{C37EAE93-34D6-416A-B205-0E2835DBFCDE}" dt="2022-09-26T19:23:15.920" v="3041" actId="20577"/>
          <ac:spMkLst>
            <pc:docMk/>
            <pc:sldMk cId="3525525980" sldId="1490"/>
            <ac:spMk id="19458" creationId="{00000000-0000-0000-0000-000000000000}"/>
          </ac:spMkLst>
        </pc:spChg>
        <pc:spChg chg="mod">
          <ac:chgData name="Natacha Crooks" userId="df6f74c6a2784893" providerId="LiveId" clId="{C37EAE93-34D6-416A-B205-0E2835DBFCDE}" dt="2022-09-26T19:24:56.436" v="3136" actId="207"/>
          <ac:spMkLst>
            <pc:docMk/>
            <pc:sldMk cId="3525525980" sldId="1490"/>
            <ac:spMk id="19459" creationId="{00000000-0000-0000-0000-000000000000}"/>
          </ac:spMkLst>
        </pc:spChg>
      </pc:sldChg>
      <pc:sldChg chg="add mod modShow">
        <pc:chgData name="Natacha Crooks" userId="df6f74c6a2784893" providerId="LiveId" clId="{C37EAE93-34D6-416A-B205-0E2835DBFCDE}" dt="2022-09-26T19:28:45.621" v="3183" actId="729"/>
        <pc:sldMkLst>
          <pc:docMk/>
          <pc:sldMk cId="2205229452" sldId="1491"/>
        </pc:sldMkLst>
      </pc:sldChg>
      <pc:sldChg chg="modSp add mod modAnim">
        <pc:chgData name="Natacha Crooks" userId="df6f74c6a2784893" providerId="LiveId" clId="{C37EAE93-34D6-416A-B205-0E2835DBFCDE}" dt="2022-09-29T14:03:27.998" v="5799" actId="20577"/>
        <pc:sldMkLst>
          <pc:docMk/>
          <pc:sldMk cId="1981165644" sldId="1492"/>
        </pc:sldMkLst>
        <pc:spChg chg="mod">
          <ac:chgData name="Natacha Crooks" userId="df6f74c6a2784893" providerId="LiveId" clId="{C37EAE93-34D6-416A-B205-0E2835DBFCDE}" dt="2022-09-29T14:03:27.998" v="5799" actId="20577"/>
          <ac:spMkLst>
            <pc:docMk/>
            <pc:sldMk cId="1981165644" sldId="1492"/>
            <ac:spMk id="3" creationId="{0FED8B89-F90E-4099-9E0B-BBCB83EE968B}"/>
          </ac:spMkLst>
        </pc:spChg>
      </pc:sldChg>
      <pc:sldChg chg="del">
        <pc:chgData name="Natacha Crooks" userId="df6f74c6a2784893" providerId="LiveId" clId="{C37EAE93-34D6-416A-B205-0E2835DBFCDE}" dt="2022-09-28T03:48:28.756" v="3637" actId="2696"/>
        <pc:sldMkLst>
          <pc:docMk/>
          <pc:sldMk cId="2872590576" sldId="1495"/>
        </pc:sldMkLst>
      </pc:sldChg>
      <pc:sldChg chg="addSp delSp modSp mod delAnim modAnim modNotesTx">
        <pc:chgData name="Natacha Crooks" userId="df6f74c6a2784893" providerId="LiveId" clId="{C37EAE93-34D6-416A-B205-0E2835DBFCDE}" dt="2022-09-29T13:15:34.667" v="5379"/>
        <pc:sldMkLst>
          <pc:docMk/>
          <pc:sldMk cId="347973916" sldId="1497"/>
        </pc:sldMkLst>
        <pc:spChg chg="add del mod">
          <ac:chgData name="Natacha Crooks" userId="df6f74c6a2784893" providerId="LiveId" clId="{C37EAE93-34D6-416A-B205-0E2835DBFCDE}" dt="2022-09-28T03:42:16.587" v="3426" actId="478"/>
          <ac:spMkLst>
            <pc:docMk/>
            <pc:sldMk cId="347973916" sldId="1497"/>
            <ac:spMk id="3" creationId="{49A13D5C-A394-4099-29C7-0587638ED587}"/>
          </ac:spMkLst>
        </pc:spChg>
        <pc:spChg chg="add del mod">
          <ac:chgData name="Natacha Crooks" userId="df6f74c6a2784893" providerId="LiveId" clId="{C37EAE93-34D6-416A-B205-0E2835DBFCDE}" dt="2022-09-28T03:42:16.587" v="3426" actId="478"/>
          <ac:spMkLst>
            <pc:docMk/>
            <pc:sldMk cId="347973916" sldId="1497"/>
            <ac:spMk id="5" creationId="{7F98E314-E9AF-1940-2A15-8218F886B9CF}"/>
          </ac:spMkLst>
        </pc:spChg>
        <pc:spChg chg="add mod">
          <ac:chgData name="Natacha Crooks" userId="df6f74c6a2784893" providerId="LiveId" clId="{C37EAE93-34D6-416A-B205-0E2835DBFCDE}" dt="2022-09-28T03:42:27.512" v="3437" actId="20577"/>
          <ac:spMkLst>
            <pc:docMk/>
            <pc:sldMk cId="347973916" sldId="1497"/>
            <ac:spMk id="12" creationId="{4178372E-CE79-FB02-0117-5552C1513674}"/>
          </ac:spMkLst>
        </pc:spChg>
        <pc:spChg chg="add mod">
          <ac:chgData name="Natacha Crooks" userId="df6f74c6a2784893" providerId="LiveId" clId="{C37EAE93-34D6-416A-B205-0E2835DBFCDE}" dt="2022-09-28T03:42:37.593" v="3448" actId="20577"/>
          <ac:spMkLst>
            <pc:docMk/>
            <pc:sldMk cId="347973916" sldId="1497"/>
            <ac:spMk id="13" creationId="{857B93AE-9276-FA7A-4668-529514623EDD}"/>
          </ac:spMkLst>
        </pc:spChg>
      </pc:sldChg>
      <pc:sldChg chg="addSp delSp modSp mod delAnim modAnim">
        <pc:chgData name="Natacha Crooks" userId="df6f74c6a2784893" providerId="LiveId" clId="{C37EAE93-34D6-416A-B205-0E2835DBFCDE}" dt="2022-09-29T13:16:35.733" v="5389"/>
        <pc:sldMkLst>
          <pc:docMk/>
          <pc:sldMk cId="2289576040" sldId="1498"/>
        </pc:sldMkLst>
        <pc:spChg chg="add del mod">
          <ac:chgData name="Natacha Crooks" userId="df6f74c6a2784893" providerId="LiveId" clId="{C37EAE93-34D6-416A-B205-0E2835DBFCDE}" dt="2022-09-28T03:40:57.576" v="3393" actId="478"/>
          <ac:spMkLst>
            <pc:docMk/>
            <pc:sldMk cId="2289576040" sldId="1498"/>
            <ac:spMk id="3" creationId="{29EB2867-D11D-1D09-C583-C81CF58E11E9}"/>
          </ac:spMkLst>
        </pc:spChg>
        <pc:spChg chg="add mod">
          <ac:chgData name="Natacha Crooks" userId="df6f74c6a2784893" providerId="LiveId" clId="{C37EAE93-34D6-416A-B205-0E2835DBFCDE}" dt="2022-09-28T03:42:09.297" v="3425" actId="20577"/>
          <ac:spMkLst>
            <pc:docMk/>
            <pc:sldMk cId="2289576040" sldId="1498"/>
            <ac:spMk id="5" creationId="{3281981F-7234-AF32-3E2E-485E9970B219}"/>
          </ac:spMkLst>
        </pc:spChg>
        <pc:spChg chg="add mod">
          <ac:chgData name="Natacha Crooks" userId="df6f74c6a2784893" providerId="LiveId" clId="{C37EAE93-34D6-416A-B205-0E2835DBFCDE}" dt="2022-09-28T03:42:07.171" v="3423" actId="20577"/>
          <ac:spMkLst>
            <pc:docMk/>
            <pc:sldMk cId="2289576040" sldId="1498"/>
            <ac:spMk id="12" creationId="{2FD5BCA1-6236-2977-1DAB-FB0DC7B9E08B}"/>
          </ac:spMkLst>
        </pc:spChg>
        <pc:spChg chg="mod">
          <ac:chgData name="Natacha Crooks" userId="df6f74c6a2784893" providerId="LiveId" clId="{C37EAE93-34D6-416A-B205-0E2835DBFCDE}" dt="2022-09-28T03:34:41.137" v="3233" actId="20577"/>
          <ac:spMkLst>
            <pc:docMk/>
            <pc:sldMk cId="2289576040" sldId="1498"/>
            <ac:spMk id="578563" creationId="{00000000-0000-0000-0000-000000000000}"/>
          </ac:spMkLst>
        </pc:spChg>
      </pc:sldChg>
      <pc:sldChg chg="addSp delSp modSp new mod modAnim">
        <pc:chgData name="Natacha Crooks" userId="df6f74c6a2784893" providerId="LiveId" clId="{C37EAE93-34D6-416A-B205-0E2835DBFCDE}" dt="2022-09-29T13:17:00.655" v="5391" actId="478"/>
        <pc:sldMkLst>
          <pc:docMk/>
          <pc:sldMk cId="1160195521" sldId="1499"/>
        </pc:sldMkLst>
        <pc:spChg chg="mod">
          <ac:chgData name="Natacha Crooks" userId="df6f74c6a2784893" providerId="LiveId" clId="{C37EAE93-34D6-416A-B205-0E2835DBFCDE}" dt="2022-09-28T03:38:33.373" v="3260" actId="20577"/>
          <ac:spMkLst>
            <pc:docMk/>
            <pc:sldMk cId="1160195521" sldId="1499"/>
            <ac:spMk id="2" creationId="{3CC31835-EC6B-E354-3A0F-AEE17BA38A20}"/>
          </ac:spMkLst>
        </pc:spChg>
        <pc:spChg chg="mod">
          <ac:chgData name="Natacha Crooks" userId="df6f74c6a2784893" providerId="LiveId" clId="{C37EAE93-34D6-416A-B205-0E2835DBFCDE}" dt="2022-09-28T03:44:43.379" v="3579" actId="207"/>
          <ac:spMkLst>
            <pc:docMk/>
            <pc:sldMk cId="1160195521" sldId="1499"/>
            <ac:spMk id="3" creationId="{A4CD8FEA-C5BD-26E0-3957-F9116DA2A093}"/>
          </ac:spMkLst>
        </pc:spChg>
        <pc:spChg chg="add del mod">
          <ac:chgData name="Natacha Crooks" userId="df6f74c6a2784893" providerId="LiveId" clId="{C37EAE93-34D6-416A-B205-0E2835DBFCDE}" dt="2022-09-29T13:17:00.655" v="5391" actId="478"/>
          <ac:spMkLst>
            <pc:docMk/>
            <pc:sldMk cId="1160195521" sldId="1499"/>
            <ac:spMk id="4" creationId="{59695724-4E50-DA37-BC27-25905925A5FE}"/>
          </ac:spMkLst>
        </pc:spChg>
        <pc:spChg chg="add del mod">
          <ac:chgData name="Natacha Crooks" userId="df6f74c6a2784893" providerId="LiveId" clId="{C37EAE93-34D6-416A-B205-0E2835DBFCDE}" dt="2022-09-29T13:17:00.655" v="5391" actId="478"/>
          <ac:spMkLst>
            <pc:docMk/>
            <pc:sldMk cId="1160195521" sldId="1499"/>
            <ac:spMk id="5" creationId="{9A1CBB3B-7C96-FDD3-A299-037D3304CD0B}"/>
          </ac:spMkLst>
        </pc:spChg>
        <pc:spChg chg="add del mod">
          <ac:chgData name="Natacha Crooks" userId="df6f74c6a2784893" providerId="LiveId" clId="{C37EAE93-34D6-416A-B205-0E2835DBFCDE}" dt="2022-09-29T13:17:00.655" v="5391" actId="478"/>
          <ac:spMkLst>
            <pc:docMk/>
            <pc:sldMk cId="1160195521" sldId="1499"/>
            <ac:spMk id="6" creationId="{DBCBE881-05E8-BF47-52C0-A9A11E96FA4A}"/>
          </ac:spMkLst>
        </pc:spChg>
        <pc:spChg chg="add del mod">
          <ac:chgData name="Natacha Crooks" userId="df6f74c6a2784893" providerId="LiveId" clId="{C37EAE93-34D6-416A-B205-0E2835DBFCDE}" dt="2022-09-28T03:45:50.746" v="3601" actId="478"/>
          <ac:spMkLst>
            <pc:docMk/>
            <pc:sldMk cId="1160195521" sldId="1499"/>
            <ac:spMk id="7" creationId="{2E632BE2-F5EE-EB4A-53F6-6626DAFEB0DF}"/>
          </ac:spMkLst>
        </pc:spChg>
      </pc:sldChg>
      <pc:sldChg chg="modSp add mod">
        <pc:chgData name="Natacha Crooks" userId="df6f74c6a2784893" providerId="LiveId" clId="{C37EAE93-34D6-416A-B205-0E2835DBFCDE}" dt="2022-09-28T03:46:07.738" v="3605" actId="1076"/>
        <pc:sldMkLst>
          <pc:docMk/>
          <pc:sldMk cId="1246518684" sldId="1500"/>
        </pc:sldMkLst>
        <pc:spChg chg="mod">
          <ac:chgData name="Natacha Crooks" userId="df6f74c6a2784893" providerId="LiveId" clId="{C37EAE93-34D6-416A-B205-0E2835DBFCDE}" dt="2022-09-28T03:46:07.738" v="3605" actId="1076"/>
          <ac:spMkLst>
            <pc:docMk/>
            <pc:sldMk cId="1246518684" sldId="1500"/>
            <ac:spMk id="4" creationId="{59695724-4E50-DA37-BC27-25905925A5FE}"/>
          </ac:spMkLst>
        </pc:spChg>
        <pc:spChg chg="ord">
          <ac:chgData name="Natacha Crooks" userId="df6f74c6a2784893" providerId="LiveId" clId="{C37EAE93-34D6-416A-B205-0E2835DBFCDE}" dt="2022-09-28T03:46:03.985" v="3604" actId="167"/>
          <ac:spMkLst>
            <pc:docMk/>
            <pc:sldMk cId="1246518684" sldId="1500"/>
            <ac:spMk id="6" creationId="{DBCBE881-05E8-BF47-52C0-A9A11E96FA4A}"/>
          </ac:spMkLst>
        </pc:spChg>
      </pc:sldChg>
      <pc:sldChg chg="modSp add mod">
        <pc:chgData name="Natacha Crooks" userId="df6f74c6a2784893" providerId="LiveId" clId="{C37EAE93-34D6-416A-B205-0E2835DBFCDE}" dt="2022-09-28T03:46:15.367" v="3607" actId="1076"/>
        <pc:sldMkLst>
          <pc:docMk/>
          <pc:sldMk cId="962180842" sldId="1501"/>
        </pc:sldMkLst>
        <pc:spChg chg="mod">
          <ac:chgData name="Natacha Crooks" userId="df6f74c6a2784893" providerId="LiveId" clId="{C37EAE93-34D6-416A-B205-0E2835DBFCDE}" dt="2022-09-28T03:46:15.367" v="3607" actId="1076"/>
          <ac:spMkLst>
            <pc:docMk/>
            <pc:sldMk cId="962180842" sldId="1501"/>
            <ac:spMk id="5" creationId="{9A1CBB3B-7C96-FDD3-A299-037D3304CD0B}"/>
          </ac:spMkLst>
        </pc:spChg>
      </pc:sldChg>
      <pc:sldChg chg="delSp modSp add mod">
        <pc:chgData name="Natacha Crooks" userId="df6f74c6a2784893" providerId="LiveId" clId="{C37EAE93-34D6-416A-B205-0E2835DBFCDE}" dt="2022-09-28T03:46:27.950" v="3611" actId="1076"/>
        <pc:sldMkLst>
          <pc:docMk/>
          <pc:sldMk cId="3727826099" sldId="1502"/>
        </pc:sldMkLst>
        <pc:spChg chg="del mod">
          <ac:chgData name="Natacha Crooks" userId="df6f74c6a2784893" providerId="LiveId" clId="{C37EAE93-34D6-416A-B205-0E2835DBFCDE}" dt="2022-09-28T03:46:25.688" v="3610" actId="478"/>
          <ac:spMkLst>
            <pc:docMk/>
            <pc:sldMk cId="3727826099" sldId="1502"/>
            <ac:spMk id="4" creationId="{59695724-4E50-DA37-BC27-25905925A5FE}"/>
          </ac:spMkLst>
        </pc:spChg>
        <pc:spChg chg="mod">
          <ac:chgData name="Natacha Crooks" userId="df6f74c6a2784893" providerId="LiveId" clId="{C37EAE93-34D6-416A-B205-0E2835DBFCDE}" dt="2022-09-28T03:46:27.950" v="3611" actId="1076"/>
          <ac:spMkLst>
            <pc:docMk/>
            <pc:sldMk cId="3727826099" sldId="1502"/>
            <ac:spMk id="5" creationId="{9A1CBB3B-7C96-FDD3-A299-037D3304CD0B}"/>
          </ac:spMkLst>
        </pc:spChg>
      </pc:sldChg>
      <pc:sldChg chg="modSp add mod">
        <pc:chgData name="Natacha Crooks" userId="df6f74c6a2784893" providerId="LiveId" clId="{C37EAE93-34D6-416A-B205-0E2835DBFCDE}" dt="2022-09-28T03:46:46.956" v="3617" actId="1076"/>
        <pc:sldMkLst>
          <pc:docMk/>
          <pc:sldMk cId="928048034" sldId="1503"/>
        </pc:sldMkLst>
        <pc:spChg chg="mod">
          <ac:chgData name="Natacha Crooks" userId="df6f74c6a2784893" providerId="LiveId" clId="{C37EAE93-34D6-416A-B205-0E2835DBFCDE}" dt="2022-09-28T03:46:46.956" v="3617" actId="1076"/>
          <ac:spMkLst>
            <pc:docMk/>
            <pc:sldMk cId="928048034" sldId="1503"/>
            <ac:spMk id="5" creationId="{9A1CBB3B-7C96-FDD3-A299-037D3304CD0B}"/>
          </ac:spMkLst>
        </pc:spChg>
      </pc:sldChg>
      <pc:sldChg chg="addSp modSp add mod">
        <pc:chgData name="Natacha Crooks" userId="df6f74c6a2784893" providerId="LiveId" clId="{C37EAE93-34D6-416A-B205-0E2835DBFCDE}" dt="2022-09-28T03:47:05.437" v="3623" actId="20577"/>
        <pc:sldMkLst>
          <pc:docMk/>
          <pc:sldMk cId="3890784448" sldId="1504"/>
        </pc:sldMkLst>
        <pc:spChg chg="add mod">
          <ac:chgData name="Natacha Crooks" userId="df6f74c6a2784893" providerId="LiveId" clId="{C37EAE93-34D6-416A-B205-0E2835DBFCDE}" dt="2022-09-28T03:47:05.437" v="3623" actId="20577"/>
          <ac:spMkLst>
            <pc:docMk/>
            <pc:sldMk cId="3890784448" sldId="1504"/>
            <ac:spMk id="4" creationId="{6386CA6F-6BCB-573B-6A00-84B74080A59F}"/>
          </ac:spMkLst>
        </pc:spChg>
        <pc:spChg chg="mod">
          <ac:chgData name="Natacha Crooks" userId="df6f74c6a2784893" providerId="LiveId" clId="{C37EAE93-34D6-416A-B205-0E2835DBFCDE}" dt="2022-09-28T03:46:52.490" v="3619" actId="1076"/>
          <ac:spMkLst>
            <pc:docMk/>
            <pc:sldMk cId="3890784448" sldId="1504"/>
            <ac:spMk id="5" creationId="{9A1CBB3B-7C96-FDD3-A299-037D3304CD0B}"/>
          </ac:spMkLst>
        </pc:spChg>
      </pc:sldChg>
      <pc:sldChg chg="addSp modSp add mod">
        <pc:chgData name="Natacha Crooks" userId="df6f74c6a2784893" providerId="LiveId" clId="{C37EAE93-34D6-416A-B205-0E2835DBFCDE}" dt="2022-09-28T03:47:22.818" v="3629" actId="207"/>
        <pc:sldMkLst>
          <pc:docMk/>
          <pc:sldMk cId="1582604084" sldId="1505"/>
        </pc:sldMkLst>
        <pc:spChg chg="add mod">
          <ac:chgData name="Natacha Crooks" userId="df6f74c6a2784893" providerId="LiveId" clId="{C37EAE93-34D6-416A-B205-0E2835DBFCDE}" dt="2022-09-28T03:47:22.818" v="3629" actId="207"/>
          <ac:spMkLst>
            <pc:docMk/>
            <pc:sldMk cId="1582604084" sldId="1505"/>
            <ac:spMk id="7" creationId="{D5ECBA67-6C53-338B-B2B9-543E44E3E5A4}"/>
          </ac:spMkLst>
        </pc:spChg>
      </pc:sldChg>
      <pc:sldChg chg="addSp delSp modSp add mod modNotesTx">
        <pc:chgData name="Natacha Crooks" userId="df6f74c6a2784893" providerId="LiveId" clId="{C37EAE93-34D6-416A-B205-0E2835DBFCDE}" dt="2022-09-28T18:31:37.989" v="4650" actId="1076"/>
        <pc:sldMkLst>
          <pc:docMk/>
          <pc:sldMk cId="1312271118" sldId="1506"/>
        </pc:sldMkLst>
        <pc:spChg chg="mod ord">
          <ac:chgData name="Natacha Crooks" userId="df6f74c6a2784893" providerId="LiveId" clId="{C37EAE93-34D6-416A-B205-0E2835DBFCDE}" dt="2022-09-28T18:31:37.989" v="4650" actId="1076"/>
          <ac:spMkLst>
            <pc:docMk/>
            <pc:sldMk cId="1312271118" sldId="1506"/>
            <ac:spMk id="3" creationId="{A4CD8FEA-C5BD-26E0-3957-F9116DA2A093}"/>
          </ac:spMkLst>
        </pc:spChg>
        <pc:spChg chg="add mod">
          <ac:chgData name="Natacha Crooks" userId="df6f74c6a2784893" providerId="LiveId" clId="{C37EAE93-34D6-416A-B205-0E2835DBFCDE}" dt="2022-09-28T03:47:37.624" v="3635" actId="207"/>
          <ac:spMkLst>
            <pc:docMk/>
            <pc:sldMk cId="1312271118" sldId="1506"/>
            <ac:spMk id="8" creationId="{A305A339-BC0C-6DBB-C8C7-F1FB788F637D}"/>
          </ac:spMkLst>
        </pc:spChg>
        <pc:spChg chg="add del mod">
          <ac:chgData name="Natacha Crooks" userId="df6f74c6a2784893" providerId="LiveId" clId="{C37EAE93-34D6-416A-B205-0E2835DBFCDE}" dt="2022-09-28T03:53:27.671" v="3746" actId="478"/>
          <ac:spMkLst>
            <pc:docMk/>
            <pc:sldMk cId="1312271118" sldId="1506"/>
            <ac:spMk id="9" creationId="{DFAC7464-0C9B-A2D9-2148-07FB1B4144B4}"/>
          </ac:spMkLst>
        </pc:spChg>
      </pc:sldChg>
      <pc:sldChg chg="modSp new mod modAnim modNotesTx">
        <pc:chgData name="Natacha Crooks" userId="df6f74c6a2784893" providerId="LiveId" clId="{C37EAE93-34D6-416A-B205-0E2835DBFCDE}" dt="2022-09-29T13:27:24.048" v="5470"/>
        <pc:sldMkLst>
          <pc:docMk/>
          <pc:sldMk cId="2004736546" sldId="1507"/>
        </pc:sldMkLst>
        <pc:spChg chg="mod">
          <ac:chgData name="Natacha Crooks" userId="df6f74c6a2784893" providerId="LiveId" clId="{C37EAE93-34D6-416A-B205-0E2835DBFCDE}" dt="2022-09-28T03:48:42.427" v="3675" actId="20577"/>
          <ac:spMkLst>
            <pc:docMk/>
            <pc:sldMk cId="2004736546" sldId="1507"/>
            <ac:spMk id="2" creationId="{5F754BEC-C0D6-6D8A-3215-516C7E7D3D1F}"/>
          </ac:spMkLst>
        </pc:spChg>
        <pc:spChg chg="mod">
          <ac:chgData name="Natacha Crooks" userId="df6f74c6a2784893" providerId="LiveId" clId="{C37EAE93-34D6-416A-B205-0E2835DBFCDE}" dt="2022-09-28T03:55:59.990" v="4013" actId="122"/>
          <ac:spMkLst>
            <pc:docMk/>
            <pc:sldMk cId="2004736546" sldId="1507"/>
            <ac:spMk id="3" creationId="{2AA7E1A5-50B1-2D3E-38C4-6E7F0230B836}"/>
          </ac:spMkLst>
        </pc:spChg>
        <pc:spChg chg="mod">
          <ac:chgData name="Natacha Crooks" userId="df6f74c6a2784893" providerId="LiveId" clId="{C37EAE93-34D6-416A-B205-0E2835DBFCDE}" dt="2022-09-28T18:35:18.072" v="4667" actId="1582"/>
          <ac:spMkLst>
            <pc:docMk/>
            <pc:sldMk cId="2004736546" sldId="1507"/>
            <ac:spMk id="4" creationId="{2B91BD9A-3A81-4EDA-A922-50E7E77F7343}"/>
          </ac:spMkLst>
        </pc:spChg>
        <pc:spChg chg="mod">
          <ac:chgData name="Natacha Crooks" userId="df6f74c6a2784893" providerId="LiveId" clId="{C37EAE93-34D6-416A-B205-0E2835DBFCDE}" dt="2022-09-28T18:35:18.072" v="4667" actId="1582"/>
          <ac:spMkLst>
            <pc:docMk/>
            <pc:sldMk cId="2004736546" sldId="1507"/>
            <ac:spMk id="5" creationId="{A612028F-DD3C-B19B-9B70-0779BA2C06B2}"/>
          </ac:spMkLst>
        </pc:spChg>
        <pc:spChg chg="mod">
          <ac:chgData name="Natacha Crooks" userId="df6f74c6a2784893" providerId="LiveId" clId="{C37EAE93-34D6-416A-B205-0E2835DBFCDE}" dt="2022-09-28T18:35:18.072" v="4667" actId="1582"/>
          <ac:spMkLst>
            <pc:docMk/>
            <pc:sldMk cId="2004736546" sldId="1507"/>
            <ac:spMk id="8" creationId="{82D55318-580F-9DC4-9CA8-D6C0DB6DCD9A}"/>
          </ac:spMkLst>
        </pc:spChg>
      </pc:sldChg>
      <pc:sldChg chg="modSp add mod modAnim">
        <pc:chgData name="Natacha Crooks" userId="df6f74c6a2784893" providerId="LiveId" clId="{C37EAE93-34D6-416A-B205-0E2835DBFCDE}" dt="2022-09-29T13:17:32.805" v="5394"/>
        <pc:sldMkLst>
          <pc:docMk/>
          <pc:sldMk cId="3987335742" sldId="1508"/>
        </pc:sldMkLst>
        <pc:spChg chg="mod">
          <ac:chgData name="Natacha Crooks" userId="df6f74c6a2784893" providerId="LiveId" clId="{C37EAE93-34D6-416A-B205-0E2835DBFCDE}" dt="2022-09-28T03:50:12.451" v="3741" actId="20577"/>
          <ac:spMkLst>
            <pc:docMk/>
            <pc:sldMk cId="3987335742" sldId="1508"/>
            <ac:spMk id="2" creationId="{5F754BEC-C0D6-6D8A-3215-516C7E7D3D1F}"/>
          </ac:spMkLst>
        </pc:spChg>
        <pc:spChg chg="mod">
          <ac:chgData name="Natacha Crooks" userId="df6f74c6a2784893" providerId="LiveId" clId="{C37EAE93-34D6-416A-B205-0E2835DBFCDE}" dt="2022-09-28T03:56:23.460" v="4075" actId="122"/>
          <ac:spMkLst>
            <pc:docMk/>
            <pc:sldMk cId="3987335742" sldId="1508"/>
            <ac:spMk id="3" creationId="{2AA7E1A5-50B1-2D3E-38C4-6E7F0230B836}"/>
          </ac:spMkLst>
        </pc:spChg>
      </pc:sldChg>
      <pc:sldChg chg="addSp modSp add mod">
        <pc:chgData name="Natacha Crooks" userId="df6f74c6a2784893" providerId="LiveId" clId="{C37EAE93-34D6-416A-B205-0E2835DBFCDE}" dt="2022-09-28T03:53:59.153" v="3785" actId="1076"/>
        <pc:sldMkLst>
          <pc:docMk/>
          <pc:sldMk cId="2188958115" sldId="1509"/>
        </pc:sldMkLst>
        <pc:spChg chg="add mod">
          <ac:chgData name="Natacha Crooks" userId="df6f74c6a2784893" providerId="LiveId" clId="{C37EAE93-34D6-416A-B205-0E2835DBFCDE}" dt="2022-09-28T03:53:59.153" v="3785" actId="1076"/>
          <ac:spMkLst>
            <pc:docMk/>
            <pc:sldMk cId="2188958115" sldId="1509"/>
            <ac:spMk id="9" creationId="{2CA419A6-8D47-4570-E82D-49315C768B00}"/>
          </ac:spMkLst>
        </pc:spChg>
      </pc:sldChg>
      <pc:sldChg chg="addSp delSp modSp mod delAnim modAnim modNotesTx">
        <pc:chgData name="Natacha Crooks" userId="df6f74c6a2784893" providerId="LiveId" clId="{C37EAE93-34D6-416A-B205-0E2835DBFCDE}" dt="2022-09-29T13:18:26.283" v="5405"/>
        <pc:sldMkLst>
          <pc:docMk/>
          <pc:sldMk cId="1284502108" sldId="1510"/>
        </pc:sldMkLst>
        <pc:spChg chg="mod">
          <ac:chgData name="Natacha Crooks" userId="df6f74c6a2784893" providerId="LiveId" clId="{C37EAE93-34D6-416A-B205-0E2835DBFCDE}" dt="2022-09-28T18:22:16.077" v="4192" actId="1076"/>
          <ac:spMkLst>
            <pc:docMk/>
            <pc:sldMk cId="1284502108" sldId="1510"/>
            <ac:spMk id="2" creationId="{93EF2617-2C9E-C5E9-7C66-76A631017D58}"/>
          </ac:spMkLst>
        </pc:spChg>
        <pc:spChg chg="add mod">
          <ac:chgData name="Natacha Crooks" userId="df6f74c6a2784893" providerId="LiveId" clId="{C37EAE93-34D6-416A-B205-0E2835DBFCDE}" dt="2022-09-28T18:22:20.382" v="4193" actId="14100"/>
          <ac:spMkLst>
            <pc:docMk/>
            <pc:sldMk cId="1284502108" sldId="1510"/>
            <ac:spMk id="3" creationId="{443A7FAC-C6B6-33AF-0690-64A8D932AE32}"/>
          </ac:spMkLst>
        </pc:spChg>
        <pc:spChg chg="mod">
          <ac:chgData name="Natacha Crooks" userId="df6f74c6a2784893" providerId="LiveId" clId="{C37EAE93-34D6-416A-B205-0E2835DBFCDE}" dt="2022-09-28T18:22:16.077" v="4192" actId="1076"/>
          <ac:spMkLst>
            <pc:docMk/>
            <pc:sldMk cId="1284502108" sldId="1510"/>
            <ac:spMk id="4" creationId="{8BADE07A-378F-B923-1067-FA0F9CA62557}"/>
          </ac:spMkLst>
        </pc:spChg>
        <pc:spChg chg="add mod">
          <ac:chgData name="Natacha Crooks" userId="df6f74c6a2784893" providerId="LiveId" clId="{C37EAE93-34D6-416A-B205-0E2835DBFCDE}" dt="2022-09-29T13:18:17.337" v="5403" actId="1076"/>
          <ac:spMkLst>
            <pc:docMk/>
            <pc:sldMk cId="1284502108" sldId="1510"/>
            <ac:spMk id="5" creationId="{796F5234-5052-C1CD-24A6-72BD28691BD6}"/>
          </ac:spMkLst>
        </pc:spChg>
        <pc:spChg chg="mod ord">
          <ac:chgData name="Natacha Crooks" userId="df6f74c6a2784893" providerId="LiveId" clId="{C37EAE93-34D6-416A-B205-0E2835DBFCDE}" dt="2022-09-29T13:18:13.671" v="5402" actId="1076"/>
          <ac:spMkLst>
            <pc:docMk/>
            <pc:sldMk cId="1284502108" sldId="1510"/>
            <ac:spMk id="6" creationId="{188D4C84-AB50-9A04-FFE1-F6518B72AF42}"/>
          </ac:spMkLst>
        </pc:spChg>
        <pc:spChg chg="mod">
          <ac:chgData name="Natacha Crooks" userId="df6f74c6a2784893" providerId="LiveId" clId="{C37EAE93-34D6-416A-B205-0E2835DBFCDE}" dt="2022-09-28T18:22:16.077" v="4192" actId="1076"/>
          <ac:spMkLst>
            <pc:docMk/>
            <pc:sldMk cId="1284502108" sldId="1510"/>
            <ac:spMk id="7" creationId="{AC275723-84A0-0A21-B0BF-FA0070688331}"/>
          </ac:spMkLst>
        </pc:spChg>
        <pc:spChg chg="mod">
          <ac:chgData name="Natacha Crooks" userId="df6f74c6a2784893" providerId="LiveId" clId="{C37EAE93-34D6-416A-B205-0E2835DBFCDE}" dt="2022-09-28T18:22:16.077" v="4192" actId="1076"/>
          <ac:spMkLst>
            <pc:docMk/>
            <pc:sldMk cId="1284502108" sldId="1510"/>
            <ac:spMk id="8" creationId="{554503E6-D90E-0456-0ADC-2342B330254A}"/>
          </ac:spMkLst>
        </pc:spChg>
        <pc:spChg chg="mod">
          <ac:chgData name="Natacha Crooks" userId="df6f74c6a2784893" providerId="LiveId" clId="{C37EAE93-34D6-416A-B205-0E2835DBFCDE}" dt="2022-09-28T18:22:16.077" v="4192" actId="1076"/>
          <ac:spMkLst>
            <pc:docMk/>
            <pc:sldMk cId="1284502108" sldId="1510"/>
            <ac:spMk id="9" creationId="{D88A9FEE-7F17-CB55-30C0-CC72B42A5A37}"/>
          </ac:spMkLst>
        </pc:spChg>
        <pc:spChg chg="mod">
          <ac:chgData name="Natacha Crooks" userId="df6f74c6a2784893" providerId="LiveId" clId="{C37EAE93-34D6-416A-B205-0E2835DBFCDE}" dt="2022-09-28T18:22:40.727" v="4199" actId="1076"/>
          <ac:spMkLst>
            <pc:docMk/>
            <pc:sldMk cId="1284502108" sldId="1510"/>
            <ac:spMk id="10" creationId="{B34D59CE-FF80-B48B-F2A6-93EAD3FC108D}"/>
          </ac:spMkLst>
        </pc:spChg>
        <pc:spChg chg="del mod">
          <ac:chgData name="Natacha Crooks" userId="df6f74c6a2784893" providerId="LiveId" clId="{C37EAE93-34D6-416A-B205-0E2835DBFCDE}" dt="2022-09-29T13:18:10.944" v="5401" actId="478"/>
          <ac:spMkLst>
            <pc:docMk/>
            <pc:sldMk cId="1284502108" sldId="1510"/>
            <ac:spMk id="11" creationId="{115405EC-707A-FD23-41DA-74324F39895D}"/>
          </ac:spMkLst>
        </pc:spChg>
        <pc:spChg chg="mod">
          <ac:chgData name="Natacha Crooks" userId="df6f74c6a2784893" providerId="LiveId" clId="{C37EAE93-34D6-416A-B205-0E2835DBFCDE}" dt="2022-09-28T18:23:59.313" v="4298" actId="20577"/>
          <ac:spMkLst>
            <pc:docMk/>
            <pc:sldMk cId="1284502108" sldId="1510"/>
            <ac:spMk id="12" creationId="{4178372E-CE79-FB02-0117-5552C1513674}"/>
          </ac:spMkLst>
        </pc:spChg>
        <pc:spChg chg="del mod">
          <ac:chgData name="Natacha Crooks" userId="df6f74c6a2784893" providerId="LiveId" clId="{C37EAE93-34D6-416A-B205-0E2835DBFCDE}" dt="2022-09-28T18:23:11.159" v="4222" actId="478"/>
          <ac:spMkLst>
            <pc:docMk/>
            <pc:sldMk cId="1284502108" sldId="1510"/>
            <ac:spMk id="13" creationId="{857B93AE-9276-FA7A-4668-529514623EDD}"/>
          </ac:spMkLst>
        </pc:spChg>
        <pc:spChg chg="mod">
          <ac:chgData name="Natacha Crooks" userId="df6f74c6a2784893" providerId="LiveId" clId="{C37EAE93-34D6-416A-B205-0E2835DBFCDE}" dt="2022-09-28T18:22:16.077" v="4192" actId="1076"/>
          <ac:spMkLst>
            <pc:docMk/>
            <pc:sldMk cId="1284502108" sldId="1510"/>
            <ac:spMk id="14" creationId="{89BB027F-A80F-0442-0450-C0E049CA2276}"/>
          </ac:spMkLst>
        </pc:spChg>
        <pc:spChg chg="mod">
          <ac:chgData name="Natacha Crooks" userId="df6f74c6a2784893" providerId="LiveId" clId="{C37EAE93-34D6-416A-B205-0E2835DBFCDE}" dt="2022-09-28T18:22:16.077" v="4192" actId="1076"/>
          <ac:spMkLst>
            <pc:docMk/>
            <pc:sldMk cId="1284502108" sldId="1510"/>
            <ac:spMk id="15" creationId="{30424EC6-6038-1212-BBBF-D06196FAF404}"/>
          </ac:spMkLst>
        </pc:spChg>
        <pc:spChg chg="mod">
          <ac:chgData name="Natacha Crooks" userId="df6f74c6a2784893" providerId="LiveId" clId="{C37EAE93-34D6-416A-B205-0E2835DBFCDE}" dt="2022-09-28T18:50:59.796" v="5116" actId="1076"/>
          <ac:spMkLst>
            <pc:docMk/>
            <pc:sldMk cId="1284502108" sldId="1510"/>
            <ac:spMk id="16" creationId="{BD8A00FB-0F3D-57E5-3A29-5B9D81FE3B7B}"/>
          </ac:spMkLst>
        </pc:spChg>
        <pc:spChg chg="mod">
          <ac:chgData name="Natacha Crooks" userId="df6f74c6a2784893" providerId="LiveId" clId="{C37EAE93-34D6-416A-B205-0E2835DBFCDE}" dt="2022-09-28T18:51:06.395" v="5118" actId="20577"/>
          <ac:spMkLst>
            <pc:docMk/>
            <pc:sldMk cId="1284502108" sldId="1510"/>
            <ac:spMk id="17" creationId="{9B564F4B-A1AB-0CA8-60E0-E57472DA0F6B}"/>
          </ac:spMkLst>
        </pc:spChg>
        <pc:spChg chg="add mod">
          <ac:chgData name="Natacha Crooks" userId="df6f74c6a2784893" providerId="LiveId" clId="{C37EAE93-34D6-416A-B205-0E2835DBFCDE}" dt="2022-09-28T18:22:26.610" v="4195" actId="1076"/>
          <ac:spMkLst>
            <pc:docMk/>
            <pc:sldMk cId="1284502108" sldId="1510"/>
            <ac:spMk id="18" creationId="{FA074FE6-1264-5A1B-9095-4B8DF1E1E07A}"/>
          </ac:spMkLst>
        </pc:spChg>
        <pc:spChg chg="add mod">
          <ac:chgData name="Natacha Crooks" userId="df6f74c6a2784893" providerId="LiveId" clId="{C37EAE93-34D6-416A-B205-0E2835DBFCDE}" dt="2022-09-28T18:22:48.080" v="4205" actId="20577"/>
          <ac:spMkLst>
            <pc:docMk/>
            <pc:sldMk cId="1284502108" sldId="1510"/>
            <ac:spMk id="19" creationId="{79047B29-8230-4901-9725-ABE444DC5BB8}"/>
          </ac:spMkLst>
        </pc:spChg>
        <pc:spChg chg="mod">
          <ac:chgData name="Natacha Crooks" userId="df6f74c6a2784893" providerId="LiveId" clId="{C37EAE93-34D6-416A-B205-0E2835DBFCDE}" dt="2022-09-28T18:12:15.773" v="4109" actId="20577"/>
          <ac:spMkLst>
            <pc:docMk/>
            <pc:sldMk cId="1284502108" sldId="1510"/>
            <ac:spMk id="20483" creationId="{00000000-0000-0000-0000-000000000000}"/>
          </ac:spMkLst>
        </pc:spChg>
        <pc:spChg chg="mod">
          <ac:chgData name="Natacha Crooks" userId="df6f74c6a2784893" providerId="LiveId" clId="{C37EAE93-34D6-416A-B205-0E2835DBFCDE}" dt="2022-09-28T18:22:11.644" v="4191" actId="1076"/>
          <ac:spMkLst>
            <pc:docMk/>
            <pc:sldMk cId="1284502108" sldId="1510"/>
            <ac:spMk id="578563" creationId="{00000000-0000-0000-0000-000000000000}"/>
          </ac:spMkLst>
        </pc:spChg>
      </pc:sldChg>
      <pc:sldChg chg="addSp delSp modSp new mod delAnim modAnim">
        <pc:chgData name="Natacha Crooks" userId="df6f74c6a2784893" providerId="LiveId" clId="{C37EAE93-34D6-416A-B205-0E2835DBFCDE}" dt="2022-09-28T18:32:15.328" v="4659"/>
        <pc:sldMkLst>
          <pc:docMk/>
          <pc:sldMk cId="3204491135" sldId="1511"/>
        </pc:sldMkLst>
        <pc:spChg chg="mod">
          <ac:chgData name="Natacha Crooks" userId="df6f74c6a2784893" providerId="LiveId" clId="{C37EAE93-34D6-416A-B205-0E2835DBFCDE}" dt="2022-09-28T18:25:54.626" v="4325" actId="20577"/>
          <ac:spMkLst>
            <pc:docMk/>
            <pc:sldMk cId="3204491135" sldId="1511"/>
            <ac:spMk id="2" creationId="{7164683D-B4DD-8763-DD6E-F4176132A62A}"/>
          </ac:spMkLst>
        </pc:spChg>
        <pc:spChg chg="del">
          <ac:chgData name="Natacha Crooks" userId="df6f74c6a2784893" providerId="LiveId" clId="{C37EAE93-34D6-416A-B205-0E2835DBFCDE}" dt="2022-09-28T18:25:57.099" v="4326" actId="478"/>
          <ac:spMkLst>
            <pc:docMk/>
            <pc:sldMk cId="3204491135" sldId="1511"/>
            <ac:spMk id="3" creationId="{8FEFEDD6-7396-F423-BF2C-5E39B05F92EA}"/>
          </ac:spMkLst>
        </pc:spChg>
        <pc:spChg chg="add mod">
          <ac:chgData name="Natacha Crooks" userId="df6f74c6a2784893" providerId="LiveId" clId="{C37EAE93-34D6-416A-B205-0E2835DBFCDE}" dt="2022-09-28T18:26:30.343" v="4359" actId="14100"/>
          <ac:spMkLst>
            <pc:docMk/>
            <pc:sldMk cId="3204491135" sldId="1511"/>
            <ac:spMk id="4" creationId="{6BAEA368-CB46-659A-9AFB-46557D6D7F75}"/>
          </ac:spMkLst>
        </pc:spChg>
        <pc:spChg chg="add mod">
          <ac:chgData name="Natacha Crooks" userId="df6f74c6a2784893" providerId="LiveId" clId="{C37EAE93-34D6-416A-B205-0E2835DBFCDE}" dt="2022-09-28T18:27:31.177" v="4478" actId="1076"/>
          <ac:spMkLst>
            <pc:docMk/>
            <pc:sldMk cId="3204491135" sldId="1511"/>
            <ac:spMk id="5" creationId="{DF0AAA5A-0F6D-86EA-DB6A-2C0C9FD18363}"/>
          </ac:spMkLst>
        </pc:spChg>
        <pc:spChg chg="add del mod">
          <ac:chgData name="Natacha Crooks" userId="df6f74c6a2784893" providerId="LiveId" clId="{C37EAE93-34D6-416A-B205-0E2835DBFCDE}" dt="2022-09-28T18:27:42.895" v="4481" actId="478"/>
          <ac:spMkLst>
            <pc:docMk/>
            <pc:sldMk cId="3204491135" sldId="1511"/>
            <ac:spMk id="6" creationId="{3B0699A3-A783-91F2-A15A-1CC08DD1803D}"/>
          </ac:spMkLst>
        </pc:spChg>
        <pc:spChg chg="add mod">
          <ac:chgData name="Natacha Crooks" userId="df6f74c6a2784893" providerId="LiveId" clId="{C37EAE93-34D6-416A-B205-0E2835DBFCDE}" dt="2022-09-28T18:32:14.032" v="4658" actId="1076"/>
          <ac:spMkLst>
            <pc:docMk/>
            <pc:sldMk cId="3204491135" sldId="1511"/>
            <ac:spMk id="7" creationId="{BAE7EA3F-F28C-36D0-B7AD-A29002B413DD}"/>
          </ac:spMkLst>
        </pc:spChg>
        <pc:spChg chg="add mod">
          <ac:chgData name="Natacha Crooks" userId="df6f74c6a2784893" providerId="LiveId" clId="{C37EAE93-34D6-416A-B205-0E2835DBFCDE}" dt="2022-09-28T18:32:14.032" v="4658" actId="1076"/>
          <ac:spMkLst>
            <pc:docMk/>
            <pc:sldMk cId="3204491135" sldId="1511"/>
            <ac:spMk id="8" creationId="{55A9B8E9-AE06-134C-9663-D5500FCF919D}"/>
          </ac:spMkLst>
        </pc:spChg>
        <pc:spChg chg="add mod">
          <ac:chgData name="Natacha Crooks" userId="df6f74c6a2784893" providerId="LiveId" clId="{C37EAE93-34D6-416A-B205-0E2835DBFCDE}" dt="2022-09-28T18:32:14.032" v="4658" actId="1076"/>
          <ac:spMkLst>
            <pc:docMk/>
            <pc:sldMk cId="3204491135" sldId="1511"/>
            <ac:spMk id="9" creationId="{76F03943-AFC6-F3E2-FC03-84792F96B4E2}"/>
          </ac:spMkLst>
        </pc:spChg>
      </pc:sldChg>
      <pc:sldChg chg="addSp modSp add mod modAnim">
        <pc:chgData name="Natacha Crooks" userId="df6f74c6a2784893" providerId="LiveId" clId="{C37EAE93-34D6-416A-B205-0E2835DBFCDE}" dt="2022-09-28T18:32:09.550" v="4657"/>
        <pc:sldMkLst>
          <pc:docMk/>
          <pc:sldMk cId="1135373627" sldId="1512"/>
        </pc:sldMkLst>
        <pc:spChg chg="add mod">
          <ac:chgData name="Natacha Crooks" userId="df6f74c6a2784893" providerId="LiveId" clId="{C37EAE93-34D6-416A-B205-0E2835DBFCDE}" dt="2022-09-28T18:28:46.127" v="4495" actId="207"/>
          <ac:spMkLst>
            <pc:docMk/>
            <pc:sldMk cId="1135373627" sldId="1512"/>
            <ac:spMk id="3" creationId="{1F2E1DB6-3498-C698-F02B-6F796F9F5122}"/>
          </ac:spMkLst>
        </pc:spChg>
        <pc:spChg chg="mod">
          <ac:chgData name="Natacha Crooks" userId="df6f74c6a2784893" providerId="LiveId" clId="{C37EAE93-34D6-416A-B205-0E2835DBFCDE}" dt="2022-09-28T18:28:29.540" v="4490" actId="1076"/>
          <ac:spMkLst>
            <pc:docMk/>
            <pc:sldMk cId="1135373627" sldId="1512"/>
            <ac:spMk id="9" creationId="{76F03943-AFC6-F3E2-FC03-84792F96B4E2}"/>
          </ac:spMkLst>
        </pc:spChg>
      </pc:sldChg>
      <pc:sldChg chg="modSp add mod">
        <pc:chgData name="Natacha Crooks" userId="df6f74c6a2784893" providerId="LiveId" clId="{C37EAE93-34D6-416A-B205-0E2835DBFCDE}" dt="2022-09-28T18:29:16.923" v="4505" actId="1076"/>
        <pc:sldMkLst>
          <pc:docMk/>
          <pc:sldMk cId="1509551438" sldId="1513"/>
        </pc:sldMkLst>
        <pc:spChg chg="mod">
          <ac:chgData name="Natacha Crooks" userId="df6f74c6a2784893" providerId="LiveId" clId="{C37EAE93-34D6-416A-B205-0E2835DBFCDE}" dt="2022-09-28T18:28:57.138" v="4498" actId="1076"/>
          <ac:spMkLst>
            <pc:docMk/>
            <pc:sldMk cId="1509551438" sldId="1513"/>
            <ac:spMk id="3" creationId="{1F2E1DB6-3498-C698-F02B-6F796F9F5122}"/>
          </ac:spMkLst>
        </pc:spChg>
        <pc:spChg chg="mod">
          <ac:chgData name="Natacha Crooks" userId="df6f74c6a2784893" providerId="LiveId" clId="{C37EAE93-34D6-416A-B205-0E2835DBFCDE}" dt="2022-09-28T18:29:16.923" v="4505" actId="1076"/>
          <ac:spMkLst>
            <pc:docMk/>
            <pc:sldMk cId="1509551438" sldId="1513"/>
            <ac:spMk id="9" creationId="{76F03943-AFC6-F3E2-FC03-84792F96B4E2}"/>
          </ac:spMkLst>
        </pc:spChg>
      </pc:sldChg>
      <pc:sldChg chg="delSp modSp add mod modAnim">
        <pc:chgData name="Natacha Crooks" userId="df6f74c6a2784893" providerId="LiveId" clId="{C37EAE93-34D6-416A-B205-0E2835DBFCDE}" dt="2022-09-29T13:19:03.843" v="5406"/>
        <pc:sldMkLst>
          <pc:docMk/>
          <pc:sldMk cId="390407117" sldId="1514"/>
        </pc:sldMkLst>
        <pc:spChg chg="del">
          <ac:chgData name="Natacha Crooks" userId="df6f74c6a2784893" providerId="LiveId" clId="{C37EAE93-34D6-416A-B205-0E2835DBFCDE}" dt="2022-09-28T18:31:02.388" v="4640" actId="478"/>
          <ac:spMkLst>
            <pc:docMk/>
            <pc:sldMk cId="390407117" sldId="1514"/>
            <ac:spMk id="3" creationId="{1F2E1DB6-3498-C698-F02B-6F796F9F5122}"/>
          </ac:spMkLst>
        </pc:spChg>
        <pc:spChg chg="mod">
          <ac:chgData name="Natacha Crooks" userId="df6f74c6a2784893" providerId="LiveId" clId="{C37EAE93-34D6-416A-B205-0E2835DBFCDE}" dt="2022-09-28T18:29:38.444" v="4542" actId="20577"/>
          <ac:spMkLst>
            <pc:docMk/>
            <pc:sldMk cId="390407117" sldId="1514"/>
            <ac:spMk id="4" creationId="{6BAEA368-CB46-659A-9AFB-46557D6D7F75}"/>
          </ac:spMkLst>
        </pc:spChg>
        <pc:spChg chg="mod">
          <ac:chgData name="Natacha Crooks" userId="df6f74c6a2784893" providerId="LiveId" clId="{C37EAE93-34D6-416A-B205-0E2835DBFCDE}" dt="2022-09-28T18:30:13.962" v="4639" actId="14100"/>
          <ac:spMkLst>
            <pc:docMk/>
            <pc:sldMk cId="390407117" sldId="1514"/>
            <ac:spMk id="5" creationId="{DF0AAA5A-0F6D-86EA-DB6A-2C0C9FD18363}"/>
          </ac:spMkLst>
        </pc:spChg>
        <pc:spChg chg="mod">
          <ac:chgData name="Natacha Crooks" userId="df6f74c6a2784893" providerId="LiveId" clId="{C37EAE93-34D6-416A-B205-0E2835DBFCDE}" dt="2022-09-28T18:31:05.630" v="4641" actId="1076"/>
          <ac:spMkLst>
            <pc:docMk/>
            <pc:sldMk cId="390407117" sldId="1514"/>
            <ac:spMk id="8" creationId="{55A9B8E9-AE06-134C-9663-D5500FCF919D}"/>
          </ac:spMkLst>
        </pc:spChg>
        <pc:spChg chg="del">
          <ac:chgData name="Natacha Crooks" userId="df6f74c6a2784893" providerId="LiveId" clId="{C37EAE93-34D6-416A-B205-0E2835DBFCDE}" dt="2022-09-28T18:31:10.789" v="4643" actId="478"/>
          <ac:spMkLst>
            <pc:docMk/>
            <pc:sldMk cId="390407117" sldId="1514"/>
            <ac:spMk id="9" creationId="{76F03943-AFC6-F3E2-FC03-84792F96B4E2}"/>
          </ac:spMkLst>
        </pc:spChg>
      </pc:sldChg>
      <pc:sldChg chg="modSp add mod modAnim">
        <pc:chgData name="Natacha Crooks" userId="df6f74c6a2784893" providerId="LiveId" clId="{C37EAE93-34D6-416A-B205-0E2835DBFCDE}" dt="2022-09-28T18:31:27.737" v="4647" actId="1076"/>
        <pc:sldMkLst>
          <pc:docMk/>
          <pc:sldMk cId="3408154868" sldId="1515"/>
        </pc:sldMkLst>
        <pc:spChg chg="mod">
          <ac:chgData name="Natacha Crooks" userId="df6f74c6a2784893" providerId="LiveId" clId="{C37EAE93-34D6-416A-B205-0E2835DBFCDE}" dt="2022-09-28T18:31:27.737" v="4647" actId="1076"/>
          <ac:spMkLst>
            <pc:docMk/>
            <pc:sldMk cId="3408154868" sldId="1515"/>
            <ac:spMk id="8" creationId="{55A9B8E9-AE06-134C-9663-D5500FCF919D}"/>
          </ac:spMkLst>
        </pc:spChg>
      </pc:sldChg>
      <pc:sldChg chg="addSp delSp modSp add mod">
        <pc:chgData name="Natacha Crooks" userId="df6f74c6a2784893" providerId="LiveId" clId="{C37EAE93-34D6-416A-B205-0E2835DBFCDE}" dt="2022-09-28T18:31:52.413" v="4655" actId="478"/>
        <pc:sldMkLst>
          <pc:docMk/>
          <pc:sldMk cId="3697864948" sldId="1516"/>
        </pc:sldMkLst>
        <pc:spChg chg="add mod">
          <ac:chgData name="Natacha Crooks" userId="df6f74c6a2784893" providerId="LiveId" clId="{C37EAE93-34D6-416A-B205-0E2835DBFCDE}" dt="2022-09-28T18:31:43.217" v="4651"/>
          <ac:spMkLst>
            <pc:docMk/>
            <pc:sldMk cId="3697864948" sldId="1516"/>
            <ac:spMk id="3" creationId="{F9CB2113-33B7-49A0-013C-3EC70759B10C}"/>
          </ac:spMkLst>
        </pc:spChg>
        <pc:spChg chg="add del mod">
          <ac:chgData name="Natacha Crooks" userId="df6f74c6a2784893" providerId="LiveId" clId="{C37EAE93-34D6-416A-B205-0E2835DBFCDE}" dt="2022-09-28T18:31:52.413" v="4655" actId="478"/>
          <ac:spMkLst>
            <pc:docMk/>
            <pc:sldMk cId="3697864948" sldId="1516"/>
            <ac:spMk id="6" creationId="{B667154D-F92C-D855-BAE6-693CCFBA8E35}"/>
          </ac:spMkLst>
        </pc:spChg>
        <pc:spChg chg="add del mod">
          <ac:chgData name="Natacha Crooks" userId="df6f74c6a2784893" providerId="LiveId" clId="{C37EAE93-34D6-416A-B205-0E2835DBFCDE}" dt="2022-09-28T18:31:51.283" v="4654" actId="478"/>
          <ac:spMkLst>
            <pc:docMk/>
            <pc:sldMk cId="3697864948" sldId="1516"/>
            <ac:spMk id="9" creationId="{45D24DA7-9860-7578-FD7E-57FB320D8B76}"/>
          </ac:spMkLst>
        </pc:spChg>
      </pc:sldChg>
      <pc:sldChg chg="delSp add mod">
        <pc:chgData name="Natacha Crooks" userId="df6f74c6a2784893" providerId="LiveId" clId="{C37EAE93-34D6-416A-B205-0E2835DBFCDE}" dt="2022-09-28T18:31:55.947" v="4656" actId="478"/>
        <pc:sldMkLst>
          <pc:docMk/>
          <pc:sldMk cId="1306523415" sldId="1517"/>
        </pc:sldMkLst>
        <pc:spChg chg="del">
          <ac:chgData name="Natacha Crooks" userId="df6f74c6a2784893" providerId="LiveId" clId="{C37EAE93-34D6-416A-B205-0E2835DBFCDE}" dt="2022-09-28T18:31:55.947" v="4656" actId="478"/>
          <ac:spMkLst>
            <pc:docMk/>
            <pc:sldMk cId="1306523415" sldId="1517"/>
            <ac:spMk id="9" creationId="{45D24DA7-9860-7578-FD7E-57FB320D8B76}"/>
          </ac:spMkLst>
        </pc:spChg>
      </pc:sldChg>
      <pc:sldChg chg="add">
        <pc:chgData name="Natacha Crooks" userId="df6f74c6a2784893" providerId="LiveId" clId="{C37EAE93-34D6-416A-B205-0E2835DBFCDE}" dt="2022-09-28T18:31:47.375" v="4653"/>
        <pc:sldMkLst>
          <pc:docMk/>
          <pc:sldMk cId="3189562218" sldId="1518"/>
        </pc:sldMkLst>
      </pc:sldChg>
      <pc:sldChg chg="addSp delSp modSp add del">
        <pc:chgData name="Natacha Crooks" userId="df6f74c6a2784893" providerId="LiveId" clId="{C37EAE93-34D6-416A-B205-0E2835DBFCDE}" dt="2022-09-29T13:19:10.933" v="5407" actId="47"/>
        <pc:sldMkLst>
          <pc:docMk/>
          <pc:sldMk cId="3772112522" sldId="1519"/>
        </pc:sldMkLst>
        <pc:spChg chg="add del mod">
          <ac:chgData name="Natacha Crooks" userId="df6f74c6a2784893" providerId="LiveId" clId="{C37EAE93-34D6-416A-B205-0E2835DBFCDE}" dt="2022-09-28T18:35:22.422" v="4669"/>
          <ac:spMkLst>
            <pc:docMk/>
            <pc:sldMk cId="3772112522" sldId="1519"/>
            <ac:spMk id="10" creationId="{94E3A2F8-3A7A-F9CD-69B4-3DFD15C5D90D}"/>
          </ac:spMkLst>
        </pc:spChg>
        <pc:spChg chg="add del mod">
          <ac:chgData name="Natacha Crooks" userId="df6f74c6a2784893" providerId="LiveId" clId="{C37EAE93-34D6-416A-B205-0E2835DBFCDE}" dt="2022-09-28T18:35:22.422" v="4669"/>
          <ac:spMkLst>
            <pc:docMk/>
            <pc:sldMk cId="3772112522" sldId="1519"/>
            <ac:spMk id="11" creationId="{98D9E6F7-BF68-66A5-2C90-EFD02E986A36}"/>
          </ac:spMkLst>
        </pc:spChg>
        <pc:spChg chg="add del mod">
          <ac:chgData name="Natacha Crooks" userId="df6f74c6a2784893" providerId="LiveId" clId="{C37EAE93-34D6-416A-B205-0E2835DBFCDE}" dt="2022-09-28T18:35:22.422" v="4669"/>
          <ac:spMkLst>
            <pc:docMk/>
            <pc:sldMk cId="3772112522" sldId="1519"/>
            <ac:spMk id="12" creationId="{2EFB1CB4-5EE4-5A3D-AD16-4675A3B9A880}"/>
          </ac:spMkLst>
        </pc:spChg>
      </pc:sldChg>
      <pc:sldChg chg="modSp add mod modAnim">
        <pc:chgData name="Natacha Crooks" userId="df6f74c6a2784893" providerId="LiveId" clId="{C37EAE93-34D6-416A-B205-0E2835DBFCDE}" dt="2022-09-29T14:03:34.297" v="5809" actId="20577"/>
        <pc:sldMkLst>
          <pc:docMk/>
          <pc:sldMk cId="2595350742" sldId="1520"/>
        </pc:sldMkLst>
        <pc:spChg chg="mod">
          <ac:chgData name="Natacha Crooks" userId="df6f74c6a2784893" providerId="LiveId" clId="{C37EAE93-34D6-416A-B205-0E2835DBFCDE}" dt="2022-09-28T18:35:34.581" v="4685" actId="20577"/>
          <ac:spMkLst>
            <pc:docMk/>
            <pc:sldMk cId="2595350742" sldId="1520"/>
            <ac:spMk id="2" creationId="{5F754BEC-C0D6-6D8A-3215-516C7E7D3D1F}"/>
          </ac:spMkLst>
        </pc:spChg>
        <pc:spChg chg="mod">
          <ac:chgData name="Natacha Crooks" userId="df6f74c6a2784893" providerId="LiveId" clId="{C37EAE93-34D6-416A-B205-0E2835DBFCDE}" dt="2022-09-29T14:03:34.297" v="5809" actId="20577"/>
          <ac:spMkLst>
            <pc:docMk/>
            <pc:sldMk cId="2595350742" sldId="1520"/>
            <ac:spMk id="4" creationId="{2B91BD9A-3A81-4EDA-A922-50E7E77F7343}"/>
          </ac:spMkLst>
        </pc:spChg>
        <pc:spChg chg="mod">
          <ac:chgData name="Natacha Crooks" userId="df6f74c6a2784893" providerId="LiveId" clId="{C37EAE93-34D6-416A-B205-0E2835DBFCDE}" dt="2022-09-28T18:38:17.060" v="4785" actId="1076"/>
          <ac:spMkLst>
            <pc:docMk/>
            <pc:sldMk cId="2595350742" sldId="1520"/>
            <ac:spMk id="5" creationId="{A612028F-DD3C-B19B-9B70-0779BA2C06B2}"/>
          </ac:spMkLst>
        </pc:spChg>
        <pc:spChg chg="mod">
          <ac:chgData name="Natacha Crooks" userId="df6f74c6a2784893" providerId="LiveId" clId="{C37EAE93-34D6-416A-B205-0E2835DBFCDE}" dt="2022-09-28T18:38:14.249" v="4784" actId="113"/>
          <ac:spMkLst>
            <pc:docMk/>
            <pc:sldMk cId="2595350742" sldId="1520"/>
            <ac:spMk id="8" creationId="{82D55318-580F-9DC4-9CA8-D6C0DB6DCD9A}"/>
          </ac:spMkLst>
        </pc:spChg>
      </pc:sldChg>
      <pc:sldChg chg="add del">
        <pc:chgData name="Natacha Crooks" userId="df6f74c6a2784893" providerId="LiveId" clId="{C37EAE93-34D6-416A-B205-0E2835DBFCDE}" dt="2022-09-28T18:35:05.159" v="4666" actId="47"/>
        <pc:sldMkLst>
          <pc:docMk/>
          <pc:sldMk cId="3449283936" sldId="1520"/>
        </pc:sldMkLst>
      </pc:sldChg>
      <pc:sldChg chg="addSp modSp new mod modAnim">
        <pc:chgData name="Natacha Crooks" userId="df6f74c6a2784893" providerId="LiveId" clId="{C37EAE93-34D6-416A-B205-0E2835DBFCDE}" dt="2022-09-29T13:19:31.290" v="5409"/>
        <pc:sldMkLst>
          <pc:docMk/>
          <pc:sldMk cId="3705402775" sldId="1521"/>
        </pc:sldMkLst>
        <pc:spChg chg="mod">
          <ac:chgData name="Natacha Crooks" userId="df6f74c6a2784893" providerId="LiveId" clId="{C37EAE93-34D6-416A-B205-0E2835DBFCDE}" dt="2022-09-28T18:50:10.661" v="5076" actId="14100"/>
          <ac:spMkLst>
            <pc:docMk/>
            <pc:sldMk cId="3705402775" sldId="1521"/>
            <ac:spMk id="2" creationId="{6BA5CC36-0D80-7828-A101-71F1FF8D1C54}"/>
          </ac:spMkLst>
        </pc:spChg>
        <pc:spChg chg="mod">
          <ac:chgData name="Natacha Crooks" userId="df6f74c6a2784893" providerId="LiveId" clId="{C37EAE93-34D6-416A-B205-0E2835DBFCDE}" dt="2022-09-28T18:52:02.109" v="5196" actId="207"/>
          <ac:spMkLst>
            <pc:docMk/>
            <pc:sldMk cId="3705402775" sldId="1521"/>
            <ac:spMk id="3" creationId="{35C7C9A8-57EF-0393-2B51-8AC8CE5B23E0}"/>
          </ac:spMkLst>
        </pc:spChg>
        <pc:spChg chg="add mod">
          <ac:chgData name="Natacha Crooks" userId="df6f74c6a2784893" providerId="LiveId" clId="{C37EAE93-34D6-416A-B205-0E2835DBFCDE}" dt="2022-09-28T18:52:49.954" v="5292" actId="1076"/>
          <ac:spMkLst>
            <pc:docMk/>
            <pc:sldMk cId="3705402775" sldId="1521"/>
            <ac:spMk id="4" creationId="{4841A400-0655-3DD2-AAEF-F14B2C1AFAF4}"/>
          </ac:spMkLst>
        </pc:spChg>
      </pc:sldChg>
      <pc:sldChg chg="delSp new del mod">
        <pc:chgData name="Natacha Crooks" userId="df6f74c6a2784893" providerId="LiveId" clId="{C37EAE93-34D6-416A-B205-0E2835DBFCDE}" dt="2022-09-28T18:41:06.013" v="4805" actId="2696"/>
        <pc:sldMkLst>
          <pc:docMk/>
          <pc:sldMk cId="2667063197" sldId="1522"/>
        </pc:sldMkLst>
        <pc:spChg chg="del">
          <ac:chgData name="Natacha Crooks" userId="df6f74c6a2784893" providerId="LiveId" clId="{C37EAE93-34D6-416A-B205-0E2835DBFCDE}" dt="2022-09-28T18:41:01.230" v="4804" actId="478"/>
          <ac:spMkLst>
            <pc:docMk/>
            <pc:sldMk cId="2667063197" sldId="1522"/>
            <ac:spMk id="2" creationId="{A30AD602-AE44-463A-7C70-E9B1CD49F4E7}"/>
          </ac:spMkLst>
        </pc:spChg>
        <pc:spChg chg="del">
          <ac:chgData name="Natacha Crooks" userId="df6f74c6a2784893" providerId="LiveId" clId="{C37EAE93-34D6-416A-B205-0E2835DBFCDE}" dt="2022-09-28T18:40:11.808" v="4803" actId="478"/>
          <ac:spMkLst>
            <pc:docMk/>
            <pc:sldMk cId="2667063197" sldId="1522"/>
            <ac:spMk id="3" creationId="{CC222616-4CD8-EEDC-D2BB-3CC9DD89F077}"/>
          </ac:spMkLst>
        </pc:spChg>
      </pc:sldChg>
      <pc:sldChg chg="addSp delSp modSp add mod modAnim">
        <pc:chgData name="Natacha Crooks" userId="df6f74c6a2784893" providerId="LiveId" clId="{C37EAE93-34D6-416A-B205-0E2835DBFCDE}" dt="2022-09-29T13:26:33.542" v="5469" actId="20577"/>
        <pc:sldMkLst>
          <pc:docMk/>
          <pc:sldMk cId="3939880306" sldId="1522"/>
        </pc:sldMkLst>
        <pc:spChg chg="del">
          <ac:chgData name="Natacha Crooks" userId="df6f74c6a2784893" providerId="LiveId" clId="{C37EAE93-34D6-416A-B205-0E2835DBFCDE}" dt="2022-09-28T18:52:53.792" v="5294" actId="478"/>
          <ac:spMkLst>
            <pc:docMk/>
            <pc:sldMk cId="3939880306" sldId="1522"/>
            <ac:spMk id="3" creationId="{35C7C9A8-57EF-0393-2B51-8AC8CE5B23E0}"/>
          </ac:spMkLst>
        </pc:spChg>
        <pc:spChg chg="mod">
          <ac:chgData name="Natacha Crooks" userId="df6f74c6a2784893" providerId="LiveId" clId="{C37EAE93-34D6-416A-B205-0E2835DBFCDE}" dt="2022-09-28T18:53:01.098" v="5296" actId="1076"/>
          <ac:spMkLst>
            <pc:docMk/>
            <pc:sldMk cId="3939880306" sldId="1522"/>
            <ac:spMk id="4" creationId="{4841A400-0655-3DD2-AAEF-F14B2C1AFAF4}"/>
          </ac:spMkLst>
        </pc:spChg>
        <pc:spChg chg="add del mod">
          <ac:chgData name="Natacha Crooks" userId="df6f74c6a2784893" providerId="LiveId" clId="{C37EAE93-34D6-416A-B205-0E2835DBFCDE}" dt="2022-09-28T18:52:56.391" v="5295" actId="478"/>
          <ac:spMkLst>
            <pc:docMk/>
            <pc:sldMk cId="3939880306" sldId="1522"/>
            <ac:spMk id="6" creationId="{6FF8B547-1EC6-5791-9973-B7330D166EF5}"/>
          </ac:spMkLst>
        </pc:spChg>
        <pc:spChg chg="add mod">
          <ac:chgData name="Natacha Crooks" userId="df6f74c6a2784893" providerId="LiveId" clId="{C37EAE93-34D6-416A-B205-0E2835DBFCDE}" dt="2022-09-29T13:26:33.542" v="5469" actId="20577"/>
          <ac:spMkLst>
            <pc:docMk/>
            <pc:sldMk cId="3939880306" sldId="1522"/>
            <ac:spMk id="7" creationId="{6F5B8789-C8F1-F453-DB91-AD62288D99AD}"/>
          </ac:spMkLst>
        </pc:spChg>
        <pc:spChg chg="add del mod">
          <ac:chgData name="Natacha Crooks" userId="df6f74c6a2784893" providerId="LiveId" clId="{C37EAE93-34D6-416A-B205-0E2835DBFCDE}" dt="2022-09-28T18:54:19.663" v="5309" actId="478"/>
          <ac:spMkLst>
            <pc:docMk/>
            <pc:sldMk cId="3939880306" sldId="1522"/>
            <ac:spMk id="8" creationId="{DA3E5B73-F4B4-EEEF-AE62-E05C2BE7D2EE}"/>
          </ac:spMkLst>
        </pc:spChg>
      </pc:sldChg>
      <pc:sldChg chg="add del">
        <pc:chgData name="Natacha Crooks" userId="df6f74c6a2784893" providerId="LiveId" clId="{C37EAE93-34D6-416A-B205-0E2835DBFCDE}" dt="2022-09-28T18:53:15.034" v="5298"/>
        <pc:sldMkLst>
          <pc:docMk/>
          <pc:sldMk cId="1970376381" sldId="1523"/>
        </pc:sldMkLst>
      </pc:sldChg>
      <pc:sldChg chg="modSp mod">
        <pc:chgData name="Natacha Crooks" userId="df6f74c6a2784893" providerId="LiveId" clId="{C37EAE93-34D6-416A-B205-0E2835DBFCDE}" dt="2022-09-29T20:18:30.893" v="7627" actId="20577"/>
        <pc:sldMkLst>
          <pc:docMk/>
          <pc:sldMk cId="2884215484" sldId="1523"/>
        </pc:sldMkLst>
        <pc:spChg chg="mod">
          <ac:chgData name="Natacha Crooks" userId="df6f74c6a2784893" providerId="LiveId" clId="{C37EAE93-34D6-416A-B205-0E2835DBFCDE}" dt="2022-09-29T13:26:28.469" v="5467" actId="20577"/>
          <ac:spMkLst>
            <pc:docMk/>
            <pc:sldMk cId="2884215484" sldId="1523"/>
            <ac:spMk id="7" creationId="{6F5B8789-C8F1-F453-DB91-AD62288D99AD}"/>
          </ac:spMkLst>
        </pc:spChg>
        <pc:spChg chg="mod">
          <ac:chgData name="Natacha Crooks" userId="df6f74c6a2784893" providerId="LiveId" clId="{C37EAE93-34D6-416A-B205-0E2835DBFCDE}" dt="2022-09-29T20:18:30.893" v="7627" actId="20577"/>
          <ac:spMkLst>
            <pc:docMk/>
            <pc:sldMk cId="2884215484" sldId="1523"/>
            <ac:spMk id="9" creationId="{CCD99A0B-3A31-FD3F-F6CA-C3BCE3998532}"/>
          </ac:spMkLst>
        </pc:spChg>
      </pc:sldChg>
      <pc:sldChg chg="modSp mod modAnim">
        <pc:chgData name="Natacha Crooks" userId="df6f74c6a2784893" providerId="LiveId" clId="{C37EAE93-34D6-416A-B205-0E2835DBFCDE}" dt="2022-09-29T20:18:26.493" v="7625" actId="20577"/>
        <pc:sldMkLst>
          <pc:docMk/>
          <pc:sldMk cId="2067142299" sldId="1524"/>
        </pc:sldMkLst>
        <pc:spChg chg="mod">
          <ac:chgData name="Natacha Crooks" userId="df6f74c6a2784893" providerId="LiveId" clId="{C37EAE93-34D6-416A-B205-0E2835DBFCDE}" dt="2022-09-29T13:26:25.225" v="5465" actId="20577"/>
          <ac:spMkLst>
            <pc:docMk/>
            <pc:sldMk cId="2067142299" sldId="1524"/>
            <ac:spMk id="7" creationId="{6F5B8789-C8F1-F453-DB91-AD62288D99AD}"/>
          </ac:spMkLst>
        </pc:spChg>
        <pc:spChg chg="mod">
          <ac:chgData name="Natacha Crooks" userId="df6f74c6a2784893" providerId="LiveId" clId="{C37EAE93-34D6-416A-B205-0E2835DBFCDE}" dt="2022-09-29T20:18:26.493" v="7625" actId="20577"/>
          <ac:spMkLst>
            <pc:docMk/>
            <pc:sldMk cId="2067142299" sldId="1524"/>
            <ac:spMk id="9" creationId="{CCD99A0B-3A31-FD3F-F6CA-C3BCE3998532}"/>
          </ac:spMkLst>
        </pc:spChg>
      </pc:sldChg>
      <pc:sldChg chg="modSp mod">
        <pc:chgData name="Natacha Crooks" userId="df6f74c6a2784893" providerId="LiveId" clId="{C37EAE93-34D6-416A-B205-0E2835DBFCDE}" dt="2022-09-29T14:06:06.020" v="5841" actId="20577"/>
        <pc:sldMkLst>
          <pc:docMk/>
          <pc:sldMk cId="2048901655" sldId="1525"/>
        </pc:sldMkLst>
        <pc:spChg chg="mod">
          <ac:chgData name="Natacha Crooks" userId="df6f74c6a2784893" providerId="LiveId" clId="{C37EAE93-34D6-416A-B205-0E2835DBFCDE}" dt="2022-09-29T14:06:06.020" v="5841" actId="20577"/>
          <ac:spMkLst>
            <pc:docMk/>
            <pc:sldMk cId="2048901655" sldId="1525"/>
            <ac:spMk id="7" creationId="{6F5B8789-C8F1-F453-DB91-AD62288D99AD}"/>
          </ac:spMkLst>
        </pc:spChg>
      </pc:sldChg>
      <pc:sldChg chg="modSp mod modAnim">
        <pc:chgData name="Natacha Crooks" userId="df6f74c6a2784893" providerId="LiveId" clId="{C37EAE93-34D6-416A-B205-0E2835DBFCDE}" dt="2022-09-29T20:12:38.684" v="7606" actId="20577"/>
        <pc:sldMkLst>
          <pc:docMk/>
          <pc:sldMk cId="2476663686" sldId="1526"/>
        </pc:sldMkLst>
        <pc:spChg chg="mod">
          <ac:chgData name="Natacha Crooks" userId="df6f74c6a2784893" providerId="LiveId" clId="{C37EAE93-34D6-416A-B205-0E2835DBFCDE}" dt="2022-09-29T14:06:30.819" v="5843" actId="20577"/>
          <ac:spMkLst>
            <pc:docMk/>
            <pc:sldMk cId="2476663686" sldId="1526"/>
            <ac:spMk id="7" creationId="{6F5B8789-C8F1-F453-DB91-AD62288D99AD}"/>
          </ac:spMkLst>
        </pc:spChg>
        <pc:spChg chg="mod">
          <ac:chgData name="Natacha Crooks" userId="df6f74c6a2784893" providerId="LiveId" clId="{C37EAE93-34D6-416A-B205-0E2835DBFCDE}" dt="2022-09-29T20:12:38.684" v="7606" actId="20577"/>
          <ac:spMkLst>
            <pc:docMk/>
            <pc:sldMk cId="2476663686" sldId="1526"/>
            <ac:spMk id="9" creationId="{CCD99A0B-3A31-FD3F-F6CA-C3BCE3998532}"/>
          </ac:spMkLst>
        </pc:spChg>
      </pc:sldChg>
      <pc:sldChg chg="modSp del mod">
        <pc:chgData name="Natacha Crooks" userId="df6f74c6a2784893" providerId="LiveId" clId="{C37EAE93-34D6-416A-B205-0E2835DBFCDE}" dt="2022-09-29T20:14:39.517" v="7607" actId="47"/>
        <pc:sldMkLst>
          <pc:docMk/>
          <pc:sldMk cId="3069234455" sldId="1527"/>
        </pc:sldMkLst>
        <pc:spChg chg="mod">
          <ac:chgData name="Natacha Crooks" userId="df6f74c6a2784893" providerId="LiveId" clId="{C37EAE93-34D6-416A-B205-0E2835DBFCDE}" dt="2022-09-29T14:06:58.401" v="5847" actId="20577"/>
          <ac:spMkLst>
            <pc:docMk/>
            <pc:sldMk cId="3069234455" sldId="1527"/>
            <ac:spMk id="7" creationId="{6F5B8789-C8F1-F453-DB91-AD62288D99AD}"/>
          </ac:spMkLst>
        </pc:spChg>
      </pc:sldChg>
      <pc:sldChg chg="addSp modSp mod modAnim">
        <pc:chgData name="Natacha Crooks" userId="df6f74c6a2784893" providerId="LiveId" clId="{C37EAE93-34D6-416A-B205-0E2835DBFCDE}" dt="2022-09-29T20:18:19.379" v="7623" actId="20577"/>
        <pc:sldMkLst>
          <pc:docMk/>
          <pc:sldMk cId="595218779" sldId="1528"/>
        </pc:sldMkLst>
        <pc:spChg chg="mod">
          <ac:chgData name="Natacha Crooks" userId="df6f74c6a2784893" providerId="LiveId" clId="{C37EAE93-34D6-416A-B205-0E2835DBFCDE}" dt="2022-09-29T20:17:36.316" v="7612" actId="207"/>
          <ac:spMkLst>
            <pc:docMk/>
            <pc:sldMk cId="595218779" sldId="1528"/>
            <ac:spMk id="7" creationId="{6F5B8789-C8F1-F453-DB91-AD62288D99AD}"/>
          </ac:spMkLst>
        </pc:spChg>
        <pc:spChg chg="mod">
          <ac:chgData name="Natacha Crooks" userId="df6f74c6a2784893" providerId="LiveId" clId="{C37EAE93-34D6-416A-B205-0E2835DBFCDE}" dt="2022-09-29T20:18:19.379" v="7623" actId="20577"/>
          <ac:spMkLst>
            <pc:docMk/>
            <pc:sldMk cId="595218779" sldId="1528"/>
            <ac:spMk id="9" creationId="{CCD99A0B-3A31-FD3F-F6CA-C3BCE3998532}"/>
          </ac:spMkLst>
        </pc:spChg>
        <pc:spChg chg="add mod ord">
          <ac:chgData name="Natacha Crooks" userId="df6f74c6a2784893" providerId="LiveId" clId="{C37EAE93-34D6-416A-B205-0E2835DBFCDE}" dt="2022-09-29T20:17:27.860" v="7611" actId="1076"/>
          <ac:spMkLst>
            <pc:docMk/>
            <pc:sldMk cId="595218779" sldId="1528"/>
            <ac:spMk id="12" creationId="{11A36EE9-3099-C181-7F78-3886D97F796B}"/>
          </ac:spMkLst>
        </pc:spChg>
        <pc:spChg chg="mod">
          <ac:chgData name="Natacha Crooks" userId="df6f74c6a2784893" providerId="LiveId" clId="{C37EAE93-34D6-416A-B205-0E2835DBFCDE}" dt="2022-09-29T20:11:12.981" v="7598" actId="20577"/>
          <ac:spMkLst>
            <pc:docMk/>
            <pc:sldMk cId="595218779" sldId="1528"/>
            <ac:spMk id="18" creationId="{5EA6E2CD-2043-411D-3E19-2C294819004F}"/>
          </ac:spMkLst>
        </pc:spChg>
      </pc:sldChg>
      <pc:sldChg chg="modSp del mod modAnim">
        <pc:chgData name="Natacha Crooks" userId="df6f74c6a2784893" providerId="LiveId" clId="{C37EAE93-34D6-416A-B205-0E2835DBFCDE}" dt="2022-09-29T14:05:50.098" v="5839" actId="47"/>
        <pc:sldMkLst>
          <pc:docMk/>
          <pc:sldMk cId="1927815634" sldId="1529"/>
        </pc:sldMkLst>
        <pc:spChg chg="ord">
          <ac:chgData name="Natacha Crooks" userId="df6f74c6a2784893" providerId="LiveId" clId="{C37EAE93-34D6-416A-B205-0E2835DBFCDE}" dt="2022-09-29T14:04:59.765" v="5834" actId="167"/>
          <ac:spMkLst>
            <pc:docMk/>
            <pc:sldMk cId="1927815634" sldId="1529"/>
            <ac:spMk id="3" creationId="{EE607808-CEF4-3777-E5C6-436FC5FBE5B1}"/>
          </ac:spMkLst>
        </pc:spChg>
        <pc:spChg chg="ord">
          <ac:chgData name="Natacha Crooks" userId="df6f74c6a2784893" providerId="LiveId" clId="{C37EAE93-34D6-416A-B205-0E2835DBFCDE}" dt="2022-09-29T14:04:52.090" v="5832" actId="167"/>
          <ac:spMkLst>
            <pc:docMk/>
            <pc:sldMk cId="1927815634" sldId="1529"/>
            <ac:spMk id="7" creationId="{6F5B8789-C8F1-F453-DB91-AD62288D99AD}"/>
          </ac:spMkLst>
        </pc:spChg>
      </pc:sldChg>
      <pc:sldChg chg="modSp mod">
        <pc:chgData name="Natacha Crooks" userId="df6f74c6a2784893" providerId="LiveId" clId="{C37EAE93-34D6-416A-B205-0E2835DBFCDE}" dt="2022-09-29T20:23:40.856" v="7629" actId="20577"/>
        <pc:sldMkLst>
          <pc:docMk/>
          <pc:sldMk cId="2799567977" sldId="1530"/>
        </pc:sldMkLst>
        <pc:spChg chg="mod">
          <ac:chgData name="Natacha Crooks" userId="df6f74c6a2784893" providerId="LiveId" clId="{C37EAE93-34D6-416A-B205-0E2835DBFCDE}" dt="2022-09-29T14:07:32.248" v="5864" actId="20577"/>
          <ac:spMkLst>
            <pc:docMk/>
            <pc:sldMk cId="2799567977" sldId="1530"/>
            <ac:spMk id="7" creationId="{6F5B8789-C8F1-F453-DB91-AD62288D99AD}"/>
          </ac:spMkLst>
        </pc:spChg>
        <pc:spChg chg="mod">
          <ac:chgData name="Natacha Crooks" userId="df6f74c6a2784893" providerId="LiveId" clId="{C37EAE93-34D6-416A-B205-0E2835DBFCDE}" dt="2022-09-29T20:18:12.588" v="7621" actId="20577"/>
          <ac:spMkLst>
            <pc:docMk/>
            <pc:sldMk cId="2799567977" sldId="1530"/>
            <ac:spMk id="9" creationId="{CCD99A0B-3A31-FD3F-F6CA-C3BCE3998532}"/>
          </ac:spMkLst>
        </pc:spChg>
        <pc:spChg chg="mod">
          <ac:chgData name="Natacha Crooks" userId="df6f74c6a2784893" providerId="LiveId" clId="{C37EAE93-34D6-416A-B205-0E2835DBFCDE}" dt="2022-09-29T20:23:40.856" v="7629" actId="20577"/>
          <ac:spMkLst>
            <pc:docMk/>
            <pc:sldMk cId="2799567977" sldId="1530"/>
            <ac:spMk id="18" creationId="{5EA6E2CD-2043-411D-3E19-2C294819004F}"/>
          </ac:spMkLst>
        </pc:spChg>
      </pc:sldChg>
      <pc:sldChg chg="modSp mod">
        <pc:chgData name="Natacha Crooks" userId="df6f74c6a2784893" providerId="LiveId" clId="{C37EAE93-34D6-416A-B205-0E2835DBFCDE}" dt="2022-09-29T20:18:07.914" v="7619" actId="20577"/>
        <pc:sldMkLst>
          <pc:docMk/>
          <pc:sldMk cId="2484441276" sldId="1531"/>
        </pc:sldMkLst>
        <pc:spChg chg="mod">
          <ac:chgData name="Natacha Crooks" userId="df6f74c6a2784893" providerId="LiveId" clId="{C37EAE93-34D6-416A-B205-0E2835DBFCDE}" dt="2022-09-29T14:07:49.402" v="5881" actId="20577"/>
          <ac:spMkLst>
            <pc:docMk/>
            <pc:sldMk cId="2484441276" sldId="1531"/>
            <ac:spMk id="7" creationId="{6F5B8789-C8F1-F453-DB91-AD62288D99AD}"/>
          </ac:spMkLst>
        </pc:spChg>
        <pc:spChg chg="mod">
          <ac:chgData name="Natacha Crooks" userId="df6f74c6a2784893" providerId="LiveId" clId="{C37EAE93-34D6-416A-B205-0E2835DBFCDE}" dt="2022-09-29T20:18:07.914" v="7619" actId="20577"/>
          <ac:spMkLst>
            <pc:docMk/>
            <pc:sldMk cId="2484441276" sldId="1531"/>
            <ac:spMk id="9" creationId="{CCD99A0B-3A31-FD3F-F6CA-C3BCE3998532}"/>
          </ac:spMkLst>
        </pc:spChg>
        <pc:spChg chg="mod">
          <ac:chgData name="Natacha Crooks" userId="df6f74c6a2784893" providerId="LiveId" clId="{C37EAE93-34D6-416A-B205-0E2835DBFCDE}" dt="2022-09-29T20:18:01.834" v="7617" actId="20577"/>
          <ac:spMkLst>
            <pc:docMk/>
            <pc:sldMk cId="2484441276" sldId="1531"/>
            <ac:spMk id="18" creationId="{5EA6E2CD-2043-411D-3E19-2C294819004F}"/>
          </ac:spMkLst>
        </pc:spChg>
      </pc:sldChg>
      <pc:sldChg chg="addSp delSp modSp mod delAnim modAnim">
        <pc:chgData name="Natacha Crooks" userId="df6f74c6a2784893" providerId="LiveId" clId="{C37EAE93-34D6-416A-B205-0E2835DBFCDE}" dt="2022-09-29T14:03:48.895" v="5831" actId="20577"/>
        <pc:sldMkLst>
          <pc:docMk/>
          <pc:sldMk cId="4127178617" sldId="1534"/>
        </pc:sldMkLst>
        <pc:spChg chg="add mod">
          <ac:chgData name="Natacha Crooks" userId="df6f74c6a2784893" providerId="LiveId" clId="{C37EAE93-34D6-416A-B205-0E2835DBFCDE}" dt="2022-09-29T13:48:22.290" v="5637" actId="1076"/>
          <ac:spMkLst>
            <pc:docMk/>
            <pc:sldMk cId="4127178617" sldId="1534"/>
            <ac:spMk id="11" creationId="{FDF24230-82F7-25C0-B846-AEDC9974CE9B}"/>
          </ac:spMkLst>
        </pc:spChg>
        <pc:graphicFrameChg chg="mod modGraphic">
          <ac:chgData name="Natacha Crooks" userId="df6f74c6a2784893" providerId="LiveId" clId="{C37EAE93-34D6-416A-B205-0E2835DBFCDE}" dt="2022-09-29T14:03:48.895" v="5831" actId="20577"/>
          <ac:graphicFrameMkLst>
            <pc:docMk/>
            <pc:sldMk cId="4127178617" sldId="1534"/>
            <ac:graphicFrameMk id="4" creationId="{A4C86A4E-A68B-F47E-991F-6E68AE7A7FDF}"/>
          </ac:graphicFrameMkLst>
        </pc:graphicFrameChg>
        <pc:picChg chg="add mod">
          <ac:chgData name="Natacha Crooks" userId="df6f74c6a2784893" providerId="LiveId" clId="{C37EAE93-34D6-416A-B205-0E2835DBFCDE}" dt="2022-09-29T13:47:27.849" v="5489" actId="1076"/>
          <ac:picMkLst>
            <pc:docMk/>
            <pc:sldMk cId="4127178617" sldId="1534"/>
            <ac:picMk id="3" creationId="{5857A660-5600-B467-68C4-201A8732A67B}"/>
          </ac:picMkLst>
        </pc:picChg>
        <pc:picChg chg="add mod">
          <ac:chgData name="Natacha Crooks" userId="df6f74c6a2784893" providerId="LiveId" clId="{C37EAE93-34D6-416A-B205-0E2835DBFCDE}" dt="2022-09-29T13:47:27.849" v="5489" actId="1076"/>
          <ac:picMkLst>
            <pc:docMk/>
            <pc:sldMk cId="4127178617" sldId="1534"/>
            <ac:picMk id="5" creationId="{C4B18705-E165-4F62-E035-9843D3A96CBD}"/>
          </ac:picMkLst>
        </pc:picChg>
        <pc:picChg chg="mod">
          <ac:chgData name="Natacha Crooks" userId="df6f74c6a2784893" providerId="LiveId" clId="{C37EAE93-34D6-416A-B205-0E2835DBFCDE}" dt="2022-09-29T13:47:27.849" v="5489" actId="1076"/>
          <ac:picMkLst>
            <pc:docMk/>
            <pc:sldMk cId="4127178617" sldId="1534"/>
            <ac:picMk id="6" creationId="{500B0F02-6A9D-E120-F306-E38CB753ECDD}"/>
          </ac:picMkLst>
        </pc:picChg>
        <pc:picChg chg="add del mod">
          <ac:chgData name="Natacha Crooks" userId="df6f74c6a2784893" providerId="LiveId" clId="{C37EAE93-34D6-416A-B205-0E2835DBFCDE}" dt="2022-09-29T13:47:01.628" v="5487" actId="478"/>
          <ac:picMkLst>
            <pc:docMk/>
            <pc:sldMk cId="4127178617" sldId="1534"/>
            <ac:picMk id="7" creationId="{72C42BF6-35B1-AF3A-0D4E-E937C8D23E99}"/>
          </ac:picMkLst>
        </pc:picChg>
        <pc:picChg chg="mod">
          <ac:chgData name="Natacha Crooks" userId="df6f74c6a2784893" providerId="LiveId" clId="{C37EAE93-34D6-416A-B205-0E2835DBFCDE}" dt="2022-09-29T13:47:27.849" v="5489" actId="1076"/>
          <ac:picMkLst>
            <pc:docMk/>
            <pc:sldMk cId="4127178617" sldId="1534"/>
            <ac:picMk id="8" creationId="{DEE0EB30-11F1-B788-1ECD-ADDACF1E98F5}"/>
          </ac:picMkLst>
        </pc:picChg>
        <pc:picChg chg="add mod">
          <ac:chgData name="Natacha Crooks" userId="df6f74c6a2784893" providerId="LiveId" clId="{C37EAE93-34D6-416A-B205-0E2835DBFCDE}" dt="2022-09-29T13:47:27.849" v="5489" actId="1076"/>
          <ac:picMkLst>
            <pc:docMk/>
            <pc:sldMk cId="4127178617" sldId="1534"/>
            <ac:picMk id="9" creationId="{2FAA0088-62AD-97F8-4D4F-98E625E0637B}"/>
          </ac:picMkLst>
        </pc:picChg>
      </pc:sldChg>
      <pc:sldChg chg="modSp">
        <pc:chgData name="Natacha Crooks" userId="df6f74c6a2784893" providerId="LiveId" clId="{C37EAE93-34D6-416A-B205-0E2835DBFCDE}" dt="2022-09-29T14:03:41.675" v="5821" actId="20577"/>
        <pc:sldMkLst>
          <pc:docMk/>
          <pc:sldMk cId="2532848777" sldId="1535"/>
        </pc:sldMkLst>
        <pc:spChg chg="mod">
          <ac:chgData name="Natacha Crooks" userId="df6f74c6a2784893" providerId="LiveId" clId="{C37EAE93-34D6-416A-B205-0E2835DBFCDE}" dt="2022-09-29T14:03:41.675" v="5821" actId="20577"/>
          <ac:spMkLst>
            <pc:docMk/>
            <pc:sldMk cId="2532848777" sldId="1535"/>
            <ac:spMk id="4" creationId="{2B91BD9A-3A81-4EDA-A922-50E7E77F7343}"/>
          </ac:spMkLst>
        </pc:spChg>
      </pc:sldChg>
      <pc:sldChg chg="modSp new mod modAnim modNotesTx">
        <pc:chgData name="Natacha Crooks" userId="df6f74c6a2784893" providerId="LiveId" clId="{C37EAE93-34D6-416A-B205-0E2835DBFCDE}" dt="2022-09-29T13:57:07.406" v="5793"/>
        <pc:sldMkLst>
          <pc:docMk/>
          <pc:sldMk cId="2613113240" sldId="1536"/>
        </pc:sldMkLst>
        <pc:spChg chg="mod">
          <ac:chgData name="Natacha Crooks" userId="df6f74c6a2784893" providerId="LiveId" clId="{C37EAE93-34D6-416A-B205-0E2835DBFCDE}" dt="2022-09-29T13:52:48.177" v="5689" actId="20577"/>
          <ac:spMkLst>
            <pc:docMk/>
            <pc:sldMk cId="2613113240" sldId="1536"/>
            <ac:spMk id="2" creationId="{A90216B9-7C47-E8E6-E059-D0CF481D2182}"/>
          </ac:spMkLst>
        </pc:spChg>
        <pc:spChg chg="mod">
          <ac:chgData name="Natacha Crooks" userId="df6f74c6a2784893" providerId="LiveId" clId="{C37EAE93-34D6-416A-B205-0E2835DBFCDE}" dt="2022-09-29T13:54:32.983" v="5791" actId="207"/>
          <ac:spMkLst>
            <pc:docMk/>
            <pc:sldMk cId="2613113240" sldId="1536"/>
            <ac:spMk id="3" creationId="{BE71B85D-FCB5-9458-38DA-D6AEA28CB9F5}"/>
          </ac:spMkLst>
        </pc:spChg>
      </pc:sldChg>
      <pc:sldChg chg="addSp delSp modSp add mod delAnim">
        <pc:chgData name="Natacha Crooks" userId="df6f74c6a2784893" providerId="LiveId" clId="{C37EAE93-34D6-416A-B205-0E2835DBFCDE}" dt="2022-09-29T15:00:56.945" v="7366" actId="1076"/>
        <pc:sldMkLst>
          <pc:docMk/>
          <pc:sldMk cId="4216928314" sldId="1537"/>
        </pc:sldMkLst>
        <pc:spChg chg="del">
          <ac:chgData name="Natacha Crooks" userId="df6f74c6a2784893" providerId="LiveId" clId="{C37EAE93-34D6-416A-B205-0E2835DBFCDE}" dt="2022-09-29T14:09:06.585" v="5893" actId="478"/>
          <ac:spMkLst>
            <pc:docMk/>
            <pc:sldMk cId="4216928314" sldId="1537"/>
            <ac:spMk id="3" creationId="{F6A9623C-B33C-761F-760C-E047E5075B42}"/>
          </ac:spMkLst>
        </pc:spChg>
        <pc:spChg chg="mod">
          <ac:chgData name="Natacha Crooks" userId="df6f74c6a2784893" providerId="LiveId" clId="{C37EAE93-34D6-416A-B205-0E2835DBFCDE}" dt="2022-09-29T14:08:12.791" v="5884" actId="20577"/>
          <ac:spMkLst>
            <pc:docMk/>
            <pc:sldMk cId="4216928314" sldId="1537"/>
            <ac:spMk id="4" creationId="{6BAEA368-CB46-659A-9AFB-46557D6D7F75}"/>
          </ac:spMkLst>
        </pc:spChg>
        <pc:spChg chg="mod">
          <ac:chgData name="Natacha Crooks" userId="df6f74c6a2784893" providerId="LiveId" clId="{C37EAE93-34D6-416A-B205-0E2835DBFCDE}" dt="2022-09-29T15:00:56.945" v="7366" actId="1076"/>
          <ac:spMkLst>
            <pc:docMk/>
            <pc:sldMk cId="4216928314" sldId="1537"/>
            <ac:spMk id="5" creationId="{DF0AAA5A-0F6D-86EA-DB6A-2C0C9FD18363}"/>
          </ac:spMkLst>
        </pc:spChg>
        <pc:spChg chg="add del">
          <ac:chgData name="Natacha Crooks" userId="df6f74c6a2784893" providerId="LiveId" clId="{C37EAE93-34D6-416A-B205-0E2835DBFCDE}" dt="2022-09-29T14:09:14.869" v="5895" actId="22"/>
          <ac:spMkLst>
            <pc:docMk/>
            <pc:sldMk cId="4216928314" sldId="1537"/>
            <ac:spMk id="7" creationId="{58AC3423-FC22-6575-BD52-B98A83FC6984}"/>
          </ac:spMkLst>
        </pc:spChg>
      </pc:sldChg>
      <pc:sldChg chg="modSp add mod">
        <pc:chgData name="Natacha Crooks" userId="df6f74c6a2784893" providerId="LiveId" clId="{C37EAE93-34D6-416A-B205-0E2835DBFCDE}" dt="2022-09-29T15:01:02.680" v="7367" actId="1076"/>
        <pc:sldMkLst>
          <pc:docMk/>
          <pc:sldMk cId="593152785" sldId="1538"/>
        </pc:sldMkLst>
        <pc:spChg chg="mod">
          <ac:chgData name="Natacha Crooks" userId="df6f74c6a2784893" providerId="LiveId" clId="{C37EAE93-34D6-416A-B205-0E2835DBFCDE}" dt="2022-09-29T14:09:26.065" v="5921" actId="20577"/>
          <ac:spMkLst>
            <pc:docMk/>
            <pc:sldMk cId="593152785" sldId="1538"/>
            <ac:spMk id="4" creationId="{6BAEA368-CB46-659A-9AFB-46557D6D7F75}"/>
          </ac:spMkLst>
        </pc:spChg>
        <pc:spChg chg="mod">
          <ac:chgData name="Natacha Crooks" userId="df6f74c6a2784893" providerId="LiveId" clId="{C37EAE93-34D6-416A-B205-0E2835DBFCDE}" dt="2022-09-29T15:01:02.680" v="7367" actId="1076"/>
          <ac:spMkLst>
            <pc:docMk/>
            <pc:sldMk cId="593152785" sldId="1538"/>
            <ac:spMk id="5" creationId="{DF0AAA5A-0F6D-86EA-DB6A-2C0C9FD18363}"/>
          </ac:spMkLst>
        </pc:spChg>
      </pc:sldChg>
      <pc:sldChg chg="add del">
        <pc:chgData name="Natacha Crooks" userId="df6f74c6a2784893" providerId="LiveId" clId="{C37EAE93-34D6-416A-B205-0E2835DBFCDE}" dt="2022-09-29T14:40:22.157" v="6352" actId="2696"/>
        <pc:sldMkLst>
          <pc:docMk/>
          <pc:sldMk cId="2003990796" sldId="1539"/>
        </pc:sldMkLst>
      </pc:sldChg>
      <pc:sldChg chg="addSp delSp modSp add mod modAnim">
        <pc:chgData name="Natacha Crooks" userId="df6f74c6a2784893" providerId="LiveId" clId="{C37EAE93-34D6-416A-B205-0E2835DBFCDE}" dt="2022-09-29T14:21:59.452" v="6056" actId="207"/>
        <pc:sldMkLst>
          <pc:docMk/>
          <pc:sldMk cId="1786243176" sldId="1540"/>
        </pc:sldMkLst>
        <pc:spChg chg="add del mod topLvl">
          <ac:chgData name="Natacha Crooks" userId="df6f74c6a2784893" providerId="LiveId" clId="{C37EAE93-34D6-416A-B205-0E2835DBFCDE}" dt="2022-09-29T14:20:46.659" v="6047" actId="478"/>
          <ac:spMkLst>
            <pc:docMk/>
            <pc:sldMk cId="1786243176" sldId="1540"/>
            <ac:spMk id="23560" creationId="{00000000-0000-0000-0000-000000000000}"/>
          </ac:spMkLst>
        </pc:spChg>
        <pc:spChg chg="add del mod topLvl">
          <ac:chgData name="Natacha Crooks" userId="df6f74c6a2784893" providerId="LiveId" clId="{C37EAE93-34D6-416A-B205-0E2835DBFCDE}" dt="2022-09-29T14:20:46.659" v="6047" actId="478"/>
          <ac:spMkLst>
            <pc:docMk/>
            <pc:sldMk cId="1786243176" sldId="1540"/>
            <ac:spMk id="23570" creationId="{00000000-0000-0000-0000-000000000000}"/>
          </ac:spMkLst>
        </pc:spChg>
        <pc:spChg chg="mod">
          <ac:chgData name="Natacha Crooks" userId="df6f74c6a2784893" providerId="LiveId" clId="{C37EAE93-34D6-416A-B205-0E2835DBFCDE}" dt="2022-09-29T14:21:59.452" v="6056" actId="207"/>
          <ac:spMkLst>
            <pc:docMk/>
            <pc:sldMk cId="1786243176" sldId="1540"/>
            <ac:spMk id="581635" creationId="{00000000-0000-0000-0000-000000000000}"/>
          </ac:spMkLst>
        </pc:spChg>
        <pc:grpChg chg="add del">
          <ac:chgData name="Natacha Crooks" userId="df6f74c6a2784893" providerId="LiveId" clId="{C37EAE93-34D6-416A-B205-0E2835DBFCDE}" dt="2022-09-29T14:20:43.576" v="6046" actId="478"/>
          <ac:grpSpMkLst>
            <pc:docMk/>
            <pc:sldMk cId="1786243176" sldId="1540"/>
            <ac:grpSpMk id="2" creationId="{00000000-0000-0000-0000-000000000000}"/>
          </ac:grpSpMkLst>
        </pc:grpChg>
        <pc:grpChg chg="add del">
          <ac:chgData name="Natacha Crooks" userId="df6f74c6a2784893" providerId="LiveId" clId="{C37EAE93-34D6-416A-B205-0E2835DBFCDE}" dt="2022-09-29T14:20:46.659" v="6047" actId="478"/>
          <ac:grpSpMkLst>
            <pc:docMk/>
            <pc:sldMk cId="1786243176" sldId="1540"/>
            <ac:grpSpMk id="3" creationId="{00000000-0000-0000-0000-000000000000}"/>
          </ac:grpSpMkLst>
        </pc:grpChg>
        <pc:grpChg chg="add del">
          <ac:chgData name="Natacha Crooks" userId="df6f74c6a2784893" providerId="LiveId" clId="{C37EAE93-34D6-416A-B205-0E2835DBFCDE}" dt="2022-09-29T14:20:43.576" v="6046" actId="478"/>
          <ac:grpSpMkLst>
            <pc:docMk/>
            <pc:sldMk cId="1786243176" sldId="1540"/>
            <ac:grpSpMk id="4" creationId="{00000000-0000-0000-0000-000000000000}"/>
          </ac:grpSpMkLst>
        </pc:grpChg>
        <pc:grpChg chg="add del">
          <ac:chgData name="Natacha Crooks" userId="df6f74c6a2784893" providerId="LiveId" clId="{C37EAE93-34D6-416A-B205-0E2835DBFCDE}" dt="2022-09-29T14:20:43.576" v="6046" actId="478"/>
          <ac:grpSpMkLst>
            <pc:docMk/>
            <pc:sldMk cId="1786243176" sldId="1540"/>
            <ac:grpSpMk id="5" creationId="{00000000-0000-0000-0000-000000000000}"/>
          </ac:grpSpMkLst>
        </pc:grpChg>
        <pc:grpChg chg="add del">
          <ac:chgData name="Natacha Crooks" userId="df6f74c6a2784893" providerId="LiveId" clId="{C37EAE93-34D6-416A-B205-0E2835DBFCDE}" dt="2022-09-29T14:20:43.576" v="6046" actId="478"/>
          <ac:grpSpMkLst>
            <pc:docMk/>
            <pc:sldMk cId="1786243176" sldId="1540"/>
            <ac:grpSpMk id="6" creationId="{00000000-0000-0000-0000-000000000000}"/>
          </ac:grpSpMkLst>
        </pc:grpChg>
        <pc:grpChg chg="add del">
          <ac:chgData name="Natacha Crooks" userId="df6f74c6a2784893" providerId="LiveId" clId="{C37EAE93-34D6-416A-B205-0E2835DBFCDE}" dt="2022-09-29T14:20:43.576" v="6046" actId="478"/>
          <ac:grpSpMkLst>
            <pc:docMk/>
            <pc:sldMk cId="1786243176" sldId="1540"/>
            <ac:grpSpMk id="7" creationId="{00000000-0000-0000-0000-000000000000}"/>
          </ac:grpSpMkLst>
        </pc:grpChg>
      </pc:sldChg>
      <pc:sldChg chg="addSp delSp modSp add mod modAnim">
        <pc:chgData name="Natacha Crooks" userId="df6f74c6a2784893" providerId="LiveId" clId="{C37EAE93-34D6-416A-B205-0E2835DBFCDE}" dt="2022-09-29T14:38:02.514" v="6351"/>
        <pc:sldMkLst>
          <pc:docMk/>
          <pc:sldMk cId="3123886359" sldId="1541"/>
        </pc:sldMkLst>
        <pc:spChg chg="add del mod">
          <ac:chgData name="Natacha Crooks" userId="df6f74c6a2784893" providerId="LiveId" clId="{C37EAE93-34D6-416A-B205-0E2835DBFCDE}" dt="2022-09-29T14:30:41.779" v="6203" actId="478"/>
          <ac:spMkLst>
            <pc:docMk/>
            <pc:sldMk cId="3123886359" sldId="1541"/>
            <ac:spMk id="11" creationId="{1185C47D-1821-20F1-0119-8E689CAD90C2}"/>
          </ac:spMkLst>
        </pc:spChg>
        <pc:spChg chg="add mod">
          <ac:chgData name="Natacha Crooks" userId="df6f74c6a2784893" providerId="LiveId" clId="{C37EAE93-34D6-416A-B205-0E2835DBFCDE}" dt="2022-09-29T14:37:30.970" v="6344" actId="14100"/>
          <ac:spMkLst>
            <pc:docMk/>
            <pc:sldMk cId="3123886359" sldId="1541"/>
            <ac:spMk id="13" creationId="{AB553379-F75A-E40A-0609-A34E7FE34333}"/>
          </ac:spMkLst>
        </pc:spChg>
        <pc:spChg chg="add mod">
          <ac:chgData name="Natacha Crooks" userId="df6f74c6a2784893" providerId="LiveId" clId="{C37EAE93-34D6-416A-B205-0E2835DBFCDE}" dt="2022-09-29T14:37:47.442" v="6349" actId="20577"/>
          <ac:spMkLst>
            <pc:docMk/>
            <pc:sldMk cId="3123886359" sldId="1541"/>
            <ac:spMk id="14" creationId="{39F4BA66-1C6D-83CA-4507-F28ADDC55153}"/>
          </ac:spMkLst>
        </pc:spChg>
        <pc:spChg chg="add mod">
          <ac:chgData name="Natacha Crooks" userId="df6f74c6a2784893" providerId="LiveId" clId="{C37EAE93-34D6-416A-B205-0E2835DBFCDE}" dt="2022-09-29T14:37:43.788" v="6347" actId="1076"/>
          <ac:spMkLst>
            <pc:docMk/>
            <pc:sldMk cId="3123886359" sldId="1541"/>
            <ac:spMk id="16" creationId="{6758CE24-E382-79DD-9877-39A683226355}"/>
          </ac:spMkLst>
        </pc:spChg>
        <pc:spChg chg="add mod">
          <ac:chgData name="Natacha Crooks" userId="df6f74c6a2784893" providerId="LiveId" clId="{C37EAE93-34D6-416A-B205-0E2835DBFCDE}" dt="2022-09-29T14:37:45.668" v="6348" actId="20577"/>
          <ac:spMkLst>
            <pc:docMk/>
            <pc:sldMk cId="3123886359" sldId="1541"/>
            <ac:spMk id="17" creationId="{3025D102-87F6-F744-B1E6-663EA9D33BBA}"/>
          </ac:spMkLst>
        </pc:spChg>
        <pc:spChg chg="del mod">
          <ac:chgData name="Natacha Crooks" userId="df6f74c6a2784893" providerId="LiveId" clId="{C37EAE93-34D6-416A-B205-0E2835DBFCDE}" dt="2022-09-29T14:30:39.935" v="6201" actId="478"/>
          <ac:spMkLst>
            <pc:docMk/>
            <pc:sldMk cId="3123886359" sldId="1541"/>
            <ac:spMk id="581635" creationId="{00000000-0000-0000-0000-000000000000}"/>
          </ac:spMkLst>
        </pc:spChg>
        <pc:grpChg chg="mod">
          <ac:chgData name="Natacha Crooks" userId="df6f74c6a2784893" providerId="LiveId" clId="{C37EAE93-34D6-416A-B205-0E2835DBFCDE}" dt="2022-09-29T14:30:49.962" v="6205" actId="1076"/>
          <ac:grpSpMkLst>
            <pc:docMk/>
            <pc:sldMk cId="3123886359" sldId="1541"/>
            <ac:grpSpMk id="2" creationId="{00000000-0000-0000-0000-000000000000}"/>
          </ac:grpSpMkLst>
        </pc:grpChg>
        <pc:grpChg chg="mod">
          <ac:chgData name="Natacha Crooks" userId="df6f74c6a2784893" providerId="LiveId" clId="{C37EAE93-34D6-416A-B205-0E2835DBFCDE}" dt="2022-09-29T14:30:49.962" v="6205" actId="1076"/>
          <ac:grpSpMkLst>
            <pc:docMk/>
            <pc:sldMk cId="3123886359" sldId="1541"/>
            <ac:grpSpMk id="3" creationId="{00000000-0000-0000-0000-000000000000}"/>
          </ac:grpSpMkLst>
        </pc:grpChg>
        <pc:grpChg chg="mod">
          <ac:chgData name="Natacha Crooks" userId="df6f74c6a2784893" providerId="LiveId" clId="{C37EAE93-34D6-416A-B205-0E2835DBFCDE}" dt="2022-09-29T14:30:49.962" v="6205" actId="1076"/>
          <ac:grpSpMkLst>
            <pc:docMk/>
            <pc:sldMk cId="3123886359" sldId="1541"/>
            <ac:grpSpMk id="4" creationId="{00000000-0000-0000-0000-000000000000}"/>
          </ac:grpSpMkLst>
        </pc:grpChg>
        <pc:grpChg chg="mod">
          <ac:chgData name="Natacha Crooks" userId="df6f74c6a2784893" providerId="LiveId" clId="{C37EAE93-34D6-416A-B205-0E2835DBFCDE}" dt="2022-09-29T14:30:49.962" v="6205" actId="1076"/>
          <ac:grpSpMkLst>
            <pc:docMk/>
            <pc:sldMk cId="3123886359" sldId="1541"/>
            <ac:grpSpMk id="5" creationId="{00000000-0000-0000-0000-000000000000}"/>
          </ac:grpSpMkLst>
        </pc:grpChg>
        <pc:grpChg chg="mod">
          <ac:chgData name="Natacha Crooks" userId="df6f74c6a2784893" providerId="LiveId" clId="{C37EAE93-34D6-416A-B205-0E2835DBFCDE}" dt="2022-09-29T14:30:49.962" v="6205" actId="1076"/>
          <ac:grpSpMkLst>
            <pc:docMk/>
            <pc:sldMk cId="3123886359" sldId="1541"/>
            <ac:grpSpMk id="6" creationId="{00000000-0000-0000-0000-000000000000}"/>
          </ac:grpSpMkLst>
        </pc:grpChg>
        <pc:grpChg chg="mod">
          <ac:chgData name="Natacha Crooks" userId="df6f74c6a2784893" providerId="LiveId" clId="{C37EAE93-34D6-416A-B205-0E2835DBFCDE}" dt="2022-09-29T14:30:49.962" v="6205" actId="1076"/>
          <ac:grpSpMkLst>
            <pc:docMk/>
            <pc:sldMk cId="3123886359" sldId="1541"/>
            <ac:grpSpMk id="7" creationId="{00000000-0000-0000-0000-000000000000}"/>
          </ac:grpSpMkLst>
        </pc:grpChg>
        <pc:grpChg chg="mod">
          <ac:chgData name="Natacha Crooks" userId="df6f74c6a2784893" providerId="LiveId" clId="{C37EAE93-34D6-416A-B205-0E2835DBFCDE}" dt="2022-09-29T14:30:49.962" v="6205" actId="1076"/>
          <ac:grpSpMkLst>
            <pc:docMk/>
            <pc:sldMk cId="3123886359" sldId="1541"/>
            <ac:grpSpMk id="8" creationId="{00000000-0000-0000-0000-000000000000}"/>
          </ac:grpSpMkLst>
        </pc:grpChg>
      </pc:sldChg>
      <pc:sldChg chg="addSp modSp add mod">
        <pc:chgData name="Natacha Crooks" userId="df6f74c6a2784893" providerId="LiveId" clId="{C37EAE93-34D6-416A-B205-0E2835DBFCDE}" dt="2022-09-29T14:22:26.346" v="6070" actId="20577"/>
        <pc:sldMkLst>
          <pc:docMk/>
          <pc:sldMk cId="1867382194" sldId="1542"/>
        </pc:sldMkLst>
        <pc:spChg chg="mod">
          <ac:chgData name="Natacha Crooks" userId="df6f74c6a2784893" providerId="LiveId" clId="{C37EAE93-34D6-416A-B205-0E2835DBFCDE}" dt="2022-09-29T14:22:19.556" v="6063"/>
          <ac:spMkLst>
            <pc:docMk/>
            <pc:sldMk cId="1867382194" sldId="1542"/>
            <ac:spMk id="3" creationId="{2ACCCED4-E724-9A6B-F2A7-E6893375D00B}"/>
          </ac:spMkLst>
        </pc:spChg>
        <pc:spChg chg="mod">
          <ac:chgData name="Natacha Crooks" userId="df6f74c6a2784893" providerId="LiveId" clId="{C37EAE93-34D6-416A-B205-0E2835DBFCDE}" dt="2022-09-29T14:22:19.556" v="6063"/>
          <ac:spMkLst>
            <pc:docMk/>
            <pc:sldMk cId="1867382194" sldId="1542"/>
            <ac:spMk id="4" creationId="{9C0DBF4A-B9AF-3473-6D76-BE4A4B7D22A9}"/>
          </ac:spMkLst>
        </pc:spChg>
        <pc:spChg chg="mod">
          <ac:chgData name="Natacha Crooks" userId="df6f74c6a2784893" providerId="LiveId" clId="{C37EAE93-34D6-416A-B205-0E2835DBFCDE}" dt="2022-09-29T14:22:26.346" v="6070" actId="20577"/>
          <ac:spMkLst>
            <pc:docMk/>
            <pc:sldMk cId="1867382194" sldId="1542"/>
            <ac:spMk id="581635" creationId="{00000000-0000-0000-0000-000000000000}"/>
          </ac:spMkLst>
        </pc:spChg>
        <pc:grpChg chg="add mod">
          <ac:chgData name="Natacha Crooks" userId="df6f74c6a2784893" providerId="LiveId" clId="{C37EAE93-34D6-416A-B205-0E2835DBFCDE}" dt="2022-09-29T14:22:19.556" v="6063"/>
          <ac:grpSpMkLst>
            <pc:docMk/>
            <pc:sldMk cId="1867382194" sldId="1542"/>
            <ac:grpSpMk id="2" creationId="{DB75D6D1-C66E-593E-646A-C5A911C13976}"/>
          </ac:grpSpMkLst>
        </pc:grpChg>
      </pc:sldChg>
      <pc:sldChg chg="addSp modSp add mod">
        <pc:chgData name="Natacha Crooks" userId="df6f74c6a2784893" providerId="LiveId" clId="{C37EAE93-34D6-416A-B205-0E2835DBFCDE}" dt="2022-09-29T14:22:58.712" v="6083" actId="20577"/>
        <pc:sldMkLst>
          <pc:docMk/>
          <pc:sldMk cId="1519198452" sldId="1543"/>
        </pc:sldMkLst>
        <pc:spChg chg="mod">
          <ac:chgData name="Natacha Crooks" userId="df6f74c6a2784893" providerId="LiveId" clId="{C37EAE93-34D6-416A-B205-0E2835DBFCDE}" dt="2022-09-29T14:22:39.525" v="6072"/>
          <ac:spMkLst>
            <pc:docMk/>
            <pc:sldMk cId="1519198452" sldId="1543"/>
            <ac:spMk id="6" creationId="{C8A42BC5-0E33-5F29-14CD-B1E62EB24B10}"/>
          </ac:spMkLst>
        </pc:spChg>
        <pc:spChg chg="mod">
          <ac:chgData name="Natacha Crooks" userId="df6f74c6a2784893" providerId="LiveId" clId="{C37EAE93-34D6-416A-B205-0E2835DBFCDE}" dt="2022-09-29T14:22:39.525" v="6072"/>
          <ac:spMkLst>
            <pc:docMk/>
            <pc:sldMk cId="1519198452" sldId="1543"/>
            <ac:spMk id="7" creationId="{FC4C915B-3E07-FF43-E68F-5B1D734740AF}"/>
          </ac:spMkLst>
        </pc:spChg>
        <pc:spChg chg="mod">
          <ac:chgData name="Natacha Crooks" userId="df6f74c6a2784893" providerId="LiveId" clId="{C37EAE93-34D6-416A-B205-0E2835DBFCDE}" dt="2022-09-29T14:22:58.712" v="6083" actId="20577"/>
          <ac:spMkLst>
            <pc:docMk/>
            <pc:sldMk cId="1519198452" sldId="1543"/>
            <ac:spMk id="581635" creationId="{00000000-0000-0000-0000-000000000000}"/>
          </ac:spMkLst>
        </pc:spChg>
        <pc:grpChg chg="add mod">
          <ac:chgData name="Natacha Crooks" userId="df6f74c6a2784893" providerId="LiveId" clId="{C37EAE93-34D6-416A-B205-0E2835DBFCDE}" dt="2022-09-29T14:22:39.525" v="6072"/>
          <ac:grpSpMkLst>
            <pc:docMk/>
            <pc:sldMk cId="1519198452" sldId="1543"/>
            <ac:grpSpMk id="5" creationId="{5A2DC124-BC8E-6828-2DB3-9724711A12F2}"/>
          </ac:grpSpMkLst>
        </pc:grpChg>
      </pc:sldChg>
      <pc:sldChg chg="addSp modSp add mod">
        <pc:chgData name="Natacha Crooks" userId="df6f74c6a2784893" providerId="LiveId" clId="{C37EAE93-34D6-416A-B205-0E2835DBFCDE}" dt="2022-09-29T14:23:35.134" v="6114" actId="20577"/>
        <pc:sldMkLst>
          <pc:docMk/>
          <pc:sldMk cId="3982164775" sldId="1544"/>
        </pc:sldMkLst>
        <pc:spChg chg="add mod">
          <ac:chgData name="Natacha Crooks" userId="df6f74c6a2784893" providerId="LiveId" clId="{C37EAE93-34D6-416A-B205-0E2835DBFCDE}" dt="2022-09-29T14:23:11.706" v="6085"/>
          <ac:spMkLst>
            <pc:docMk/>
            <pc:sldMk cId="3982164775" sldId="1544"/>
            <ac:spMk id="10" creationId="{8EBAD4F1-B36F-BDE6-7C6A-BE124B3BC524}"/>
          </ac:spMkLst>
        </pc:spChg>
        <pc:spChg chg="add mod">
          <ac:chgData name="Natacha Crooks" userId="df6f74c6a2784893" providerId="LiveId" clId="{C37EAE93-34D6-416A-B205-0E2835DBFCDE}" dt="2022-09-29T14:23:11.706" v="6085"/>
          <ac:spMkLst>
            <pc:docMk/>
            <pc:sldMk cId="3982164775" sldId="1544"/>
            <ac:spMk id="11" creationId="{2F846AA8-EAC8-001E-4E33-3CC1D6F35933}"/>
          </ac:spMkLst>
        </pc:spChg>
        <pc:spChg chg="mod">
          <ac:chgData name="Natacha Crooks" userId="df6f74c6a2784893" providerId="LiveId" clId="{C37EAE93-34D6-416A-B205-0E2835DBFCDE}" dt="2022-09-29T14:23:35.134" v="6114" actId="20577"/>
          <ac:spMkLst>
            <pc:docMk/>
            <pc:sldMk cId="3982164775" sldId="1544"/>
            <ac:spMk id="581635" creationId="{00000000-0000-0000-0000-000000000000}"/>
          </ac:spMkLst>
        </pc:spChg>
      </pc:sldChg>
      <pc:sldChg chg="addSp modSp add mod">
        <pc:chgData name="Natacha Crooks" userId="df6f74c6a2784893" providerId="LiveId" clId="{C37EAE93-34D6-416A-B205-0E2835DBFCDE}" dt="2022-09-29T14:23:54.716" v="6123" actId="20577"/>
        <pc:sldMkLst>
          <pc:docMk/>
          <pc:sldMk cId="3306377368" sldId="1545"/>
        </pc:sldMkLst>
        <pc:spChg chg="add mod">
          <ac:chgData name="Natacha Crooks" userId="df6f74c6a2784893" providerId="LiveId" clId="{C37EAE93-34D6-416A-B205-0E2835DBFCDE}" dt="2022-09-29T14:23:48.526" v="6116"/>
          <ac:spMkLst>
            <pc:docMk/>
            <pc:sldMk cId="3306377368" sldId="1545"/>
            <ac:spMk id="12" creationId="{C20C5463-07E0-F40E-9C43-73E2FA9086F9}"/>
          </ac:spMkLst>
        </pc:spChg>
        <pc:spChg chg="add mod">
          <ac:chgData name="Natacha Crooks" userId="df6f74c6a2784893" providerId="LiveId" clId="{C37EAE93-34D6-416A-B205-0E2835DBFCDE}" dt="2022-09-29T14:23:48.526" v="6116"/>
          <ac:spMkLst>
            <pc:docMk/>
            <pc:sldMk cId="3306377368" sldId="1545"/>
            <ac:spMk id="13" creationId="{4DAC0793-40D3-59CE-FF91-BDACE24AD996}"/>
          </ac:spMkLst>
        </pc:spChg>
        <pc:spChg chg="mod">
          <ac:chgData name="Natacha Crooks" userId="df6f74c6a2784893" providerId="LiveId" clId="{C37EAE93-34D6-416A-B205-0E2835DBFCDE}" dt="2022-09-29T14:23:54.716" v="6123" actId="20577"/>
          <ac:spMkLst>
            <pc:docMk/>
            <pc:sldMk cId="3306377368" sldId="1545"/>
            <ac:spMk id="581635" creationId="{00000000-0000-0000-0000-000000000000}"/>
          </ac:spMkLst>
        </pc:spChg>
      </pc:sldChg>
      <pc:sldChg chg="addSp modSp add mod">
        <pc:chgData name="Natacha Crooks" userId="df6f74c6a2784893" providerId="LiveId" clId="{C37EAE93-34D6-416A-B205-0E2835DBFCDE}" dt="2022-09-29T14:24:42.452" v="6156" actId="20577"/>
        <pc:sldMkLst>
          <pc:docMk/>
          <pc:sldMk cId="94966732" sldId="1546"/>
        </pc:sldMkLst>
        <pc:spChg chg="mod">
          <ac:chgData name="Natacha Crooks" userId="df6f74c6a2784893" providerId="LiveId" clId="{C37EAE93-34D6-416A-B205-0E2835DBFCDE}" dt="2022-09-29T14:24:12.223" v="6125"/>
          <ac:spMkLst>
            <pc:docMk/>
            <pc:sldMk cId="94966732" sldId="1546"/>
            <ac:spMk id="15" creationId="{CD306F07-0183-9ED5-0581-2BC462AEF539}"/>
          </ac:spMkLst>
        </pc:spChg>
        <pc:spChg chg="mod">
          <ac:chgData name="Natacha Crooks" userId="df6f74c6a2784893" providerId="LiveId" clId="{C37EAE93-34D6-416A-B205-0E2835DBFCDE}" dt="2022-09-29T14:24:12.223" v="6125"/>
          <ac:spMkLst>
            <pc:docMk/>
            <pc:sldMk cId="94966732" sldId="1546"/>
            <ac:spMk id="16" creationId="{F6433219-C600-E6C3-B508-5160BBAEEE06}"/>
          </ac:spMkLst>
        </pc:spChg>
        <pc:spChg chg="mod">
          <ac:chgData name="Natacha Crooks" userId="df6f74c6a2784893" providerId="LiveId" clId="{C37EAE93-34D6-416A-B205-0E2835DBFCDE}" dt="2022-09-29T14:24:42.452" v="6156" actId="20577"/>
          <ac:spMkLst>
            <pc:docMk/>
            <pc:sldMk cId="94966732" sldId="1546"/>
            <ac:spMk id="581635" creationId="{00000000-0000-0000-0000-000000000000}"/>
          </ac:spMkLst>
        </pc:spChg>
        <pc:grpChg chg="add mod">
          <ac:chgData name="Natacha Crooks" userId="df6f74c6a2784893" providerId="LiveId" clId="{C37EAE93-34D6-416A-B205-0E2835DBFCDE}" dt="2022-09-29T14:24:12.223" v="6125"/>
          <ac:grpSpMkLst>
            <pc:docMk/>
            <pc:sldMk cId="94966732" sldId="1546"/>
            <ac:grpSpMk id="14" creationId="{946E5691-DC66-D8D3-FFEA-367BA70271EB}"/>
          </ac:grpSpMkLst>
        </pc:grpChg>
      </pc:sldChg>
      <pc:sldChg chg="addSp delSp modSp add mod">
        <pc:chgData name="Natacha Crooks" userId="df6f74c6a2784893" providerId="LiveId" clId="{C37EAE93-34D6-416A-B205-0E2835DBFCDE}" dt="2022-09-29T14:25:27.654" v="6173" actId="478"/>
        <pc:sldMkLst>
          <pc:docMk/>
          <pc:sldMk cId="1054379831" sldId="1547"/>
        </pc:sldMkLst>
        <pc:spChg chg="mod">
          <ac:chgData name="Natacha Crooks" userId="df6f74c6a2784893" providerId="LiveId" clId="{C37EAE93-34D6-416A-B205-0E2835DBFCDE}" dt="2022-09-29T14:25:04.218" v="6158"/>
          <ac:spMkLst>
            <pc:docMk/>
            <pc:sldMk cId="1054379831" sldId="1547"/>
            <ac:spMk id="18" creationId="{9B56C0E4-C86D-713E-B07D-3F9355849D81}"/>
          </ac:spMkLst>
        </pc:spChg>
        <pc:spChg chg="del mod">
          <ac:chgData name="Natacha Crooks" userId="df6f74c6a2784893" providerId="LiveId" clId="{C37EAE93-34D6-416A-B205-0E2835DBFCDE}" dt="2022-09-29T14:25:22.515" v="6172" actId="478"/>
          <ac:spMkLst>
            <pc:docMk/>
            <pc:sldMk cId="1054379831" sldId="1547"/>
            <ac:spMk id="19" creationId="{BF27AFEE-C73D-D565-7DDB-3B91337B9E92}"/>
          </ac:spMkLst>
        </pc:spChg>
        <pc:spChg chg="del mod">
          <ac:chgData name="Natacha Crooks" userId="df6f74c6a2784893" providerId="LiveId" clId="{C37EAE93-34D6-416A-B205-0E2835DBFCDE}" dt="2022-09-29T14:25:22.515" v="6172" actId="478"/>
          <ac:spMkLst>
            <pc:docMk/>
            <pc:sldMk cId="1054379831" sldId="1547"/>
            <ac:spMk id="20" creationId="{FC6CAC7E-3694-0989-CF33-CF3322E0EDD9}"/>
          </ac:spMkLst>
        </pc:spChg>
        <pc:spChg chg="del mod">
          <ac:chgData name="Natacha Crooks" userId="df6f74c6a2784893" providerId="LiveId" clId="{C37EAE93-34D6-416A-B205-0E2835DBFCDE}" dt="2022-09-29T14:25:22.515" v="6172" actId="478"/>
          <ac:spMkLst>
            <pc:docMk/>
            <pc:sldMk cId="1054379831" sldId="1547"/>
            <ac:spMk id="21" creationId="{38E1ED49-0E58-201A-A148-8C7F8030E3E7}"/>
          </ac:spMkLst>
        </pc:spChg>
        <pc:spChg chg="mod">
          <ac:chgData name="Natacha Crooks" userId="df6f74c6a2784893" providerId="LiveId" clId="{C37EAE93-34D6-416A-B205-0E2835DBFCDE}" dt="2022-09-29T14:25:04.218" v="6158"/>
          <ac:spMkLst>
            <pc:docMk/>
            <pc:sldMk cId="1054379831" sldId="1547"/>
            <ac:spMk id="22" creationId="{A5ACFFD1-F98A-BA7E-405A-0300E7729E4B}"/>
          </ac:spMkLst>
        </pc:spChg>
        <pc:spChg chg="del mod">
          <ac:chgData name="Natacha Crooks" userId="df6f74c6a2784893" providerId="LiveId" clId="{C37EAE93-34D6-416A-B205-0E2835DBFCDE}" dt="2022-09-29T14:25:27.654" v="6173" actId="478"/>
          <ac:spMkLst>
            <pc:docMk/>
            <pc:sldMk cId="1054379831" sldId="1547"/>
            <ac:spMk id="23" creationId="{38729216-E849-4004-AD02-B06D59BB892B}"/>
          </ac:spMkLst>
        </pc:spChg>
        <pc:spChg chg="del mod">
          <ac:chgData name="Natacha Crooks" userId="df6f74c6a2784893" providerId="LiveId" clId="{C37EAE93-34D6-416A-B205-0E2835DBFCDE}" dt="2022-09-29T14:25:27.654" v="6173" actId="478"/>
          <ac:spMkLst>
            <pc:docMk/>
            <pc:sldMk cId="1054379831" sldId="1547"/>
            <ac:spMk id="24" creationId="{9F066B52-7B05-CE86-AD2A-BE91F310BE53}"/>
          </ac:spMkLst>
        </pc:spChg>
        <pc:spChg chg="del mod">
          <ac:chgData name="Natacha Crooks" userId="df6f74c6a2784893" providerId="LiveId" clId="{C37EAE93-34D6-416A-B205-0E2835DBFCDE}" dt="2022-09-29T14:25:27.654" v="6173" actId="478"/>
          <ac:spMkLst>
            <pc:docMk/>
            <pc:sldMk cId="1054379831" sldId="1547"/>
            <ac:spMk id="25" creationId="{647933ED-AC07-CE5C-1EF5-79B51DE9E5AD}"/>
          </ac:spMkLst>
        </pc:spChg>
        <pc:spChg chg="mod">
          <ac:chgData name="Natacha Crooks" userId="df6f74c6a2784893" providerId="LiveId" clId="{C37EAE93-34D6-416A-B205-0E2835DBFCDE}" dt="2022-09-29T14:25:14.796" v="6170" actId="20577"/>
          <ac:spMkLst>
            <pc:docMk/>
            <pc:sldMk cId="1054379831" sldId="1547"/>
            <ac:spMk id="581635" creationId="{00000000-0000-0000-0000-000000000000}"/>
          </ac:spMkLst>
        </pc:spChg>
        <pc:grpChg chg="add mod">
          <ac:chgData name="Natacha Crooks" userId="df6f74c6a2784893" providerId="LiveId" clId="{C37EAE93-34D6-416A-B205-0E2835DBFCDE}" dt="2022-09-29T14:25:04.218" v="6158"/>
          <ac:grpSpMkLst>
            <pc:docMk/>
            <pc:sldMk cId="1054379831" sldId="1547"/>
            <ac:grpSpMk id="17" creationId="{1573E967-AD97-AEF0-913D-A9C07A0DDA6B}"/>
          </ac:grpSpMkLst>
        </pc:grpChg>
      </pc:sldChg>
      <pc:sldChg chg="addSp delSp modSp add mod ord modAnim">
        <pc:chgData name="Natacha Crooks" userId="df6f74c6a2784893" providerId="LiveId" clId="{C37EAE93-34D6-416A-B205-0E2835DBFCDE}" dt="2022-09-29T14:51:17.605" v="6907" actId="1076"/>
        <pc:sldMkLst>
          <pc:docMk/>
          <pc:sldMk cId="619477117" sldId="1548"/>
        </pc:sldMkLst>
        <pc:spChg chg="add mod">
          <ac:chgData name="Natacha Crooks" userId="df6f74c6a2784893" providerId="LiveId" clId="{C37EAE93-34D6-416A-B205-0E2835DBFCDE}" dt="2022-09-29T14:51:17.605" v="6907" actId="1076"/>
          <ac:spMkLst>
            <pc:docMk/>
            <pc:sldMk cId="619477117" sldId="1548"/>
            <ac:spMk id="3" creationId="{C56C2CCD-D4AD-06AF-46ED-9F6311E349D2}"/>
          </ac:spMkLst>
        </pc:spChg>
        <pc:spChg chg="add mod">
          <ac:chgData name="Natacha Crooks" userId="df6f74c6a2784893" providerId="LiveId" clId="{C37EAE93-34D6-416A-B205-0E2835DBFCDE}" dt="2022-09-29T14:51:01.967" v="6906" actId="1076"/>
          <ac:spMkLst>
            <pc:docMk/>
            <pc:sldMk cId="619477117" sldId="1548"/>
            <ac:spMk id="19" creationId="{0CE308C5-DEAF-C380-B84F-64C0FA614C11}"/>
          </ac:spMkLst>
        </pc:spChg>
        <pc:spChg chg="mod">
          <ac:chgData name="Natacha Crooks" userId="df6f74c6a2784893" providerId="LiveId" clId="{C37EAE93-34D6-416A-B205-0E2835DBFCDE}" dt="2022-09-29T14:44:53.911" v="6681" actId="255"/>
          <ac:spMkLst>
            <pc:docMk/>
            <pc:sldMk cId="619477117" sldId="1548"/>
            <ac:spMk id="580611" creationId="{00000000-0000-0000-0000-000000000000}"/>
          </ac:spMkLst>
        </pc:spChg>
        <pc:picChg chg="add del mod">
          <ac:chgData name="Natacha Crooks" userId="df6f74c6a2784893" providerId="LiveId" clId="{C37EAE93-34D6-416A-B205-0E2835DBFCDE}" dt="2022-09-29T14:48:21.411" v="6728" actId="931"/>
          <ac:picMkLst>
            <pc:docMk/>
            <pc:sldMk cId="619477117" sldId="1548"/>
            <ac:picMk id="12" creationId="{86D75A3C-D7EC-D485-38CA-BF3B22717FDA}"/>
          </ac:picMkLst>
        </pc:picChg>
        <pc:picChg chg="add del mod">
          <ac:chgData name="Natacha Crooks" userId="df6f74c6a2784893" providerId="LiveId" clId="{C37EAE93-34D6-416A-B205-0E2835DBFCDE}" dt="2022-09-29T14:48:21.411" v="6728" actId="931"/>
          <ac:picMkLst>
            <pc:docMk/>
            <pc:sldMk cId="619477117" sldId="1548"/>
            <ac:picMk id="14" creationId="{E502DF34-A332-0854-B240-C28BBAE41A42}"/>
          </ac:picMkLst>
        </pc:picChg>
        <pc:cxnChg chg="add del mod">
          <ac:chgData name="Natacha Crooks" userId="df6f74c6a2784893" providerId="LiveId" clId="{C37EAE93-34D6-416A-B205-0E2835DBFCDE}" dt="2022-09-29T14:48:50.471" v="6733" actId="208"/>
          <ac:cxnSpMkLst>
            <pc:docMk/>
            <pc:sldMk cId="619477117" sldId="1548"/>
            <ac:cxnSpMk id="5" creationId="{033E1F0D-2A37-4CC9-4736-ED3CAD295526}"/>
          </ac:cxnSpMkLst>
        </pc:cxnChg>
        <pc:cxnChg chg="add del mod">
          <ac:chgData name="Natacha Crooks" userId="df6f74c6a2784893" providerId="LiveId" clId="{C37EAE93-34D6-416A-B205-0E2835DBFCDE}" dt="2022-09-29T14:49:00.709" v="6735" actId="1076"/>
          <ac:cxnSpMkLst>
            <pc:docMk/>
            <pc:sldMk cId="619477117" sldId="1548"/>
            <ac:cxnSpMk id="7" creationId="{A907DE6F-4720-BD0A-447B-3C5DF5A3860C}"/>
          </ac:cxnSpMkLst>
        </pc:cxnChg>
        <pc:cxnChg chg="add mod">
          <ac:chgData name="Natacha Crooks" userId="df6f74c6a2784893" providerId="LiveId" clId="{C37EAE93-34D6-416A-B205-0E2835DBFCDE}" dt="2022-09-29T14:51:17.605" v="6907" actId="1076"/>
          <ac:cxnSpMkLst>
            <pc:docMk/>
            <pc:sldMk cId="619477117" sldId="1548"/>
            <ac:cxnSpMk id="17" creationId="{9E39538B-92A0-1C75-1931-420123155B5C}"/>
          </ac:cxnSpMkLst>
        </pc:cxnChg>
        <pc:cxnChg chg="add mod">
          <ac:chgData name="Natacha Crooks" userId="df6f74c6a2784893" providerId="LiveId" clId="{C37EAE93-34D6-416A-B205-0E2835DBFCDE}" dt="2022-09-29T14:51:17.605" v="6907" actId="1076"/>
          <ac:cxnSpMkLst>
            <pc:docMk/>
            <pc:sldMk cId="619477117" sldId="1548"/>
            <ac:cxnSpMk id="18" creationId="{51DE9F5E-17F1-5E79-63D5-16F77F8A1A63}"/>
          </ac:cxnSpMkLst>
        </pc:cxnChg>
      </pc:sldChg>
      <pc:sldChg chg="delSp add mod modAnim">
        <pc:chgData name="Natacha Crooks" userId="df6f74c6a2784893" providerId="LiveId" clId="{C37EAE93-34D6-416A-B205-0E2835DBFCDE}" dt="2022-09-29T15:03:16.771" v="7518" actId="478"/>
        <pc:sldMkLst>
          <pc:docMk/>
          <pc:sldMk cId="408869226" sldId="1549"/>
        </pc:sldMkLst>
        <pc:spChg chg="del">
          <ac:chgData name="Natacha Crooks" userId="df6f74c6a2784893" providerId="LiveId" clId="{C37EAE93-34D6-416A-B205-0E2835DBFCDE}" dt="2022-09-29T15:03:16.771" v="7518" actId="478"/>
          <ac:spMkLst>
            <pc:docMk/>
            <pc:sldMk cId="408869226" sldId="1549"/>
            <ac:spMk id="11" creationId="{FDF24230-82F7-25C0-B846-AEDC9974CE9B}"/>
          </ac:spMkLst>
        </pc:spChg>
      </pc:sldChg>
      <pc:sldChg chg="modSp add mod">
        <pc:chgData name="Natacha Crooks" userId="df6f74c6a2784893" providerId="LiveId" clId="{C37EAE93-34D6-416A-B205-0E2835DBFCDE}" dt="2022-09-29T15:02:32.340" v="7516" actId="122"/>
        <pc:sldMkLst>
          <pc:docMk/>
          <pc:sldMk cId="1205068260" sldId="1550"/>
        </pc:sldMkLst>
        <pc:spChg chg="mod">
          <ac:chgData name="Natacha Crooks" userId="df6f74c6a2784893" providerId="LiveId" clId="{C37EAE93-34D6-416A-B205-0E2835DBFCDE}" dt="2022-09-29T15:01:42.047" v="7371" actId="20577"/>
          <ac:spMkLst>
            <pc:docMk/>
            <pc:sldMk cId="1205068260" sldId="1550"/>
            <ac:spMk id="2" creationId="{5F754BEC-C0D6-6D8A-3215-516C7E7D3D1F}"/>
          </ac:spMkLst>
        </pc:spChg>
        <pc:spChg chg="mod">
          <ac:chgData name="Natacha Crooks" userId="df6f74c6a2784893" providerId="LiveId" clId="{C37EAE93-34D6-416A-B205-0E2835DBFCDE}" dt="2022-09-29T15:02:32.340" v="7516" actId="122"/>
          <ac:spMkLst>
            <pc:docMk/>
            <pc:sldMk cId="1205068260" sldId="1550"/>
            <ac:spMk id="4" creationId="{2B91BD9A-3A81-4EDA-A922-50E7E77F7343}"/>
          </ac:spMkLst>
        </pc:spChg>
        <pc:spChg chg="mod">
          <ac:chgData name="Natacha Crooks" userId="df6f74c6a2784893" providerId="LiveId" clId="{C37EAE93-34D6-416A-B205-0E2835DBFCDE}" dt="2022-09-29T15:02:15.296" v="7496" actId="20577"/>
          <ac:spMkLst>
            <pc:docMk/>
            <pc:sldMk cId="1205068260" sldId="1550"/>
            <ac:spMk id="5" creationId="{A612028F-DD3C-B19B-9B70-0779BA2C06B2}"/>
          </ac:spMkLst>
        </pc:spChg>
        <pc:spChg chg="mod">
          <ac:chgData name="Natacha Crooks" userId="df6f74c6a2784893" providerId="LiveId" clId="{C37EAE93-34D6-416A-B205-0E2835DBFCDE}" dt="2022-09-29T15:01:52.022" v="7401" actId="20577"/>
          <ac:spMkLst>
            <pc:docMk/>
            <pc:sldMk cId="1205068260" sldId="1550"/>
            <ac:spMk id="8" creationId="{82D55318-580F-9DC4-9CA8-D6C0DB6DCD9A}"/>
          </ac:spMkLst>
        </pc:spChg>
      </pc:sldChg>
      <pc:sldChg chg="addSp delSp modSp add mod modAnim">
        <pc:chgData name="Natacha Crooks" userId="df6f74c6a2784893" providerId="LiveId" clId="{C37EAE93-34D6-416A-B205-0E2835DBFCDE}" dt="2022-09-29T15:05:47.670" v="7580" actId="1076"/>
        <pc:sldMkLst>
          <pc:docMk/>
          <pc:sldMk cId="824241419" sldId="1551"/>
        </pc:sldMkLst>
        <pc:graphicFrameChg chg="modGraphic">
          <ac:chgData name="Natacha Crooks" userId="df6f74c6a2784893" providerId="LiveId" clId="{C37EAE93-34D6-416A-B205-0E2835DBFCDE}" dt="2022-09-29T15:04:11.497" v="7561" actId="20577"/>
          <ac:graphicFrameMkLst>
            <pc:docMk/>
            <pc:sldMk cId="824241419" sldId="1551"/>
            <ac:graphicFrameMk id="4" creationId="{A4C86A4E-A68B-F47E-991F-6E68AE7A7FDF}"/>
          </ac:graphicFrameMkLst>
        </pc:graphicFrameChg>
        <pc:picChg chg="mod">
          <ac:chgData name="Natacha Crooks" userId="df6f74c6a2784893" providerId="LiveId" clId="{C37EAE93-34D6-416A-B205-0E2835DBFCDE}" dt="2022-09-29T15:04:14.582" v="7562" actId="1076"/>
          <ac:picMkLst>
            <pc:docMk/>
            <pc:sldMk cId="824241419" sldId="1551"/>
            <ac:picMk id="3" creationId="{5857A660-5600-B467-68C4-201A8732A67B}"/>
          </ac:picMkLst>
        </pc:picChg>
        <pc:picChg chg="del mod">
          <ac:chgData name="Natacha Crooks" userId="df6f74c6a2784893" providerId="LiveId" clId="{C37EAE93-34D6-416A-B205-0E2835DBFCDE}" dt="2022-09-29T15:05:11.002" v="7569" actId="478"/>
          <ac:picMkLst>
            <pc:docMk/>
            <pc:sldMk cId="824241419" sldId="1551"/>
            <ac:picMk id="5" creationId="{C4B18705-E165-4F62-E035-9843D3A96CBD}"/>
          </ac:picMkLst>
        </pc:picChg>
        <pc:picChg chg="mod">
          <ac:chgData name="Natacha Crooks" userId="df6f74c6a2784893" providerId="LiveId" clId="{C37EAE93-34D6-416A-B205-0E2835DBFCDE}" dt="2022-09-29T15:03:38.530" v="7523" actId="1076"/>
          <ac:picMkLst>
            <pc:docMk/>
            <pc:sldMk cId="824241419" sldId="1551"/>
            <ac:picMk id="6" creationId="{500B0F02-6A9D-E120-F306-E38CB753ECDD}"/>
          </ac:picMkLst>
        </pc:picChg>
        <pc:picChg chg="add mod">
          <ac:chgData name="Natacha Crooks" userId="df6f74c6a2784893" providerId="LiveId" clId="{C37EAE93-34D6-416A-B205-0E2835DBFCDE}" dt="2022-09-29T15:04:29.996" v="7566" actId="1076"/>
          <ac:picMkLst>
            <pc:docMk/>
            <pc:sldMk cId="824241419" sldId="1551"/>
            <ac:picMk id="7" creationId="{27DE7C2F-FF7C-88A9-7580-6E194220A6D9}"/>
          </ac:picMkLst>
        </pc:picChg>
        <pc:picChg chg="mod">
          <ac:chgData name="Natacha Crooks" userId="df6f74c6a2784893" providerId="LiveId" clId="{C37EAE93-34D6-416A-B205-0E2835DBFCDE}" dt="2022-09-29T15:03:41.206" v="7524" actId="1076"/>
          <ac:picMkLst>
            <pc:docMk/>
            <pc:sldMk cId="824241419" sldId="1551"/>
            <ac:picMk id="8" creationId="{DEE0EB30-11F1-B788-1ECD-ADDACF1E98F5}"/>
          </ac:picMkLst>
        </pc:picChg>
        <pc:picChg chg="mod">
          <ac:chgData name="Natacha Crooks" userId="df6f74c6a2784893" providerId="LiveId" clId="{C37EAE93-34D6-416A-B205-0E2835DBFCDE}" dt="2022-09-29T15:05:21.508" v="7571" actId="1076"/>
          <ac:picMkLst>
            <pc:docMk/>
            <pc:sldMk cId="824241419" sldId="1551"/>
            <ac:picMk id="9" creationId="{2FAA0088-62AD-97F8-4D4F-98E625E0637B}"/>
          </ac:picMkLst>
        </pc:picChg>
        <pc:picChg chg="add mod">
          <ac:chgData name="Natacha Crooks" userId="df6f74c6a2784893" providerId="LiveId" clId="{C37EAE93-34D6-416A-B205-0E2835DBFCDE}" dt="2022-09-29T15:04:54.732" v="7568" actId="1076"/>
          <ac:picMkLst>
            <pc:docMk/>
            <pc:sldMk cId="824241419" sldId="1551"/>
            <ac:picMk id="10" creationId="{9CDD56E2-8376-390D-8B8C-3131E23128BB}"/>
          </ac:picMkLst>
        </pc:picChg>
        <pc:picChg chg="add mod">
          <ac:chgData name="Natacha Crooks" userId="df6f74c6a2784893" providerId="LiveId" clId="{C37EAE93-34D6-416A-B205-0E2835DBFCDE}" dt="2022-09-29T15:05:26.848" v="7573" actId="1076"/>
          <ac:picMkLst>
            <pc:docMk/>
            <pc:sldMk cId="824241419" sldId="1551"/>
            <ac:picMk id="11" creationId="{2D56DB4E-58FF-D1D9-FB1B-0024CFDF01D1}"/>
          </ac:picMkLst>
        </pc:picChg>
        <pc:picChg chg="add mod">
          <ac:chgData name="Natacha Crooks" userId="df6f74c6a2784893" providerId="LiveId" clId="{C37EAE93-34D6-416A-B205-0E2835DBFCDE}" dt="2022-09-29T15:05:39.737" v="7577" actId="1076"/>
          <ac:picMkLst>
            <pc:docMk/>
            <pc:sldMk cId="824241419" sldId="1551"/>
            <ac:picMk id="12" creationId="{5BB590DC-5309-2283-2BC7-3A5EE070B916}"/>
          </ac:picMkLst>
        </pc:picChg>
        <pc:picChg chg="add mod">
          <ac:chgData name="Natacha Crooks" userId="df6f74c6a2784893" providerId="LiveId" clId="{C37EAE93-34D6-416A-B205-0E2835DBFCDE}" dt="2022-09-29T15:05:47.670" v="7580" actId="1076"/>
          <ac:picMkLst>
            <pc:docMk/>
            <pc:sldMk cId="824241419" sldId="1551"/>
            <ac:picMk id="13" creationId="{49650969-586A-FC1B-3EA0-DE3368ADCB50}"/>
          </ac:picMkLst>
        </pc:picChg>
      </pc:sldChg>
      <pc:sldMasterChg chg="modSp mod">
        <pc:chgData name="Natacha Crooks" userId="df6f74c6a2784893" providerId="LiveId" clId="{C37EAE93-34D6-416A-B205-0E2835DBFCDE}" dt="2022-09-26T15:53:30.384" v="208" actId="20577"/>
        <pc:sldMasterMkLst>
          <pc:docMk/>
          <pc:sldMasterMk cId="0" sldId="2147483739"/>
        </pc:sldMasterMkLst>
        <pc:spChg chg="mod">
          <ac:chgData name="Natacha Crooks" userId="df6f74c6a2784893" providerId="LiveId" clId="{C37EAE93-34D6-416A-B205-0E2835DBFCDE}" dt="2022-09-26T15:53:30.384" v="208" actId="20577"/>
          <ac:spMkLst>
            <pc:docMk/>
            <pc:sldMasterMk cId="0" sldId="2147483739"/>
            <ac:spMk id="1028"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06627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5508493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360643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884630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D3A62-B8E7-3503-B824-96842C30036E}"/>
            </a:ext>
          </a:extLst>
        </p:cNvPr>
        <p:cNvGrpSpPr/>
        <p:nvPr/>
      </p:nvGrpSpPr>
      <p:grpSpPr>
        <a:xfrm>
          <a:off x="0" y="0"/>
          <a:ext cx="0" cy="0"/>
          <a:chOff x="0" y="0"/>
          <a:chExt cx="0" cy="0"/>
        </a:xfrm>
      </p:grpSpPr>
      <p:sp>
        <p:nvSpPr>
          <p:cNvPr id="57346" name="Rectangle 2">
            <a:extLst>
              <a:ext uri="{FF2B5EF4-FFF2-40B4-BE49-F238E27FC236}">
                <a16:creationId xmlns:a16="http://schemas.microsoft.com/office/drawing/2014/main" id="{A5C2381C-9E08-CB40-4504-1A98FEF2D2D6}"/>
              </a:ext>
            </a:extLst>
          </p:cNvPr>
          <p:cNvSpPr>
            <a:spLocks noGrp="1" noRot="1" noChangeAspect="1" noChangeArrowheads="1" noTextEdit="1"/>
          </p:cNvSpPr>
          <p:nvPr>
            <p:ph type="sldImg"/>
          </p:nvPr>
        </p:nvSpPr>
        <p:spPr>
          <a:ln/>
        </p:spPr>
      </p:sp>
      <p:sp>
        <p:nvSpPr>
          <p:cNvPr id="57347" name="Rectangle 3">
            <a:extLst>
              <a:ext uri="{FF2B5EF4-FFF2-40B4-BE49-F238E27FC236}">
                <a16:creationId xmlns:a16="http://schemas.microsoft.com/office/drawing/2014/main" id="{5444963D-9580-4F3D-0C3B-A8C1E125516B}"/>
              </a:ext>
            </a:extLst>
          </p:cNvPr>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848558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4088379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2496241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33042155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lvl="1"/>
            <a:endParaRPr lang="en-US" altLang="en-US" dirty="0"/>
          </a:p>
        </p:txBody>
      </p:sp>
    </p:spTree>
    <p:extLst>
      <p:ext uri="{BB962C8B-B14F-4D97-AF65-F5344CB8AC3E}">
        <p14:creationId xmlns:p14="http://schemas.microsoft.com/office/powerpoint/2010/main" val="21175758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topic of this course is going to be looking at how the OS helps to provide applications the abstraction of them running in complete isolation with an unlimited number of CPUs. </a:t>
            </a:r>
          </a:p>
        </p:txBody>
      </p:sp>
    </p:spTree>
    <p:extLst>
      <p:ext uri="{BB962C8B-B14F-4D97-AF65-F5344CB8AC3E}">
        <p14:creationId xmlns:p14="http://schemas.microsoft.com/office/powerpoint/2010/main" val="103026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0A39E-6C05-47F3-6A89-C38C861D2EE0}"/>
            </a:ext>
          </a:extLst>
        </p:cNvPr>
        <p:cNvGrpSpPr/>
        <p:nvPr/>
      </p:nvGrpSpPr>
      <p:grpSpPr>
        <a:xfrm>
          <a:off x="0" y="0"/>
          <a:ext cx="0" cy="0"/>
          <a:chOff x="0" y="0"/>
          <a:chExt cx="0" cy="0"/>
        </a:xfrm>
      </p:grpSpPr>
      <p:sp>
        <p:nvSpPr>
          <p:cNvPr id="73730" name="Rectangle 2">
            <a:extLst>
              <a:ext uri="{FF2B5EF4-FFF2-40B4-BE49-F238E27FC236}">
                <a16:creationId xmlns:a16="http://schemas.microsoft.com/office/drawing/2014/main" id="{7CE51211-F65E-14D6-9737-6C66E720B7CA}"/>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1EC23C14-0FB2-5AD9-2E13-C077249CEF63}"/>
              </a:ext>
            </a:extLst>
          </p:cNvPr>
          <p:cNvSpPr>
            <a:spLocks noGrp="1" noChangeArrowheads="1"/>
          </p:cNvSpPr>
          <p:nvPr>
            <p:ph type="body" idx="1"/>
          </p:nvPr>
        </p:nvSpPr>
        <p:spPr>
          <a:noFill/>
        </p:spPr>
        <p:txBody>
          <a:bodyPr/>
          <a:lstStyle/>
          <a:p>
            <a:pPr lvl="1"/>
            <a:endParaRPr lang="en-US" altLang="en-US" dirty="0"/>
          </a:p>
        </p:txBody>
      </p:sp>
    </p:spTree>
    <p:extLst>
      <p:ext uri="{BB962C8B-B14F-4D97-AF65-F5344CB8AC3E}">
        <p14:creationId xmlns:p14="http://schemas.microsoft.com/office/powerpoint/2010/main" val="273085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br>
              <a:rPr lang="en-US" dirty="0"/>
            </a:br>
            <a:r>
              <a:rPr lang="en-US" dirty="0">
                <a:latin typeface="Comic Sans MS" charset="0"/>
                <a:cs typeface="+mn-cs"/>
              </a:rPr>
              <a:t>Over the last few lectures, we’ve looked at how concurrent threads and processes can communicate and coordinate with each other. We’ve often said that one of the challenges of synchronization is that there can be multiple thread interleaves as they can be scheduled non-deterministically. Today, we’re actually going to take a look and understand what are those various scheduling policies, and what are the metrics used to assess them.</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Specifically, we’re going to see how the kernel decides should run on the CPU next, and what different schedulers are popular today.  </a:t>
            </a:r>
          </a:p>
          <a:p>
            <a:endParaRPr lang="en-US" dirty="0"/>
          </a:p>
        </p:txBody>
      </p:sp>
    </p:spTree>
    <p:extLst>
      <p:ext uri="{BB962C8B-B14F-4D97-AF65-F5344CB8AC3E}">
        <p14:creationId xmlns:p14="http://schemas.microsoft.com/office/powerpoint/2010/main" val="42208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If you look at the loop that I have here on the slide, this is basically, how the kernel selects the next thread to run. It looks at all the threads which are in the ready queue, somehow selects one of those threads to be the next one to run, and runs it. And loops again. Now, even within this very simple loop, there’s a number of interesting questions. The first one, I’ve already asked, is how do you pick a thread from within the ready threads. But that’s not all. You could ask: how frequently does this loop run? Does it matter? Or what happens if the run function inside the loop never finishes? How do we ensure that other threads run? If we have to interrupt a thread, how frequently do we interrupt it. All of these questions are questions that we’re going to look at. And what is interesting here is that there’s not usually a single correct answer. Different schedulers optimize along different metrics and have to make tradeoffs. </a:t>
            </a:r>
          </a:p>
        </p:txBody>
      </p:sp>
    </p:spTree>
    <p:extLst>
      <p:ext uri="{BB962C8B-B14F-4D97-AF65-F5344CB8AC3E}">
        <p14:creationId xmlns:p14="http://schemas.microsoft.com/office/powerpoint/2010/main" val="42291539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Why is it worth having these three states, well, we’ll see that it becomes useful for providing the illusion of infinitely many CPUs. </a:t>
            </a:r>
          </a:p>
        </p:txBody>
      </p:sp>
    </p:spTree>
    <p:extLst>
      <p:ext uri="{BB962C8B-B14F-4D97-AF65-F5344CB8AC3E}">
        <p14:creationId xmlns:p14="http://schemas.microsoft.com/office/powerpoint/2010/main" val="18007571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en-US"/>
              <a:t>We’ve seen this diagram before, but at a very high level, this is how threads are brought it and out of the CPU: they are taken from the ready queue, execute on the CPU until an event happens that requires them to be </a:t>
            </a:r>
            <a:r>
              <a:rPr lang="en-US" altLang="en-US" err="1"/>
              <a:t>descheduled</a:t>
            </a:r>
            <a:r>
              <a:rPr lang="en-US" altLang="en-US"/>
              <a:t>. And there’s a number of events through which this can happen. As we saw last lecture, the thread can issue an IO request, at which point it will transition to the BLOCKED state and be placed on the IO queue until the IO can be done. Once the IO request has been served, the thread will be placed back on to the ready queue. Alternatively, a timer might fire. As we’ve said in the past, timers are mechanisms that ensure that threads will give control back occasionally so that a thread which runs forever doesn’t prevent other threads from executing. In this instance, the thread will simply be placed back onto the ready queue. And finally, there’s other events such as interrupt serving or forking processes that will also cause threads to be </a:t>
            </a:r>
            <a:r>
              <a:rPr lang="en-US" altLang="en-US" err="1"/>
              <a:t>descheduled</a:t>
            </a:r>
            <a:r>
              <a:rPr lang="en-US" altLang="en-US"/>
              <a:t>.  &lt;CLICK&gt; The OS then has to decide which thread is the next thread to run?  For this lecture &lt;CLICK&gt; we’re going to talk about scheduling in terms of who gets CPU time when, but I just want to mention that this is not all that one might consider, and more advanced schedulers take that into account. There’s other shared resources in an OS, like network bandwidth or disks, so you could imagine building a scheduler that takes these constraints into account as well. </a:t>
            </a:r>
          </a:p>
        </p:txBody>
      </p:sp>
    </p:spTree>
    <p:extLst>
      <p:ext uri="{BB962C8B-B14F-4D97-AF65-F5344CB8AC3E}">
        <p14:creationId xmlns:p14="http://schemas.microsoft.com/office/powerpoint/2010/main" val="2237297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a:t>
            </a:r>
          </a:p>
        </p:txBody>
      </p:sp>
    </p:spTree>
    <p:extLst>
      <p:ext uri="{BB962C8B-B14F-4D97-AF65-F5344CB8AC3E}">
        <p14:creationId xmlns:p14="http://schemas.microsoft.com/office/powerpoint/2010/main" val="35811249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en-US" dirty="0"/>
              <a:t>The second objective is to </a:t>
            </a:r>
            <a:r>
              <a:rPr lang="en-US" altLang="en-US" dirty="0" err="1"/>
              <a:t>maximise</a:t>
            </a:r>
            <a:r>
              <a:rPr lang="en-US" altLang="en-US" dirty="0"/>
              <a:t> throughput, you want to </a:t>
            </a:r>
            <a:r>
              <a:rPr lang="en-US" altLang="en-US" dirty="0" err="1"/>
              <a:t>maximise</a:t>
            </a:r>
            <a:r>
              <a:rPr lang="en-US" altLang="en-US" dirty="0"/>
              <a:t> the number of operations that you execute in a given unit of time like a second. Throughput is related to response time but not identical: part of the way in which you can achieve lower response time is by forcing threads to </a:t>
            </a:r>
            <a:r>
              <a:rPr lang="en-US" altLang="en-US" dirty="0" err="1"/>
              <a:t>contenxt</a:t>
            </a:r>
            <a:r>
              <a:rPr lang="en-US" altLang="en-US" dirty="0"/>
              <a:t> switch frequently, but while you’re context switching, you’re not doing useful work, so this can lead to lower throughput than if you were only trying to </a:t>
            </a:r>
            <a:r>
              <a:rPr lang="en-US" altLang="en-US" dirty="0" err="1"/>
              <a:t>maximise</a:t>
            </a:r>
            <a:r>
              <a:rPr lang="en-US" altLang="en-US" dirty="0"/>
              <a:t> throughput and, for instance, ran each job as a whole unit.  The key to maximizing throughput is really to be smart about how you use resources, like CPU, disk, so you’re never blocked or </a:t>
            </a:r>
            <a:r>
              <a:rPr lang="en-US" altLang="en-US" dirty="0" err="1"/>
              <a:t>contening</a:t>
            </a:r>
            <a:r>
              <a:rPr lang="en-US" altLang="en-US" dirty="0"/>
              <a:t> on them, and also to ensure that overheads are low, like for instance in the case of context switching. The other important thing that we’re going to see with multiprocessor scheduling, is being very smart about caches, and where you schedule the threads so that they can take the most advantage of cache locality. So what’s interesting here is that often times response time and throughput are actually at odds with each other.</a:t>
            </a:r>
          </a:p>
          <a:p>
            <a:endParaRPr lang="en-US" dirty="0"/>
          </a:p>
        </p:txBody>
      </p:sp>
    </p:spTree>
    <p:extLst>
      <p:ext uri="{BB962C8B-B14F-4D97-AF65-F5344CB8AC3E}">
        <p14:creationId xmlns:p14="http://schemas.microsoft.com/office/powerpoint/2010/main" val="1402329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en-US" dirty="0"/>
              <a:t>The last concept is fairness, and fairness is an interesting one, as there’s multiple definitions that you can use. The most common one is that each program gets its own share of the CPU.  If there’s 5 programs, then they all get 20% of the CPU. But that’s not necessarily ideal. First, it doesn’t actually help response time. In fact, you can actually get better average response time by making the system less fair. One way to achieve that is to schedule the shortest jobs first always. It’s also the case that 5 jobs, depending on whether they are CPU bound or IO bound actually need the CPU different amounts of time.  </a:t>
            </a:r>
          </a:p>
          <a:p>
            <a:endParaRPr lang="en-US" dirty="0"/>
          </a:p>
        </p:txBody>
      </p:sp>
    </p:spTree>
    <p:extLst>
      <p:ext uri="{BB962C8B-B14F-4D97-AF65-F5344CB8AC3E}">
        <p14:creationId xmlns:p14="http://schemas.microsoft.com/office/powerpoint/2010/main" val="18231407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r>
              <a:rPr lang="en-US" altLang="en-US" dirty="0"/>
              <a:t>So like I said, </a:t>
            </a:r>
            <a:r>
              <a:rPr lang="en-US" altLang="en-US" dirty="0" err="1"/>
              <a:t>minimsing</a:t>
            </a:r>
            <a:r>
              <a:rPr lang="en-US" altLang="en-US" dirty="0"/>
              <a:t> response time means minimizing the time it takes to run an operation or a job to </a:t>
            </a:r>
            <a:r>
              <a:rPr lang="en-US" altLang="en-US" dirty="0" err="1"/>
              <a:t>completation</a:t>
            </a:r>
            <a:r>
              <a:rPr lang="en-US" altLang="en-US" dirty="0"/>
              <a:t>. And response time is what an individual sees, it defines the degree of interactivity of the system. For instance, it determines how long it will take for a keystroke that’s typed on the keyboard to be reflected in the editor, or the time it takes to compile a program, like what </a:t>
            </a:r>
            <a:r>
              <a:rPr lang="en-US" altLang="en-US" dirty="0" err="1"/>
              <a:t>you’be</a:t>
            </a:r>
            <a:r>
              <a:rPr lang="en-US" altLang="en-US" dirty="0"/>
              <a:t> been for your project. And for real-time tasks, and we’ll discuss what these are next time, you must meet the deadlines imposed by the world. So if you’re in a car for instance, and you press the breaks, then the car must actually start breaking in a bounded amount of time. </a:t>
            </a:r>
          </a:p>
        </p:txBody>
      </p:sp>
    </p:spTree>
    <p:extLst>
      <p:ext uri="{BB962C8B-B14F-4D97-AF65-F5344CB8AC3E}">
        <p14:creationId xmlns:p14="http://schemas.microsoft.com/office/powerpoint/2010/main" val="4169447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39299534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r>
              <a:rPr lang="en-US" altLang="en-US" dirty="0"/>
              <a:t>So what are the goals that one has when designing a good scheduling policy. Well, there’s three main ones: &lt;CLICK&gt; first, we’re going to want to minimize response time, so how long it takes the operation to completion. Next, we’re going to want to minimize throughput &lt;CLICK&gt;, which means how many operations or jobs can we do per second, and note here that jobs can have very different durations. And finally, &lt;CLICK&gt;, how can we be fair, meaning how can we share the CPU among users in some equitable way. </a:t>
            </a:r>
          </a:p>
        </p:txBody>
      </p:sp>
    </p:spTree>
    <p:extLst>
      <p:ext uri="{BB962C8B-B14F-4D97-AF65-F5344CB8AC3E}">
        <p14:creationId xmlns:p14="http://schemas.microsoft.com/office/powerpoint/2010/main" val="20073087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725320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22222"/>
                </a:solidFill>
                <a:effectLst/>
                <a:latin typeface="Open Sans" panose="020B0606030504020204" pitchFamily="34" charset="0"/>
              </a:rPr>
              <a:t>Response time: the time between when the process arrives to the time that it first gets scheduled on the CPU</a:t>
            </a:r>
            <a:endParaRPr lang="en-US" dirty="0"/>
          </a:p>
        </p:txBody>
      </p:sp>
    </p:spTree>
    <p:extLst>
      <p:ext uri="{BB962C8B-B14F-4D97-AF65-F5344CB8AC3E}">
        <p14:creationId xmlns:p14="http://schemas.microsoft.com/office/powerpoint/2010/main" val="26882901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en-US"/>
              <a:t>Scheduling is an immensely complex and has been an active area of research since the 70s. In order to make the problem tractable, it’s necessary to make a number of simplifying assumptions. The first one is that every user has a single program, that there is one thread per program, and that programs are independent &lt;CLICK&gt;. And what this assumption achieves is that it allows to ignore questions of the type: &lt;CLICK&gt; if I run five jobs, but Professor Joseph only runs one, should I get five times the CPU time that he gets? For the purpose of this </a:t>
            </a:r>
            <a:r>
              <a:rPr lang="en-US" altLang="en-US" err="1"/>
              <a:t>lectrure</a:t>
            </a:r>
            <a:r>
              <a:rPr lang="en-US" altLang="en-US"/>
              <a:t>, we’re going to make the same assumption that most scheduling algorithms do, which is that each user only ever runs one jobs, so these types of fairness concerns don’t really arise. &lt;CLICK&gt; The goal of the scheduler is then going to be to dole out CPU time in a way that optimizes some desired parameters of the system. And like I said, remember that there’s usually going to be tradeoffs that one has to make. </a:t>
            </a:r>
          </a:p>
          <a:p>
            <a:endParaRPr lang="en-US"/>
          </a:p>
        </p:txBody>
      </p:sp>
    </p:spTree>
    <p:extLst>
      <p:ext uri="{BB962C8B-B14F-4D97-AF65-F5344CB8AC3E}">
        <p14:creationId xmlns:p14="http://schemas.microsoft.com/office/powerpoint/2010/main" val="1358466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CMR10"/>
              </a:rPr>
              <a:t>Some tasks are </a:t>
            </a:r>
            <a:r>
              <a:rPr lang="en-US" sz="1800" b="0" i="0" u="none" strike="noStrike" baseline="0">
                <a:latin typeface="CMTI10"/>
              </a:rPr>
              <a:t>compute-bound </a:t>
            </a:r>
            <a:r>
              <a:rPr lang="en-US" sz="1800" b="0" i="0" u="none" strike="noStrike" baseline="0">
                <a:latin typeface="CMR10"/>
              </a:rPr>
              <a:t>and only use the pro-</a:t>
            </a:r>
          </a:p>
          <a:p>
            <a:pPr algn="l"/>
            <a:r>
              <a:rPr lang="en-US" sz="1800" b="0" i="0" u="none" strike="noStrike" baseline="0">
                <a:latin typeface="CMBX8"/>
              </a:rPr>
              <a:t>compute-bound </a:t>
            </a:r>
            <a:r>
              <a:rPr lang="en-US" sz="1800" b="0" i="0" u="none" strike="noStrike" baseline="0" err="1">
                <a:latin typeface="CMR10"/>
              </a:rPr>
              <a:t>cessor</a:t>
            </a:r>
            <a:r>
              <a:rPr lang="en-US" sz="1800" b="0" i="0" u="none" strike="noStrike" baseline="0">
                <a:latin typeface="CMR10"/>
              </a:rPr>
              <a:t>. Others, such as a compiler or a web browser, mix I/O and computation.</a:t>
            </a:r>
          </a:p>
          <a:p>
            <a:pPr algn="l"/>
            <a:r>
              <a:rPr lang="en-US" sz="1800" b="0" i="0" u="none" strike="noStrike" baseline="0" err="1">
                <a:latin typeface="CMR8"/>
              </a:rPr>
              <a:t>Denition</a:t>
            </a:r>
            <a:r>
              <a:rPr lang="en-US" sz="1800" b="0" i="0" u="none" strike="noStrike" baseline="0">
                <a:latin typeface="CMR8"/>
              </a:rPr>
              <a:t>: </a:t>
            </a:r>
            <a:r>
              <a:rPr lang="en-US" sz="1800" b="0" i="0" u="none" strike="noStrike" baseline="0">
                <a:latin typeface="CMBX8"/>
              </a:rPr>
              <a:t>I/O bound </a:t>
            </a:r>
            <a:r>
              <a:rPr lang="en-US" sz="1800" b="0" i="0" u="none" strike="noStrike" baseline="0">
                <a:latin typeface="CMR10"/>
              </a:rPr>
              <a:t>Still others, such as a BitTorrent download, are </a:t>
            </a:r>
            <a:r>
              <a:rPr lang="en-US" sz="1800" b="0" i="0" u="none" strike="noStrike" baseline="0">
                <a:latin typeface="CMTI10"/>
              </a:rPr>
              <a:t>I/O bound</a:t>
            </a:r>
            <a:r>
              <a:rPr lang="en-US" sz="1800" b="0" i="0" u="none" strike="noStrike" baseline="0">
                <a:latin typeface="CMR10"/>
              </a:rPr>
              <a:t>, spending most of</a:t>
            </a:r>
          </a:p>
          <a:p>
            <a:pPr algn="l"/>
            <a:r>
              <a:rPr lang="en-US" sz="1800" b="0" i="0" u="none" strike="noStrike" baseline="0">
                <a:latin typeface="CMR10"/>
              </a:rPr>
              <a:t>their time waiting for I/O and only brief periods computing. In the discus-</a:t>
            </a:r>
          </a:p>
          <a:p>
            <a:pPr algn="l"/>
            <a:r>
              <a:rPr lang="en-US" sz="1800" b="0" i="0" u="none" strike="noStrike" baseline="0" err="1">
                <a:latin typeface="CMR10"/>
              </a:rPr>
              <a:t>sion</a:t>
            </a:r>
            <a:r>
              <a:rPr lang="en-US" sz="1800" b="0" i="0" u="none" strike="noStrike" baseline="0">
                <a:latin typeface="CMR10"/>
              </a:rPr>
              <a:t>, we start with very simple compute-bound workloads and then generalize</a:t>
            </a:r>
          </a:p>
          <a:p>
            <a:pPr algn="l"/>
            <a:r>
              <a:rPr lang="en-US" sz="1800" b="0" i="0" u="none" strike="noStrike" baseline="0">
                <a:latin typeface="CMR10"/>
              </a:rPr>
              <a:t>to include mixtures of </a:t>
            </a:r>
            <a:r>
              <a:rPr lang="en-US" sz="1800" b="0" i="0" u="none" strike="noStrike" baseline="0" err="1">
                <a:latin typeface="CMR10"/>
              </a:rPr>
              <a:t>dierent</a:t>
            </a:r>
            <a:r>
              <a:rPr lang="en-US" sz="1800" b="0" i="0" u="none" strike="noStrike" baseline="0">
                <a:latin typeface="CMR10"/>
              </a:rPr>
              <a:t> types of tasks as we proceed.</a:t>
            </a:r>
            <a:endParaRPr lang="en-US" b="0"/>
          </a:p>
        </p:txBody>
      </p:sp>
    </p:spTree>
    <p:extLst>
      <p:ext uri="{BB962C8B-B14F-4D97-AF65-F5344CB8AC3E}">
        <p14:creationId xmlns:p14="http://schemas.microsoft.com/office/powerpoint/2010/main" val="2028394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r>
              <a:rPr lang="en-US" altLang="en-US" dirty="0"/>
              <a:t>The simplest scheduling algorithm is first come first serve or FIFO scheduling &lt;CLICK&gt; and really this means “run until done” or when  make a blocking IO request &lt;CLICK&gt;</a:t>
            </a:r>
          </a:p>
        </p:txBody>
      </p:sp>
    </p:spTree>
    <p:extLst>
      <p:ext uri="{BB962C8B-B14F-4D97-AF65-F5344CB8AC3E}">
        <p14:creationId xmlns:p14="http://schemas.microsoft.com/office/powerpoint/2010/main" val="6432595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16406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r>
              <a:rPr lang="en-US" altLang="en-US"/>
              <a:t>What’s interesting here is if we look at the average completion time, so the average of each </a:t>
            </a:r>
            <a:r>
              <a:rPr lang="en-US" altLang="en-US" err="1"/>
              <a:t>process’es</a:t>
            </a:r>
            <a:r>
              <a:rPr lang="en-US" altLang="en-US"/>
              <a:t> completion time: P1 has a completion time of 24, which is optimal as its burst time is 24. But P2 and P3, despite having short burst times, end up having very high completion time, as they have such high wait time. What we’re saying here is an example of something called the &lt;CLICK&gt; convoy effect, where a short process gets stuck behind the longer process. And we’ve all suffered from this at a grocery store, where we only want to buy a bottle of milk but end up stuck behind someone doing their monthly grocery shop.</a:t>
            </a:r>
          </a:p>
        </p:txBody>
      </p:sp>
    </p:spTree>
    <p:extLst>
      <p:ext uri="{BB962C8B-B14F-4D97-AF65-F5344CB8AC3E}">
        <p14:creationId xmlns:p14="http://schemas.microsoft.com/office/powerpoint/2010/main" val="36232451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99051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7470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6649353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3910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8989671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16007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5319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515437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FCFS is non pre-emptive, which means that jobs will run until they complete or voluntarily yield the CPU. When a long task is running, this can cause many small tasks to accumulate in the queue, waiting to get scheduled. So if you look at the example here, Initially, </a:t>
            </a:r>
            <a:r>
              <a:rPr lang="en-US" dirty="0" err="1"/>
              <a:t>th</a:t>
            </a:r>
            <a:r>
              <a:rPr lang="en-US" dirty="0"/>
              <a:t> </a:t>
            </a:r>
            <a:r>
              <a:rPr lang="en-US" dirty="0" err="1"/>
              <a:t>eblue</a:t>
            </a:r>
            <a:r>
              <a:rPr lang="en-US" dirty="0"/>
              <a:t> task is scheduled. The green task arrives and waits &lt;CLICK&gt; . The darker green task also arrives and waits &lt;CLICK&gt;. Very quickly, both get scheduled as these are short tasks. So the queue stays pretty empty. &lt;CLICK&gt; &lt;CLICK&gt; But then the long running red task arrives, and hogs the CPU for a long period of time. During that time, tasks accumulate in the ready queue &lt;CLICK&gt; &lt;CLICK&gt; &lt;CLICK&gt; . And this is the convoy effect. Once the red task finishes executing, they all finish out pretty quickly. </a:t>
            </a:r>
          </a:p>
          <a:p>
            <a:endParaRPr lang="en-US" dirty="0"/>
          </a:p>
        </p:txBody>
      </p:sp>
    </p:spTree>
    <p:extLst>
      <p:ext uri="{BB962C8B-B14F-4D97-AF65-F5344CB8AC3E}">
        <p14:creationId xmlns:p14="http://schemas.microsoft.com/office/powerpoint/2010/main" val="7997034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FCFS is non pre-emptive, which means that jobs will run until they complete or voluntarily yield the CPU. When a long task is running, this can cause many small tasks to accumulate in the queue, waiting to get scheduled. So if you look at the example here, Initially, </a:t>
            </a:r>
            <a:r>
              <a:rPr lang="en-US" dirty="0" err="1"/>
              <a:t>th</a:t>
            </a:r>
            <a:r>
              <a:rPr lang="en-US" dirty="0"/>
              <a:t> </a:t>
            </a:r>
            <a:r>
              <a:rPr lang="en-US" dirty="0" err="1"/>
              <a:t>eblue</a:t>
            </a:r>
            <a:r>
              <a:rPr lang="en-US" dirty="0"/>
              <a:t> task is scheduled. The green task arrives and waits &lt;CLICK&gt; . The darker green task also arrives and waits &lt;CLICK&gt;. Very quickly, both get scheduled as these are short tasks. So the queue stays pretty empty. &lt;CLICK&gt; &lt;CLICK&gt; But then the long running red task arrives, and hogs the CPU for a long period of time. During that time, tasks accumulate in the ready queue &lt;CLICK&gt; &lt;CLICK&gt; &lt;CLICK&gt; . And this is the convoy effect. Once the red task finishes executing, they all finish out pretty quickly. </a:t>
            </a:r>
          </a:p>
          <a:p>
            <a:endParaRPr lang="en-US" dirty="0"/>
          </a:p>
        </p:txBody>
      </p:sp>
    </p:spTree>
    <p:extLst>
      <p:ext uri="{BB962C8B-B14F-4D97-AF65-F5344CB8AC3E}">
        <p14:creationId xmlns:p14="http://schemas.microsoft.com/office/powerpoint/2010/main" val="18194809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And that’s true, but FIFO or FCFS does have two main benefits 1) because jobs run to completion, it’s good for throughput. And second, because it’s so simple, it’s actually very efficient to implement. And we’re going to see later in the class that it’s actually important that the scheduler itself be cheap to implement. If it takes 5 minutes to make a decision on which thread to execute next, then we’re not going to get very far.</a:t>
            </a:r>
            <a:endParaRPr lang="en-US"/>
          </a:p>
        </p:txBody>
      </p:sp>
    </p:spTree>
    <p:extLst>
      <p:ext uri="{BB962C8B-B14F-4D97-AF65-F5344CB8AC3E}">
        <p14:creationId xmlns:p14="http://schemas.microsoft.com/office/powerpoint/2010/main" val="36511255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r>
              <a:rPr lang="en-US" altLang="en-US"/>
              <a:t>Assume arrive at the same time</a:t>
            </a:r>
          </a:p>
        </p:txBody>
      </p:sp>
    </p:spTree>
    <p:extLst>
      <p:ext uri="{BB962C8B-B14F-4D97-AF65-F5344CB8AC3E}">
        <p14:creationId xmlns:p14="http://schemas.microsoft.com/office/powerpoint/2010/main" val="13615834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en-US" dirty="0"/>
              <a:t>Each process &lt;CLICK&gt; gets a small unit of CPU time (called a time quantum) during which it can run. After the quantum expires &lt;CLICK&gt; the process is preempted using a timer and added to the end of the ready queue. So if  n processes are in the ready queue &lt;CLICK&gt; and the time quantum is q, then each process gets at most 1/nth o the CPU time, and in chunks of at most q time unit. And importantly, no process waits for more than (n-1)*q time units before starting to execute.  And just to make sure I’m clear, the reason for why the waiting time is bounded here is that there is n processes in the queue, and they each run for no more than q time units. So if I’m the n-</a:t>
            </a:r>
            <a:r>
              <a:rPr lang="en-US" altLang="en-US" dirty="0" err="1"/>
              <a:t>th</a:t>
            </a:r>
            <a:r>
              <a:rPr lang="en-US" altLang="en-US" dirty="0"/>
              <a:t> process, then after n-1 time </a:t>
            </a:r>
            <a:r>
              <a:rPr lang="en-US" altLang="en-US" dirty="0" err="1"/>
              <a:t>quantums</a:t>
            </a:r>
            <a:r>
              <a:rPr lang="en-US" altLang="en-US" dirty="0"/>
              <a:t>, I am guaranteed to be at the head of the scheduling queue.</a:t>
            </a:r>
          </a:p>
          <a:p>
            <a:endParaRPr lang="en-US" dirty="0"/>
          </a:p>
        </p:txBody>
      </p:sp>
    </p:spTree>
    <p:extLst>
      <p:ext uri="{BB962C8B-B14F-4D97-AF65-F5344CB8AC3E}">
        <p14:creationId xmlns:p14="http://schemas.microsoft.com/office/powerpoint/2010/main" val="29902433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402933414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2108083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p:cNvSpPr>
            <a:spLocks noGrp="1" noRot="1" noChangeAspect="1" noChangeArrowheads="1" noTextEdit="1"/>
          </p:cNvSpPr>
          <p:nvPr>
            <p:ph type="sldImg"/>
          </p:nvPr>
        </p:nvSpPr>
        <p:spPr>
          <a:ln/>
        </p:spPr>
      </p:sp>
      <p:sp>
        <p:nvSpPr>
          <p:cNvPr id="4915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굴림" charset="0"/>
              </a:rPr>
              <a:t>Implicit policy decision: do we favor readers or writers?</a:t>
            </a:r>
            <a:endParaRPr lang="ko-KR" altLang="en-US" dirty="0">
              <a:ea typeface="굴림" charset="0"/>
              <a:cs typeface="굴림" charset="0"/>
            </a:endParaRPr>
          </a:p>
          <a:p>
            <a:endParaRPr lang="ko-KR" altLang="en-US" dirty="0">
              <a:ea typeface="굴림" charset="0"/>
              <a:cs typeface="굴림" charset="0"/>
            </a:endParaRPr>
          </a:p>
        </p:txBody>
      </p:sp>
    </p:spTree>
    <p:extLst>
      <p:ext uri="{BB962C8B-B14F-4D97-AF65-F5344CB8AC3E}">
        <p14:creationId xmlns:p14="http://schemas.microsoft.com/office/powerpoint/2010/main" val="21955101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40058274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79808964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78225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57762122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25289866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dirty="0"/>
              <a:t>So lets run through an example where you have four processes &lt;CLICK&gt; with pretty varied burst times, and let’s assume a time quanta of 20. The corresponding Gantt chart that Round-Robin generates looks like this: P1 executes first for 20 time units. &lt;CLICK&gt; It does not get to finish its burst as the time quanta expires, so yields the CPU to the next process in the ready queue, and places itself at the end of the ready queue. P2 then executes. But P2 only has a burst time of 8 so actually finishes executing before its time quanta is done. So P3 can get scheduled earlier than expected, and starts executing at time 28. P3 is also a long running process and so uses up all of its time quanta without finishing executing &lt;CLICK&gt; and so is placed at the end of the ready queue. Same for P4 &lt;CLICK. We’ve now cycled through all jobs at least once, so P1 gets to run again. Because its burst time is 53, and it has 33 left, it still uses up all of its quanta without finishing, so gets scheduled at the end of the ready queue &lt;CLICK&gt;. P3 is next, and P3 is a long running job so the same thing happens. P4 runs next and terminates. Next comes P1, which also finishes. What’s left is P3. P3 again uses up all of its </a:t>
            </a:r>
            <a:r>
              <a:rPr lang="en-US" altLang="en-US" dirty="0" err="1"/>
              <a:t>quata</a:t>
            </a:r>
            <a:r>
              <a:rPr lang="en-US" altLang="en-US" dirty="0"/>
              <a:t>. When the timer expires, the scheduler checks the ready queue and sees that P3 is the only process there, so simply runs P3 again, at which point P3 finally finishes.  </a:t>
            </a:r>
            <a:br>
              <a:rPr lang="en-US" altLang="en-US" dirty="0"/>
            </a:br>
            <a:br>
              <a:rPr lang="en-US" altLang="en-US" dirty="0"/>
            </a:br>
            <a:r>
              <a:rPr lang="en-US" altLang="en-US" dirty="0"/>
              <a:t>Let’s look at the waiting time now: P1 executes without waiting initially, then waits between time 20 and time 68, so 48 units in total, and again between units 88 and 112. That adds up to waiting a total of 72 units. P2 only uses up one quanta so waits once only. 20 units. The same logic applies to P3 and P4. So the average waiting time amounts to 66, while the average completion time is 104. Now there’s two things to note here: one is that the average waiting time and average completion time don’t actually depend much on the arrival order of processes, especially as you get a schedule that is long enough. </a:t>
            </a:r>
          </a:p>
          <a:p>
            <a:endParaRPr lang="en-US" altLang="en-US" dirty="0"/>
          </a:p>
          <a:p>
            <a:r>
              <a:rPr lang="en-US" altLang="en-US" dirty="0"/>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17910464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a:p>
            <a:r>
              <a:rPr lang="en-US" altLang="en-US"/>
              <a:t>So in summary, what is round robin good for? Well, wait time is usually low, because it’s bounded by the number of concurrent processes and the scheduling quanta. It’s also very fair, because each job regularly needs a fraction of CPU time to run on. There are two main downsides. First, context switches overhead from switching processes at every quanta do accumulate. The second downside is that it actually has very high completion time. And if you think about it, this hopefully makes sense. Round-robin effectively stretches out jobs as long as it can to ensure that all other jobs present get a time to run.</a:t>
            </a:r>
          </a:p>
        </p:txBody>
      </p:sp>
    </p:spTree>
    <p:extLst>
      <p:ext uri="{BB962C8B-B14F-4D97-AF65-F5344CB8AC3E}">
        <p14:creationId xmlns:p14="http://schemas.microsoft.com/office/powerpoint/2010/main" val="292858658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r>
              <a:rPr lang="en-US" altLang="en-US"/>
              <a:t>One thing which I have not yet mentioned is what the value of this time quanta should be. It’s usually in the order of 10 to 100ms, but what are the </a:t>
            </a:r>
            <a:r>
              <a:rPr lang="en-US" altLang="en-US" err="1"/>
              <a:t>implicatiosn</a:t>
            </a:r>
            <a:r>
              <a:rPr lang="en-US" altLang="en-US"/>
              <a:t> of changing that value? Well, if you have q be large, then you basically return to FCFS, where the majority of jobs will return to completion. If you have it be small, then you will interleave tasks with other tasks aggressively. A useful rule of thumb here is that q should be large with respect to the cost of performing a context switch, as otherwise the CPU would spend more time context switching out jobs than actually doing useful work.</a:t>
            </a:r>
          </a:p>
        </p:txBody>
      </p:sp>
    </p:spTree>
    <p:extLst>
      <p:ext uri="{BB962C8B-B14F-4D97-AF65-F5344CB8AC3E}">
        <p14:creationId xmlns:p14="http://schemas.microsoft.com/office/powerpoint/2010/main" val="43582495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consider two examples, one with a longer time </a:t>
            </a:r>
            <a:r>
              <a:rPr lang="en-US" dirty="0" err="1"/>
              <a:t>quanter</a:t>
            </a:r>
            <a:r>
              <a:rPr lang="en-US" dirty="0"/>
              <a:t> and one of the shorter time quanta.. </a:t>
            </a:r>
          </a:p>
          <a:p>
            <a:endParaRPr lang="en-US" dirty="0"/>
          </a:p>
          <a:p>
            <a:r>
              <a:rPr lang="en-US" dirty="0"/>
              <a:t>So why not always use a short time quanta? Well, I mentioned this before, because of the overheads of context switches. In the second example, we did two context switches, one to switch T1 out and put T2 in, and one to switch T2 out and put T1 in, In contrast, with Q = 10, we only had to do one context switch. And context switches are relatively expensive operations, so it’s time where the CPU does no useful work.</a:t>
            </a:r>
          </a:p>
        </p:txBody>
      </p:sp>
    </p:spTree>
    <p:extLst>
      <p:ext uri="{BB962C8B-B14F-4D97-AF65-F5344CB8AC3E}">
        <p14:creationId xmlns:p14="http://schemas.microsoft.com/office/powerpoint/2010/main" val="199391891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r>
              <a:rPr lang="en-US" altLang="en-US" dirty="0"/>
              <a:t>One thing which I have not yet mentioned is what the value of this time quanta should be. It’s usually in the order of 10 to 100ms, but what are the </a:t>
            </a:r>
            <a:r>
              <a:rPr lang="en-US" altLang="en-US" dirty="0" err="1"/>
              <a:t>implicatiosn</a:t>
            </a:r>
            <a:r>
              <a:rPr lang="en-US" altLang="en-US" dirty="0"/>
              <a:t> of changing that value? Well, if you have q be large, then you basically return to FCFS, where the majority of jobs will return to completion. If you have it be small, then you will interleave tasks with other tasks aggressively. A useful rule of thumb here is that q should be large with respect to the cost of performing a context switch, as otherwise the CPU would spend more time context switching out jobs than actually doing useful work.</a:t>
            </a:r>
          </a:p>
        </p:txBody>
      </p:sp>
    </p:spTree>
    <p:extLst>
      <p:ext uri="{BB962C8B-B14F-4D97-AF65-F5344CB8AC3E}">
        <p14:creationId xmlns:p14="http://schemas.microsoft.com/office/powerpoint/2010/main" val="4102731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ko-KR" dirty="0">
                <a:ea typeface="굴림" charset="0"/>
                <a:cs typeface="굴림" charset="0"/>
              </a:rPr>
              <a:t>Implicit policy decision: do we favor readers or writers?</a:t>
            </a:r>
            <a:endParaRPr lang="ko-KR" altLang="en-US" dirty="0">
              <a:ea typeface="굴림" charset="0"/>
              <a:cs typeface="굴림" charset="0"/>
            </a:endParaRPr>
          </a:p>
        </p:txBody>
      </p:sp>
    </p:spTree>
    <p:extLst>
      <p:ext uri="{BB962C8B-B14F-4D97-AF65-F5344CB8AC3E}">
        <p14:creationId xmlns:p14="http://schemas.microsoft.com/office/powerpoint/2010/main" val="168433929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a:latin typeface="CMR10"/>
              </a:rPr>
              <a:t>One way of viewing Round Robin is as a compromise between FIFO and</a:t>
            </a:r>
          </a:p>
          <a:p>
            <a:pPr algn="l"/>
            <a:r>
              <a:rPr lang="en-US" sz="1800" b="0" i="0" u="none" strike="noStrike" baseline="0">
                <a:latin typeface="CMR10"/>
              </a:rPr>
              <a:t>SJF. At one extreme, if the time quantum is </a:t>
            </a:r>
            <a:r>
              <a:rPr lang="en-US" sz="1800" b="0" i="0" u="none" strike="noStrike" baseline="0" err="1">
                <a:latin typeface="CMR10"/>
              </a:rPr>
              <a:t>innite</a:t>
            </a:r>
            <a:r>
              <a:rPr lang="en-US" sz="1800" b="0" i="0" u="none" strike="noStrike" baseline="0">
                <a:latin typeface="CMR10"/>
              </a:rPr>
              <a:t> (or at least, longer than</a:t>
            </a:r>
          </a:p>
          <a:p>
            <a:pPr algn="l"/>
            <a:r>
              <a:rPr lang="en-US" sz="1800" b="0" i="0" u="none" strike="noStrike" baseline="0">
                <a:latin typeface="CMR10"/>
              </a:rPr>
              <a:t>the longest task), Round Robin behaves exactly the same as FIFO. Each task</a:t>
            </a:r>
          </a:p>
          <a:p>
            <a:pPr algn="l"/>
            <a:r>
              <a:rPr lang="en-US" sz="1800" b="0" i="0" u="none" strike="noStrike" baseline="0">
                <a:latin typeface="CMR10"/>
              </a:rPr>
              <a:t>runs to completion and then yields the processor to the next in line. At the other</a:t>
            </a:r>
          </a:p>
          <a:p>
            <a:pPr algn="l"/>
            <a:r>
              <a:rPr lang="en-US" sz="1800" b="0" i="0" u="none" strike="noStrike" baseline="0">
                <a:latin typeface="CMR10"/>
              </a:rPr>
              <a:t>extreme, suppose it was possible to switch between tasks with zero overhead,</a:t>
            </a:r>
          </a:p>
          <a:p>
            <a:pPr algn="l"/>
            <a:r>
              <a:rPr lang="en-US" sz="1800" b="0" i="0" u="none" strike="noStrike" baseline="0">
                <a:latin typeface="CMR10"/>
              </a:rPr>
              <a:t>so we could choose a time quantum of a single instruction. With ne-grained</a:t>
            </a:r>
          </a:p>
          <a:p>
            <a:pPr algn="l"/>
            <a:r>
              <a:rPr lang="en-US" sz="1800" b="0" i="0" u="none" strike="noStrike" baseline="0">
                <a:latin typeface="CMR10"/>
              </a:rPr>
              <a:t>time-slicing, tasks would </a:t>
            </a:r>
            <a:r>
              <a:rPr lang="en-US" sz="1800" b="0" i="0" u="none" strike="noStrike" baseline="0" err="1">
                <a:latin typeface="CMR10"/>
              </a:rPr>
              <a:t>nish</a:t>
            </a:r>
            <a:r>
              <a:rPr lang="en-US" sz="1800" b="0" i="0" u="none" strike="noStrike" baseline="0">
                <a:latin typeface="CMR10"/>
              </a:rPr>
              <a:t> in the order of length, as with SJF, but a bit</a:t>
            </a:r>
          </a:p>
          <a:p>
            <a:pPr algn="l"/>
            <a:r>
              <a:rPr lang="en-US" sz="1800" b="0" i="0" u="none" strike="noStrike" baseline="0">
                <a:latin typeface="CMR10"/>
              </a:rPr>
              <a:t>slower: a task </a:t>
            </a:r>
            <a:r>
              <a:rPr lang="en-US" sz="1800" b="0" i="0" u="none" strike="noStrike" baseline="0">
                <a:latin typeface="CMMI10"/>
              </a:rPr>
              <a:t>A </a:t>
            </a:r>
            <a:r>
              <a:rPr lang="en-US" sz="1800" b="0" i="0" u="none" strike="noStrike" baseline="0">
                <a:latin typeface="CMR10"/>
              </a:rPr>
              <a:t>will take as long as it would have under SJF, plus a factor</a:t>
            </a:r>
          </a:p>
          <a:p>
            <a:pPr algn="l"/>
            <a:r>
              <a:rPr lang="en-US" sz="1800" b="0" i="0" u="none" strike="noStrike" baseline="0">
                <a:latin typeface="CMR10"/>
              </a:rPr>
              <a:t>proportional to the number of other tasks as long as </a:t>
            </a:r>
            <a:r>
              <a:rPr lang="en-US" sz="1800" b="0" i="0" u="none" strike="noStrike" baseline="0">
                <a:latin typeface="CMMI10"/>
              </a:rPr>
              <a:t>A </a:t>
            </a:r>
            <a:r>
              <a:rPr lang="en-US" sz="1800" b="0" i="0" u="none" strike="noStrike" baseline="0">
                <a:latin typeface="CMSY10"/>
              </a:rPr>
              <a:t> </a:t>
            </a:r>
            <a:r>
              <a:rPr lang="en-US" sz="1800" b="0" i="0" u="none" strike="noStrike" baseline="0">
                <a:latin typeface="CMR10"/>
              </a:rPr>
              <a:t>the length of </a:t>
            </a:r>
            <a:r>
              <a:rPr lang="en-US" sz="1800" b="0" i="0" u="none" strike="noStrike" baseline="0">
                <a:latin typeface="CMMI10"/>
              </a:rPr>
              <a:t>A</a:t>
            </a:r>
            <a:r>
              <a:rPr lang="en-US" sz="1800" b="0" i="0" u="none" strike="noStrike" baseline="0">
                <a:latin typeface="CMR10"/>
              </a:rPr>
              <a:t>.</a:t>
            </a:r>
            <a:endParaRPr lang="en-US"/>
          </a:p>
        </p:txBody>
      </p:sp>
    </p:spTree>
    <p:extLst>
      <p:ext uri="{BB962C8B-B14F-4D97-AF65-F5344CB8AC3E}">
        <p14:creationId xmlns:p14="http://schemas.microsoft.com/office/powerpoint/2010/main" val="16348495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en-US" dirty="0"/>
              <a:t>So which one is better? FCFS or Round Robin. Let’s ignore context switching for now and &lt;CLICK&gt; consider a simple example &lt;CLICK&gt; of 10 jobs, that each take 100 units of CPU time, with a scheduler time quantum of 1 second. All jobs start at the same time. &lt;CLICK&gt; both Round robin and FCFS finish at the same time, they both require a thousand units of CPU time but the average completion time is much worse under round robin. This is because each job finishes between units 991 and 1000, whereas the first half of the jobs in FIFO finish very early. It turns out that round robin is especially for </a:t>
            </a:r>
            <a:r>
              <a:rPr lang="en-US" altLang="en-US" dirty="0" err="1"/>
              <a:t>jbo</a:t>
            </a:r>
            <a:r>
              <a:rPr lang="en-US" altLang="en-US" dirty="0"/>
              <a:t> </a:t>
            </a:r>
            <a:r>
              <a:rPr lang="en-US" altLang="en-US" dirty="0" err="1"/>
              <a:t>completin</a:t>
            </a:r>
            <a:r>
              <a:rPr lang="en-US" altLang="en-US" dirty="0"/>
              <a:t> time when all jobs have the same  length.  And this is while also ignoring the cost of context switches! &lt;CLICK&gt; There’s also another thing which we ignored here, which is cache locality: given that we’re switching in and out every time unit, the cache gets polluted by other threads, and so we’re much less likely to get a cache hit, so the total time of round robin is actually going to, in practice, even be longer, even when we artificially say that the cost of context switching is zero. </a:t>
            </a:r>
          </a:p>
        </p:txBody>
      </p:sp>
    </p:spTree>
    <p:extLst>
      <p:ext uri="{BB962C8B-B14F-4D97-AF65-F5344CB8AC3E}">
        <p14:creationId xmlns:p14="http://schemas.microsoft.com/office/powerpoint/2010/main" val="30434309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altLang="en-US" dirty="0"/>
              <a:t>Let’s run through some more examples, and consider 4 jobs P1 to P4 with </a:t>
            </a:r>
            <a:r>
              <a:rPr lang="en-US" altLang="en-US" dirty="0" err="1"/>
              <a:t>differenting</a:t>
            </a:r>
            <a:r>
              <a:rPr lang="en-US" altLang="en-US" dirty="0"/>
              <a:t> burst times. The best first come first serve policy in terms of minimizing both wait time and completion time is when jobs arrive nicely ordered by increasing order of job time. So here you see them ordered from shortest job 9 to longest job 68.   For this optimal case, the average wait time is optimal, because no job waits more than it has to. It also has the lowest completion time because, by scheduling the shortest jobs first, they can finish quickly, without much delaying the longer jobs.  In contrast, if you consider the scenario where jobs arrive in the reverse order, both the wait time and the completion time increase dramatically.  Round-robin is a bit more complicated to reason about as it depends on the scheduling quanta. &lt;CLICK&gt; For a quanta of 8, we get wait time and completion times that are kind of between the two. If you have a very low quanta, then job completion time increases, because you’re always stretching out each job, and if you have a very high quanta, then you’re going to reduce to first come first serve, though you’re never quite as bad as the worst case as you round-robin between processes, so with Q = 20, P2 can finish much earlier than in the Worst FCFS. So the main point that I want you to take away from this is that, if you can set the time quantum right, you can use round-robin to always deliver wait time and completion time that will never be catastrophically bad, without knowing anything about the length of the jobs that are running. If you do know something, and can always end up in the Best FCFS case, then you can obviously do much better.  It’s pretty rare though to know about these. And that’s why round robin is often used in real systems as a default good enough policy.  </a:t>
            </a:r>
          </a:p>
        </p:txBody>
      </p:sp>
    </p:spTree>
    <p:extLst>
      <p:ext uri="{BB962C8B-B14F-4D97-AF65-F5344CB8AC3E}">
        <p14:creationId xmlns:p14="http://schemas.microsoft.com/office/powerpoint/2010/main" val="4177418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Rot="1" noChangeAspect="1" noChangeArrowheads="1" noTextEdit="1"/>
          </p:cNvSpPr>
          <p:nvPr>
            <p:ph type="sldImg"/>
          </p:nvPr>
        </p:nvSpPr>
        <p:spPr>
          <a:ln/>
        </p:spPr>
      </p:sp>
      <p:sp>
        <p:nvSpPr>
          <p:cNvPr id="51202"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dirty="0">
              <a:ea typeface="굴림" charset="0"/>
              <a:cs typeface="굴림" charset="0"/>
            </a:endParaRPr>
          </a:p>
        </p:txBody>
      </p:sp>
    </p:spTree>
    <p:extLst>
      <p:ext uri="{BB962C8B-B14F-4D97-AF65-F5344CB8AC3E}">
        <p14:creationId xmlns:p14="http://schemas.microsoft.com/office/powerpoint/2010/main" val="1159987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p:cNvSpPr>
            <a:spLocks noGrp="1" noRot="1" noChangeAspect="1" noChangeArrowheads="1" noTextEdit="1"/>
          </p:cNvSpPr>
          <p:nvPr>
            <p:ph type="sldImg"/>
          </p:nvPr>
        </p:nvSpPr>
        <p:spPr>
          <a:ln/>
        </p:spPr>
      </p:sp>
      <p:sp>
        <p:nvSpPr>
          <p:cNvPr id="53250"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3582501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ko-KR" altLang="en-US">
              <a:ea typeface="굴림" charset="0"/>
              <a:cs typeface="굴림" charset="0"/>
            </a:endParaRPr>
          </a:p>
        </p:txBody>
      </p:sp>
    </p:spTree>
    <p:extLst>
      <p:ext uri="{BB962C8B-B14F-4D97-AF65-F5344CB8AC3E}">
        <p14:creationId xmlns:p14="http://schemas.microsoft.com/office/powerpoint/2010/main" val="17193247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mj-lt"/>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mn-lt"/>
                <a:ea typeface="Gill Sans Light" charset="0"/>
                <a:cs typeface="Gill Sans Light" charset="0"/>
              </a:defRPr>
            </a:lvl1pPr>
            <a:lvl2pPr>
              <a:defRPr b="0" i="0">
                <a:latin typeface="+mn-lt"/>
                <a:ea typeface="Gill Sans Light" charset="0"/>
                <a:cs typeface="Gill Sans Light" charset="0"/>
              </a:defRPr>
            </a:lvl2pPr>
            <a:lvl3pPr>
              <a:defRPr b="0" i="0">
                <a:latin typeface="+mn-lt"/>
                <a:ea typeface="Gill Sans Light" charset="0"/>
                <a:cs typeface="Gill Sans Light" charset="0"/>
              </a:defRPr>
            </a:lvl3pPr>
            <a:lvl4pPr>
              <a:defRPr b="0" i="0">
                <a:latin typeface="+mn-lt"/>
                <a:ea typeface="Gill Sans Light" charset="0"/>
                <a:cs typeface="Gill Sans Light" charset="0"/>
              </a:defRPr>
            </a:lvl4pPr>
            <a:lvl5pPr>
              <a:defRPr b="0" i="0">
                <a:latin typeface="+mn-lt"/>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5"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a:solidFill>
                  <a:srgbClr val="2A40E2"/>
                </a:solidFill>
                <a:latin typeface="Calibri" panose="020F0502020204030204" pitchFamily="34" charset="0"/>
                <a:cs typeface="Calibri" panose="020F0502020204030204" pitchFamily="34" charset="0"/>
              </a:rPr>
              <a:t>9.</a:t>
            </a:r>
            <a:fld id="{8B82DB86-37F9-954E-8F10-00623E1FD261}" type="slidenum">
              <a:rPr lang="en-US" sz="1400" b="0" smtClean="0">
                <a:solidFill>
                  <a:srgbClr val="2A40E2"/>
                </a:solidFill>
                <a:latin typeface="Calibri" panose="020F0502020204030204" pitchFamily="34" charset="0"/>
                <a:cs typeface="Calibri" panose="020F0502020204030204" pitchFamily="34" charset="0"/>
              </a:rPr>
              <a:pPr algn="ctr"/>
              <a:t>‹#›</a:t>
            </a:fld>
            <a:endParaRPr lang="en-US" sz="1400" b="0" dirty="0">
              <a:solidFill>
                <a:srgbClr val="2A40E2"/>
              </a:solidFill>
              <a:latin typeface="Calibri" panose="020F0502020204030204" pitchFamily="34" charset="0"/>
              <a:cs typeface="Calibri" panose="020F0502020204030204" pitchFamily="34"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Calibri" panose="020F0502020204030204" pitchFamily="34" charset="0"/>
              <a:ea typeface="Arial" charset="0"/>
              <a:cs typeface="Calibri" panose="020F0502020204030204" pitchFamily="34" charset="0"/>
            </a:endParaRPr>
          </a:p>
        </p:txBody>
      </p:sp>
      <p:sp>
        <p:nvSpPr>
          <p:cNvPr id="1031" name="Text Box 7"/>
          <p:cNvSpPr txBox="1">
            <a:spLocks noChangeArrowheads="1"/>
          </p:cNvSpPr>
          <p:nvPr userDrawn="1"/>
        </p:nvSpPr>
        <p:spPr bwMode="auto">
          <a:xfrm>
            <a:off x="4416226" y="6548744"/>
            <a:ext cx="3359552"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lgn="ctr">
              <a:defRPr/>
            </a:pPr>
            <a:r>
              <a:rPr lang="en-US" sz="1400" b="0" dirty="0">
                <a:solidFill>
                  <a:srgbClr val="2A40E2"/>
                </a:solidFill>
                <a:latin typeface="Calibri" panose="020F0502020204030204" pitchFamily="34" charset="0"/>
                <a:cs typeface="Calibri" panose="020F0502020204030204" pitchFamily="34" charset="0"/>
              </a:rPr>
              <a:t>Crooks &amp; Zaharia CS162 © UCB Spring 2025</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Calibri" panose="020F0502020204030204" pitchFamily="34" charset="0"/>
          <a:ea typeface="ＭＳ Ｐゴシック" charset="0"/>
          <a:cs typeface="Calibri" panose="020F0502020204030204" pitchFamily="34"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ＭＳ Ｐゴシック" charset="0"/>
          <a:cs typeface="Calibri" panose="020F0502020204030204" pitchFamily="34"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jp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hyperlink" Target="https://www.flickr.com/photos/22738816@N07/15817582268" TargetMode="Externa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wmf"/><Relationship Id="rId7"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8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0" y="1295400"/>
            <a:ext cx="12192000" cy="2057400"/>
          </a:xfrm>
        </p:spPr>
        <p:txBody>
          <a:bodyPr/>
          <a:lstStyle/>
          <a:p>
            <a:pPr>
              <a:defRPr/>
            </a:pPr>
            <a:r>
              <a:rPr lang="en-US" sz="3000" dirty="0">
                <a:latin typeface="+mj-lt"/>
              </a:rPr>
              <a:t>CS162</a:t>
            </a:r>
            <a:br>
              <a:rPr lang="en-US" sz="3000" dirty="0">
                <a:latin typeface="+mj-lt"/>
              </a:rPr>
            </a:br>
            <a:r>
              <a:rPr lang="en-US" sz="3000" dirty="0">
                <a:latin typeface="+mj-lt"/>
              </a:rPr>
              <a:t>Operating Systems and</a:t>
            </a:r>
            <a:br>
              <a:rPr lang="en-US" sz="3000" dirty="0">
                <a:latin typeface="+mj-lt"/>
              </a:rPr>
            </a:br>
            <a:r>
              <a:rPr lang="en-US" sz="3000" dirty="0">
                <a:latin typeface="+mj-lt"/>
              </a:rPr>
              <a:t>Systems Programming</a:t>
            </a:r>
            <a:br>
              <a:rPr lang="en-US" sz="3000" dirty="0">
                <a:latin typeface="+mj-lt"/>
              </a:rPr>
            </a:br>
            <a:r>
              <a:rPr lang="en-US" sz="3000" dirty="0">
                <a:latin typeface="+mj-lt"/>
              </a:rPr>
              <a:t>Lecture 9</a:t>
            </a:r>
            <a:br>
              <a:rPr lang="en-US" sz="3000" dirty="0">
                <a:latin typeface="+mj-lt"/>
              </a:rPr>
            </a:br>
            <a:br>
              <a:rPr lang="en-US" sz="3000" dirty="0">
                <a:latin typeface="+mj-lt"/>
              </a:rPr>
            </a:br>
            <a:r>
              <a:rPr lang="en-US" sz="3000" dirty="0"/>
              <a:t>Monitors (Continued)</a:t>
            </a:r>
            <a:br>
              <a:rPr lang="en-US" sz="3000" dirty="0">
                <a:latin typeface="+mj-lt"/>
              </a:rPr>
            </a:br>
            <a:r>
              <a:rPr lang="en-US" sz="3000" dirty="0">
                <a:latin typeface="+mj-lt"/>
              </a:rPr>
              <a:t>Scheduling</a:t>
            </a:r>
            <a:br>
              <a:rPr lang="en-US" sz="3000" dirty="0">
                <a:latin typeface="+mj-lt"/>
              </a:rPr>
            </a:br>
            <a:r>
              <a:rPr lang="en-US" sz="3000" dirty="0">
                <a:latin typeface="+mj-lt"/>
              </a:rPr>
              <a:t>Core Concepts and Classic Policies</a:t>
            </a:r>
            <a:br>
              <a:rPr lang="en-US" sz="3000" dirty="0">
                <a:latin typeface="+mj-lt"/>
              </a:rPr>
            </a:br>
            <a:endParaRPr lang="en-US" sz="3000" dirty="0">
              <a:latin typeface="+mj-lt"/>
            </a:endParaRP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latin typeface="+mj-lt"/>
                <a:ea typeface="Gill Sans" charset="0"/>
              </a:rPr>
              <a:t>Professor Natacha Crooks &amp; Matei Zaharia</a:t>
            </a:r>
          </a:p>
          <a:p>
            <a:pPr marL="285750" indent="-285750">
              <a:defRPr/>
            </a:pPr>
            <a:r>
              <a:rPr lang="en-US" altLang="en-US" dirty="0">
                <a:latin typeface="+mj-lt"/>
                <a:ea typeface="Gill Sans" charset="0"/>
              </a:rPr>
              <a:t>https://cs162.org/</a:t>
            </a:r>
          </a:p>
        </p:txBody>
      </p:sp>
      <p:sp>
        <p:nvSpPr>
          <p:cNvPr id="2" name="Rectangle 3">
            <a:extLst>
              <a:ext uri="{FF2B5EF4-FFF2-40B4-BE49-F238E27FC236}">
                <a16:creationId xmlns:a16="http://schemas.microsoft.com/office/drawing/2014/main" id="{A7337522-8EBC-710A-3C8B-B5C35ABD3B16}"/>
              </a:ext>
            </a:extLst>
          </p:cNvPr>
          <p:cNvSpPr txBox="1">
            <a:spLocks noChangeArrowheads="1"/>
          </p:cNvSpPr>
          <p:nvPr/>
        </p:nvSpPr>
        <p:spPr bwMode="auto">
          <a:xfrm>
            <a:off x="1143000" y="6172200"/>
            <a:ext cx="10668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0" indent="0" algn="ctr" rtl="0" eaLnBrk="0" fontAlgn="base" hangingPunct="0">
              <a:lnSpc>
                <a:spcPct val="90000"/>
              </a:lnSpc>
              <a:spcBef>
                <a:spcPct val="30000"/>
              </a:spcBef>
              <a:spcAft>
                <a:spcPct val="0"/>
              </a:spcAft>
              <a:buSzPct val="100000"/>
              <a:buFontTx/>
              <a:buNone/>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285750" indent="-285750">
              <a:defRPr/>
            </a:pPr>
            <a:r>
              <a:rPr lang="en-US" altLang="en-US" sz="1600" b="0" kern="0" dirty="0">
                <a:latin typeface="+mj-lt"/>
                <a:ea typeface="Gill Sans" charset="0"/>
              </a:rPr>
              <a:t>Slides based on prior slide decks from David Culler, Ion </a:t>
            </a:r>
            <a:r>
              <a:rPr lang="en-US" altLang="en-US" sz="1600" b="0" kern="0" dirty="0" err="1">
                <a:latin typeface="+mj-lt"/>
                <a:ea typeface="Gill Sans" charset="0"/>
              </a:rPr>
              <a:t>Stoica</a:t>
            </a:r>
            <a:r>
              <a:rPr lang="en-US" altLang="en-US" sz="1600" b="0" kern="0" dirty="0">
                <a:latin typeface="+mj-lt"/>
                <a:ea typeface="Gill Sans" charset="0"/>
              </a:rPr>
              <a:t>, John </a:t>
            </a:r>
            <a:r>
              <a:rPr lang="en-US" altLang="en-US" sz="1600" b="0" kern="0" dirty="0" err="1">
                <a:latin typeface="+mj-lt"/>
                <a:ea typeface="Gill Sans" charset="0"/>
              </a:rPr>
              <a:t>Kubiatowicz</a:t>
            </a:r>
            <a:r>
              <a:rPr lang="en-US" altLang="en-US" sz="1600" b="0" kern="0" dirty="0">
                <a:latin typeface="+mj-lt"/>
                <a:ea typeface="Gill Sans" charset="0"/>
              </a:rPr>
              <a:t>, Alison Norman and Lorenzo </a:t>
            </a:r>
            <a:r>
              <a:rPr lang="en-US" altLang="en-US" sz="1600" b="0" kern="0" dirty="0" err="1">
                <a:latin typeface="+mj-lt"/>
                <a:ea typeface="Gill Sans" charset="0"/>
              </a:rPr>
              <a:t>Alvisi</a:t>
            </a:r>
            <a:endParaRPr lang="en-US" altLang="en-US" sz="1600" b="0" kern="0" dirty="0">
              <a:latin typeface="+mj-lt"/>
              <a:ea typeface="Gill Sans" charset="0"/>
            </a:endParaRPr>
          </a:p>
        </p:txBody>
      </p:sp>
    </p:spTree>
  </p:cSld>
  <p:clrMapOvr>
    <a:masterClrMapping/>
  </p:clrMapOvr>
  <p:transition advTm="36173"/>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dirty="0">
                <a:ea typeface="굴림" charset="0"/>
                <a:cs typeface="굴림" charset="0"/>
              </a:rPr>
              <a:t>Basic Readers/Writers Solution</a:t>
            </a:r>
          </a:p>
        </p:txBody>
      </p:sp>
      <p:sp>
        <p:nvSpPr>
          <p:cNvPr id="482307" name="Rectangle 3"/>
          <p:cNvSpPr>
            <a:spLocks noGrp="1" noChangeArrowheads="1"/>
          </p:cNvSpPr>
          <p:nvPr>
            <p:ph type="body" idx="1"/>
          </p:nvPr>
        </p:nvSpPr>
        <p:spPr>
          <a:xfrm>
            <a:off x="2260599" y="1524000"/>
            <a:ext cx="9550401" cy="5257800"/>
          </a:xfrm>
        </p:spPr>
        <p:txBody>
          <a:bodyPr/>
          <a:lstStyle/>
          <a:p>
            <a:pPr marL="457200" lvl="1" indent="0">
              <a:lnSpc>
                <a:spcPct val="75000"/>
              </a:lnSpc>
              <a:spcBef>
                <a:spcPct val="20000"/>
              </a:spcBef>
              <a:buNone/>
            </a:pPr>
            <a:endParaRPr lang="en-US" altLang="ko-KR" dirty="0">
              <a:ea typeface="굴림" charset="0"/>
              <a:cs typeface="굴림" charset="0"/>
            </a:endParaRPr>
          </a:p>
          <a:p>
            <a:pPr marL="457200" lvl="1" indent="0">
              <a:lnSpc>
                <a:spcPct val="75000"/>
              </a:lnSpc>
              <a:spcBef>
                <a:spcPct val="20000"/>
              </a:spcBef>
              <a:buNone/>
            </a:pPr>
            <a:r>
              <a:rPr lang="en-US" altLang="ko-KR" dirty="0">
                <a:ea typeface="굴림" charset="0"/>
                <a:cs typeface="굴림" charset="0"/>
              </a:rPr>
              <a:t>State variables (Protected by a lock called “lock”):</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AR: Number of active readers; initially = 0</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WR: Number of waiting readers; initially = 0</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AW: Number of active writers; initially = 0</a:t>
            </a:r>
          </a:p>
          <a:p>
            <a:pPr lvl="2">
              <a:lnSpc>
                <a:spcPct val="75000"/>
              </a:lnSpc>
              <a:spcBef>
                <a:spcPct val="20000"/>
              </a:spcBef>
            </a:pPr>
            <a:r>
              <a:rPr lang="en-US" altLang="ko-KR" dirty="0" err="1">
                <a:ea typeface="굴림" charset="0"/>
                <a:cs typeface="굴림" charset="0"/>
              </a:rPr>
              <a:t>int</a:t>
            </a:r>
            <a:r>
              <a:rPr lang="en-US" altLang="ko-KR" dirty="0">
                <a:ea typeface="굴림" charset="0"/>
                <a:cs typeface="굴림" charset="0"/>
              </a:rPr>
              <a:t> WW: Number of waiting writers; initially = 0</a:t>
            </a:r>
          </a:p>
          <a:p>
            <a:pPr lvl="2">
              <a:lnSpc>
                <a:spcPct val="75000"/>
              </a:lnSpc>
              <a:spcBef>
                <a:spcPct val="20000"/>
              </a:spcBef>
            </a:pPr>
            <a:r>
              <a:rPr lang="en-US" altLang="ko-KR" dirty="0">
                <a:ea typeface="굴림" charset="0"/>
                <a:cs typeface="굴림" charset="0"/>
              </a:rPr>
              <a:t>Condition </a:t>
            </a:r>
            <a:r>
              <a:rPr lang="en-US" altLang="ko-KR" dirty="0" err="1">
                <a:ea typeface="굴림" charset="0"/>
                <a:cs typeface="굴림" charset="0"/>
              </a:rPr>
              <a:t>okToRead</a:t>
            </a:r>
            <a:endParaRPr lang="en-US" altLang="ko-KR" dirty="0">
              <a:ea typeface="굴림" charset="0"/>
              <a:cs typeface="굴림" charset="0"/>
            </a:endParaRPr>
          </a:p>
          <a:p>
            <a:pPr lvl="2">
              <a:lnSpc>
                <a:spcPct val="75000"/>
              </a:lnSpc>
              <a:spcBef>
                <a:spcPct val="20000"/>
              </a:spcBef>
            </a:pPr>
            <a:r>
              <a:rPr lang="en-US" altLang="ko-KR" dirty="0">
                <a:ea typeface="굴림" charset="0"/>
                <a:cs typeface="굴림" charset="0"/>
              </a:rPr>
              <a:t>Condition </a:t>
            </a:r>
            <a:r>
              <a:rPr lang="en-US" altLang="ko-KR" dirty="0" err="1">
                <a:ea typeface="굴림" charset="0"/>
                <a:cs typeface="굴림" charset="0"/>
              </a:rPr>
              <a:t>okToWrite</a:t>
            </a:r>
            <a:endParaRPr lang="en-US" altLang="ko-KR" dirty="0">
              <a:ea typeface="굴림" charset="0"/>
              <a:cs typeface="굴림" charset="0"/>
            </a:endParaRPr>
          </a:p>
        </p:txBody>
      </p:sp>
    </p:spTree>
    <p:extLst>
      <p:ext uri="{BB962C8B-B14F-4D97-AF65-F5344CB8AC3E}">
        <p14:creationId xmlns:p14="http://schemas.microsoft.com/office/powerpoint/2010/main" val="3758346398"/>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SJF lead to starvation?</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3048000" y="2487801"/>
            <a:ext cx="632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Yes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Any scheduling policy that always </a:t>
            </a:r>
            <a:r>
              <a:rPr lang="en-US" altLang="ko-KR" kern="0" err="1">
                <a:ea typeface="굴림" panose="020B0600000101010101" pitchFamily="34" charset="-127"/>
              </a:rPr>
              <a:t>favours</a:t>
            </a:r>
            <a:r>
              <a:rPr lang="en-US" altLang="ko-KR" kern="0">
                <a:ea typeface="굴림" panose="020B0600000101010101" pitchFamily="34" charset="-127"/>
              </a:rPr>
              <a:t> a </a:t>
            </a:r>
            <a:r>
              <a:rPr lang="en-US" altLang="ko-KR" kern="0">
                <a:solidFill>
                  <a:schemeClr val="accent1"/>
                </a:solidFill>
                <a:ea typeface="굴림" panose="020B0600000101010101" pitchFamily="34" charset="-127"/>
              </a:rPr>
              <a:t>fixed property </a:t>
            </a:r>
            <a:r>
              <a:rPr lang="en-US" altLang="ko-KR" kern="0">
                <a:ea typeface="굴림" panose="020B0600000101010101" pitchFamily="34" charset="-127"/>
              </a:rPr>
              <a:t>for scheduling leads to starvation</a:t>
            </a:r>
            <a:endParaRPr lang="en-US" altLang="ko-KR" i="1" kern="0" baseline="-25000">
              <a:ea typeface="굴림" panose="020B0600000101010101" pitchFamily="34" charset="-127"/>
            </a:endParaRPr>
          </a:p>
        </p:txBody>
      </p:sp>
      <p:sp>
        <p:nvSpPr>
          <p:cNvPr id="7" name="Rectangle: Rounded Corners 6">
            <a:extLst>
              <a:ext uri="{FF2B5EF4-FFF2-40B4-BE49-F238E27FC236}">
                <a16:creationId xmlns:a16="http://schemas.microsoft.com/office/drawing/2014/main" id="{BAE7EA3F-F28C-36D0-B7AD-A29002B413DD}"/>
              </a:ext>
            </a:extLst>
          </p:cNvPr>
          <p:cNvSpPr/>
          <p:nvPr/>
        </p:nvSpPr>
        <p:spPr bwMode="auto">
          <a:xfrm>
            <a:off x="1143000" y="4559387"/>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8" name="Rectangle 7">
            <a:extLst>
              <a:ext uri="{FF2B5EF4-FFF2-40B4-BE49-F238E27FC236}">
                <a16:creationId xmlns:a16="http://schemas.microsoft.com/office/drawing/2014/main" id="{55A9B8E9-AE06-134C-9663-D5500FCF919D}"/>
              </a:ext>
            </a:extLst>
          </p:cNvPr>
          <p:cNvSpPr/>
          <p:nvPr/>
        </p:nvSpPr>
        <p:spPr bwMode="auto">
          <a:xfrm>
            <a:off x="4800600" y="4952999"/>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
        <p:nvSpPr>
          <p:cNvPr id="9" name="Rectangle 8">
            <a:extLst>
              <a:ext uri="{FF2B5EF4-FFF2-40B4-BE49-F238E27FC236}">
                <a16:creationId xmlns:a16="http://schemas.microsoft.com/office/drawing/2014/main" id="{76F03943-AFC6-F3E2-FC03-84792F96B4E2}"/>
              </a:ext>
            </a:extLst>
          </p:cNvPr>
          <p:cNvSpPr/>
          <p:nvPr/>
        </p:nvSpPr>
        <p:spPr bwMode="auto">
          <a:xfrm>
            <a:off x="3810000" y="4952999"/>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Tree>
    <p:extLst>
      <p:ext uri="{BB962C8B-B14F-4D97-AF65-F5344CB8AC3E}">
        <p14:creationId xmlns:p14="http://schemas.microsoft.com/office/powerpoint/2010/main" val="32044911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P spid="9"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dirty="0"/>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SJF lead to starvation?</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3048000" y="2487801"/>
            <a:ext cx="632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Yes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Any scheduling policy that always </a:t>
            </a:r>
            <a:r>
              <a:rPr lang="en-US" altLang="ko-KR" kern="0" err="1">
                <a:ea typeface="굴림" panose="020B0600000101010101" pitchFamily="34" charset="-127"/>
              </a:rPr>
              <a:t>favours</a:t>
            </a:r>
            <a:r>
              <a:rPr lang="en-US" altLang="ko-KR" kern="0">
                <a:ea typeface="굴림" panose="020B0600000101010101" pitchFamily="34" charset="-127"/>
              </a:rPr>
              <a:t> a </a:t>
            </a:r>
            <a:r>
              <a:rPr lang="en-US" altLang="ko-KR" kern="0">
                <a:solidFill>
                  <a:schemeClr val="accent1"/>
                </a:solidFill>
                <a:ea typeface="굴림" panose="020B0600000101010101" pitchFamily="34" charset="-127"/>
              </a:rPr>
              <a:t>fixed property </a:t>
            </a:r>
            <a:r>
              <a:rPr lang="en-US" altLang="ko-KR" kern="0">
                <a:ea typeface="굴림" panose="020B0600000101010101" pitchFamily="34" charset="-127"/>
              </a:rPr>
              <a:t>for scheduling leads to starvation</a:t>
            </a:r>
            <a:endParaRPr lang="en-US" altLang="ko-KR" i="1" kern="0" baseline="-25000">
              <a:ea typeface="굴림" panose="020B0600000101010101" pitchFamily="34" charset="-127"/>
            </a:endParaRPr>
          </a:p>
        </p:txBody>
      </p:sp>
      <p:sp>
        <p:nvSpPr>
          <p:cNvPr id="7" name="Rectangle: Rounded Corners 6">
            <a:extLst>
              <a:ext uri="{FF2B5EF4-FFF2-40B4-BE49-F238E27FC236}">
                <a16:creationId xmlns:a16="http://schemas.microsoft.com/office/drawing/2014/main" id="{BAE7EA3F-F28C-36D0-B7AD-A29002B413DD}"/>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8" name="Rectangle 7">
            <a:extLst>
              <a:ext uri="{FF2B5EF4-FFF2-40B4-BE49-F238E27FC236}">
                <a16:creationId xmlns:a16="http://schemas.microsoft.com/office/drawing/2014/main" id="{55A9B8E9-AE06-134C-9663-D5500FCF919D}"/>
              </a:ext>
            </a:extLst>
          </p:cNvPr>
          <p:cNvSpPr/>
          <p:nvPr/>
        </p:nvSpPr>
        <p:spPr bwMode="auto">
          <a:xfrm>
            <a:off x="4800600" y="4965612"/>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
        <p:nvSpPr>
          <p:cNvPr id="9" name="Rectangle 8">
            <a:extLst>
              <a:ext uri="{FF2B5EF4-FFF2-40B4-BE49-F238E27FC236}">
                <a16:creationId xmlns:a16="http://schemas.microsoft.com/office/drawing/2014/main" id="{76F03943-AFC6-F3E2-FC03-84792F96B4E2}"/>
              </a:ext>
            </a:extLst>
          </p:cNvPr>
          <p:cNvSpPr/>
          <p:nvPr/>
        </p:nvSpPr>
        <p:spPr bwMode="auto">
          <a:xfrm>
            <a:off x="2427802" y="4952999"/>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3" name="Rectangle 2">
            <a:extLst>
              <a:ext uri="{FF2B5EF4-FFF2-40B4-BE49-F238E27FC236}">
                <a16:creationId xmlns:a16="http://schemas.microsoft.com/office/drawing/2014/main" id="{1F2E1DB6-3498-C698-F02B-6F796F9F5122}"/>
              </a:ext>
            </a:extLst>
          </p:cNvPr>
          <p:cNvSpPr/>
          <p:nvPr/>
        </p:nvSpPr>
        <p:spPr bwMode="auto">
          <a:xfrm>
            <a:off x="8849798" y="4952999"/>
            <a:ext cx="914400"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Tree>
    <p:extLst>
      <p:ext uri="{BB962C8B-B14F-4D97-AF65-F5344CB8AC3E}">
        <p14:creationId xmlns:p14="http://schemas.microsoft.com/office/powerpoint/2010/main" val="1135373627"/>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SJF lead to starvation?</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3048000" y="2487801"/>
            <a:ext cx="632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Yes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Any scheduling policy that always </a:t>
            </a:r>
            <a:r>
              <a:rPr lang="en-US" altLang="ko-KR" kern="0" err="1">
                <a:ea typeface="굴림" panose="020B0600000101010101" pitchFamily="34" charset="-127"/>
              </a:rPr>
              <a:t>favours</a:t>
            </a:r>
            <a:r>
              <a:rPr lang="en-US" altLang="ko-KR" kern="0">
                <a:ea typeface="굴림" panose="020B0600000101010101" pitchFamily="34" charset="-127"/>
              </a:rPr>
              <a:t> a </a:t>
            </a:r>
            <a:r>
              <a:rPr lang="en-US" altLang="ko-KR" kern="0">
                <a:solidFill>
                  <a:schemeClr val="accent1"/>
                </a:solidFill>
                <a:ea typeface="굴림" panose="020B0600000101010101" pitchFamily="34" charset="-127"/>
              </a:rPr>
              <a:t>fixed property </a:t>
            </a:r>
            <a:r>
              <a:rPr lang="en-US" altLang="ko-KR" kern="0">
                <a:ea typeface="굴림" panose="020B0600000101010101" pitchFamily="34" charset="-127"/>
              </a:rPr>
              <a:t>for scheduling leads to starvation</a:t>
            </a:r>
            <a:endParaRPr lang="en-US" altLang="ko-KR" i="1" kern="0" baseline="-25000">
              <a:ea typeface="굴림" panose="020B0600000101010101" pitchFamily="34" charset="-127"/>
            </a:endParaRPr>
          </a:p>
        </p:txBody>
      </p:sp>
      <p:sp>
        <p:nvSpPr>
          <p:cNvPr id="7" name="Rectangle: Rounded Corners 6">
            <a:extLst>
              <a:ext uri="{FF2B5EF4-FFF2-40B4-BE49-F238E27FC236}">
                <a16:creationId xmlns:a16="http://schemas.microsoft.com/office/drawing/2014/main" id="{BAE7EA3F-F28C-36D0-B7AD-A29002B413DD}"/>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8" name="Rectangle 7">
            <a:extLst>
              <a:ext uri="{FF2B5EF4-FFF2-40B4-BE49-F238E27FC236}">
                <a16:creationId xmlns:a16="http://schemas.microsoft.com/office/drawing/2014/main" id="{55A9B8E9-AE06-134C-9663-D5500FCF919D}"/>
              </a:ext>
            </a:extLst>
          </p:cNvPr>
          <p:cNvSpPr/>
          <p:nvPr/>
        </p:nvSpPr>
        <p:spPr bwMode="auto">
          <a:xfrm>
            <a:off x="4800600" y="4965612"/>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
        <p:nvSpPr>
          <p:cNvPr id="9" name="Rectangle 8">
            <a:extLst>
              <a:ext uri="{FF2B5EF4-FFF2-40B4-BE49-F238E27FC236}">
                <a16:creationId xmlns:a16="http://schemas.microsoft.com/office/drawing/2014/main" id="{76F03943-AFC6-F3E2-FC03-84792F96B4E2}"/>
              </a:ext>
            </a:extLst>
          </p:cNvPr>
          <p:cNvSpPr/>
          <p:nvPr/>
        </p:nvSpPr>
        <p:spPr bwMode="auto">
          <a:xfrm>
            <a:off x="8839200" y="4965612"/>
            <a:ext cx="914400" cy="609600"/>
          </a:xfrm>
          <a:prstGeom prst="rect">
            <a:avLst/>
          </a:prstGeom>
          <a:solidFill>
            <a:schemeClr val="accent2">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
        <p:nvSpPr>
          <p:cNvPr id="3" name="Rectangle 2">
            <a:extLst>
              <a:ext uri="{FF2B5EF4-FFF2-40B4-BE49-F238E27FC236}">
                <a16:creationId xmlns:a16="http://schemas.microsoft.com/office/drawing/2014/main" id="{1F2E1DB6-3498-C698-F02B-6F796F9F5122}"/>
              </a:ext>
            </a:extLst>
          </p:cNvPr>
          <p:cNvSpPr/>
          <p:nvPr/>
        </p:nvSpPr>
        <p:spPr bwMode="auto">
          <a:xfrm>
            <a:off x="2514600" y="4965612"/>
            <a:ext cx="914400"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Tree>
    <p:extLst>
      <p:ext uri="{BB962C8B-B14F-4D97-AF65-F5344CB8AC3E}">
        <p14:creationId xmlns:p14="http://schemas.microsoft.com/office/powerpoint/2010/main" val="150955143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Is SFJ subject to the convoy effect?</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2667000" y="2487801"/>
            <a:ext cx="6705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Yes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Any </a:t>
            </a:r>
            <a:r>
              <a:rPr lang="en-US" altLang="ko-KR" kern="0">
                <a:solidFill>
                  <a:schemeClr val="accent1"/>
                </a:solidFill>
                <a:ea typeface="굴림" panose="020B0600000101010101" pitchFamily="34" charset="-127"/>
              </a:rPr>
              <a:t>non-preemptible</a:t>
            </a:r>
            <a:r>
              <a:rPr lang="en-US" altLang="ko-KR" kern="0">
                <a:ea typeface="굴림" panose="020B0600000101010101" pitchFamily="34" charset="-127"/>
              </a:rPr>
              <a:t> scheduling policy suffers from convoy effect</a:t>
            </a:r>
            <a:endParaRPr lang="en-US" altLang="ko-KR" i="1" kern="0" baseline="-25000">
              <a:ea typeface="굴림" panose="020B0600000101010101" pitchFamily="34" charset="-127"/>
            </a:endParaRPr>
          </a:p>
        </p:txBody>
      </p:sp>
      <p:sp>
        <p:nvSpPr>
          <p:cNvPr id="7" name="Rectangle: Rounded Corners 6">
            <a:extLst>
              <a:ext uri="{FF2B5EF4-FFF2-40B4-BE49-F238E27FC236}">
                <a16:creationId xmlns:a16="http://schemas.microsoft.com/office/drawing/2014/main" id="{BAE7EA3F-F28C-36D0-B7AD-A29002B413DD}"/>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8" name="Rectangle 7">
            <a:extLst>
              <a:ext uri="{FF2B5EF4-FFF2-40B4-BE49-F238E27FC236}">
                <a16:creationId xmlns:a16="http://schemas.microsoft.com/office/drawing/2014/main" id="{55A9B8E9-AE06-134C-9663-D5500FCF919D}"/>
              </a:ext>
            </a:extLst>
          </p:cNvPr>
          <p:cNvSpPr/>
          <p:nvPr/>
        </p:nvSpPr>
        <p:spPr bwMode="auto">
          <a:xfrm>
            <a:off x="4267200" y="4876800"/>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Tree>
    <p:extLst>
      <p:ext uri="{BB962C8B-B14F-4D97-AF65-F5344CB8AC3E}">
        <p14:creationId xmlns:p14="http://schemas.microsoft.com/office/powerpoint/2010/main" val="3904071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P spid="8"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dirty="0"/>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Is SFJ subject to the convoy effect?</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2667000" y="2487801"/>
            <a:ext cx="6705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Yes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Any </a:t>
            </a:r>
            <a:r>
              <a:rPr lang="en-US" altLang="ko-KR" kern="0">
                <a:solidFill>
                  <a:schemeClr val="accent1"/>
                </a:solidFill>
                <a:ea typeface="굴림" panose="020B0600000101010101" pitchFamily="34" charset="-127"/>
              </a:rPr>
              <a:t>non-preemptible</a:t>
            </a:r>
            <a:r>
              <a:rPr lang="en-US" altLang="ko-KR" kern="0">
                <a:ea typeface="굴림" panose="020B0600000101010101" pitchFamily="34" charset="-127"/>
              </a:rPr>
              <a:t> scheduling policy suffers from convoy effect</a:t>
            </a:r>
            <a:endParaRPr lang="en-US" altLang="ko-KR" i="1" kern="0" baseline="-25000">
              <a:ea typeface="굴림" panose="020B0600000101010101" pitchFamily="34" charset="-127"/>
            </a:endParaRPr>
          </a:p>
        </p:txBody>
      </p:sp>
      <p:sp>
        <p:nvSpPr>
          <p:cNvPr id="7" name="Rectangle: Rounded Corners 6">
            <a:extLst>
              <a:ext uri="{FF2B5EF4-FFF2-40B4-BE49-F238E27FC236}">
                <a16:creationId xmlns:a16="http://schemas.microsoft.com/office/drawing/2014/main" id="{BAE7EA3F-F28C-36D0-B7AD-A29002B413DD}"/>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8" name="Rectangle 7">
            <a:extLst>
              <a:ext uri="{FF2B5EF4-FFF2-40B4-BE49-F238E27FC236}">
                <a16:creationId xmlns:a16="http://schemas.microsoft.com/office/drawing/2014/main" id="{55A9B8E9-AE06-134C-9663-D5500FCF919D}"/>
              </a:ext>
            </a:extLst>
          </p:cNvPr>
          <p:cNvSpPr/>
          <p:nvPr/>
        </p:nvSpPr>
        <p:spPr bwMode="auto">
          <a:xfrm>
            <a:off x="2514600" y="4991100"/>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
        <p:nvSpPr>
          <p:cNvPr id="3" name="Rectangle 2">
            <a:extLst>
              <a:ext uri="{FF2B5EF4-FFF2-40B4-BE49-F238E27FC236}">
                <a16:creationId xmlns:a16="http://schemas.microsoft.com/office/drawing/2014/main" id="{F9CB2113-33B7-49A0-013C-3EC70759B10C}"/>
              </a:ext>
            </a:extLst>
          </p:cNvPr>
          <p:cNvSpPr/>
          <p:nvPr/>
        </p:nvSpPr>
        <p:spPr bwMode="auto">
          <a:xfrm>
            <a:off x="7467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
        <p:nvSpPr>
          <p:cNvPr id="6" name="Rectangle 5">
            <a:extLst>
              <a:ext uri="{FF2B5EF4-FFF2-40B4-BE49-F238E27FC236}">
                <a16:creationId xmlns:a16="http://schemas.microsoft.com/office/drawing/2014/main" id="{B667154D-F92C-D855-BAE6-693CCFBA8E35}"/>
              </a:ext>
            </a:extLst>
          </p:cNvPr>
          <p:cNvSpPr/>
          <p:nvPr/>
        </p:nvSpPr>
        <p:spPr bwMode="auto">
          <a:xfrm>
            <a:off x="8471338" y="4991100"/>
            <a:ext cx="914400" cy="609600"/>
          </a:xfrm>
          <a:prstGeom prst="rect">
            <a:avLst/>
          </a:prstGeom>
          <a:solidFill>
            <a:schemeClr val="accent2">
              <a:lumMod val="60000"/>
              <a:lumOff val="4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P5</a:t>
            </a:r>
          </a:p>
        </p:txBody>
      </p:sp>
      <p:sp>
        <p:nvSpPr>
          <p:cNvPr id="9" name="Rectangle 8">
            <a:extLst>
              <a:ext uri="{FF2B5EF4-FFF2-40B4-BE49-F238E27FC236}">
                <a16:creationId xmlns:a16="http://schemas.microsoft.com/office/drawing/2014/main" id="{45D24DA7-9860-7578-FD7E-57FB320D8B76}"/>
              </a:ext>
            </a:extLst>
          </p:cNvPr>
          <p:cNvSpPr/>
          <p:nvPr/>
        </p:nvSpPr>
        <p:spPr bwMode="auto">
          <a:xfrm>
            <a:off x="9475076" y="4991100"/>
            <a:ext cx="914400"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P6</a:t>
            </a:r>
          </a:p>
        </p:txBody>
      </p:sp>
    </p:spTree>
    <p:extLst>
      <p:ext uri="{BB962C8B-B14F-4D97-AF65-F5344CB8AC3E}">
        <p14:creationId xmlns:p14="http://schemas.microsoft.com/office/powerpoint/2010/main" val="3189562218"/>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4BEC-C0D6-6D8A-3215-516C7E7D3D1F}"/>
              </a:ext>
            </a:extLst>
          </p:cNvPr>
          <p:cNvSpPr>
            <a:spLocks noGrp="1"/>
          </p:cNvSpPr>
          <p:nvPr>
            <p:ph type="title"/>
          </p:nvPr>
        </p:nvSpPr>
        <p:spPr/>
        <p:txBody>
          <a:bodyPr/>
          <a:lstStyle/>
          <a:p>
            <a:r>
              <a:rPr lang="en-US"/>
              <a:t>SJF Summary</a:t>
            </a:r>
          </a:p>
        </p:txBody>
      </p:sp>
      <p:sp>
        <p:nvSpPr>
          <p:cNvPr id="4" name="Rectangle: Rounded Corners 3">
            <a:extLst>
              <a:ext uri="{FF2B5EF4-FFF2-40B4-BE49-F238E27FC236}">
                <a16:creationId xmlns:a16="http://schemas.microsoft.com/office/drawing/2014/main" id="{2B91BD9A-3A81-4EDA-A922-50E7E77F7343}"/>
              </a:ext>
            </a:extLst>
          </p:cNvPr>
          <p:cNvSpPr/>
          <p:nvPr/>
        </p:nvSpPr>
        <p:spPr bwMode="auto">
          <a:xfrm>
            <a:off x="762000" y="1292772"/>
            <a:ext cx="4953000" cy="2377147"/>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indent="0" algn="ctr">
              <a:buNone/>
            </a:pPr>
            <a:r>
              <a:rPr lang="en-US" sz="2400" b="0" u="sng"/>
              <a:t>The good</a:t>
            </a:r>
          </a:p>
          <a:p>
            <a:pPr marL="0" indent="0" algn="ctr">
              <a:buNone/>
            </a:pPr>
            <a:endParaRPr lang="en-US" sz="2400" b="0"/>
          </a:p>
          <a:p>
            <a:pPr marL="0" indent="0" algn="ctr">
              <a:buNone/>
            </a:pPr>
            <a:r>
              <a:rPr lang="en-US" sz="2400" b="0"/>
              <a:t>Optimal Average Completion Time when jobs arrive simultaneously</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5" name="Rectangle: Rounded Corners 4">
            <a:extLst>
              <a:ext uri="{FF2B5EF4-FFF2-40B4-BE49-F238E27FC236}">
                <a16:creationId xmlns:a16="http://schemas.microsoft.com/office/drawing/2014/main" id="{A612028F-DD3C-B19B-9B70-0779BA2C06B2}"/>
              </a:ext>
            </a:extLst>
          </p:cNvPr>
          <p:cNvSpPr/>
          <p:nvPr/>
        </p:nvSpPr>
        <p:spPr bwMode="auto">
          <a:xfrm>
            <a:off x="6705600" y="1292772"/>
            <a:ext cx="4952999" cy="2377146"/>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b="0" u="sng"/>
              <a:t>The bad</a:t>
            </a:r>
          </a:p>
          <a:p>
            <a:pPr algn="ctr"/>
            <a:endParaRPr lang="en-US" sz="2400" b="0" u="sng"/>
          </a:p>
          <a:p>
            <a:pPr lvl="1" algn="ctr"/>
            <a:r>
              <a:rPr lang="en-US" sz="2400" b="0"/>
              <a:t> Sensitive to arrival order (poor predictability)</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8" name="Rectangle: Rounded Corners 7">
            <a:extLst>
              <a:ext uri="{FF2B5EF4-FFF2-40B4-BE49-F238E27FC236}">
                <a16:creationId xmlns:a16="http://schemas.microsoft.com/office/drawing/2014/main" id="{82D55318-580F-9DC4-9CA8-D6C0DB6DCD9A}"/>
              </a:ext>
            </a:extLst>
          </p:cNvPr>
          <p:cNvSpPr/>
          <p:nvPr/>
        </p:nvSpPr>
        <p:spPr bwMode="auto">
          <a:xfrm>
            <a:off x="2514600" y="4276891"/>
            <a:ext cx="8153400" cy="2037555"/>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b="0" u="sng"/>
              <a:t>The ugly</a:t>
            </a:r>
          </a:p>
          <a:p>
            <a:pPr algn="ctr"/>
            <a:endParaRPr lang="en-US" sz="2400" b="0"/>
          </a:p>
          <a:p>
            <a:pPr lvl="1" algn="ctr"/>
            <a:r>
              <a:rPr lang="en-US" sz="2400" b="0"/>
              <a:t> Can lead to starvation!</a:t>
            </a:r>
          </a:p>
          <a:p>
            <a:pPr lvl="1" algn="ctr"/>
            <a:endParaRPr lang="en-US" sz="2400" b="0"/>
          </a:p>
          <a:p>
            <a:pPr lvl="1" algn="ctr"/>
            <a:r>
              <a:rPr lang="en-US" sz="2400" b="0"/>
              <a:t>Requires knowing duration of job </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595350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3" name="Content Placeholder 2">
            <a:extLst>
              <a:ext uri="{FF2B5EF4-FFF2-40B4-BE49-F238E27FC236}">
                <a16:creationId xmlns:a16="http://schemas.microsoft.com/office/drawing/2014/main" id="{35C7C9A8-57EF-0393-2B51-8AC8CE5B23E0}"/>
              </a:ext>
            </a:extLst>
          </p:cNvPr>
          <p:cNvSpPr>
            <a:spLocks noGrp="1"/>
          </p:cNvSpPr>
          <p:nvPr>
            <p:ph idx="1"/>
          </p:nvPr>
        </p:nvSpPr>
        <p:spPr>
          <a:xfrm>
            <a:off x="812800" y="1371600"/>
            <a:ext cx="10566400" cy="5105400"/>
          </a:xfrm>
        </p:spPr>
        <p:txBody>
          <a:bodyPr/>
          <a:lstStyle/>
          <a:p>
            <a:pPr marL="0" indent="0" algn="ctr">
              <a:buNone/>
            </a:pPr>
            <a:r>
              <a:rPr lang="en-US"/>
              <a:t>Introduce the notion of </a:t>
            </a:r>
            <a:r>
              <a:rPr lang="en-US">
                <a:solidFill>
                  <a:schemeClr val="accent1"/>
                </a:solidFill>
              </a:rPr>
              <a:t>preemption</a:t>
            </a:r>
          </a:p>
          <a:p>
            <a:pPr marL="0" indent="0" algn="ctr">
              <a:buNone/>
            </a:pPr>
            <a:endParaRPr lang="en-US"/>
          </a:p>
          <a:p>
            <a:pPr marL="0" indent="0" algn="ctr">
              <a:buNone/>
            </a:pPr>
            <a:r>
              <a:rPr lang="en-US"/>
              <a:t>A running task can be de-scheduled before completion. </a:t>
            </a:r>
          </a:p>
        </p:txBody>
      </p:sp>
      <p:sp>
        <p:nvSpPr>
          <p:cNvPr id="4" name="Content Placeholder 2">
            <a:extLst>
              <a:ext uri="{FF2B5EF4-FFF2-40B4-BE49-F238E27FC236}">
                <a16:creationId xmlns:a16="http://schemas.microsoft.com/office/drawing/2014/main" id="{4841A400-0655-3DD2-AAEF-F14B2C1AFAF4}"/>
              </a:ext>
            </a:extLst>
          </p:cNvPr>
          <p:cNvSpPr txBox="1">
            <a:spLocks/>
          </p:cNvSpPr>
          <p:nvPr/>
        </p:nvSpPr>
        <p:spPr bwMode="auto">
          <a:xfrm>
            <a:off x="812800" y="37338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STCF</a:t>
            </a:r>
          </a:p>
          <a:p>
            <a:pPr marL="0" indent="0" algn="ctr">
              <a:buFontTx/>
              <a:buNone/>
            </a:pPr>
            <a:endParaRPr lang="en-US" kern="0"/>
          </a:p>
          <a:p>
            <a:pPr marL="0" indent="0" algn="ctr">
              <a:buFontTx/>
              <a:buNone/>
            </a:pPr>
            <a:r>
              <a:rPr lang="en-US" kern="0"/>
              <a:t>Schedule the task with the </a:t>
            </a:r>
            <a:r>
              <a:rPr lang="en-US" kern="0">
                <a:solidFill>
                  <a:schemeClr val="accent1"/>
                </a:solidFill>
              </a:rPr>
              <a:t>least amount of time left</a:t>
            </a:r>
          </a:p>
        </p:txBody>
      </p:sp>
    </p:spTree>
    <p:extLst>
      <p:ext uri="{BB962C8B-B14F-4D97-AF65-F5344CB8AC3E}">
        <p14:creationId xmlns:p14="http://schemas.microsoft.com/office/powerpoint/2010/main" val="37054027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4" name="Content Placeholder 2">
            <a:extLst>
              <a:ext uri="{FF2B5EF4-FFF2-40B4-BE49-F238E27FC236}">
                <a16:creationId xmlns:a16="http://schemas.microsoft.com/office/drawing/2014/main" id="{4841A400-0655-3DD2-AAEF-F14B2C1AFAF4}"/>
              </a:ext>
            </a:extLst>
          </p:cNvPr>
          <p:cNvSpPr txBox="1">
            <a:spLocks/>
          </p:cNvSpPr>
          <p:nvPr/>
        </p:nvSpPr>
        <p:spPr bwMode="auto">
          <a:xfrm>
            <a:off x="812800" y="9906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STCF</a:t>
            </a:r>
          </a:p>
          <a:p>
            <a:pPr marL="0" indent="0" algn="ctr">
              <a:buFontTx/>
              <a:buNone/>
            </a:pPr>
            <a:endParaRPr lang="en-US" kern="0"/>
          </a:p>
          <a:p>
            <a:pPr marL="0" indent="0" algn="ctr">
              <a:buFontTx/>
              <a:buNone/>
            </a:pPr>
            <a:r>
              <a:rPr lang="en-US" kern="0"/>
              <a:t>Schedule the task with the </a:t>
            </a:r>
            <a:r>
              <a:rPr lang="en-US" kern="0">
                <a:solidFill>
                  <a:schemeClr val="accent1"/>
                </a:solidFill>
              </a:rPr>
              <a:t>least amount of time left</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28600" y="326609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3</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6</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ea typeface="굴림" panose="020B0600000101010101" pitchFamily="34" charset="-127"/>
              </a:rPr>
              <a:t>24</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16</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5486400" y="3290493"/>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20</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39398803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3</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6</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ea typeface="굴림" panose="020B0600000101010101" pitchFamily="34" charset="-127"/>
              </a:rPr>
              <a:t>24</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16</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18</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28842154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07CCEDE0-E8F3-638B-FA15-37C2E011C444}"/>
              </a:ext>
            </a:extLst>
          </p:cNvPr>
          <p:cNvSpPr/>
          <p:nvPr/>
        </p:nvSpPr>
        <p:spPr bwMode="auto">
          <a:xfrm>
            <a:off x="2605535" y="2667000"/>
            <a:ext cx="7010400" cy="533400"/>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4" name="Rectangle: Rounded Corners 13">
            <a:extLst>
              <a:ext uri="{FF2B5EF4-FFF2-40B4-BE49-F238E27FC236}">
                <a16:creationId xmlns:a16="http://schemas.microsoft.com/office/drawing/2014/main" id="{F81EEBE2-7A67-5032-D070-065550333341}"/>
              </a:ext>
            </a:extLst>
          </p:cNvPr>
          <p:cNvSpPr/>
          <p:nvPr/>
        </p:nvSpPr>
        <p:spPr bwMode="auto">
          <a:xfrm>
            <a:off x="2590800" y="2133600"/>
            <a:ext cx="7010400" cy="533400"/>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3</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6</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solidFill>
                  <a:srgbClr val="FF0000"/>
                </a:solidFill>
                <a:ea typeface="굴림" panose="020B0600000101010101" pitchFamily="34" charset="-127"/>
              </a:rPr>
              <a:t>23</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16</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18</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4" name="Rectangle 3">
            <a:extLst>
              <a:ext uri="{FF2B5EF4-FFF2-40B4-BE49-F238E27FC236}">
                <a16:creationId xmlns:a16="http://schemas.microsoft.com/office/drawing/2014/main" id="{D0C98B92-182B-F6B5-10FC-B5AD503CE2C4}"/>
              </a:ext>
            </a:extLst>
          </p:cNvPr>
          <p:cNvSpPr/>
          <p:nvPr/>
        </p:nvSpPr>
        <p:spPr bwMode="auto">
          <a:xfrm>
            <a:off x="2856026" y="5029200"/>
            <a:ext cx="1868373" cy="609600"/>
          </a:xfrm>
          <a:prstGeom prst="rect">
            <a:avLst/>
          </a:prstGeom>
          <a:solidFill>
            <a:srgbClr val="FFC0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P2</a:t>
            </a:r>
            <a:endParaRPr kumimoji="0" lang="en-US" sz="1800" b="1" i="0" u="none" strike="noStrike" cap="none" normalizeH="0" baseline="0">
              <a:ln>
                <a:noFill/>
              </a:ln>
              <a:solidFill>
                <a:schemeClr val="tx1"/>
              </a:solidFill>
              <a:effectLst/>
              <a:latin typeface="+mn-lt"/>
            </a:endParaRPr>
          </a:p>
        </p:txBody>
      </p:sp>
      <p:sp>
        <p:nvSpPr>
          <p:cNvPr id="11" name="Rectangle 3">
            <a:extLst>
              <a:ext uri="{FF2B5EF4-FFF2-40B4-BE49-F238E27FC236}">
                <a16:creationId xmlns:a16="http://schemas.microsoft.com/office/drawing/2014/main" id="{408B8B13-E930-C652-DCCF-623276510672}"/>
              </a:ext>
            </a:extLst>
          </p:cNvPr>
          <p:cNvSpPr txBox="1">
            <a:spLocks noChangeArrowheads="1"/>
          </p:cNvSpPr>
          <p:nvPr/>
        </p:nvSpPr>
        <p:spPr bwMode="auto">
          <a:xfrm>
            <a:off x="4572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7</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20671422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4" grpId="0" animBg="1"/>
      <p:bldP spid="4" grpId="0" animBg="1"/>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ko-KR" dirty="0">
                <a:ea typeface="굴림" charset="0"/>
                <a:cs typeface="굴림" charset="0"/>
              </a:rPr>
              <a:t>Code for a Reader</a:t>
            </a:r>
          </a:p>
        </p:txBody>
      </p:sp>
      <p:sp>
        <p:nvSpPr>
          <p:cNvPr id="483331" name="Rectangle 3"/>
          <p:cNvSpPr>
            <a:spLocks noGrp="1" noChangeArrowheads="1"/>
          </p:cNvSpPr>
          <p:nvPr>
            <p:ph type="body" idx="1"/>
          </p:nvPr>
        </p:nvSpPr>
        <p:spPr>
          <a:xfrm>
            <a:off x="1676400" y="762000"/>
            <a:ext cx="8991600" cy="5791200"/>
          </a:xfrm>
        </p:spPr>
        <p:txBody>
          <a:bodyPr>
            <a:normAutofit/>
          </a:bodyPr>
          <a:lstStyle/>
          <a:p>
            <a:pPr>
              <a:buNone/>
              <a:tabLst>
                <a:tab pos="576263" algn="l"/>
                <a:tab pos="914400" algn="l"/>
                <a:tab pos="1252538" algn="l"/>
                <a:tab pos="1603375" algn="l"/>
                <a:tab pos="4233863"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Reader()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while ((AW + WW) &gt; 0) {	</a:t>
            </a:r>
            <a:r>
              <a:rPr lang="en-US" altLang="ko-KR" sz="2000" b="1" dirty="0">
                <a:solidFill>
                  <a:schemeClr val="accent2"/>
                </a:solidFill>
                <a:latin typeface="Courier New" charset="0"/>
                <a:ea typeface="굴림" charset="0"/>
                <a:cs typeface="굴림" charset="0"/>
              </a:rPr>
              <a:t>// Is it safe to read?</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Writers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read-only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ReadOnly</a:t>
            </a:r>
            <a:r>
              <a:rPr lang="en-US" altLang="ko-KR" sz="2000" b="1" dirty="0">
                <a:solidFill>
                  <a:schemeClr val="hlink"/>
                </a:solidFill>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(AR == 0 &amp;&amp; WW &gt; 0)	</a:t>
            </a:r>
            <a:r>
              <a:rPr lang="en-US" altLang="ko-KR" sz="2000" b="1" dirty="0">
                <a:solidFill>
                  <a:schemeClr val="accent2"/>
                </a:solidFill>
                <a:latin typeface="Courier New" charset="0"/>
                <a:ea typeface="굴림" charset="0"/>
                <a:cs typeface="굴림" charset="0"/>
              </a:rPr>
              <a:t>// No other active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a:t>
            </a:r>
            <a:endParaRPr lang="en-US" altLang="ko-KR" b="1" dirty="0">
              <a:latin typeface="Helvetica" charset="0"/>
              <a:ea typeface="굴림" charset="0"/>
              <a:cs typeface="굴림" charset="0"/>
            </a:endParaRPr>
          </a:p>
        </p:txBody>
      </p:sp>
    </p:spTree>
    <p:extLst>
      <p:ext uri="{BB962C8B-B14F-4D97-AF65-F5344CB8AC3E}">
        <p14:creationId xmlns:p14="http://schemas.microsoft.com/office/powerpoint/2010/main" val="420909296"/>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3</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ea typeface="굴림" panose="020B0600000101010101" pitchFamily="34" charset="-127"/>
              </a:rPr>
              <a:t>23</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16</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20</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4" name="Rectangle 3">
            <a:extLst>
              <a:ext uri="{FF2B5EF4-FFF2-40B4-BE49-F238E27FC236}">
                <a16:creationId xmlns:a16="http://schemas.microsoft.com/office/drawing/2014/main" id="{D0C98B92-182B-F6B5-10FC-B5AD503CE2C4}"/>
              </a:ext>
            </a:extLst>
          </p:cNvPr>
          <p:cNvSpPr/>
          <p:nvPr/>
        </p:nvSpPr>
        <p:spPr bwMode="auto">
          <a:xfrm>
            <a:off x="2856026" y="5029200"/>
            <a:ext cx="1868373" cy="609600"/>
          </a:xfrm>
          <a:prstGeom prst="rect">
            <a:avLst/>
          </a:prstGeom>
          <a:solidFill>
            <a:srgbClr val="FFC0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P2</a:t>
            </a:r>
            <a:endParaRPr kumimoji="0" lang="en-US" sz="1800" b="1" i="0" u="none" strike="noStrike" cap="none" normalizeH="0" baseline="0">
              <a:ln>
                <a:noFill/>
              </a:ln>
              <a:solidFill>
                <a:schemeClr val="tx1"/>
              </a:solidFill>
              <a:effectLst/>
              <a:latin typeface="+mn-lt"/>
            </a:endParaRPr>
          </a:p>
        </p:txBody>
      </p:sp>
      <p:sp>
        <p:nvSpPr>
          <p:cNvPr id="11" name="Rectangle 3">
            <a:extLst>
              <a:ext uri="{FF2B5EF4-FFF2-40B4-BE49-F238E27FC236}">
                <a16:creationId xmlns:a16="http://schemas.microsoft.com/office/drawing/2014/main" id="{408B8B13-E930-C652-DCCF-623276510672}"/>
              </a:ext>
            </a:extLst>
          </p:cNvPr>
          <p:cNvSpPr txBox="1">
            <a:spLocks noChangeArrowheads="1"/>
          </p:cNvSpPr>
          <p:nvPr/>
        </p:nvSpPr>
        <p:spPr bwMode="auto">
          <a:xfrm>
            <a:off x="4572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7</a:t>
            </a:r>
            <a:endParaRPr lang="en-US" altLang="ko-KR" sz="2000" i="1" kern="0" baseline="-25000">
              <a:ea typeface="굴림" panose="020B0600000101010101" pitchFamily="34" charset="-127"/>
            </a:endParaRPr>
          </a:p>
        </p:txBody>
      </p:sp>
      <p:sp>
        <p:nvSpPr>
          <p:cNvPr id="17" name="Rectangle 16">
            <a:extLst>
              <a:ext uri="{FF2B5EF4-FFF2-40B4-BE49-F238E27FC236}">
                <a16:creationId xmlns:a16="http://schemas.microsoft.com/office/drawing/2014/main" id="{7DA025FF-BBED-72AB-6424-185082BB0EE4}"/>
              </a:ext>
            </a:extLst>
          </p:cNvPr>
          <p:cNvSpPr/>
          <p:nvPr/>
        </p:nvSpPr>
        <p:spPr bwMode="auto">
          <a:xfrm>
            <a:off x="4748816" y="5029200"/>
            <a:ext cx="1423383"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9" name="Rectangle 3">
            <a:extLst>
              <a:ext uri="{FF2B5EF4-FFF2-40B4-BE49-F238E27FC236}">
                <a16:creationId xmlns:a16="http://schemas.microsoft.com/office/drawing/2014/main" id="{900B256B-620D-1584-F17B-B7273884B1BA}"/>
              </a:ext>
            </a:extLst>
          </p:cNvPr>
          <p:cNvSpPr txBox="1">
            <a:spLocks noChangeArrowheads="1"/>
          </p:cNvSpPr>
          <p:nvPr/>
        </p:nvSpPr>
        <p:spPr bwMode="auto">
          <a:xfrm>
            <a:off x="5867400" y="5865281"/>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10</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204890165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1C253CAA-66BB-622E-49FF-80F1D710A012}"/>
              </a:ext>
            </a:extLst>
          </p:cNvPr>
          <p:cNvSpPr/>
          <p:nvPr/>
        </p:nvSpPr>
        <p:spPr bwMode="auto">
          <a:xfrm>
            <a:off x="2952434" y="2647950"/>
            <a:ext cx="7010400" cy="533400"/>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2" name="Rectangle: Rounded Corners 11">
            <a:extLst>
              <a:ext uri="{FF2B5EF4-FFF2-40B4-BE49-F238E27FC236}">
                <a16:creationId xmlns:a16="http://schemas.microsoft.com/office/drawing/2014/main" id="{C20B2510-0E51-2ACC-9ABA-469B95839D20}"/>
              </a:ext>
            </a:extLst>
          </p:cNvPr>
          <p:cNvSpPr/>
          <p:nvPr/>
        </p:nvSpPr>
        <p:spPr bwMode="auto">
          <a:xfrm>
            <a:off x="2971800" y="1562100"/>
            <a:ext cx="7010400" cy="533400"/>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3</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solidFill>
                  <a:srgbClr val="FF0000"/>
                </a:solidFill>
                <a:ea typeface="굴림" panose="020B0600000101010101" pitchFamily="34" charset="-127"/>
              </a:rPr>
              <a:t>20</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16</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18</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4" name="Rectangle 3">
            <a:extLst>
              <a:ext uri="{FF2B5EF4-FFF2-40B4-BE49-F238E27FC236}">
                <a16:creationId xmlns:a16="http://schemas.microsoft.com/office/drawing/2014/main" id="{D0C98B92-182B-F6B5-10FC-B5AD503CE2C4}"/>
              </a:ext>
            </a:extLst>
          </p:cNvPr>
          <p:cNvSpPr/>
          <p:nvPr/>
        </p:nvSpPr>
        <p:spPr bwMode="auto">
          <a:xfrm>
            <a:off x="2856026" y="5029200"/>
            <a:ext cx="1868373" cy="609600"/>
          </a:xfrm>
          <a:prstGeom prst="rect">
            <a:avLst/>
          </a:prstGeom>
          <a:solidFill>
            <a:srgbClr val="FFC0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P2</a:t>
            </a:r>
            <a:endParaRPr kumimoji="0" lang="en-US" sz="1800" b="1" i="0" u="none" strike="noStrike" cap="none" normalizeH="0" baseline="0">
              <a:ln>
                <a:noFill/>
              </a:ln>
              <a:solidFill>
                <a:schemeClr val="tx1"/>
              </a:solidFill>
              <a:effectLst/>
              <a:latin typeface="+mn-lt"/>
            </a:endParaRPr>
          </a:p>
        </p:txBody>
      </p:sp>
      <p:sp>
        <p:nvSpPr>
          <p:cNvPr id="11" name="Rectangle 3">
            <a:extLst>
              <a:ext uri="{FF2B5EF4-FFF2-40B4-BE49-F238E27FC236}">
                <a16:creationId xmlns:a16="http://schemas.microsoft.com/office/drawing/2014/main" id="{408B8B13-E930-C652-DCCF-623276510672}"/>
              </a:ext>
            </a:extLst>
          </p:cNvPr>
          <p:cNvSpPr txBox="1">
            <a:spLocks noChangeArrowheads="1"/>
          </p:cNvSpPr>
          <p:nvPr/>
        </p:nvSpPr>
        <p:spPr bwMode="auto">
          <a:xfrm>
            <a:off x="4572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7</a:t>
            </a:r>
            <a:endParaRPr lang="en-US" altLang="ko-KR" sz="2000" i="1" kern="0" baseline="-25000">
              <a:ea typeface="굴림" panose="020B0600000101010101" pitchFamily="34" charset="-127"/>
            </a:endParaRPr>
          </a:p>
        </p:txBody>
      </p:sp>
      <p:sp>
        <p:nvSpPr>
          <p:cNvPr id="10" name="Rectangle 9">
            <a:extLst>
              <a:ext uri="{FF2B5EF4-FFF2-40B4-BE49-F238E27FC236}">
                <a16:creationId xmlns:a16="http://schemas.microsoft.com/office/drawing/2014/main" id="{915FB3D8-4424-D961-8F82-5B68841EEFF9}"/>
              </a:ext>
            </a:extLst>
          </p:cNvPr>
          <p:cNvSpPr/>
          <p:nvPr/>
        </p:nvSpPr>
        <p:spPr bwMode="auto">
          <a:xfrm>
            <a:off x="4748816" y="5029200"/>
            <a:ext cx="1423383"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3" name="Rectangle 3">
            <a:extLst>
              <a:ext uri="{FF2B5EF4-FFF2-40B4-BE49-F238E27FC236}">
                <a16:creationId xmlns:a16="http://schemas.microsoft.com/office/drawing/2014/main" id="{3505BFA3-9487-CE49-D077-45FE4A027E0A}"/>
              </a:ext>
            </a:extLst>
          </p:cNvPr>
          <p:cNvSpPr txBox="1">
            <a:spLocks noChangeArrowheads="1"/>
          </p:cNvSpPr>
          <p:nvPr/>
        </p:nvSpPr>
        <p:spPr bwMode="auto">
          <a:xfrm>
            <a:off x="5867400" y="5865281"/>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10</a:t>
            </a:r>
            <a:endParaRPr lang="en-US" altLang="ko-KR" sz="2000" i="1" kern="0" baseline="-25000">
              <a:ea typeface="굴림" panose="020B0600000101010101" pitchFamily="34" charset="-127"/>
            </a:endParaRPr>
          </a:p>
        </p:txBody>
      </p:sp>
      <p:sp>
        <p:nvSpPr>
          <p:cNvPr id="17" name="Rectangle 16">
            <a:extLst>
              <a:ext uri="{FF2B5EF4-FFF2-40B4-BE49-F238E27FC236}">
                <a16:creationId xmlns:a16="http://schemas.microsoft.com/office/drawing/2014/main" id="{2703F7F2-E43A-082D-B3B3-6F9335CE1A1E}"/>
              </a:ext>
            </a:extLst>
          </p:cNvPr>
          <p:cNvSpPr/>
          <p:nvPr/>
        </p:nvSpPr>
        <p:spPr bwMode="auto">
          <a:xfrm>
            <a:off x="6191353" y="5033410"/>
            <a:ext cx="1423383"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19" name="Rectangle 3">
            <a:extLst>
              <a:ext uri="{FF2B5EF4-FFF2-40B4-BE49-F238E27FC236}">
                <a16:creationId xmlns:a16="http://schemas.microsoft.com/office/drawing/2014/main" id="{68EB9FFD-53D4-CB1D-6E46-D69AFBE772C7}"/>
              </a:ext>
            </a:extLst>
          </p:cNvPr>
          <p:cNvSpPr txBox="1">
            <a:spLocks noChangeArrowheads="1"/>
          </p:cNvSpPr>
          <p:nvPr/>
        </p:nvSpPr>
        <p:spPr bwMode="auto">
          <a:xfrm>
            <a:off x="7315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13</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2476663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2" grpId="0" animBg="1"/>
      <p:bldP spid="17" grpId="0" animBg="1"/>
      <p:bldP spid="19"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1A36EE9-3099-C181-7F78-3886D97F796B}"/>
              </a:ext>
            </a:extLst>
          </p:cNvPr>
          <p:cNvSpPr/>
          <p:nvPr/>
        </p:nvSpPr>
        <p:spPr bwMode="auto">
          <a:xfrm>
            <a:off x="2971800" y="2636274"/>
            <a:ext cx="7010400" cy="533400"/>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 name="Rectangle: Rounded Corners 2">
            <a:extLst>
              <a:ext uri="{FF2B5EF4-FFF2-40B4-BE49-F238E27FC236}">
                <a16:creationId xmlns:a16="http://schemas.microsoft.com/office/drawing/2014/main" id="{EE607808-CEF4-3777-E5C6-436FC5FBE5B1}"/>
              </a:ext>
            </a:extLst>
          </p:cNvPr>
          <p:cNvSpPr/>
          <p:nvPr/>
        </p:nvSpPr>
        <p:spPr bwMode="auto">
          <a:xfrm>
            <a:off x="2971800" y="3285021"/>
            <a:ext cx="7010400" cy="533400"/>
          </a:xfrm>
          <a:prstGeom prst="roundRect">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solidFill>
                  <a:srgbClr val="FF0000"/>
                </a:solidFill>
                <a:ea typeface="굴림" panose="020B0600000101010101" pitchFamily="34" charset="-127"/>
              </a:rPr>
              <a:t>15</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16</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18</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4" name="Rectangle 3">
            <a:extLst>
              <a:ext uri="{FF2B5EF4-FFF2-40B4-BE49-F238E27FC236}">
                <a16:creationId xmlns:a16="http://schemas.microsoft.com/office/drawing/2014/main" id="{D0C98B92-182B-F6B5-10FC-B5AD503CE2C4}"/>
              </a:ext>
            </a:extLst>
          </p:cNvPr>
          <p:cNvSpPr/>
          <p:nvPr/>
        </p:nvSpPr>
        <p:spPr bwMode="auto">
          <a:xfrm>
            <a:off x="2856026" y="5029200"/>
            <a:ext cx="1868373" cy="609600"/>
          </a:xfrm>
          <a:prstGeom prst="rect">
            <a:avLst/>
          </a:prstGeom>
          <a:solidFill>
            <a:srgbClr val="FFC0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P2</a:t>
            </a:r>
            <a:endParaRPr kumimoji="0" lang="en-US" sz="1800" b="1" i="0" u="none" strike="noStrike" cap="none" normalizeH="0" baseline="0">
              <a:ln>
                <a:noFill/>
              </a:ln>
              <a:solidFill>
                <a:schemeClr val="tx1"/>
              </a:solidFill>
              <a:effectLst/>
              <a:latin typeface="+mn-lt"/>
            </a:endParaRPr>
          </a:p>
        </p:txBody>
      </p:sp>
      <p:sp>
        <p:nvSpPr>
          <p:cNvPr id="11" name="Rectangle 3">
            <a:extLst>
              <a:ext uri="{FF2B5EF4-FFF2-40B4-BE49-F238E27FC236}">
                <a16:creationId xmlns:a16="http://schemas.microsoft.com/office/drawing/2014/main" id="{408B8B13-E930-C652-DCCF-623276510672}"/>
              </a:ext>
            </a:extLst>
          </p:cNvPr>
          <p:cNvSpPr txBox="1">
            <a:spLocks noChangeArrowheads="1"/>
          </p:cNvSpPr>
          <p:nvPr/>
        </p:nvSpPr>
        <p:spPr bwMode="auto">
          <a:xfrm>
            <a:off x="4572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7</a:t>
            </a:r>
            <a:endParaRPr lang="en-US" altLang="ko-KR" sz="2000" i="1" kern="0" baseline="-25000">
              <a:ea typeface="굴림" panose="020B0600000101010101" pitchFamily="34" charset="-127"/>
            </a:endParaRPr>
          </a:p>
        </p:txBody>
      </p:sp>
      <p:sp>
        <p:nvSpPr>
          <p:cNvPr id="10" name="Rectangle 9">
            <a:extLst>
              <a:ext uri="{FF2B5EF4-FFF2-40B4-BE49-F238E27FC236}">
                <a16:creationId xmlns:a16="http://schemas.microsoft.com/office/drawing/2014/main" id="{915FB3D8-4424-D961-8F82-5B68841EEFF9}"/>
              </a:ext>
            </a:extLst>
          </p:cNvPr>
          <p:cNvSpPr/>
          <p:nvPr/>
        </p:nvSpPr>
        <p:spPr bwMode="auto">
          <a:xfrm>
            <a:off x="4748816" y="5029200"/>
            <a:ext cx="1423383"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3" name="Rectangle 3">
            <a:extLst>
              <a:ext uri="{FF2B5EF4-FFF2-40B4-BE49-F238E27FC236}">
                <a16:creationId xmlns:a16="http://schemas.microsoft.com/office/drawing/2014/main" id="{3505BFA3-9487-CE49-D077-45FE4A027E0A}"/>
              </a:ext>
            </a:extLst>
          </p:cNvPr>
          <p:cNvSpPr txBox="1">
            <a:spLocks noChangeArrowheads="1"/>
          </p:cNvSpPr>
          <p:nvPr/>
        </p:nvSpPr>
        <p:spPr bwMode="auto">
          <a:xfrm>
            <a:off x="5867400" y="5865281"/>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10</a:t>
            </a:r>
            <a:endParaRPr lang="en-US" altLang="ko-KR" sz="2000" i="1" kern="0" baseline="-25000">
              <a:ea typeface="굴림" panose="020B0600000101010101" pitchFamily="34" charset="-127"/>
            </a:endParaRPr>
          </a:p>
        </p:txBody>
      </p:sp>
      <p:sp>
        <p:nvSpPr>
          <p:cNvPr id="17" name="Rectangle 16">
            <a:extLst>
              <a:ext uri="{FF2B5EF4-FFF2-40B4-BE49-F238E27FC236}">
                <a16:creationId xmlns:a16="http://schemas.microsoft.com/office/drawing/2014/main" id="{2703F7F2-E43A-082D-B3B3-6F9335CE1A1E}"/>
              </a:ext>
            </a:extLst>
          </p:cNvPr>
          <p:cNvSpPr/>
          <p:nvPr/>
        </p:nvSpPr>
        <p:spPr bwMode="auto">
          <a:xfrm>
            <a:off x="6191353" y="5033410"/>
            <a:ext cx="1423383"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19" name="Rectangle 3">
            <a:extLst>
              <a:ext uri="{FF2B5EF4-FFF2-40B4-BE49-F238E27FC236}">
                <a16:creationId xmlns:a16="http://schemas.microsoft.com/office/drawing/2014/main" id="{68EB9FFD-53D4-CB1D-6E46-D69AFBE772C7}"/>
              </a:ext>
            </a:extLst>
          </p:cNvPr>
          <p:cNvSpPr txBox="1">
            <a:spLocks noChangeArrowheads="1"/>
          </p:cNvSpPr>
          <p:nvPr/>
        </p:nvSpPr>
        <p:spPr bwMode="auto">
          <a:xfrm>
            <a:off x="7315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13</a:t>
            </a:r>
            <a:endParaRPr lang="en-US" altLang="ko-KR" sz="2000" i="1" kern="0" baseline="-25000">
              <a:ea typeface="굴림" panose="020B0600000101010101" pitchFamily="34" charset="-127"/>
            </a:endParaRPr>
          </a:p>
        </p:txBody>
      </p:sp>
      <p:sp>
        <p:nvSpPr>
          <p:cNvPr id="14" name="Rectangle 13">
            <a:extLst>
              <a:ext uri="{FF2B5EF4-FFF2-40B4-BE49-F238E27FC236}">
                <a16:creationId xmlns:a16="http://schemas.microsoft.com/office/drawing/2014/main" id="{D92BA988-7B15-E3C9-3CF5-A2138108F2EB}"/>
              </a:ext>
            </a:extLst>
          </p:cNvPr>
          <p:cNvSpPr/>
          <p:nvPr/>
        </p:nvSpPr>
        <p:spPr bwMode="auto">
          <a:xfrm>
            <a:off x="7642522" y="5029200"/>
            <a:ext cx="2263478"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8" name="Rectangle 3">
            <a:extLst>
              <a:ext uri="{FF2B5EF4-FFF2-40B4-BE49-F238E27FC236}">
                <a16:creationId xmlns:a16="http://schemas.microsoft.com/office/drawing/2014/main" id="{5EA6E2CD-2043-411D-3E19-2C294819004F}"/>
              </a:ext>
            </a:extLst>
          </p:cNvPr>
          <p:cNvSpPr txBox="1">
            <a:spLocks noChangeArrowheads="1"/>
          </p:cNvSpPr>
          <p:nvPr/>
        </p:nvSpPr>
        <p:spPr bwMode="auto">
          <a:xfrm>
            <a:off x="9601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18</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5952187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ea typeface="굴림" panose="020B0600000101010101" pitchFamily="34" charset="-127"/>
              </a:rPr>
              <a:t>0</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15</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18</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4" name="Rectangle 3">
            <a:extLst>
              <a:ext uri="{FF2B5EF4-FFF2-40B4-BE49-F238E27FC236}">
                <a16:creationId xmlns:a16="http://schemas.microsoft.com/office/drawing/2014/main" id="{D0C98B92-182B-F6B5-10FC-B5AD503CE2C4}"/>
              </a:ext>
            </a:extLst>
          </p:cNvPr>
          <p:cNvSpPr/>
          <p:nvPr/>
        </p:nvSpPr>
        <p:spPr bwMode="auto">
          <a:xfrm>
            <a:off x="2856026" y="5029200"/>
            <a:ext cx="1868373" cy="609600"/>
          </a:xfrm>
          <a:prstGeom prst="rect">
            <a:avLst/>
          </a:prstGeom>
          <a:solidFill>
            <a:srgbClr val="FFC0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P2</a:t>
            </a:r>
            <a:endParaRPr kumimoji="0" lang="en-US" sz="1800" b="1" i="0" u="none" strike="noStrike" cap="none" normalizeH="0" baseline="0">
              <a:ln>
                <a:noFill/>
              </a:ln>
              <a:solidFill>
                <a:schemeClr val="tx1"/>
              </a:solidFill>
              <a:effectLst/>
              <a:latin typeface="+mn-lt"/>
            </a:endParaRPr>
          </a:p>
        </p:txBody>
      </p:sp>
      <p:sp>
        <p:nvSpPr>
          <p:cNvPr id="11" name="Rectangle 3">
            <a:extLst>
              <a:ext uri="{FF2B5EF4-FFF2-40B4-BE49-F238E27FC236}">
                <a16:creationId xmlns:a16="http://schemas.microsoft.com/office/drawing/2014/main" id="{408B8B13-E930-C652-DCCF-623276510672}"/>
              </a:ext>
            </a:extLst>
          </p:cNvPr>
          <p:cNvSpPr txBox="1">
            <a:spLocks noChangeArrowheads="1"/>
          </p:cNvSpPr>
          <p:nvPr/>
        </p:nvSpPr>
        <p:spPr bwMode="auto">
          <a:xfrm>
            <a:off x="4572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7</a:t>
            </a:r>
            <a:endParaRPr lang="en-US" altLang="ko-KR" sz="2000" i="1" kern="0" baseline="-25000">
              <a:ea typeface="굴림" panose="020B0600000101010101" pitchFamily="34" charset="-127"/>
            </a:endParaRPr>
          </a:p>
        </p:txBody>
      </p:sp>
      <p:sp>
        <p:nvSpPr>
          <p:cNvPr id="10" name="Rectangle 9">
            <a:extLst>
              <a:ext uri="{FF2B5EF4-FFF2-40B4-BE49-F238E27FC236}">
                <a16:creationId xmlns:a16="http://schemas.microsoft.com/office/drawing/2014/main" id="{915FB3D8-4424-D961-8F82-5B68841EEFF9}"/>
              </a:ext>
            </a:extLst>
          </p:cNvPr>
          <p:cNvSpPr/>
          <p:nvPr/>
        </p:nvSpPr>
        <p:spPr bwMode="auto">
          <a:xfrm>
            <a:off x="4748816" y="5029200"/>
            <a:ext cx="1423383"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3" name="Rectangle 3">
            <a:extLst>
              <a:ext uri="{FF2B5EF4-FFF2-40B4-BE49-F238E27FC236}">
                <a16:creationId xmlns:a16="http://schemas.microsoft.com/office/drawing/2014/main" id="{3505BFA3-9487-CE49-D077-45FE4A027E0A}"/>
              </a:ext>
            </a:extLst>
          </p:cNvPr>
          <p:cNvSpPr txBox="1">
            <a:spLocks noChangeArrowheads="1"/>
          </p:cNvSpPr>
          <p:nvPr/>
        </p:nvSpPr>
        <p:spPr bwMode="auto">
          <a:xfrm>
            <a:off x="5867400" y="5865281"/>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10</a:t>
            </a:r>
            <a:endParaRPr lang="en-US" altLang="ko-KR" sz="2000" i="1" kern="0" baseline="-25000">
              <a:ea typeface="굴림" panose="020B0600000101010101" pitchFamily="34" charset="-127"/>
            </a:endParaRPr>
          </a:p>
        </p:txBody>
      </p:sp>
      <p:sp>
        <p:nvSpPr>
          <p:cNvPr id="17" name="Rectangle 16">
            <a:extLst>
              <a:ext uri="{FF2B5EF4-FFF2-40B4-BE49-F238E27FC236}">
                <a16:creationId xmlns:a16="http://schemas.microsoft.com/office/drawing/2014/main" id="{2703F7F2-E43A-082D-B3B3-6F9335CE1A1E}"/>
              </a:ext>
            </a:extLst>
          </p:cNvPr>
          <p:cNvSpPr/>
          <p:nvPr/>
        </p:nvSpPr>
        <p:spPr bwMode="auto">
          <a:xfrm>
            <a:off x="6191353" y="5033410"/>
            <a:ext cx="1423383"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19" name="Rectangle 3">
            <a:extLst>
              <a:ext uri="{FF2B5EF4-FFF2-40B4-BE49-F238E27FC236}">
                <a16:creationId xmlns:a16="http://schemas.microsoft.com/office/drawing/2014/main" id="{68EB9FFD-53D4-CB1D-6E46-D69AFBE772C7}"/>
              </a:ext>
            </a:extLst>
          </p:cNvPr>
          <p:cNvSpPr txBox="1">
            <a:spLocks noChangeArrowheads="1"/>
          </p:cNvSpPr>
          <p:nvPr/>
        </p:nvSpPr>
        <p:spPr bwMode="auto">
          <a:xfrm>
            <a:off x="7315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13</a:t>
            </a:r>
            <a:endParaRPr lang="en-US" altLang="ko-KR" sz="2000" i="1" kern="0" baseline="-25000">
              <a:ea typeface="굴림" panose="020B0600000101010101" pitchFamily="34" charset="-127"/>
            </a:endParaRPr>
          </a:p>
        </p:txBody>
      </p:sp>
      <p:sp>
        <p:nvSpPr>
          <p:cNvPr id="14" name="Rectangle 13">
            <a:extLst>
              <a:ext uri="{FF2B5EF4-FFF2-40B4-BE49-F238E27FC236}">
                <a16:creationId xmlns:a16="http://schemas.microsoft.com/office/drawing/2014/main" id="{D92BA988-7B15-E3C9-3CF5-A2138108F2EB}"/>
              </a:ext>
            </a:extLst>
          </p:cNvPr>
          <p:cNvSpPr/>
          <p:nvPr/>
        </p:nvSpPr>
        <p:spPr bwMode="auto">
          <a:xfrm>
            <a:off x="7642521" y="5029200"/>
            <a:ext cx="3344167"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8" name="Rectangle 3">
            <a:extLst>
              <a:ext uri="{FF2B5EF4-FFF2-40B4-BE49-F238E27FC236}">
                <a16:creationId xmlns:a16="http://schemas.microsoft.com/office/drawing/2014/main" id="{5EA6E2CD-2043-411D-3E19-2C294819004F}"/>
              </a:ext>
            </a:extLst>
          </p:cNvPr>
          <p:cNvSpPr txBox="1">
            <a:spLocks noChangeArrowheads="1"/>
          </p:cNvSpPr>
          <p:nvPr/>
        </p:nvSpPr>
        <p:spPr bwMode="auto">
          <a:xfrm>
            <a:off x="10744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33</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2799567977"/>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5CC36-0D80-7828-A101-71F1FF8D1C54}"/>
              </a:ext>
            </a:extLst>
          </p:cNvPr>
          <p:cNvSpPr>
            <a:spLocks noGrp="1"/>
          </p:cNvSpPr>
          <p:nvPr>
            <p:ph type="title"/>
          </p:nvPr>
        </p:nvSpPr>
        <p:spPr>
          <a:xfrm>
            <a:off x="0" y="152400"/>
            <a:ext cx="12192000" cy="533400"/>
          </a:xfrm>
        </p:spPr>
        <p:txBody>
          <a:bodyPr/>
          <a:lstStyle/>
          <a:p>
            <a:r>
              <a:rPr lang="en-US"/>
              <a:t>Shortest Time to Completion First (STCF)</a:t>
            </a:r>
          </a:p>
        </p:txBody>
      </p:sp>
      <p:sp>
        <p:nvSpPr>
          <p:cNvPr id="7" name="Rectangle 3">
            <a:extLst>
              <a:ext uri="{FF2B5EF4-FFF2-40B4-BE49-F238E27FC236}">
                <a16:creationId xmlns:a16="http://schemas.microsoft.com/office/drawing/2014/main" id="{6F5B8789-C8F1-F453-DB91-AD62288D99AD}"/>
              </a:ext>
            </a:extLst>
          </p:cNvPr>
          <p:cNvSpPr txBox="1">
            <a:spLocks noChangeArrowheads="1"/>
          </p:cNvSpPr>
          <p:nvPr/>
        </p:nvSpPr>
        <p:spPr bwMode="auto">
          <a:xfrm>
            <a:off x="2971800" y="1118597"/>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Process</a:t>
            </a:r>
            <a:r>
              <a:rPr lang="en-US" altLang="ko-KR" sz="2000" kern="0">
                <a:ea typeface="굴림" panose="020B0600000101010101" pitchFamily="34" charset="-127"/>
              </a:rPr>
              <a:t>	</a:t>
            </a:r>
            <a:r>
              <a:rPr lang="en-US" altLang="ko-KR" sz="2000" u="sng" kern="0">
                <a:ea typeface="굴림" panose="020B0600000101010101" pitchFamily="34" charset="-127"/>
              </a:rPr>
              <a:t>Burst Time (left)</a:t>
            </a:r>
            <a:br>
              <a:rPr lang="en-US" altLang="ko-KR" sz="2000" u="sng" kern="0">
                <a:ea typeface="굴림" panose="020B0600000101010101" pitchFamily="34" charset="-127"/>
              </a:rPr>
            </a:b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1</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2</a:t>
            </a:r>
            <a:r>
              <a:rPr lang="en-US" altLang="ko-KR" sz="2000" kern="0">
                <a:ea typeface="굴림" panose="020B0600000101010101" pitchFamily="34" charset="-127"/>
              </a:rPr>
              <a:t> 	0</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3	</a:t>
            </a:r>
            <a:r>
              <a:rPr lang="en-US" altLang="ko-KR" sz="2000" kern="0">
                <a:ea typeface="굴림" panose="020B0600000101010101" pitchFamily="34" charset="-127"/>
              </a:rPr>
              <a:t>0</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P</a:t>
            </a:r>
            <a:r>
              <a:rPr lang="en-US" altLang="ko-KR" sz="2000" i="1" kern="0" baseline="-25000">
                <a:ea typeface="굴림" panose="020B0600000101010101" pitchFamily="34" charset="-127"/>
              </a:rPr>
              <a:t>4	 </a:t>
            </a:r>
            <a:r>
              <a:rPr lang="en-US" altLang="ko-KR" sz="2000" kern="0">
                <a:ea typeface="굴림" panose="020B0600000101010101" pitchFamily="34" charset="-127"/>
              </a:rPr>
              <a:t>15</a:t>
            </a:r>
          </a:p>
          <a:p>
            <a:pPr marL="0" indent="0">
              <a:lnSpc>
                <a:spcPct val="80000"/>
              </a:lnSpc>
              <a:spcBef>
                <a:spcPct val="20000"/>
              </a:spcBef>
              <a:buFontTx/>
              <a:buNone/>
              <a:tabLst>
                <a:tab pos="3032125" algn="ctr"/>
                <a:tab pos="4635500" algn="ctr"/>
              </a:tabLst>
            </a:pP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CCD99A0B-3A31-FD3F-F6CA-C3BCE3998532}"/>
              </a:ext>
            </a:extLst>
          </p:cNvPr>
          <p:cNvSpPr txBox="1">
            <a:spLocks noChangeArrowheads="1"/>
          </p:cNvSpPr>
          <p:nvPr/>
        </p:nvSpPr>
        <p:spPr bwMode="auto">
          <a:xfrm>
            <a:off x="8229600" y="1143000"/>
            <a:ext cx="4610098"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u="sng" kern="0">
                <a:ea typeface="굴림" panose="020B0600000101010101" pitchFamily="34" charset="-127"/>
              </a:rPr>
              <a:t>Arrival Time</a:t>
            </a:r>
          </a:p>
          <a:p>
            <a:pPr marL="0" indent="0">
              <a:lnSpc>
                <a:spcPct val="80000"/>
              </a:lnSpc>
              <a:spcBef>
                <a:spcPct val="20000"/>
              </a:spcBef>
              <a:buFontTx/>
              <a:buNone/>
              <a:tabLst>
                <a:tab pos="3032125" algn="ctr"/>
                <a:tab pos="4635500" algn="ctr"/>
              </a:tabLst>
            </a:pPr>
            <a:endParaRPr lang="en-US" altLang="ko-KR" sz="2000" u="sng"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10</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a:t>
            </a:r>
            <a:r>
              <a:rPr lang="en-US" altLang="ko-KR" sz="2000" kern="0">
                <a:ea typeface="굴림" panose="020B0600000101010101" pitchFamily="34" charset="-127"/>
              </a:rPr>
              <a:t> 	</a:t>
            </a:r>
            <a:br>
              <a:rPr lang="en-US" altLang="ko-KR" sz="2000" kern="0">
                <a:ea typeface="굴림" panose="020B0600000101010101" pitchFamily="34" charset="-127"/>
              </a:rPr>
            </a:b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0</a:t>
            </a:r>
            <a:endParaRPr lang="en-US" altLang="ko-KR" sz="2000" i="1" kern="0" baseline="-2500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r>
              <a:rPr lang="en-US" altLang="ko-KR" sz="2000" i="1" kern="0">
                <a:ea typeface="굴림" panose="020B0600000101010101" pitchFamily="34" charset="-127"/>
              </a:rPr>
              <a:t>18</a:t>
            </a:r>
            <a:r>
              <a:rPr lang="en-US" altLang="ko-KR" sz="2000" i="1" kern="0" baseline="-25000">
                <a:ea typeface="굴림" panose="020B0600000101010101" pitchFamily="34" charset="-127"/>
              </a:rPr>
              <a:t>	</a:t>
            </a:r>
            <a:endParaRPr lang="en-US" altLang="ko-KR" sz="2000" kern="0">
              <a:ea typeface="굴림" panose="020B0600000101010101" pitchFamily="34" charset="-127"/>
            </a:endParaRPr>
          </a:p>
          <a:p>
            <a:pPr marL="0" indent="0">
              <a:lnSpc>
                <a:spcPct val="80000"/>
              </a:lnSpc>
              <a:spcBef>
                <a:spcPct val="20000"/>
              </a:spcBef>
              <a:buFontTx/>
              <a:buNone/>
              <a:tabLst>
                <a:tab pos="3032125" algn="ctr"/>
                <a:tab pos="4635500" algn="ctr"/>
              </a:tabLst>
            </a:pPr>
            <a:endParaRPr lang="en-US" altLang="ko-KR" sz="2000" i="1" kern="0" baseline="-25000">
              <a:ea typeface="굴림" panose="020B0600000101010101" pitchFamily="34" charset="-127"/>
            </a:endParaRPr>
          </a:p>
        </p:txBody>
      </p:sp>
      <p:sp>
        <p:nvSpPr>
          <p:cNvPr id="5" name="Rectangle 4">
            <a:extLst>
              <a:ext uri="{FF2B5EF4-FFF2-40B4-BE49-F238E27FC236}">
                <a16:creationId xmlns:a16="http://schemas.microsoft.com/office/drawing/2014/main" id="{86B997FF-6841-DE8B-B33E-620B0C7957C6}"/>
              </a:ext>
            </a:extLst>
          </p:cNvPr>
          <p:cNvSpPr/>
          <p:nvPr/>
        </p:nvSpPr>
        <p:spPr bwMode="auto">
          <a:xfrm>
            <a:off x="1905000" y="50292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6" name="Rectangle 3">
            <a:extLst>
              <a:ext uri="{FF2B5EF4-FFF2-40B4-BE49-F238E27FC236}">
                <a16:creationId xmlns:a16="http://schemas.microsoft.com/office/drawing/2014/main" id="{21559200-DBE7-3AA1-FA08-3EBBDCD29270}"/>
              </a:ext>
            </a:extLst>
          </p:cNvPr>
          <p:cNvSpPr txBox="1">
            <a:spLocks noChangeArrowheads="1"/>
          </p:cNvSpPr>
          <p:nvPr/>
        </p:nvSpPr>
        <p:spPr bwMode="auto">
          <a:xfrm>
            <a:off x="2667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21082581-3E24-61E1-E6E7-5499EE9A661D}"/>
              </a:ext>
            </a:extLst>
          </p:cNvPr>
          <p:cNvSpPr txBox="1">
            <a:spLocks noChangeArrowheads="1"/>
          </p:cNvSpPr>
          <p:nvPr/>
        </p:nvSpPr>
        <p:spPr bwMode="auto">
          <a:xfrm>
            <a:off x="1715973"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4" name="Rectangle 3">
            <a:extLst>
              <a:ext uri="{FF2B5EF4-FFF2-40B4-BE49-F238E27FC236}">
                <a16:creationId xmlns:a16="http://schemas.microsoft.com/office/drawing/2014/main" id="{D0C98B92-182B-F6B5-10FC-B5AD503CE2C4}"/>
              </a:ext>
            </a:extLst>
          </p:cNvPr>
          <p:cNvSpPr/>
          <p:nvPr/>
        </p:nvSpPr>
        <p:spPr bwMode="auto">
          <a:xfrm>
            <a:off x="2856026" y="5029200"/>
            <a:ext cx="1868373" cy="609600"/>
          </a:xfrm>
          <a:prstGeom prst="rect">
            <a:avLst/>
          </a:prstGeom>
          <a:solidFill>
            <a:srgbClr val="FFC0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P2</a:t>
            </a:r>
            <a:endParaRPr kumimoji="0" lang="en-US" sz="1800" b="1" i="0" u="none" strike="noStrike" cap="none" normalizeH="0" baseline="0">
              <a:ln>
                <a:noFill/>
              </a:ln>
              <a:solidFill>
                <a:schemeClr val="tx1"/>
              </a:solidFill>
              <a:effectLst/>
              <a:latin typeface="+mn-lt"/>
            </a:endParaRPr>
          </a:p>
        </p:txBody>
      </p:sp>
      <p:sp>
        <p:nvSpPr>
          <p:cNvPr id="11" name="Rectangle 3">
            <a:extLst>
              <a:ext uri="{FF2B5EF4-FFF2-40B4-BE49-F238E27FC236}">
                <a16:creationId xmlns:a16="http://schemas.microsoft.com/office/drawing/2014/main" id="{408B8B13-E930-C652-DCCF-623276510672}"/>
              </a:ext>
            </a:extLst>
          </p:cNvPr>
          <p:cNvSpPr txBox="1">
            <a:spLocks noChangeArrowheads="1"/>
          </p:cNvSpPr>
          <p:nvPr/>
        </p:nvSpPr>
        <p:spPr bwMode="auto">
          <a:xfrm>
            <a:off x="4572000" y="58674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7</a:t>
            </a:r>
            <a:endParaRPr lang="en-US" altLang="ko-KR" sz="2000" i="1" kern="0" baseline="-25000">
              <a:ea typeface="굴림" panose="020B0600000101010101" pitchFamily="34" charset="-127"/>
            </a:endParaRPr>
          </a:p>
        </p:txBody>
      </p:sp>
      <p:sp>
        <p:nvSpPr>
          <p:cNvPr id="10" name="Rectangle 9">
            <a:extLst>
              <a:ext uri="{FF2B5EF4-FFF2-40B4-BE49-F238E27FC236}">
                <a16:creationId xmlns:a16="http://schemas.microsoft.com/office/drawing/2014/main" id="{915FB3D8-4424-D961-8F82-5B68841EEFF9}"/>
              </a:ext>
            </a:extLst>
          </p:cNvPr>
          <p:cNvSpPr/>
          <p:nvPr/>
        </p:nvSpPr>
        <p:spPr bwMode="auto">
          <a:xfrm>
            <a:off x="4748816" y="5029200"/>
            <a:ext cx="1423383"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3" name="Rectangle 3">
            <a:extLst>
              <a:ext uri="{FF2B5EF4-FFF2-40B4-BE49-F238E27FC236}">
                <a16:creationId xmlns:a16="http://schemas.microsoft.com/office/drawing/2014/main" id="{3505BFA3-9487-CE49-D077-45FE4A027E0A}"/>
              </a:ext>
            </a:extLst>
          </p:cNvPr>
          <p:cNvSpPr txBox="1">
            <a:spLocks noChangeArrowheads="1"/>
          </p:cNvSpPr>
          <p:nvPr/>
        </p:nvSpPr>
        <p:spPr bwMode="auto">
          <a:xfrm>
            <a:off x="5867400" y="5865281"/>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10</a:t>
            </a:r>
            <a:endParaRPr lang="en-US" altLang="ko-KR" sz="2000" i="1" kern="0" baseline="-25000">
              <a:ea typeface="굴림" panose="020B0600000101010101" pitchFamily="34" charset="-127"/>
            </a:endParaRPr>
          </a:p>
        </p:txBody>
      </p:sp>
      <p:sp>
        <p:nvSpPr>
          <p:cNvPr id="17" name="Rectangle 16">
            <a:extLst>
              <a:ext uri="{FF2B5EF4-FFF2-40B4-BE49-F238E27FC236}">
                <a16:creationId xmlns:a16="http://schemas.microsoft.com/office/drawing/2014/main" id="{2703F7F2-E43A-082D-B3B3-6F9335CE1A1E}"/>
              </a:ext>
            </a:extLst>
          </p:cNvPr>
          <p:cNvSpPr/>
          <p:nvPr/>
        </p:nvSpPr>
        <p:spPr bwMode="auto">
          <a:xfrm>
            <a:off x="6191353" y="5033410"/>
            <a:ext cx="1423383"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19" name="Rectangle 3">
            <a:extLst>
              <a:ext uri="{FF2B5EF4-FFF2-40B4-BE49-F238E27FC236}">
                <a16:creationId xmlns:a16="http://schemas.microsoft.com/office/drawing/2014/main" id="{68EB9FFD-53D4-CB1D-6E46-D69AFBE772C7}"/>
              </a:ext>
            </a:extLst>
          </p:cNvPr>
          <p:cNvSpPr txBox="1">
            <a:spLocks noChangeArrowheads="1"/>
          </p:cNvSpPr>
          <p:nvPr/>
        </p:nvSpPr>
        <p:spPr bwMode="auto">
          <a:xfrm>
            <a:off x="7315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13</a:t>
            </a:r>
            <a:endParaRPr lang="en-US" altLang="ko-KR" sz="2000" i="1" kern="0" baseline="-25000">
              <a:ea typeface="굴림" panose="020B0600000101010101" pitchFamily="34" charset="-127"/>
            </a:endParaRPr>
          </a:p>
        </p:txBody>
      </p:sp>
      <p:sp>
        <p:nvSpPr>
          <p:cNvPr id="14" name="Rectangle 13">
            <a:extLst>
              <a:ext uri="{FF2B5EF4-FFF2-40B4-BE49-F238E27FC236}">
                <a16:creationId xmlns:a16="http://schemas.microsoft.com/office/drawing/2014/main" id="{D92BA988-7B15-E3C9-3CF5-A2138108F2EB}"/>
              </a:ext>
            </a:extLst>
          </p:cNvPr>
          <p:cNvSpPr/>
          <p:nvPr/>
        </p:nvSpPr>
        <p:spPr bwMode="auto">
          <a:xfrm>
            <a:off x="7642521" y="5029200"/>
            <a:ext cx="3344167"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P3</a:t>
            </a:r>
            <a:endParaRPr kumimoji="0" lang="en-US" sz="1800" b="1" i="0" u="none" strike="noStrike" cap="none" normalizeH="0" baseline="0">
              <a:ln>
                <a:noFill/>
              </a:ln>
              <a:solidFill>
                <a:schemeClr val="tx1"/>
              </a:solidFill>
              <a:effectLst/>
              <a:latin typeface="+mn-lt"/>
            </a:endParaRPr>
          </a:p>
        </p:txBody>
      </p:sp>
      <p:sp>
        <p:nvSpPr>
          <p:cNvPr id="18" name="Rectangle 3">
            <a:extLst>
              <a:ext uri="{FF2B5EF4-FFF2-40B4-BE49-F238E27FC236}">
                <a16:creationId xmlns:a16="http://schemas.microsoft.com/office/drawing/2014/main" id="{5EA6E2CD-2043-411D-3E19-2C294819004F}"/>
              </a:ext>
            </a:extLst>
          </p:cNvPr>
          <p:cNvSpPr txBox="1">
            <a:spLocks noChangeArrowheads="1"/>
          </p:cNvSpPr>
          <p:nvPr/>
        </p:nvSpPr>
        <p:spPr bwMode="auto">
          <a:xfrm>
            <a:off x="10744200" y="5861057"/>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32</a:t>
            </a:r>
            <a:endParaRPr lang="en-US" altLang="ko-KR" sz="2000" i="1" kern="0" baseline="-25000">
              <a:ea typeface="굴림" panose="020B0600000101010101" pitchFamily="34" charset="-127"/>
            </a:endParaRPr>
          </a:p>
        </p:txBody>
      </p:sp>
      <p:sp>
        <p:nvSpPr>
          <p:cNvPr id="12" name="Rectangle 11">
            <a:extLst>
              <a:ext uri="{FF2B5EF4-FFF2-40B4-BE49-F238E27FC236}">
                <a16:creationId xmlns:a16="http://schemas.microsoft.com/office/drawing/2014/main" id="{47D81F82-454D-A2D6-7A08-69E79D442305}"/>
              </a:ext>
            </a:extLst>
          </p:cNvPr>
          <p:cNvSpPr/>
          <p:nvPr/>
        </p:nvSpPr>
        <p:spPr bwMode="auto">
          <a:xfrm>
            <a:off x="11014473" y="5029200"/>
            <a:ext cx="1423383" cy="609600"/>
          </a:xfrm>
          <a:prstGeom prst="rect">
            <a:avLst/>
          </a:prstGeom>
          <a:solidFill>
            <a:srgbClr val="FFFF00"/>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Tree>
    <p:extLst>
      <p:ext uri="{BB962C8B-B14F-4D97-AF65-F5344CB8AC3E}">
        <p14:creationId xmlns:p14="http://schemas.microsoft.com/office/powerpoint/2010/main" val="2484441276"/>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STCF lead to starvation?</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3048000" y="2487801"/>
            <a:ext cx="632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Yes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Any scheduling policy that always </a:t>
            </a:r>
            <a:r>
              <a:rPr lang="en-US" altLang="ko-KR" kern="0" err="1">
                <a:ea typeface="굴림" panose="020B0600000101010101" pitchFamily="34" charset="-127"/>
              </a:rPr>
              <a:t>favours</a:t>
            </a:r>
            <a:r>
              <a:rPr lang="en-US" altLang="ko-KR" kern="0">
                <a:ea typeface="굴림" panose="020B0600000101010101" pitchFamily="34" charset="-127"/>
              </a:rPr>
              <a:t> a </a:t>
            </a:r>
            <a:r>
              <a:rPr lang="en-US" altLang="ko-KR" kern="0">
                <a:solidFill>
                  <a:schemeClr val="accent1"/>
                </a:solidFill>
                <a:ea typeface="굴림" panose="020B0600000101010101" pitchFamily="34" charset="-127"/>
              </a:rPr>
              <a:t>fixed property </a:t>
            </a:r>
            <a:r>
              <a:rPr lang="en-US" altLang="ko-KR" kern="0">
                <a:ea typeface="굴림" panose="020B0600000101010101" pitchFamily="34" charset="-127"/>
              </a:rPr>
              <a:t>for scheduling leads starvation</a:t>
            </a:r>
            <a:endParaRPr lang="en-US" altLang="ko-KR" i="1" kern="0" baseline="-25000">
              <a:ea typeface="굴림" panose="020B0600000101010101" pitchFamily="34" charset="-127"/>
            </a:endParaRPr>
          </a:p>
        </p:txBody>
      </p:sp>
      <p:sp>
        <p:nvSpPr>
          <p:cNvPr id="3" name="Rectangle 3">
            <a:extLst>
              <a:ext uri="{FF2B5EF4-FFF2-40B4-BE49-F238E27FC236}">
                <a16:creationId xmlns:a16="http://schemas.microsoft.com/office/drawing/2014/main" id="{F6A9623C-B33C-761F-760C-E047E5075B42}"/>
              </a:ext>
            </a:extLst>
          </p:cNvPr>
          <p:cNvSpPr txBox="1">
            <a:spLocks noChangeArrowheads="1"/>
          </p:cNvSpPr>
          <p:nvPr/>
        </p:nvSpPr>
        <p:spPr bwMode="auto">
          <a:xfrm>
            <a:off x="3048000" y="5181600"/>
            <a:ext cx="632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No change!</a:t>
            </a:r>
            <a:endParaRPr lang="en-US" altLang="ko-KR" i="1" kern="0" baseline="-25000">
              <a:ea typeface="굴림" panose="020B0600000101010101" pitchFamily="34" charset="-127"/>
            </a:endParaRPr>
          </a:p>
        </p:txBody>
      </p:sp>
    </p:spTree>
    <p:extLst>
      <p:ext uri="{BB962C8B-B14F-4D97-AF65-F5344CB8AC3E}">
        <p14:creationId xmlns:p14="http://schemas.microsoft.com/office/powerpoint/2010/main" val="3393248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Is STCF subject to the convoy effect?</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2667000" y="2487801"/>
            <a:ext cx="6705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No!</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endParaRPr lang="en-US" altLang="ko-KR" i="1" kern="0" baseline="-25000">
              <a:ea typeface="굴림" panose="020B0600000101010101" pitchFamily="34" charset="-127"/>
            </a:endParaRPr>
          </a:p>
        </p:txBody>
      </p:sp>
      <p:sp>
        <p:nvSpPr>
          <p:cNvPr id="9" name="Rectangle 3">
            <a:extLst>
              <a:ext uri="{FF2B5EF4-FFF2-40B4-BE49-F238E27FC236}">
                <a16:creationId xmlns:a16="http://schemas.microsoft.com/office/drawing/2014/main" id="{9ECEB17F-DFDE-15B0-3F58-2BDB7D032176}"/>
              </a:ext>
            </a:extLst>
          </p:cNvPr>
          <p:cNvSpPr txBox="1">
            <a:spLocks noChangeArrowheads="1"/>
          </p:cNvSpPr>
          <p:nvPr/>
        </p:nvSpPr>
        <p:spPr bwMode="auto">
          <a:xfrm>
            <a:off x="2667000" y="3733800"/>
            <a:ext cx="6705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STCF is a </a:t>
            </a:r>
            <a:r>
              <a:rPr lang="en-US" altLang="ko-KR" kern="0">
                <a:solidFill>
                  <a:schemeClr val="accent1"/>
                </a:solidFill>
                <a:ea typeface="굴림" panose="020B0600000101010101" pitchFamily="34" charset="-127"/>
              </a:rPr>
              <a:t>preemptible</a:t>
            </a:r>
            <a:r>
              <a:rPr lang="en-US" altLang="ko-KR" kern="0">
                <a:ea typeface="굴림" panose="020B0600000101010101" pitchFamily="34" charset="-127"/>
              </a:rPr>
              <a:t> policy</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FontTx/>
              <a:buNone/>
              <a:tabLst>
                <a:tab pos="3032125" algn="ctr"/>
                <a:tab pos="4635500" algn="ctr"/>
              </a:tabLst>
            </a:pPr>
            <a:endParaRPr lang="en-US" altLang="ko-KR" i="1" kern="0" baseline="-25000">
              <a:ea typeface="굴림" panose="020B0600000101010101" pitchFamily="34" charset="-127"/>
            </a:endParaRPr>
          </a:p>
        </p:txBody>
      </p:sp>
    </p:spTree>
    <p:extLst>
      <p:ext uri="{BB962C8B-B14F-4D97-AF65-F5344CB8AC3E}">
        <p14:creationId xmlns:p14="http://schemas.microsoft.com/office/powerpoint/2010/main" val="56148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4BEC-C0D6-6D8A-3215-516C7E7D3D1F}"/>
              </a:ext>
            </a:extLst>
          </p:cNvPr>
          <p:cNvSpPr>
            <a:spLocks noGrp="1"/>
          </p:cNvSpPr>
          <p:nvPr>
            <p:ph type="title"/>
          </p:nvPr>
        </p:nvSpPr>
        <p:spPr/>
        <p:txBody>
          <a:bodyPr/>
          <a:lstStyle/>
          <a:p>
            <a:r>
              <a:rPr lang="en-US"/>
              <a:t>STCF Summary</a:t>
            </a:r>
          </a:p>
        </p:txBody>
      </p:sp>
      <p:sp>
        <p:nvSpPr>
          <p:cNvPr id="4" name="Rectangle: Rounded Corners 3">
            <a:extLst>
              <a:ext uri="{FF2B5EF4-FFF2-40B4-BE49-F238E27FC236}">
                <a16:creationId xmlns:a16="http://schemas.microsoft.com/office/drawing/2014/main" id="{2B91BD9A-3A81-4EDA-A922-50E7E77F7343}"/>
              </a:ext>
            </a:extLst>
          </p:cNvPr>
          <p:cNvSpPr/>
          <p:nvPr/>
        </p:nvSpPr>
        <p:spPr bwMode="auto">
          <a:xfrm>
            <a:off x="762000" y="1292772"/>
            <a:ext cx="4953000" cy="2377147"/>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indent="0" algn="ctr">
              <a:buNone/>
            </a:pPr>
            <a:r>
              <a:rPr lang="en-US" sz="2400" b="0" u="sng"/>
              <a:t>The good</a:t>
            </a:r>
          </a:p>
          <a:p>
            <a:pPr marL="0" indent="0" algn="ctr">
              <a:buNone/>
            </a:pPr>
            <a:endParaRPr lang="en-US" sz="2400" b="0"/>
          </a:p>
          <a:p>
            <a:pPr marL="0" indent="0" algn="ctr">
              <a:buNone/>
            </a:pPr>
            <a:r>
              <a:rPr lang="en-US" sz="2400" b="0"/>
              <a:t>Optimal Average Completion Time Always</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5" name="Rectangle: Rounded Corners 4">
            <a:extLst>
              <a:ext uri="{FF2B5EF4-FFF2-40B4-BE49-F238E27FC236}">
                <a16:creationId xmlns:a16="http://schemas.microsoft.com/office/drawing/2014/main" id="{A612028F-DD3C-B19B-9B70-0779BA2C06B2}"/>
              </a:ext>
            </a:extLst>
          </p:cNvPr>
          <p:cNvSpPr/>
          <p:nvPr/>
        </p:nvSpPr>
        <p:spPr bwMode="auto">
          <a:xfrm>
            <a:off x="6705600" y="1292772"/>
            <a:ext cx="4952999" cy="2377146"/>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b="0" u="sng"/>
              <a:t>The bad</a:t>
            </a:r>
          </a:p>
          <a:p>
            <a:pPr algn="ctr"/>
            <a:endParaRPr lang="en-US" sz="2400" b="0" u="sng"/>
          </a:p>
          <a:p>
            <a:pPr lvl="1" algn="ctr"/>
            <a:r>
              <a:rPr lang="en-US" sz="2400" b="0"/>
              <a:t> </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8" name="Rectangle: Rounded Corners 7">
            <a:extLst>
              <a:ext uri="{FF2B5EF4-FFF2-40B4-BE49-F238E27FC236}">
                <a16:creationId xmlns:a16="http://schemas.microsoft.com/office/drawing/2014/main" id="{82D55318-580F-9DC4-9CA8-D6C0DB6DCD9A}"/>
              </a:ext>
            </a:extLst>
          </p:cNvPr>
          <p:cNvSpPr/>
          <p:nvPr/>
        </p:nvSpPr>
        <p:spPr bwMode="auto">
          <a:xfrm>
            <a:off x="2514600" y="4276891"/>
            <a:ext cx="8153400" cy="2037555"/>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b="0" u="sng"/>
              <a:t>The ugly</a:t>
            </a:r>
          </a:p>
          <a:p>
            <a:pPr algn="ctr"/>
            <a:endParaRPr lang="en-US" sz="2400" b="0"/>
          </a:p>
          <a:p>
            <a:pPr lvl="1" algn="ctr"/>
            <a:r>
              <a:rPr lang="en-US" sz="2400" b="0"/>
              <a:t> Can lead to starvation!</a:t>
            </a:r>
          </a:p>
          <a:p>
            <a:pPr lvl="1" algn="ctr"/>
            <a:endParaRPr lang="en-US" sz="2400" b="0"/>
          </a:p>
          <a:p>
            <a:pPr lvl="1" algn="ctr"/>
            <a:r>
              <a:rPr lang="en-US" sz="2400" b="0"/>
              <a:t>Requires knowing duration of job </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5328487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8215-3E84-B4BF-EF6E-279D942AD777}"/>
              </a:ext>
            </a:extLst>
          </p:cNvPr>
          <p:cNvSpPr>
            <a:spLocks noGrp="1"/>
          </p:cNvSpPr>
          <p:nvPr>
            <p:ph type="title"/>
          </p:nvPr>
        </p:nvSpPr>
        <p:spPr/>
        <p:txBody>
          <a:bodyPr/>
          <a:lstStyle/>
          <a:p>
            <a:r>
              <a:rPr lang="en-US" dirty="0"/>
              <a:t>Taking a step back</a:t>
            </a:r>
          </a:p>
        </p:txBody>
      </p:sp>
      <p:graphicFrame>
        <p:nvGraphicFramePr>
          <p:cNvPr id="4" name="Table 4">
            <a:extLst>
              <a:ext uri="{FF2B5EF4-FFF2-40B4-BE49-F238E27FC236}">
                <a16:creationId xmlns:a16="http://schemas.microsoft.com/office/drawing/2014/main" id="{A4C86A4E-A68B-F47E-991F-6E68AE7A7FDF}"/>
              </a:ext>
            </a:extLst>
          </p:cNvPr>
          <p:cNvGraphicFramePr>
            <a:graphicFrameLocks noGrp="1"/>
          </p:cNvGraphicFramePr>
          <p:nvPr>
            <p:ph idx="1"/>
            <p:extLst>
              <p:ext uri="{D42A27DB-BD31-4B8C-83A1-F6EECF244321}">
                <p14:modId xmlns:p14="http://schemas.microsoft.com/office/powerpoint/2010/main" val="2160220579"/>
              </p:ext>
            </p:extLst>
          </p:nvPr>
        </p:nvGraphicFramePr>
        <p:xfrm>
          <a:off x="1981200" y="1219200"/>
          <a:ext cx="8453120" cy="3754120"/>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3630885568"/>
                    </a:ext>
                  </a:extLst>
                </a:gridCol>
                <a:gridCol w="2113280">
                  <a:extLst>
                    <a:ext uri="{9D8B030D-6E8A-4147-A177-3AD203B41FA5}">
                      <a16:colId xmlns:a16="http://schemas.microsoft.com/office/drawing/2014/main" val="664523570"/>
                    </a:ext>
                  </a:extLst>
                </a:gridCol>
                <a:gridCol w="2113280">
                  <a:extLst>
                    <a:ext uri="{9D8B030D-6E8A-4147-A177-3AD203B41FA5}">
                      <a16:colId xmlns:a16="http://schemas.microsoft.com/office/drawing/2014/main" val="3646623971"/>
                    </a:ext>
                  </a:extLst>
                </a:gridCol>
                <a:gridCol w="2113280">
                  <a:extLst>
                    <a:ext uri="{9D8B030D-6E8A-4147-A177-3AD203B41FA5}">
                      <a16:colId xmlns:a16="http://schemas.microsoft.com/office/drawing/2014/main" val="3635761700"/>
                    </a:ext>
                  </a:extLst>
                </a:gridCol>
              </a:tblGrid>
              <a:tr h="370840">
                <a:tc>
                  <a:txBody>
                    <a:bodyPr/>
                    <a:lstStyle/>
                    <a:p>
                      <a:pPr algn="ctr"/>
                      <a:r>
                        <a:rPr lang="en-US" dirty="0"/>
                        <a:t>Property</a:t>
                      </a:r>
                    </a:p>
                  </a:txBody>
                  <a:tcPr/>
                </a:tc>
                <a:tc>
                  <a:txBody>
                    <a:bodyPr/>
                    <a:lstStyle/>
                    <a:p>
                      <a:pPr algn="ctr"/>
                      <a:r>
                        <a:rPr lang="en-US" dirty="0"/>
                        <a:t>FCFS</a:t>
                      </a:r>
                    </a:p>
                  </a:txBody>
                  <a:tcPr/>
                </a:tc>
                <a:tc>
                  <a:txBody>
                    <a:bodyPr/>
                    <a:lstStyle/>
                    <a:p>
                      <a:pPr algn="ctr"/>
                      <a:r>
                        <a:rPr lang="en-US" dirty="0"/>
                        <a:t>SJF</a:t>
                      </a:r>
                    </a:p>
                  </a:txBody>
                  <a:tcPr/>
                </a:tc>
                <a:tc>
                  <a:txBody>
                    <a:bodyPr/>
                    <a:lstStyle/>
                    <a:p>
                      <a:pPr algn="ctr"/>
                      <a:r>
                        <a:rPr lang="en-US" dirty="0"/>
                        <a:t>STCF</a:t>
                      </a:r>
                    </a:p>
                  </a:txBody>
                  <a:tcPr/>
                </a:tc>
                <a:extLst>
                  <a:ext uri="{0D108BD9-81ED-4DB2-BD59-A6C34878D82A}">
                    <a16:rowId xmlns:a16="http://schemas.microsoft.com/office/drawing/2014/main" val="161956350"/>
                  </a:ext>
                </a:extLst>
              </a:tr>
              <a:tr h="370840">
                <a:tc>
                  <a:txBody>
                    <a:bodyPr/>
                    <a:lstStyle/>
                    <a:p>
                      <a:pPr algn="ctr"/>
                      <a:r>
                        <a:rPr lang="en-US" dirty="0" err="1"/>
                        <a:t>Optimise</a:t>
                      </a:r>
                      <a:r>
                        <a:rPr lang="en-US" dirty="0"/>
                        <a:t> Average Completion Time</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651786244"/>
                  </a:ext>
                </a:extLst>
              </a:tr>
              <a:tr h="370840">
                <a:tc>
                  <a:txBody>
                    <a:bodyPr/>
                    <a:lstStyle/>
                    <a:p>
                      <a:pPr algn="ctr"/>
                      <a:r>
                        <a:rPr lang="en-US" dirty="0"/>
                        <a:t>Prevent Starvation</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65441256"/>
                  </a:ext>
                </a:extLst>
              </a:tr>
              <a:tr h="370840">
                <a:tc>
                  <a:txBody>
                    <a:bodyPr/>
                    <a:lstStyle/>
                    <a:p>
                      <a:pPr algn="ctr"/>
                      <a:r>
                        <a:rPr lang="en-US" dirty="0"/>
                        <a:t>Prevent</a:t>
                      </a:r>
                    </a:p>
                    <a:p>
                      <a:pPr algn="ctr"/>
                      <a:r>
                        <a:rPr lang="en-US" dirty="0"/>
                        <a:t>Convoy Effect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43501791"/>
                  </a:ext>
                </a:extLst>
              </a:tr>
              <a:tr h="370840">
                <a:tc>
                  <a:txBody>
                    <a:bodyPr/>
                    <a:lstStyle/>
                    <a:p>
                      <a:pPr algn="ctr"/>
                      <a:r>
                        <a:rPr lang="en-US" dirty="0"/>
                        <a:t>Psychic Skills Not Needed</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45457379"/>
                  </a:ext>
                </a:extLst>
              </a:tr>
            </a:tbl>
          </a:graphicData>
        </a:graphic>
      </p:graphicFrame>
      <p:pic>
        <p:nvPicPr>
          <p:cNvPr id="6" name="Graphic 5" descr="Checkmark with solid fill">
            <a:extLst>
              <a:ext uri="{FF2B5EF4-FFF2-40B4-BE49-F238E27FC236}">
                <a16:creationId xmlns:a16="http://schemas.microsoft.com/office/drawing/2014/main" id="{500B0F02-6A9D-E120-F306-E38CB753EC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1752600"/>
            <a:ext cx="685800" cy="685800"/>
          </a:xfrm>
          <a:prstGeom prst="rect">
            <a:avLst/>
          </a:prstGeom>
        </p:spPr>
      </p:pic>
      <p:pic>
        <p:nvPicPr>
          <p:cNvPr id="8" name="Graphic 7" descr="Checkmark with solid fill">
            <a:extLst>
              <a:ext uri="{FF2B5EF4-FFF2-40B4-BE49-F238E27FC236}">
                <a16:creationId xmlns:a16="http://schemas.microsoft.com/office/drawing/2014/main" id="{DEE0EB30-11F1-B788-1ECD-ADDACF1E9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800" y="1752600"/>
            <a:ext cx="685800" cy="685800"/>
          </a:xfrm>
          <a:prstGeom prst="rect">
            <a:avLst/>
          </a:prstGeom>
        </p:spPr>
      </p:pic>
      <p:pic>
        <p:nvPicPr>
          <p:cNvPr id="3" name="Graphic 2" descr="Checkmark with solid fill">
            <a:extLst>
              <a:ext uri="{FF2B5EF4-FFF2-40B4-BE49-F238E27FC236}">
                <a16:creationId xmlns:a16="http://schemas.microsoft.com/office/drawing/2014/main" id="{5857A660-5600-B467-68C4-201A8732A6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0" y="2753360"/>
            <a:ext cx="685800" cy="685800"/>
          </a:xfrm>
          <a:prstGeom prst="rect">
            <a:avLst/>
          </a:prstGeom>
        </p:spPr>
      </p:pic>
      <p:pic>
        <p:nvPicPr>
          <p:cNvPr id="5" name="Graphic 4" descr="Checkmark with solid fill">
            <a:extLst>
              <a:ext uri="{FF2B5EF4-FFF2-40B4-BE49-F238E27FC236}">
                <a16:creationId xmlns:a16="http://schemas.microsoft.com/office/drawing/2014/main" id="{C4B18705-E165-4F62-E035-9843D3A96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800" y="3505200"/>
            <a:ext cx="685800" cy="685800"/>
          </a:xfrm>
          <a:prstGeom prst="rect">
            <a:avLst/>
          </a:prstGeom>
        </p:spPr>
      </p:pic>
      <p:pic>
        <p:nvPicPr>
          <p:cNvPr id="9" name="Graphic 8" descr="Checkmark with solid fill">
            <a:extLst>
              <a:ext uri="{FF2B5EF4-FFF2-40B4-BE49-F238E27FC236}">
                <a16:creationId xmlns:a16="http://schemas.microsoft.com/office/drawing/2014/main" id="{2FAA0088-62AD-97F8-4D4F-98E625E06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0" y="4310643"/>
            <a:ext cx="685800" cy="685800"/>
          </a:xfrm>
          <a:prstGeom prst="rect">
            <a:avLst/>
          </a:prstGeom>
        </p:spPr>
      </p:pic>
      <p:sp>
        <p:nvSpPr>
          <p:cNvPr id="11" name="TextBox 10">
            <a:extLst>
              <a:ext uri="{FF2B5EF4-FFF2-40B4-BE49-F238E27FC236}">
                <a16:creationId xmlns:a16="http://schemas.microsoft.com/office/drawing/2014/main" id="{FDF24230-82F7-25C0-B846-AEDC9974CE9B}"/>
              </a:ext>
            </a:extLst>
          </p:cNvPr>
          <p:cNvSpPr txBox="1"/>
          <p:nvPr/>
        </p:nvSpPr>
        <p:spPr>
          <a:xfrm>
            <a:off x="3200400" y="5332376"/>
            <a:ext cx="6094948" cy="1200329"/>
          </a:xfrm>
          <a:prstGeom prst="rect">
            <a:avLst/>
          </a:prstGeom>
          <a:noFill/>
        </p:spPr>
        <p:txBody>
          <a:bodyPr wrap="square">
            <a:spAutoFit/>
          </a:bodyPr>
          <a:lstStyle/>
          <a:p>
            <a:pPr algn="ctr"/>
            <a:r>
              <a:rPr lang="en-US" sz="2400" b="0" dirty="0">
                <a:latin typeface="+mn-lt"/>
              </a:rPr>
              <a:t>Can we design a non-psychic, starvation-free scheduler with good response time?</a:t>
            </a:r>
          </a:p>
        </p:txBody>
      </p:sp>
    </p:spTree>
    <p:extLst>
      <p:ext uri="{BB962C8B-B14F-4D97-AF65-F5344CB8AC3E}">
        <p14:creationId xmlns:p14="http://schemas.microsoft.com/office/powerpoint/2010/main" val="41271786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16B9-7C47-E8E6-E059-D0CF481D2182}"/>
              </a:ext>
            </a:extLst>
          </p:cNvPr>
          <p:cNvSpPr>
            <a:spLocks noGrp="1"/>
          </p:cNvSpPr>
          <p:nvPr>
            <p:ph type="title"/>
          </p:nvPr>
        </p:nvSpPr>
        <p:spPr/>
        <p:txBody>
          <a:bodyPr/>
          <a:lstStyle/>
          <a:p>
            <a:r>
              <a:rPr lang="en-US" dirty="0"/>
              <a:t>Round-Robin Scheduling</a:t>
            </a:r>
          </a:p>
        </p:txBody>
      </p:sp>
      <p:sp>
        <p:nvSpPr>
          <p:cNvPr id="3" name="Content Placeholder 2">
            <a:extLst>
              <a:ext uri="{FF2B5EF4-FFF2-40B4-BE49-F238E27FC236}">
                <a16:creationId xmlns:a16="http://schemas.microsoft.com/office/drawing/2014/main" id="{BE71B85D-FCB5-9458-38DA-D6AEA28CB9F5}"/>
              </a:ext>
            </a:extLst>
          </p:cNvPr>
          <p:cNvSpPr>
            <a:spLocks noGrp="1"/>
          </p:cNvSpPr>
          <p:nvPr>
            <p:ph idx="1"/>
          </p:nvPr>
        </p:nvSpPr>
        <p:spPr>
          <a:xfrm>
            <a:off x="812800" y="1676400"/>
            <a:ext cx="10566400" cy="4343400"/>
          </a:xfrm>
        </p:spPr>
        <p:txBody>
          <a:bodyPr/>
          <a:lstStyle/>
          <a:p>
            <a:pPr marL="0" indent="0" algn="ctr">
              <a:buNone/>
            </a:pPr>
            <a:r>
              <a:rPr lang="en-US" b="0" i="0" u="none" strike="noStrike" baseline="0" dirty="0"/>
              <a:t>RR runs a job for a </a:t>
            </a:r>
            <a:r>
              <a:rPr lang="en-US" b="1" i="0" u="none" strike="noStrike" baseline="0" dirty="0"/>
              <a:t>time slice </a:t>
            </a:r>
          </a:p>
          <a:p>
            <a:pPr marL="0" indent="0" algn="ctr">
              <a:buNone/>
            </a:pPr>
            <a:r>
              <a:rPr lang="en-US" b="0" i="0" u="none" strike="noStrike" baseline="0" dirty="0"/>
              <a:t>(a </a:t>
            </a:r>
            <a:r>
              <a:rPr lang="en-US" i="0" u="none" strike="noStrike" baseline="0" dirty="0">
                <a:solidFill>
                  <a:schemeClr val="accent1"/>
                </a:solidFill>
              </a:rPr>
              <a:t>scheduling quantum</a:t>
            </a:r>
            <a:r>
              <a:rPr lang="en-US" b="0" i="0" u="none" strike="noStrike" baseline="0" dirty="0"/>
              <a:t>)</a:t>
            </a:r>
          </a:p>
          <a:p>
            <a:pPr marL="0" indent="0" algn="ctr">
              <a:buNone/>
            </a:pPr>
            <a:endParaRPr lang="en-US" dirty="0"/>
          </a:p>
          <a:p>
            <a:pPr marL="0" indent="0" algn="ctr">
              <a:buNone/>
            </a:pPr>
            <a:r>
              <a:rPr lang="en-US" dirty="0"/>
              <a:t>Once time slice over, </a:t>
            </a:r>
          </a:p>
          <a:p>
            <a:pPr marL="0" indent="0" algn="ctr">
              <a:buNone/>
            </a:pPr>
            <a:r>
              <a:rPr lang="en-US" dirty="0"/>
              <a:t>Switch to next job in ready queue.</a:t>
            </a:r>
          </a:p>
          <a:p>
            <a:pPr marL="0" indent="0" algn="ctr">
              <a:buNone/>
            </a:pPr>
            <a:r>
              <a:rPr lang="en-US" dirty="0"/>
              <a:t>=&gt; Called </a:t>
            </a:r>
            <a:r>
              <a:rPr lang="en-US" dirty="0">
                <a:solidFill>
                  <a:schemeClr val="accent1"/>
                </a:solidFill>
              </a:rPr>
              <a:t>time-slicing</a:t>
            </a:r>
          </a:p>
        </p:txBody>
      </p:sp>
    </p:spTree>
    <p:extLst>
      <p:ext uri="{BB962C8B-B14F-4D97-AF65-F5344CB8AC3E}">
        <p14:creationId xmlns:p14="http://schemas.microsoft.com/office/powerpoint/2010/main" val="26131132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1600200" y="685800"/>
            <a:ext cx="8915400" cy="5943600"/>
          </a:xfrm>
        </p:spPr>
        <p:txBody>
          <a:bodyPr>
            <a:normAutofit/>
          </a:bodyPr>
          <a:lstStyle/>
          <a:p>
            <a:pPr>
              <a:lnSpc>
                <a:spcPct val="80000"/>
              </a:lnSpc>
              <a:buNone/>
              <a:tabLst>
                <a:tab pos="576263" algn="l"/>
                <a:tab pos="914400" algn="l"/>
                <a:tab pos="1252538" algn="l"/>
                <a:tab pos="1603375" algn="l"/>
                <a:tab pos="4171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Writer()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while ((AW + AR) &gt; 0) {	</a:t>
            </a:r>
            <a:r>
              <a:rPr lang="en-US" altLang="ko-KR" sz="2000" b="1" dirty="0">
                <a:solidFill>
                  <a:schemeClr val="accent2"/>
                </a:solidFill>
                <a:latin typeface="Courier New" charset="0"/>
                <a:ea typeface="굴림" charset="0"/>
                <a:cs typeface="굴림" charset="0"/>
              </a:rPr>
              <a:t>// Is it safe to write?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Active users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read/write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ReadWrite</a:t>
            </a:r>
            <a:r>
              <a:rPr lang="en-US" altLang="ko-KR" sz="2000" b="1" dirty="0">
                <a:solidFill>
                  <a:schemeClr val="hlink"/>
                </a:solidFill>
                <a:latin typeface="Courier New" charset="0"/>
                <a:ea typeface="굴림" charset="0"/>
                <a:cs typeface="굴림" charset="0"/>
              </a:rPr>
              <a:t>);</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(WW &gt; 0){	</a:t>
            </a:r>
            <a:r>
              <a:rPr lang="en-US" altLang="ko-KR" sz="2000" b="1" dirty="0">
                <a:solidFill>
                  <a:schemeClr val="accent2"/>
                </a:solidFill>
                <a:latin typeface="Courier New" charset="0"/>
                <a:ea typeface="굴림" charset="0"/>
                <a:cs typeface="굴림" charset="0"/>
              </a:rPr>
              <a:t>// Give priority to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else if (WR &gt; 0) {	</a:t>
            </a:r>
            <a:r>
              <a:rPr lang="en-US" altLang="ko-KR" sz="2000" b="1" dirty="0">
                <a:solidFill>
                  <a:schemeClr val="accent2"/>
                </a:solidFill>
                <a:latin typeface="Courier New" charset="0"/>
                <a:ea typeface="굴림" charset="0"/>
                <a:cs typeface="굴림" charset="0"/>
              </a:rPr>
              <a:t>// Otherwise, wake reader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cond_broadcast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all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dirty="0">
              <a:latin typeface="Helvetica" charset="0"/>
              <a:ea typeface="굴림" charset="0"/>
              <a:cs typeface="굴림" charset="0"/>
            </a:endParaRPr>
          </a:p>
          <a:p>
            <a:pPr>
              <a:lnSpc>
                <a:spcPct val="80000"/>
              </a:lnSpc>
              <a:tabLst>
                <a:tab pos="576263" algn="l"/>
                <a:tab pos="914400" algn="l"/>
                <a:tab pos="1252538" algn="l"/>
                <a:tab pos="1603375" algn="l"/>
                <a:tab pos="4171950" algn="l"/>
              </a:tabLst>
            </a:pPr>
            <a:endParaRPr lang="en-US" altLang="ko-KR" dirty="0">
              <a:latin typeface="Helvetica" charset="0"/>
              <a:ea typeface="굴림" charset="0"/>
              <a:cs typeface="굴림" charset="0"/>
            </a:endParaRPr>
          </a:p>
        </p:txBody>
      </p:sp>
      <p:sp>
        <p:nvSpPr>
          <p:cNvPr id="54275" name="Rectangle 2"/>
          <p:cNvSpPr>
            <a:spLocks noGrp="1" noChangeArrowheads="1"/>
          </p:cNvSpPr>
          <p:nvPr>
            <p:ph type="title"/>
          </p:nvPr>
        </p:nvSpPr>
        <p:spPr/>
        <p:txBody>
          <a:bodyPr/>
          <a:lstStyle/>
          <a:p>
            <a:r>
              <a:rPr lang="en-US" altLang="ko-KR" dirty="0">
                <a:ea typeface="굴림" charset="0"/>
                <a:cs typeface="굴림" charset="0"/>
              </a:rPr>
              <a:t>Code for a Writer</a:t>
            </a:r>
          </a:p>
        </p:txBody>
      </p:sp>
    </p:spTree>
    <p:extLst>
      <p:ext uri="{BB962C8B-B14F-4D97-AF65-F5344CB8AC3E}">
        <p14:creationId xmlns:p14="http://schemas.microsoft.com/office/powerpoint/2010/main" val="2154031337"/>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53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68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24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spTree>
    <p:extLst>
      <p:ext uri="{BB962C8B-B14F-4D97-AF65-F5344CB8AC3E}">
        <p14:creationId xmlns:p14="http://schemas.microsoft.com/office/powerpoint/2010/main" val="36299153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53 =&gt; 33</a:t>
            </a:r>
            <a:br>
              <a:rPr lang="en-US" altLang="ko-KR" dirty="0">
                <a:solidFill>
                  <a:schemeClr val="accent1"/>
                </a:solidFill>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68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24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spTree>
    <p:extLst>
      <p:ext uri="{BB962C8B-B14F-4D97-AF65-F5344CB8AC3E}">
        <p14:creationId xmlns:p14="http://schemas.microsoft.com/office/powerpoint/2010/main" val="178624317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33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8 =&gt; 0</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68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24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grpSp>
        <p:nvGrpSpPr>
          <p:cNvPr id="2" name="Group 1">
            <a:extLst>
              <a:ext uri="{FF2B5EF4-FFF2-40B4-BE49-F238E27FC236}">
                <a16:creationId xmlns:a16="http://schemas.microsoft.com/office/drawing/2014/main" id="{DB75D6D1-C66E-593E-646A-C5A911C13976}"/>
              </a:ext>
            </a:extLst>
          </p:cNvPr>
          <p:cNvGrpSpPr/>
          <p:nvPr/>
        </p:nvGrpSpPr>
        <p:grpSpPr>
          <a:xfrm>
            <a:off x="2732749" y="4114800"/>
            <a:ext cx="1141576" cy="977622"/>
            <a:chOff x="3612002" y="2452688"/>
            <a:chExt cx="709554" cy="977622"/>
          </a:xfrm>
          <a:solidFill>
            <a:srgbClr val="92D050"/>
          </a:solidFill>
        </p:grpSpPr>
        <p:sp>
          <p:nvSpPr>
            <p:cNvPr id="3" name="Rectangle 7">
              <a:extLst>
                <a:ext uri="{FF2B5EF4-FFF2-40B4-BE49-F238E27FC236}">
                  <a16:creationId xmlns:a16="http://schemas.microsoft.com/office/drawing/2014/main" id="{2ACCCED4-E724-9A6B-F2A7-E6893375D00B}"/>
                </a:ext>
              </a:extLst>
            </p:cNvPr>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4" name="Text Box 18">
              <a:extLst>
                <a:ext uri="{FF2B5EF4-FFF2-40B4-BE49-F238E27FC236}">
                  <a16:creationId xmlns:a16="http://schemas.microsoft.com/office/drawing/2014/main" id="{9C0DBF4A-B9AF-3473-6D76-BE4A4B7D22A9}"/>
                </a:ext>
              </a:extLst>
            </p:cNvPr>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spTree>
    <p:extLst>
      <p:ext uri="{BB962C8B-B14F-4D97-AF65-F5344CB8AC3E}">
        <p14:creationId xmlns:p14="http://schemas.microsoft.com/office/powerpoint/2010/main" val="186738219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33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0</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68 =&gt; 48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24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grpSp>
        <p:nvGrpSpPr>
          <p:cNvPr id="2" name="Group 1">
            <a:extLst>
              <a:ext uri="{FF2B5EF4-FFF2-40B4-BE49-F238E27FC236}">
                <a16:creationId xmlns:a16="http://schemas.microsoft.com/office/drawing/2014/main" id="{DB75D6D1-C66E-593E-646A-C5A911C13976}"/>
              </a:ext>
            </a:extLst>
          </p:cNvPr>
          <p:cNvGrpSpPr/>
          <p:nvPr/>
        </p:nvGrpSpPr>
        <p:grpSpPr>
          <a:xfrm>
            <a:off x="2732749" y="4114800"/>
            <a:ext cx="1141576" cy="977622"/>
            <a:chOff x="3612002" y="2452688"/>
            <a:chExt cx="709554" cy="977622"/>
          </a:xfrm>
          <a:solidFill>
            <a:srgbClr val="92D050"/>
          </a:solidFill>
        </p:grpSpPr>
        <p:sp>
          <p:nvSpPr>
            <p:cNvPr id="3" name="Rectangle 7">
              <a:extLst>
                <a:ext uri="{FF2B5EF4-FFF2-40B4-BE49-F238E27FC236}">
                  <a16:creationId xmlns:a16="http://schemas.microsoft.com/office/drawing/2014/main" id="{2ACCCED4-E724-9A6B-F2A7-E6893375D00B}"/>
                </a:ext>
              </a:extLst>
            </p:cNvPr>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4" name="Text Box 18">
              <a:extLst>
                <a:ext uri="{FF2B5EF4-FFF2-40B4-BE49-F238E27FC236}">
                  <a16:creationId xmlns:a16="http://schemas.microsoft.com/office/drawing/2014/main" id="{9C0DBF4A-B9AF-3473-6D76-BE4A4B7D22A9}"/>
                </a:ext>
              </a:extLst>
            </p:cNvPr>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grpSp>
        <p:nvGrpSpPr>
          <p:cNvPr id="5" name="Group 4">
            <a:extLst>
              <a:ext uri="{FF2B5EF4-FFF2-40B4-BE49-F238E27FC236}">
                <a16:creationId xmlns:a16="http://schemas.microsoft.com/office/drawing/2014/main" id="{5A2DC124-BC8E-6828-2DB3-9724711A12F2}"/>
              </a:ext>
            </a:extLst>
          </p:cNvPr>
          <p:cNvGrpSpPr/>
          <p:nvPr/>
        </p:nvGrpSpPr>
        <p:grpSpPr>
          <a:xfrm>
            <a:off x="3637727" y="4122815"/>
            <a:ext cx="1216207" cy="977622"/>
            <a:chOff x="4177962" y="2452688"/>
            <a:chExt cx="755941" cy="977622"/>
          </a:xfrm>
          <a:solidFill>
            <a:srgbClr val="FF99FF"/>
          </a:solidFill>
        </p:grpSpPr>
        <p:sp>
          <p:nvSpPr>
            <p:cNvPr id="6" name="Rectangle 8">
              <a:extLst>
                <a:ext uri="{FF2B5EF4-FFF2-40B4-BE49-F238E27FC236}">
                  <a16:creationId xmlns:a16="http://schemas.microsoft.com/office/drawing/2014/main" id="{C8A42BC5-0E33-5F29-14CD-B1E62EB24B10}"/>
                </a:ext>
              </a:extLst>
            </p:cNvPr>
            <p:cNvSpPr>
              <a:spLocks noChangeArrowheads="1"/>
            </p:cNvSpPr>
            <p:nvPr/>
          </p:nvSpPr>
          <p:spPr bwMode="auto">
            <a:xfrm>
              <a:off x="417796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7" name="Text Box 19">
              <a:extLst>
                <a:ext uri="{FF2B5EF4-FFF2-40B4-BE49-F238E27FC236}">
                  <a16:creationId xmlns:a16="http://schemas.microsoft.com/office/drawing/2014/main" id="{FC4C915B-3E07-FF43-E68F-5B1D734740AF}"/>
                </a:ext>
              </a:extLst>
            </p:cNvPr>
            <p:cNvSpPr txBox="1">
              <a:spLocks noChangeArrowheads="1"/>
            </p:cNvSpPr>
            <p:nvPr/>
          </p:nvSpPr>
          <p:spPr bwMode="auto">
            <a:xfrm>
              <a:off x="4602914" y="3060978"/>
              <a:ext cx="330989"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48</a:t>
              </a:r>
            </a:p>
          </p:txBody>
        </p:sp>
      </p:grpSp>
    </p:spTree>
    <p:extLst>
      <p:ext uri="{BB962C8B-B14F-4D97-AF65-F5344CB8AC3E}">
        <p14:creationId xmlns:p14="http://schemas.microsoft.com/office/powerpoint/2010/main" val="15191984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33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0</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48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24 =&gt; 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grpSp>
        <p:nvGrpSpPr>
          <p:cNvPr id="2" name="Group 1">
            <a:extLst>
              <a:ext uri="{FF2B5EF4-FFF2-40B4-BE49-F238E27FC236}">
                <a16:creationId xmlns:a16="http://schemas.microsoft.com/office/drawing/2014/main" id="{DB75D6D1-C66E-593E-646A-C5A911C13976}"/>
              </a:ext>
            </a:extLst>
          </p:cNvPr>
          <p:cNvGrpSpPr/>
          <p:nvPr/>
        </p:nvGrpSpPr>
        <p:grpSpPr>
          <a:xfrm>
            <a:off x="2732749" y="4114800"/>
            <a:ext cx="1141576" cy="977622"/>
            <a:chOff x="3612002" y="2452688"/>
            <a:chExt cx="709554" cy="977622"/>
          </a:xfrm>
          <a:solidFill>
            <a:srgbClr val="92D050"/>
          </a:solidFill>
        </p:grpSpPr>
        <p:sp>
          <p:nvSpPr>
            <p:cNvPr id="3" name="Rectangle 7">
              <a:extLst>
                <a:ext uri="{FF2B5EF4-FFF2-40B4-BE49-F238E27FC236}">
                  <a16:creationId xmlns:a16="http://schemas.microsoft.com/office/drawing/2014/main" id="{2ACCCED4-E724-9A6B-F2A7-E6893375D00B}"/>
                </a:ext>
              </a:extLst>
            </p:cNvPr>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4" name="Text Box 18">
              <a:extLst>
                <a:ext uri="{FF2B5EF4-FFF2-40B4-BE49-F238E27FC236}">
                  <a16:creationId xmlns:a16="http://schemas.microsoft.com/office/drawing/2014/main" id="{9C0DBF4A-B9AF-3473-6D76-BE4A4B7D22A9}"/>
                </a:ext>
              </a:extLst>
            </p:cNvPr>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grpSp>
        <p:nvGrpSpPr>
          <p:cNvPr id="5" name="Group 4">
            <a:extLst>
              <a:ext uri="{FF2B5EF4-FFF2-40B4-BE49-F238E27FC236}">
                <a16:creationId xmlns:a16="http://schemas.microsoft.com/office/drawing/2014/main" id="{5A2DC124-BC8E-6828-2DB3-9724711A12F2}"/>
              </a:ext>
            </a:extLst>
          </p:cNvPr>
          <p:cNvGrpSpPr/>
          <p:nvPr/>
        </p:nvGrpSpPr>
        <p:grpSpPr>
          <a:xfrm>
            <a:off x="3637727" y="4122815"/>
            <a:ext cx="1216207" cy="977622"/>
            <a:chOff x="4177962" y="2452688"/>
            <a:chExt cx="755941" cy="977622"/>
          </a:xfrm>
          <a:solidFill>
            <a:srgbClr val="FF99FF"/>
          </a:solidFill>
        </p:grpSpPr>
        <p:sp>
          <p:nvSpPr>
            <p:cNvPr id="6" name="Rectangle 8">
              <a:extLst>
                <a:ext uri="{FF2B5EF4-FFF2-40B4-BE49-F238E27FC236}">
                  <a16:creationId xmlns:a16="http://schemas.microsoft.com/office/drawing/2014/main" id="{C8A42BC5-0E33-5F29-14CD-B1E62EB24B10}"/>
                </a:ext>
              </a:extLst>
            </p:cNvPr>
            <p:cNvSpPr>
              <a:spLocks noChangeArrowheads="1"/>
            </p:cNvSpPr>
            <p:nvPr/>
          </p:nvSpPr>
          <p:spPr bwMode="auto">
            <a:xfrm>
              <a:off x="417796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7" name="Text Box 19">
              <a:extLst>
                <a:ext uri="{FF2B5EF4-FFF2-40B4-BE49-F238E27FC236}">
                  <a16:creationId xmlns:a16="http://schemas.microsoft.com/office/drawing/2014/main" id="{FC4C915B-3E07-FF43-E68F-5B1D734740AF}"/>
                </a:ext>
              </a:extLst>
            </p:cNvPr>
            <p:cNvSpPr txBox="1">
              <a:spLocks noChangeArrowheads="1"/>
            </p:cNvSpPr>
            <p:nvPr/>
          </p:nvSpPr>
          <p:spPr bwMode="auto">
            <a:xfrm>
              <a:off x="4602914" y="3060978"/>
              <a:ext cx="330989"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48</a:t>
              </a:r>
            </a:p>
          </p:txBody>
        </p:sp>
      </p:grpSp>
      <p:sp>
        <p:nvSpPr>
          <p:cNvPr id="10" name="Rectangle 9">
            <a:extLst>
              <a:ext uri="{FF2B5EF4-FFF2-40B4-BE49-F238E27FC236}">
                <a16:creationId xmlns:a16="http://schemas.microsoft.com/office/drawing/2014/main" id="{8EBAD4F1-B36F-BDE6-7C6A-BE124B3BC524}"/>
              </a:ext>
            </a:extLst>
          </p:cNvPr>
          <p:cNvSpPr>
            <a:spLocks noChangeArrowheads="1"/>
          </p:cNvSpPr>
          <p:nvPr/>
        </p:nvSpPr>
        <p:spPr bwMode="auto">
          <a:xfrm>
            <a:off x="4545125" y="4114800"/>
            <a:ext cx="907403"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11" name="Text Box 20">
            <a:extLst>
              <a:ext uri="{FF2B5EF4-FFF2-40B4-BE49-F238E27FC236}">
                <a16:creationId xmlns:a16="http://schemas.microsoft.com/office/drawing/2014/main" id="{2F846AA8-EAC8-001E-4E33-3CC1D6F35933}"/>
              </a:ext>
            </a:extLst>
          </p:cNvPr>
          <p:cNvSpPr txBox="1">
            <a:spLocks noChangeArrowheads="1"/>
          </p:cNvSpPr>
          <p:nvPr/>
        </p:nvSpPr>
        <p:spPr bwMode="auto">
          <a:xfrm>
            <a:off x="5311906" y="4723090"/>
            <a:ext cx="53091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68</a:t>
            </a:r>
          </a:p>
        </p:txBody>
      </p:sp>
    </p:spTree>
    <p:extLst>
      <p:ext uri="{BB962C8B-B14F-4D97-AF65-F5344CB8AC3E}">
        <p14:creationId xmlns:p14="http://schemas.microsoft.com/office/powerpoint/2010/main" val="39821647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33 =&gt; 13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0</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48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grpSp>
        <p:nvGrpSpPr>
          <p:cNvPr id="2" name="Group 1">
            <a:extLst>
              <a:ext uri="{FF2B5EF4-FFF2-40B4-BE49-F238E27FC236}">
                <a16:creationId xmlns:a16="http://schemas.microsoft.com/office/drawing/2014/main" id="{DB75D6D1-C66E-593E-646A-C5A911C13976}"/>
              </a:ext>
            </a:extLst>
          </p:cNvPr>
          <p:cNvGrpSpPr/>
          <p:nvPr/>
        </p:nvGrpSpPr>
        <p:grpSpPr>
          <a:xfrm>
            <a:off x="2732749" y="4114800"/>
            <a:ext cx="1141576" cy="977622"/>
            <a:chOff x="3612002" y="2452688"/>
            <a:chExt cx="709554" cy="977622"/>
          </a:xfrm>
          <a:solidFill>
            <a:srgbClr val="92D050"/>
          </a:solidFill>
        </p:grpSpPr>
        <p:sp>
          <p:nvSpPr>
            <p:cNvPr id="3" name="Rectangle 7">
              <a:extLst>
                <a:ext uri="{FF2B5EF4-FFF2-40B4-BE49-F238E27FC236}">
                  <a16:creationId xmlns:a16="http://schemas.microsoft.com/office/drawing/2014/main" id="{2ACCCED4-E724-9A6B-F2A7-E6893375D00B}"/>
                </a:ext>
              </a:extLst>
            </p:cNvPr>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4" name="Text Box 18">
              <a:extLst>
                <a:ext uri="{FF2B5EF4-FFF2-40B4-BE49-F238E27FC236}">
                  <a16:creationId xmlns:a16="http://schemas.microsoft.com/office/drawing/2014/main" id="{9C0DBF4A-B9AF-3473-6D76-BE4A4B7D22A9}"/>
                </a:ext>
              </a:extLst>
            </p:cNvPr>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grpSp>
        <p:nvGrpSpPr>
          <p:cNvPr id="5" name="Group 4">
            <a:extLst>
              <a:ext uri="{FF2B5EF4-FFF2-40B4-BE49-F238E27FC236}">
                <a16:creationId xmlns:a16="http://schemas.microsoft.com/office/drawing/2014/main" id="{5A2DC124-BC8E-6828-2DB3-9724711A12F2}"/>
              </a:ext>
            </a:extLst>
          </p:cNvPr>
          <p:cNvGrpSpPr/>
          <p:nvPr/>
        </p:nvGrpSpPr>
        <p:grpSpPr>
          <a:xfrm>
            <a:off x="3637727" y="4122815"/>
            <a:ext cx="1216207" cy="977622"/>
            <a:chOff x="4177962" y="2452688"/>
            <a:chExt cx="755941" cy="977622"/>
          </a:xfrm>
          <a:solidFill>
            <a:srgbClr val="FF99FF"/>
          </a:solidFill>
        </p:grpSpPr>
        <p:sp>
          <p:nvSpPr>
            <p:cNvPr id="6" name="Rectangle 8">
              <a:extLst>
                <a:ext uri="{FF2B5EF4-FFF2-40B4-BE49-F238E27FC236}">
                  <a16:creationId xmlns:a16="http://schemas.microsoft.com/office/drawing/2014/main" id="{C8A42BC5-0E33-5F29-14CD-B1E62EB24B10}"/>
                </a:ext>
              </a:extLst>
            </p:cNvPr>
            <p:cNvSpPr>
              <a:spLocks noChangeArrowheads="1"/>
            </p:cNvSpPr>
            <p:nvPr/>
          </p:nvSpPr>
          <p:spPr bwMode="auto">
            <a:xfrm>
              <a:off x="417796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7" name="Text Box 19">
              <a:extLst>
                <a:ext uri="{FF2B5EF4-FFF2-40B4-BE49-F238E27FC236}">
                  <a16:creationId xmlns:a16="http://schemas.microsoft.com/office/drawing/2014/main" id="{FC4C915B-3E07-FF43-E68F-5B1D734740AF}"/>
                </a:ext>
              </a:extLst>
            </p:cNvPr>
            <p:cNvSpPr txBox="1">
              <a:spLocks noChangeArrowheads="1"/>
            </p:cNvSpPr>
            <p:nvPr/>
          </p:nvSpPr>
          <p:spPr bwMode="auto">
            <a:xfrm>
              <a:off x="4602914" y="3060978"/>
              <a:ext cx="330989"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48</a:t>
              </a:r>
            </a:p>
          </p:txBody>
        </p:sp>
      </p:grpSp>
      <p:sp>
        <p:nvSpPr>
          <p:cNvPr id="10" name="Rectangle 9">
            <a:extLst>
              <a:ext uri="{FF2B5EF4-FFF2-40B4-BE49-F238E27FC236}">
                <a16:creationId xmlns:a16="http://schemas.microsoft.com/office/drawing/2014/main" id="{8EBAD4F1-B36F-BDE6-7C6A-BE124B3BC524}"/>
              </a:ext>
            </a:extLst>
          </p:cNvPr>
          <p:cNvSpPr>
            <a:spLocks noChangeArrowheads="1"/>
          </p:cNvSpPr>
          <p:nvPr/>
        </p:nvSpPr>
        <p:spPr bwMode="auto">
          <a:xfrm>
            <a:off x="4545125" y="4114800"/>
            <a:ext cx="907403"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11" name="Text Box 20">
            <a:extLst>
              <a:ext uri="{FF2B5EF4-FFF2-40B4-BE49-F238E27FC236}">
                <a16:creationId xmlns:a16="http://schemas.microsoft.com/office/drawing/2014/main" id="{2F846AA8-EAC8-001E-4E33-3CC1D6F35933}"/>
              </a:ext>
            </a:extLst>
          </p:cNvPr>
          <p:cNvSpPr txBox="1">
            <a:spLocks noChangeArrowheads="1"/>
          </p:cNvSpPr>
          <p:nvPr/>
        </p:nvSpPr>
        <p:spPr bwMode="auto">
          <a:xfrm>
            <a:off x="5311906" y="4723090"/>
            <a:ext cx="53091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68</a:t>
            </a:r>
          </a:p>
        </p:txBody>
      </p:sp>
      <p:sp>
        <p:nvSpPr>
          <p:cNvPr id="12" name="Rectangle 10">
            <a:extLst>
              <a:ext uri="{FF2B5EF4-FFF2-40B4-BE49-F238E27FC236}">
                <a16:creationId xmlns:a16="http://schemas.microsoft.com/office/drawing/2014/main" id="{C20C5463-07E0-F40E-9C43-73E2FA9086F9}"/>
              </a:ext>
            </a:extLst>
          </p:cNvPr>
          <p:cNvSpPr>
            <a:spLocks noChangeArrowheads="1"/>
          </p:cNvSpPr>
          <p:nvPr/>
        </p:nvSpPr>
        <p:spPr bwMode="auto">
          <a:xfrm>
            <a:off x="5466806" y="4114800"/>
            <a:ext cx="907402" cy="60960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p>
        </p:txBody>
      </p:sp>
      <p:sp>
        <p:nvSpPr>
          <p:cNvPr id="13" name="Text Box 21">
            <a:extLst>
              <a:ext uri="{FF2B5EF4-FFF2-40B4-BE49-F238E27FC236}">
                <a16:creationId xmlns:a16="http://schemas.microsoft.com/office/drawing/2014/main" id="{4DAC0793-40D3-59CE-FF91-BDACE24AD996}"/>
              </a:ext>
            </a:extLst>
          </p:cNvPr>
          <p:cNvSpPr txBox="1">
            <a:spLocks noChangeArrowheads="1"/>
          </p:cNvSpPr>
          <p:nvPr/>
        </p:nvSpPr>
        <p:spPr bwMode="auto">
          <a:xfrm>
            <a:off x="6185328" y="4723090"/>
            <a:ext cx="53412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88</a:t>
            </a:r>
          </a:p>
        </p:txBody>
      </p:sp>
    </p:spTree>
    <p:extLst>
      <p:ext uri="{BB962C8B-B14F-4D97-AF65-F5344CB8AC3E}">
        <p14:creationId xmlns:p14="http://schemas.microsoft.com/office/powerpoint/2010/main" val="330637736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13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0</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48 =&gt; 28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4</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grpSp>
        <p:nvGrpSpPr>
          <p:cNvPr id="2" name="Group 1">
            <a:extLst>
              <a:ext uri="{FF2B5EF4-FFF2-40B4-BE49-F238E27FC236}">
                <a16:creationId xmlns:a16="http://schemas.microsoft.com/office/drawing/2014/main" id="{DB75D6D1-C66E-593E-646A-C5A911C13976}"/>
              </a:ext>
            </a:extLst>
          </p:cNvPr>
          <p:cNvGrpSpPr/>
          <p:nvPr/>
        </p:nvGrpSpPr>
        <p:grpSpPr>
          <a:xfrm>
            <a:off x="2732749" y="4114800"/>
            <a:ext cx="1141576" cy="977622"/>
            <a:chOff x="3612002" y="2452688"/>
            <a:chExt cx="709554" cy="977622"/>
          </a:xfrm>
          <a:solidFill>
            <a:srgbClr val="92D050"/>
          </a:solidFill>
        </p:grpSpPr>
        <p:sp>
          <p:nvSpPr>
            <p:cNvPr id="3" name="Rectangle 7">
              <a:extLst>
                <a:ext uri="{FF2B5EF4-FFF2-40B4-BE49-F238E27FC236}">
                  <a16:creationId xmlns:a16="http://schemas.microsoft.com/office/drawing/2014/main" id="{2ACCCED4-E724-9A6B-F2A7-E6893375D00B}"/>
                </a:ext>
              </a:extLst>
            </p:cNvPr>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4" name="Text Box 18">
              <a:extLst>
                <a:ext uri="{FF2B5EF4-FFF2-40B4-BE49-F238E27FC236}">
                  <a16:creationId xmlns:a16="http://schemas.microsoft.com/office/drawing/2014/main" id="{9C0DBF4A-B9AF-3473-6D76-BE4A4B7D22A9}"/>
                </a:ext>
              </a:extLst>
            </p:cNvPr>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grpSp>
        <p:nvGrpSpPr>
          <p:cNvPr id="5" name="Group 4">
            <a:extLst>
              <a:ext uri="{FF2B5EF4-FFF2-40B4-BE49-F238E27FC236}">
                <a16:creationId xmlns:a16="http://schemas.microsoft.com/office/drawing/2014/main" id="{5A2DC124-BC8E-6828-2DB3-9724711A12F2}"/>
              </a:ext>
            </a:extLst>
          </p:cNvPr>
          <p:cNvGrpSpPr/>
          <p:nvPr/>
        </p:nvGrpSpPr>
        <p:grpSpPr>
          <a:xfrm>
            <a:off x="3637727" y="4122815"/>
            <a:ext cx="1216207" cy="977622"/>
            <a:chOff x="4177962" y="2452688"/>
            <a:chExt cx="755941" cy="977622"/>
          </a:xfrm>
          <a:solidFill>
            <a:srgbClr val="FF99FF"/>
          </a:solidFill>
        </p:grpSpPr>
        <p:sp>
          <p:nvSpPr>
            <p:cNvPr id="6" name="Rectangle 8">
              <a:extLst>
                <a:ext uri="{FF2B5EF4-FFF2-40B4-BE49-F238E27FC236}">
                  <a16:creationId xmlns:a16="http://schemas.microsoft.com/office/drawing/2014/main" id="{C8A42BC5-0E33-5F29-14CD-B1E62EB24B10}"/>
                </a:ext>
              </a:extLst>
            </p:cNvPr>
            <p:cNvSpPr>
              <a:spLocks noChangeArrowheads="1"/>
            </p:cNvSpPr>
            <p:nvPr/>
          </p:nvSpPr>
          <p:spPr bwMode="auto">
            <a:xfrm>
              <a:off x="417796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7" name="Text Box 19">
              <a:extLst>
                <a:ext uri="{FF2B5EF4-FFF2-40B4-BE49-F238E27FC236}">
                  <a16:creationId xmlns:a16="http://schemas.microsoft.com/office/drawing/2014/main" id="{FC4C915B-3E07-FF43-E68F-5B1D734740AF}"/>
                </a:ext>
              </a:extLst>
            </p:cNvPr>
            <p:cNvSpPr txBox="1">
              <a:spLocks noChangeArrowheads="1"/>
            </p:cNvSpPr>
            <p:nvPr/>
          </p:nvSpPr>
          <p:spPr bwMode="auto">
            <a:xfrm>
              <a:off x="4602914" y="3060978"/>
              <a:ext cx="330989"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48</a:t>
              </a:r>
            </a:p>
          </p:txBody>
        </p:sp>
      </p:grpSp>
      <p:sp>
        <p:nvSpPr>
          <p:cNvPr id="10" name="Rectangle 9">
            <a:extLst>
              <a:ext uri="{FF2B5EF4-FFF2-40B4-BE49-F238E27FC236}">
                <a16:creationId xmlns:a16="http://schemas.microsoft.com/office/drawing/2014/main" id="{8EBAD4F1-B36F-BDE6-7C6A-BE124B3BC524}"/>
              </a:ext>
            </a:extLst>
          </p:cNvPr>
          <p:cNvSpPr>
            <a:spLocks noChangeArrowheads="1"/>
          </p:cNvSpPr>
          <p:nvPr/>
        </p:nvSpPr>
        <p:spPr bwMode="auto">
          <a:xfrm>
            <a:off x="4545125" y="4114800"/>
            <a:ext cx="907403"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11" name="Text Box 20">
            <a:extLst>
              <a:ext uri="{FF2B5EF4-FFF2-40B4-BE49-F238E27FC236}">
                <a16:creationId xmlns:a16="http://schemas.microsoft.com/office/drawing/2014/main" id="{2F846AA8-EAC8-001E-4E33-3CC1D6F35933}"/>
              </a:ext>
            </a:extLst>
          </p:cNvPr>
          <p:cNvSpPr txBox="1">
            <a:spLocks noChangeArrowheads="1"/>
          </p:cNvSpPr>
          <p:nvPr/>
        </p:nvSpPr>
        <p:spPr bwMode="auto">
          <a:xfrm>
            <a:off x="5311906" y="4723090"/>
            <a:ext cx="53091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68</a:t>
            </a:r>
          </a:p>
        </p:txBody>
      </p:sp>
      <p:sp>
        <p:nvSpPr>
          <p:cNvPr id="12" name="Rectangle 10">
            <a:extLst>
              <a:ext uri="{FF2B5EF4-FFF2-40B4-BE49-F238E27FC236}">
                <a16:creationId xmlns:a16="http://schemas.microsoft.com/office/drawing/2014/main" id="{C20C5463-07E0-F40E-9C43-73E2FA9086F9}"/>
              </a:ext>
            </a:extLst>
          </p:cNvPr>
          <p:cNvSpPr>
            <a:spLocks noChangeArrowheads="1"/>
          </p:cNvSpPr>
          <p:nvPr/>
        </p:nvSpPr>
        <p:spPr bwMode="auto">
          <a:xfrm>
            <a:off x="5466806" y="4114800"/>
            <a:ext cx="907402" cy="60960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p>
        </p:txBody>
      </p:sp>
      <p:sp>
        <p:nvSpPr>
          <p:cNvPr id="13" name="Text Box 21">
            <a:extLst>
              <a:ext uri="{FF2B5EF4-FFF2-40B4-BE49-F238E27FC236}">
                <a16:creationId xmlns:a16="http://schemas.microsoft.com/office/drawing/2014/main" id="{4DAC0793-40D3-59CE-FF91-BDACE24AD996}"/>
              </a:ext>
            </a:extLst>
          </p:cNvPr>
          <p:cNvSpPr txBox="1">
            <a:spLocks noChangeArrowheads="1"/>
          </p:cNvSpPr>
          <p:nvPr/>
        </p:nvSpPr>
        <p:spPr bwMode="auto">
          <a:xfrm>
            <a:off x="6185328" y="4723090"/>
            <a:ext cx="53412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88</a:t>
            </a:r>
          </a:p>
        </p:txBody>
      </p:sp>
      <p:grpSp>
        <p:nvGrpSpPr>
          <p:cNvPr id="14" name="Group 13">
            <a:extLst>
              <a:ext uri="{FF2B5EF4-FFF2-40B4-BE49-F238E27FC236}">
                <a16:creationId xmlns:a16="http://schemas.microsoft.com/office/drawing/2014/main" id="{946E5691-DC66-D8D3-FFEA-367BA70271EB}"/>
              </a:ext>
            </a:extLst>
          </p:cNvPr>
          <p:cNvGrpSpPr/>
          <p:nvPr/>
        </p:nvGrpSpPr>
        <p:grpSpPr>
          <a:xfrm>
            <a:off x="6384697" y="4114800"/>
            <a:ext cx="1289436" cy="977622"/>
            <a:chOff x="5869967" y="2452688"/>
            <a:chExt cx="801457" cy="977622"/>
          </a:xfrm>
          <a:solidFill>
            <a:srgbClr val="FF99FF"/>
          </a:solidFill>
        </p:grpSpPr>
        <p:sp>
          <p:nvSpPr>
            <p:cNvPr id="15" name="Rectangle 11">
              <a:extLst>
                <a:ext uri="{FF2B5EF4-FFF2-40B4-BE49-F238E27FC236}">
                  <a16:creationId xmlns:a16="http://schemas.microsoft.com/office/drawing/2014/main" id="{CD306F07-0183-9ED5-0581-2BC462AEF539}"/>
                </a:ext>
              </a:extLst>
            </p:cNvPr>
            <p:cNvSpPr>
              <a:spLocks noChangeArrowheads="1"/>
            </p:cNvSpPr>
            <p:nvPr/>
          </p:nvSpPr>
          <p:spPr bwMode="auto">
            <a:xfrm>
              <a:off x="5869967"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16" name="Text Box 22">
              <a:extLst>
                <a:ext uri="{FF2B5EF4-FFF2-40B4-BE49-F238E27FC236}">
                  <a16:creationId xmlns:a16="http://schemas.microsoft.com/office/drawing/2014/main" id="{F6433219-C600-E6C3-B508-5160BBAEEE06}"/>
                </a:ext>
              </a:extLst>
            </p:cNvPr>
            <p:cNvSpPr txBox="1">
              <a:spLocks noChangeArrowheads="1"/>
            </p:cNvSpPr>
            <p:nvPr/>
          </p:nvSpPr>
          <p:spPr bwMode="auto">
            <a:xfrm>
              <a:off x="6249766" y="3060978"/>
              <a:ext cx="421658"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108</a:t>
              </a:r>
            </a:p>
          </p:txBody>
        </p:sp>
      </p:grpSp>
    </p:spTree>
    <p:extLst>
      <p:ext uri="{BB962C8B-B14F-4D97-AF65-F5344CB8AC3E}">
        <p14:creationId xmlns:p14="http://schemas.microsoft.com/office/powerpoint/2010/main" val="9496673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3230572" y="1066800"/>
            <a:ext cx="5892801" cy="1924050"/>
          </a:xfrm>
        </p:spPr>
        <p:txBody>
          <a:bodyPr/>
          <a:lstStyle/>
          <a:p>
            <a:pPr marL="0" indent="0" algn="ctr">
              <a:buNone/>
              <a:tabLst>
                <a:tab pos="2630488" algn="ctr"/>
                <a:tab pos="3206750" algn="l"/>
                <a:tab pos="4459288" algn="ctr"/>
              </a:tabLst>
            </a:pPr>
            <a:r>
              <a:rPr lang="en-US" altLang="ko-KR" u="sng" dirty="0">
                <a:ea typeface="굴림" panose="020B0600000101010101" pitchFamily="34" charset="-127"/>
              </a:rPr>
              <a:t>Process</a:t>
            </a:r>
            <a:r>
              <a:rPr lang="en-US" altLang="ko-KR" dirty="0">
                <a:ea typeface="굴림" panose="020B0600000101010101" pitchFamily="34" charset="-127"/>
              </a:rPr>
              <a:t>		</a:t>
            </a:r>
            <a:r>
              <a:rPr lang="en-US" altLang="ko-KR" u="sng" dirty="0">
                <a:ea typeface="굴림" panose="020B0600000101010101" pitchFamily="34" charset="-127"/>
              </a:rPr>
              <a:t>Burst Time</a:t>
            </a:r>
            <a:br>
              <a:rPr lang="en-US" altLang="ko-KR" u="sng"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1	  	</a:t>
            </a:r>
            <a:r>
              <a:rPr lang="en-US" altLang="ko-KR" dirty="0">
                <a:ea typeface="굴림" panose="020B0600000101010101" pitchFamily="34" charset="-127"/>
              </a:rPr>
              <a:t>13</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2	 	 </a:t>
            </a:r>
            <a:r>
              <a:rPr lang="en-US" altLang="ko-KR" dirty="0">
                <a:ea typeface="굴림" panose="020B0600000101010101" pitchFamily="34" charset="-127"/>
              </a:rPr>
              <a:t>0</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28</a:t>
            </a:r>
            <a:br>
              <a:rPr lang="en-US" altLang="ko-KR" dirty="0">
                <a:ea typeface="굴림" panose="020B0600000101010101" pitchFamily="34" charset="-127"/>
              </a:rPr>
            </a:br>
            <a:r>
              <a:rPr lang="en-US" altLang="ko-KR" i="1" dirty="0">
                <a:ea typeface="굴림" panose="020B0600000101010101" pitchFamily="34" charset="-127"/>
              </a:rPr>
              <a:t>P</a:t>
            </a:r>
            <a:r>
              <a:rPr lang="en-US" altLang="ko-KR" i="1" baseline="-25000" dirty="0">
                <a:ea typeface="굴림" panose="020B0600000101010101" pitchFamily="34" charset="-127"/>
              </a:rPr>
              <a:t>4		</a:t>
            </a:r>
            <a:r>
              <a:rPr lang="en-US" altLang="ko-KR" dirty="0">
                <a:ea typeface="굴림" panose="020B0600000101010101" pitchFamily="34" charset="-127"/>
              </a:rPr>
              <a:t>4 =&gt; 0</a:t>
            </a:r>
          </a:p>
          <a:p>
            <a:pPr marL="342900" indent="-342900">
              <a:buNone/>
              <a:tabLst>
                <a:tab pos="2630488" algn="ctr"/>
                <a:tab pos="3206750" algn="l"/>
                <a:tab pos="4459288" algn="ctr"/>
              </a:tabLst>
            </a:pPr>
            <a:endParaRPr lang="en-US" altLang="ko-KR" dirty="0">
              <a:ea typeface="굴림" panose="020B0600000101010101" pitchFamily="34" charset="-127"/>
            </a:endParaRPr>
          </a:p>
        </p:txBody>
      </p:sp>
      <p:grpSp>
        <p:nvGrpSpPr>
          <p:cNvPr id="8" name="Group 7"/>
          <p:cNvGrpSpPr/>
          <p:nvPr/>
        </p:nvGrpSpPr>
        <p:grpSpPr>
          <a:xfrm>
            <a:off x="1676397" y="41148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RR with Time Quantum = 20</a:t>
            </a:r>
            <a:endParaRPr lang="en-US" dirty="0"/>
          </a:p>
        </p:txBody>
      </p:sp>
      <p:grpSp>
        <p:nvGrpSpPr>
          <p:cNvPr id="2" name="Group 1">
            <a:extLst>
              <a:ext uri="{FF2B5EF4-FFF2-40B4-BE49-F238E27FC236}">
                <a16:creationId xmlns:a16="http://schemas.microsoft.com/office/drawing/2014/main" id="{DB75D6D1-C66E-593E-646A-C5A911C13976}"/>
              </a:ext>
            </a:extLst>
          </p:cNvPr>
          <p:cNvGrpSpPr/>
          <p:nvPr/>
        </p:nvGrpSpPr>
        <p:grpSpPr>
          <a:xfrm>
            <a:off x="2732749" y="4114800"/>
            <a:ext cx="1141576" cy="977622"/>
            <a:chOff x="3612002" y="2452688"/>
            <a:chExt cx="709554" cy="977622"/>
          </a:xfrm>
          <a:solidFill>
            <a:srgbClr val="92D050"/>
          </a:solidFill>
        </p:grpSpPr>
        <p:sp>
          <p:nvSpPr>
            <p:cNvPr id="3" name="Rectangle 7">
              <a:extLst>
                <a:ext uri="{FF2B5EF4-FFF2-40B4-BE49-F238E27FC236}">
                  <a16:creationId xmlns:a16="http://schemas.microsoft.com/office/drawing/2014/main" id="{2ACCCED4-E724-9A6B-F2A7-E6893375D00B}"/>
                </a:ext>
              </a:extLst>
            </p:cNvPr>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4" name="Text Box 18">
              <a:extLst>
                <a:ext uri="{FF2B5EF4-FFF2-40B4-BE49-F238E27FC236}">
                  <a16:creationId xmlns:a16="http://schemas.microsoft.com/office/drawing/2014/main" id="{9C0DBF4A-B9AF-3473-6D76-BE4A4B7D22A9}"/>
                </a:ext>
              </a:extLst>
            </p:cNvPr>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grpSp>
        <p:nvGrpSpPr>
          <p:cNvPr id="5" name="Group 4">
            <a:extLst>
              <a:ext uri="{FF2B5EF4-FFF2-40B4-BE49-F238E27FC236}">
                <a16:creationId xmlns:a16="http://schemas.microsoft.com/office/drawing/2014/main" id="{5A2DC124-BC8E-6828-2DB3-9724711A12F2}"/>
              </a:ext>
            </a:extLst>
          </p:cNvPr>
          <p:cNvGrpSpPr/>
          <p:nvPr/>
        </p:nvGrpSpPr>
        <p:grpSpPr>
          <a:xfrm>
            <a:off x="3637727" y="4122815"/>
            <a:ext cx="1216207" cy="977622"/>
            <a:chOff x="4177962" y="2452688"/>
            <a:chExt cx="755941" cy="977622"/>
          </a:xfrm>
          <a:solidFill>
            <a:srgbClr val="FF99FF"/>
          </a:solidFill>
        </p:grpSpPr>
        <p:sp>
          <p:nvSpPr>
            <p:cNvPr id="6" name="Rectangle 8">
              <a:extLst>
                <a:ext uri="{FF2B5EF4-FFF2-40B4-BE49-F238E27FC236}">
                  <a16:creationId xmlns:a16="http://schemas.microsoft.com/office/drawing/2014/main" id="{C8A42BC5-0E33-5F29-14CD-B1E62EB24B10}"/>
                </a:ext>
              </a:extLst>
            </p:cNvPr>
            <p:cNvSpPr>
              <a:spLocks noChangeArrowheads="1"/>
            </p:cNvSpPr>
            <p:nvPr/>
          </p:nvSpPr>
          <p:spPr bwMode="auto">
            <a:xfrm>
              <a:off x="417796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7" name="Text Box 19">
              <a:extLst>
                <a:ext uri="{FF2B5EF4-FFF2-40B4-BE49-F238E27FC236}">
                  <a16:creationId xmlns:a16="http://schemas.microsoft.com/office/drawing/2014/main" id="{FC4C915B-3E07-FF43-E68F-5B1D734740AF}"/>
                </a:ext>
              </a:extLst>
            </p:cNvPr>
            <p:cNvSpPr txBox="1">
              <a:spLocks noChangeArrowheads="1"/>
            </p:cNvSpPr>
            <p:nvPr/>
          </p:nvSpPr>
          <p:spPr bwMode="auto">
            <a:xfrm>
              <a:off x="4602914" y="3060978"/>
              <a:ext cx="330989"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48</a:t>
              </a:r>
            </a:p>
          </p:txBody>
        </p:sp>
      </p:grpSp>
      <p:sp>
        <p:nvSpPr>
          <p:cNvPr id="10" name="Rectangle 9">
            <a:extLst>
              <a:ext uri="{FF2B5EF4-FFF2-40B4-BE49-F238E27FC236}">
                <a16:creationId xmlns:a16="http://schemas.microsoft.com/office/drawing/2014/main" id="{8EBAD4F1-B36F-BDE6-7C6A-BE124B3BC524}"/>
              </a:ext>
            </a:extLst>
          </p:cNvPr>
          <p:cNvSpPr>
            <a:spLocks noChangeArrowheads="1"/>
          </p:cNvSpPr>
          <p:nvPr/>
        </p:nvSpPr>
        <p:spPr bwMode="auto">
          <a:xfrm>
            <a:off x="4545125" y="4114800"/>
            <a:ext cx="907403"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11" name="Text Box 20">
            <a:extLst>
              <a:ext uri="{FF2B5EF4-FFF2-40B4-BE49-F238E27FC236}">
                <a16:creationId xmlns:a16="http://schemas.microsoft.com/office/drawing/2014/main" id="{2F846AA8-EAC8-001E-4E33-3CC1D6F35933}"/>
              </a:ext>
            </a:extLst>
          </p:cNvPr>
          <p:cNvSpPr txBox="1">
            <a:spLocks noChangeArrowheads="1"/>
          </p:cNvSpPr>
          <p:nvPr/>
        </p:nvSpPr>
        <p:spPr bwMode="auto">
          <a:xfrm>
            <a:off x="5311906" y="4723090"/>
            <a:ext cx="530916"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68</a:t>
            </a:r>
          </a:p>
        </p:txBody>
      </p:sp>
      <p:sp>
        <p:nvSpPr>
          <p:cNvPr id="12" name="Rectangle 10">
            <a:extLst>
              <a:ext uri="{FF2B5EF4-FFF2-40B4-BE49-F238E27FC236}">
                <a16:creationId xmlns:a16="http://schemas.microsoft.com/office/drawing/2014/main" id="{C20C5463-07E0-F40E-9C43-73E2FA9086F9}"/>
              </a:ext>
            </a:extLst>
          </p:cNvPr>
          <p:cNvSpPr>
            <a:spLocks noChangeArrowheads="1"/>
          </p:cNvSpPr>
          <p:nvPr/>
        </p:nvSpPr>
        <p:spPr bwMode="auto">
          <a:xfrm>
            <a:off x="5466806" y="4114800"/>
            <a:ext cx="907402" cy="60960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p>
        </p:txBody>
      </p:sp>
      <p:sp>
        <p:nvSpPr>
          <p:cNvPr id="13" name="Text Box 21">
            <a:extLst>
              <a:ext uri="{FF2B5EF4-FFF2-40B4-BE49-F238E27FC236}">
                <a16:creationId xmlns:a16="http://schemas.microsoft.com/office/drawing/2014/main" id="{4DAC0793-40D3-59CE-FF91-BDACE24AD996}"/>
              </a:ext>
            </a:extLst>
          </p:cNvPr>
          <p:cNvSpPr txBox="1">
            <a:spLocks noChangeArrowheads="1"/>
          </p:cNvSpPr>
          <p:nvPr/>
        </p:nvSpPr>
        <p:spPr bwMode="auto">
          <a:xfrm>
            <a:off x="6185328" y="4723090"/>
            <a:ext cx="53412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88</a:t>
            </a:r>
          </a:p>
        </p:txBody>
      </p:sp>
      <p:grpSp>
        <p:nvGrpSpPr>
          <p:cNvPr id="14" name="Group 13">
            <a:extLst>
              <a:ext uri="{FF2B5EF4-FFF2-40B4-BE49-F238E27FC236}">
                <a16:creationId xmlns:a16="http://schemas.microsoft.com/office/drawing/2014/main" id="{946E5691-DC66-D8D3-FFEA-367BA70271EB}"/>
              </a:ext>
            </a:extLst>
          </p:cNvPr>
          <p:cNvGrpSpPr/>
          <p:nvPr/>
        </p:nvGrpSpPr>
        <p:grpSpPr>
          <a:xfrm>
            <a:off x="6384697" y="4114800"/>
            <a:ext cx="1289436" cy="977622"/>
            <a:chOff x="5869967" y="2452688"/>
            <a:chExt cx="801457" cy="977622"/>
          </a:xfrm>
          <a:solidFill>
            <a:srgbClr val="FF99FF"/>
          </a:solidFill>
        </p:grpSpPr>
        <p:sp>
          <p:nvSpPr>
            <p:cNvPr id="15" name="Rectangle 11">
              <a:extLst>
                <a:ext uri="{FF2B5EF4-FFF2-40B4-BE49-F238E27FC236}">
                  <a16:creationId xmlns:a16="http://schemas.microsoft.com/office/drawing/2014/main" id="{CD306F07-0183-9ED5-0581-2BC462AEF539}"/>
                </a:ext>
              </a:extLst>
            </p:cNvPr>
            <p:cNvSpPr>
              <a:spLocks noChangeArrowheads="1"/>
            </p:cNvSpPr>
            <p:nvPr/>
          </p:nvSpPr>
          <p:spPr bwMode="auto">
            <a:xfrm>
              <a:off x="5869967"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16" name="Text Box 22">
              <a:extLst>
                <a:ext uri="{FF2B5EF4-FFF2-40B4-BE49-F238E27FC236}">
                  <a16:creationId xmlns:a16="http://schemas.microsoft.com/office/drawing/2014/main" id="{F6433219-C600-E6C3-B508-5160BBAEEE06}"/>
                </a:ext>
              </a:extLst>
            </p:cNvPr>
            <p:cNvSpPr txBox="1">
              <a:spLocks noChangeArrowheads="1"/>
            </p:cNvSpPr>
            <p:nvPr/>
          </p:nvSpPr>
          <p:spPr bwMode="auto">
            <a:xfrm>
              <a:off x="6249766" y="3060978"/>
              <a:ext cx="421658"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108</a:t>
              </a:r>
            </a:p>
          </p:txBody>
        </p:sp>
      </p:grpSp>
      <p:grpSp>
        <p:nvGrpSpPr>
          <p:cNvPr id="17" name="Group 16">
            <a:extLst>
              <a:ext uri="{FF2B5EF4-FFF2-40B4-BE49-F238E27FC236}">
                <a16:creationId xmlns:a16="http://schemas.microsoft.com/office/drawing/2014/main" id="{1573E967-AD97-AEF0-913D-A9C07A0DDA6B}"/>
              </a:ext>
            </a:extLst>
          </p:cNvPr>
          <p:cNvGrpSpPr/>
          <p:nvPr/>
        </p:nvGrpSpPr>
        <p:grpSpPr>
          <a:xfrm>
            <a:off x="7297689" y="4122815"/>
            <a:ext cx="1314706" cy="977622"/>
            <a:chOff x="6433968" y="2452688"/>
            <a:chExt cx="817164" cy="977622"/>
          </a:xfrm>
        </p:grpSpPr>
        <p:sp>
          <p:nvSpPr>
            <p:cNvPr id="18" name="Rectangle 12">
              <a:extLst>
                <a:ext uri="{FF2B5EF4-FFF2-40B4-BE49-F238E27FC236}">
                  <a16:creationId xmlns:a16="http://schemas.microsoft.com/office/drawing/2014/main" id="{9B56C0E4-C86D-713E-B07D-3F9355849D81}"/>
                </a:ext>
              </a:extLst>
            </p:cNvPr>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22" name="Text Box 23">
              <a:extLst>
                <a:ext uri="{FF2B5EF4-FFF2-40B4-BE49-F238E27FC236}">
                  <a16:creationId xmlns:a16="http://schemas.microsoft.com/office/drawing/2014/main" id="{A5ACFFD1-F98A-BA7E-405A-0300E7729E4B}"/>
                </a:ext>
              </a:extLst>
            </p:cNvPr>
            <p:cNvSpPr txBox="1">
              <a:spLocks noChangeArrowheads="1"/>
            </p:cNvSpPr>
            <p:nvPr/>
          </p:nvSpPr>
          <p:spPr bwMode="auto">
            <a:xfrm>
              <a:off x="6852390" y="3060978"/>
              <a:ext cx="398742"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112</a:t>
              </a:r>
            </a:p>
          </p:txBody>
        </p:sp>
      </p:grpSp>
    </p:spTree>
    <p:extLst>
      <p:ext uri="{BB962C8B-B14F-4D97-AF65-F5344CB8AC3E}">
        <p14:creationId xmlns:p14="http://schemas.microsoft.com/office/powerpoint/2010/main" val="105437983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8" name="Group 7"/>
          <p:cNvGrpSpPr/>
          <p:nvPr/>
        </p:nvGrpSpPr>
        <p:grpSpPr>
          <a:xfrm>
            <a:off x="1752600" y="5334000"/>
            <a:ext cx="1323387" cy="977622"/>
            <a:chOff x="2962998" y="2452688"/>
            <a:chExt cx="822559" cy="977622"/>
          </a:xfrm>
          <a:solidFill>
            <a:srgbClr val="FFC000"/>
          </a:solidFill>
        </p:grpSpPr>
        <p:sp>
          <p:nvSpPr>
            <p:cNvPr id="23569" name="Rectangle 6"/>
            <p:cNvSpPr>
              <a:spLocks noChangeArrowheads="1"/>
            </p:cNvSpPr>
            <p:nvPr/>
          </p:nvSpPr>
          <p:spPr bwMode="auto">
            <a:xfrm>
              <a:off x="3048000"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endParaRPr lang="en-US" altLang="en-US" sz="2400" b="0">
                <a:latin typeface="+mn-lt"/>
              </a:endParaRPr>
            </a:p>
          </p:txBody>
        </p:sp>
        <p:sp>
          <p:nvSpPr>
            <p:cNvPr id="23558" name="Text Box 16"/>
            <p:cNvSpPr txBox="1">
              <a:spLocks noChangeArrowheads="1"/>
            </p:cNvSpPr>
            <p:nvPr/>
          </p:nvSpPr>
          <p:spPr bwMode="auto">
            <a:xfrm>
              <a:off x="2962998" y="3060978"/>
              <a:ext cx="221390"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0</a:t>
              </a:r>
            </a:p>
          </p:txBody>
        </p:sp>
        <p:sp>
          <p:nvSpPr>
            <p:cNvPr id="23559" name="Text Box 17"/>
            <p:cNvSpPr txBox="1">
              <a:spLocks noChangeArrowheads="1"/>
            </p:cNvSpPr>
            <p:nvPr/>
          </p:nvSpPr>
          <p:spPr bwMode="auto">
            <a:xfrm>
              <a:off x="3463534" y="3060978"/>
              <a:ext cx="322023"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20</a:t>
              </a:r>
            </a:p>
          </p:txBody>
        </p:sp>
      </p:grpSp>
      <p:grpSp>
        <p:nvGrpSpPr>
          <p:cNvPr id="3" name="Group 2"/>
          <p:cNvGrpSpPr/>
          <p:nvPr/>
        </p:nvGrpSpPr>
        <p:grpSpPr>
          <a:xfrm>
            <a:off x="2808951" y="5334000"/>
            <a:ext cx="1141573" cy="977622"/>
            <a:chOff x="3612002" y="2452688"/>
            <a:chExt cx="709552" cy="977622"/>
          </a:xfrm>
          <a:solidFill>
            <a:srgbClr val="92D050"/>
          </a:solidFill>
        </p:grpSpPr>
        <p:sp>
          <p:nvSpPr>
            <p:cNvPr id="23570" name="Rectangle 7"/>
            <p:cNvSpPr>
              <a:spLocks noChangeArrowheads="1"/>
            </p:cNvSpPr>
            <p:nvPr/>
          </p:nvSpPr>
          <p:spPr bwMode="auto">
            <a:xfrm>
              <a:off x="361200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2</a:t>
              </a:r>
            </a:p>
          </p:txBody>
        </p:sp>
        <p:sp>
          <p:nvSpPr>
            <p:cNvPr id="23560" name="Text Box 18"/>
            <p:cNvSpPr txBox="1">
              <a:spLocks noChangeArrowheads="1"/>
            </p:cNvSpPr>
            <p:nvPr/>
          </p:nvSpPr>
          <p:spPr bwMode="auto">
            <a:xfrm>
              <a:off x="3997540" y="3060978"/>
              <a:ext cx="32401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28</a:t>
              </a:r>
            </a:p>
          </p:txBody>
        </p:sp>
      </p:grpSp>
      <p:grpSp>
        <p:nvGrpSpPr>
          <p:cNvPr id="4" name="Group 3"/>
          <p:cNvGrpSpPr/>
          <p:nvPr/>
        </p:nvGrpSpPr>
        <p:grpSpPr>
          <a:xfrm>
            <a:off x="3713927" y="5342015"/>
            <a:ext cx="1216207" cy="977622"/>
            <a:chOff x="4177962" y="2452688"/>
            <a:chExt cx="755941" cy="977622"/>
          </a:xfrm>
          <a:solidFill>
            <a:srgbClr val="FF99FF"/>
          </a:solidFill>
        </p:grpSpPr>
        <p:sp>
          <p:nvSpPr>
            <p:cNvPr id="23571" name="Rectangle 8"/>
            <p:cNvSpPr>
              <a:spLocks noChangeArrowheads="1"/>
            </p:cNvSpPr>
            <p:nvPr/>
          </p:nvSpPr>
          <p:spPr bwMode="auto">
            <a:xfrm>
              <a:off x="4177962"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23561" name="Text Box 19"/>
            <p:cNvSpPr txBox="1">
              <a:spLocks noChangeArrowheads="1"/>
            </p:cNvSpPr>
            <p:nvPr/>
          </p:nvSpPr>
          <p:spPr bwMode="auto">
            <a:xfrm>
              <a:off x="4602914" y="3060978"/>
              <a:ext cx="330989"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48</a:t>
              </a:r>
            </a:p>
          </p:txBody>
        </p:sp>
      </p:grpSp>
      <p:grpSp>
        <p:nvGrpSpPr>
          <p:cNvPr id="5" name="Group 4"/>
          <p:cNvGrpSpPr/>
          <p:nvPr/>
        </p:nvGrpSpPr>
        <p:grpSpPr>
          <a:xfrm>
            <a:off x="4621325" y="5334000"/>
            <a:ext cx="1297697" cy="977622"/>
            <a:chOff x="4741963" y="2452688"/>
            <a:chExt cx="806592" cy="97762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23562" name="Text Box 20"/>
            <p:cNvSpPr txBox="1">
              <a:spLocks noChangeArrowheads="1"/>
            </p:cNvSpPr>
            <p:nvPr/>
          </p:nvSpPr>
          <p:spPr bwMode="auto">
            <a:xfrm>
              <a:off x="5218561" y="3060978"/>
              <a:ext cx="329994"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68</a:t>
              </a:r>
            </a:p>
          </p:txBody>
        </p:sp>
      </p:grpSp>
      <p:grpSp>
        <p:nvGrpSpPr>
          <p:cNvPr id="6" name="Group 5"/>
          <p:cNvGrpSpPr/>
          <p:nvPr/>
        </p:nvGrpSpPr>
        <p:grpSpPr>
          <a:xfrm>
            <a:off x="5543006" y="5334000"/>
            <a:ext cx="1252642" cy="977622"/>
            <a:chOff x="5305965" y="2452688"/>
            <a:chExt cx="778588" cy="977622"/>
          </a:xfrm>
          <a:solidFill>
            <a:srgbClr val="FFC000"/>
          </a:solidFill>
        </p:grpSpPr>
        <p:sp>
          <p:nvSpPr>
            <p:cNvPr id="23573" name="Rectangle 10"/>
            <p:cNvSpPr>
              <a:spLocks noChangeArrowheads="1"/>
            </p:cNvSpPr>
            <p:nvPr/>
          </p:nvSpPr>
          <p:spPr bwMode="auto">
            <a:xfrm>
              <a:off x="5305965"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p>
          </p:txBody>
        </p:sp>
        <p:sp>
          <p:nvSpPr>
            <p:cNvPr id="23563" name="Text Box 21"/>
            <p:cNvSpPr txBox="1">
              <a:spLocks noChangeArrowheads="1"/>
            </p:cNvSpPr>
            <p:nvPr/>
          </p:nvSpPr>
          <p:spPr bwMode="auto">
            <a:xfrm>
              <a:off x="5752567" y="3060978"/>
              <a:ext cx="331986"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88</a:t>
              </a:r>
            </a:p>
          </p:txBody>
        </p:sp>
      </p:grpSp>
      <p:grpSp>
        <p:nvGrpSpPr>
          <p:cNvPr id="7" name="Group 6"/>
          <p:cNvGrpSpPr/>
          <p:nvPr/>
        </p:nvGrpSpPr>
        <p:grpSpPr>
          <a:xfrm>
            <a:off x="6460897" y="5334000"/>
            <a:ext cx="1289436" cy="977622"/>
            <a:chOff x="5869967" y="2452688"/>
            <a:chExt cx="801457" cy="977622"/>
          </a:xfrm>
          <a:solidFill>
            <a:srgbClr val="FF99FF"/>
          </a:solidFill>
        </p:grpSpPr>
        <p:sp>
          <p:nvSpPr>
            <p:cNvPr id="23574" name="Rectangle 11"/>
            <p:cNvSpPr>
              <a:spLocks noChangeArrowheads="1"/>
            </p:cNvSpPr>
            <p:nvPr/>
          </p:nvSpPr>
          <p:spPr bwMode="auto">
            <a:xfrm>
              <a:off x="5869967" y="2452688"/>
              <a:ext cx="564002" cy="609600"/>
            </a:xfrm>
            <a:prstGeom prst="rect">
              <a:avLst/>
            </a:prstGeom>
            <a:grp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23564" name="Text Box 22"/>
            <p:cNvSpPr txBox="1">
              <a:spLocks noChangeArrowheads="1"/>
            </p:cNvSpPr>
            <p:nvPr/>
          </p:nvSpPr>
          <p:spPr bwMode="auto">
            <a:xfrm>
              <a:off x="6249766" y="3060978"/>
              <a:ext cx="421658" cy="369332"/>
            </a:xfrm>
            <a:prstGeom prst="rect">
              <a:avLst/>
            </a:prstGeom>
            <a:solidFill>
              <a:schemeClr val="bg1"/>
            </a:solid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108</a:t>
              </a:r>
            </a:p>
          </p:txBody>
        </p:sp>
      </p:grpSp>
      <p:grpSp>
        <p:nvGrpSpPr>
          <p:cNvPr id="2" name="Group 1"/>
          <p:cNvGrpSpPr/>
          <p:nvPr/>
        </p:nvGrpSpPr>
        <p:grpSpPr>
          <a:xfrm>
            <a:off x="7373888" y="5342015"/>
            <a:ext cx="3996034" cy="977622"/>
            <a:chOff x="6433968" y="2452688"/>
            <a:chExt cx="2483761" cy="97762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4</a:t>
              </a:r>
            </a:p>
          </p:txBody>
        </p:sp>
        <p:sp>
          <p:nvSpPr>
            <p:cNvPr id="23576" name="Rectangle 13"/>
            <p:cNvSpPr>
              <a:spLocks noChangeArrowheads="1"/>
            </p:cNvSpPr>
            <p:nvPr/>
          </p:nvSpPr>
          <p:spPr bwMode="auto">
            <a:xfrm>
              <a:off x="6997970" y="2452688"/>
              <a:ext cx="564002" cy="609600"/>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1</a:t>
              </a:r>
            </a:p>
          </p:txBody>
        </p:sp>
        <p:sp>
          <p:nvSpPr>
            <p:cNvPr id="23577" name="Rectangle 14"/>
            <p:cNvSpPr>
              <a:spLocks noChangeArrowheads="1"/>
            </p:cNvSpPr>
            <p:nvPr/>
          </p:nvSpPr>
          <p:spPr bwMode="auto">
            <a:xfrm>
              <a:off x="7561972" y="2452688"/>
              <a:ext cx="564002" cy="609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23578" name="Rectangle 15"/>
            <p:cNvSpPr>
              <a:spLocks noChangeArrowheads="1"/>
            </p:cNvSpPr>
            <p:nvPr/>
          </p:nvSpPr>
          <p:spPr bwMode="auto">
            <a:xfrm>
              <a:off x="8125973" y="2452688"/>
              <a:ext cx="564002" cy="609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P</a:t>
              </a:r>
              <a:r>
                <a:rPr lang="en-US" altLang="en-US" sz="2400" b="0" baseline="-25000">
                  <a:latin typeface="+mn-lt"/>
                </a:rPr>
                <a:t>3</a:t>
              </a:r>
            </a:p>
          </p:txBody>
        </p:sp>
        <p:sp>
          <p:nvSpPr>
            <p:cNvPr id="23565" name="Text Box 23"/>
            <p:cNvSpPr txBox="1">
              <a:spLocks noChangeArrowheads="1"/>
            </p:cNvSpPr>
            <p:nvPr/>
          </p:nvSpPr>
          <p:spPr bwMode="auto">
            <a:xfrm>
              <a:off x="6852390" y="3060978"/>
              <a:ext cx="398742"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112</a:t>
              </a:r>
            </a:p>
          </p:txBody>
        </p:sp>
        <p:sp>
          <p:nvSpPr>
            <p:cNvPr id="23566" name="Text Box 24"/>
            <p:cNvSpPr txBox="1">
              <a:spLocks noChangeArrowheads="1"/>
            </p:cNvSpPr>
            <p:nvPr/>
          </p:nvSpPr>
          <p:spPr bwMode="auto">
            <a:xfrm>
              <a:off x="7388520" y="3060978"/>
              <a:ext cx="407709"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125</a:t>
              </a:r>
            </a:p>
          </p:txBody>
        </p:sp>
        <p:sp>
          <p:nvSpPr>
            <p:cNvPr id="23567" name="Text Box 25"/>
            <p:cNvSpPr txBox="1">
              <a:spLocks noChangeArrowheads="1"/>
            </p:cNvSpPr>
            <p:nvPr/>
          </p:nvSpPr>
          <p:spPr bwMode="auto">
            <a:xfrm>
              <a:off x="7974843" y="3060978"/>
              <a:ext cx="414684"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145</a:t>
              </a:r>
            </a:p>
          </p:txBody>
        </p:sp>
        <p:sp>
          <p:nvSpPr>
            <p:cNvPr id="23568" name="Text Box 26"/>
            <p:cNvSpPr txBox="1">
              <a:spLocks noChangeArrowheads="1"/>
            </p:cNvSpPr>
            <p:nvPr/>
          </p:nvSpPr>
          <p:spPr bwMode="auto">
            <a:xfrm>
              <a:off x="8507031" y="3060978"/>
              <a:ext cx="410698" cy="36933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50000"/>
                </a:spcBef>
                <a:buSzTx/>
                <a:buFontTx/>
                <a:buNone/>
              </a:pPr>
              <a:r>
                <a:rPr lang="en-US" altLang="en-US" sz="1800" b="0">
                  <a:latin typeface="+mn-lt"/>
                </a:rPr>
                <a:t>153</a:t>
              </a:r>
            </a:p>
          </p:txBody>
        </p:sp>
      </p:grpSp>
      <p:sp>
        <p:nvSpPr>
          <p:cNvPr id="9" name="Title 8"/>
          <p:cNvSpPr>
            <a:spLocks noGrp="1"/>
          </p:cNvSpPr>
          <p:nvPr>
            <p:ph type="title"/>
          </p:nvPr>
        </p:nvSpPr>
        <p:spPr/>
        <p:txBody>
          <a:bodyPr/>
          <a:lstStyle/>
          <a:p>
            <a:r>
              <a:rPr lang="en-US" altLang="ko-KR">
                <a:ea typeface="굴림" panose="020B0600000101010101" pitchFamily="34" charset="-127"/>
              </a:rPr>
              <a:t>RR with Time Quantum = 20</a:t>
            </a:r>
            <a:endParaRPr lang="en-US"/>
          </a:p>
        </p:txBody>
      </p:sp>
      <p:sp>
        <p:nvSpPr>
          <p:cNvPr id="13" name="TextBox 12">
            <a:extLst>
              <a:ext uri="{FF2B5EF4-FFF2-40B4-BE49-F238E27FC236}">
                <a16:creationId xmlns:a16="http://schemas.microsoft.com/office/drawing/2014/main" id="{AB553379-F75A-E40A-0609-A34E7FE34333}"/>
              </a:ext>
            </a:extLst>
          </p:cNvPr>
          <p:cNvSpPr txBox="1"/>
          <p:nvPr/>
        </p:nvSpPr>
        <p:spPr>
          <a:xfrm>
            <a:off x="1447800" y="1161455"/>
            <a:ext cx="5410200" cy="3046988"/>
          </a:xfrm>
          <a:prstGeom prst="rect">
            <a:avLst/>
          </a:prstGeom>
          <a:noFill/>
        </p:spPr>
        <p:txBody>
          <a:bodyPr wrap="square">
            <a:spAutoFit/>
          </a:bodyPr>
          <a:lstStyle/>
          <a:p>
            <a:pPr marL="742950" lvl="1" indent="-285750">
              <a:tabLst>
                <a:tab pos="2630488" algn="ctr"/>
                <a:tab pos="3206750" algn="l"/>
                <a:tab pos="4459288" algn="ctr"/>
              </a:tabLst>
            </a:pPr>
            <a:r>
              <a:rPr lang="en-US" altLang="ko-KR" sz="2400" b="0">
                <a:solidFill>
                  <a:schemeClr val="accent1"/>
                </a:solidFill>
                <a:latin typeface="+mn-lt"/>
                <a:ea typeface="굴림" panose="020B0600000101010101" pitchFamily="34" charset="-127"/>
              </a:rPr>
              <a:t>Waiting time </a:t>
            </a:r>
          </a:p>
          <a:p>
            <a:pPr marL="742950" lvl="1" indent="-285750">
              <a:tabLst>
                <a:tab pos="2630488" algn="ctr"/>
                <a:tab pos="3206750" algn="l"/>
                <a:tab pos="4459288" algn="ctr"/>
              </a:tabLst>
            </a:pPr>
            <a:r>
              <a:rPr lang="en-US" altLang="ko-KR" sz="2400" b="0">
                <a:latin typeface="+mn-lt"/>
                <a:ea typeface="굴림" panose="020B0600000101010101" pitchFamily="34" charset="-127"/>
              </a:rPr>
              <a:t>	</a:t>
            </a:r>
          </a:p>
          <a:p>
            <a:pPr marL="742950" lvl="1" indent="-285750">
              <a:tabLst>
                <a:tab pos="2630488" algn="ctr"/>
                <a:tab pos="3206750" algn="l"/>
                <a:tab pos="4459288" algn="ctr"/>
              </a:tabLst>
            </a:pPr>
            <a:endParaRPr lang="en-US" altLang="ko-KR" sz="2400" b="0">
              <a:latin typeface="+mn-lt"/>
              <a:ea typeface="굴림" panose="020B0600000101010101" pitchFamily="34" charset="-127"/>
            </a:endParaRPr>
          </a:p>
          <a:p>
            <a:pPr marL="742950" lvl="1" indent="-285750">
              <a:tabLst>
                <a:tab pos="2630488" algn="ctr"/>
                <a:tab pos="3206750" algn="l"/>
                <a:tab pos="4459288" algn="ctr"/>
              </a:tabLst>
            </a:pPr>
            <a:endParaRPr lang="en-US" altLang="ko-KR" sz="2400" b="0">
              <a:latin typeface="+mn-lt"/>
              <a:ea typeface="굴림" panose="020B0600000101010101" pitchFamily="34" charset="-127"/>
            </a:endParaRPr>
          </a:p>
          <a:p>
            <a:pPr marL="742950" lvl="1" indent="-285750">
              <a:tabLst>
                <a:tab pos="2630488" algn="ctr"/>
                <a:tab pos="3206750" algn="l"/>
                <a:tab pos="4459288" algn="ctr"/>
              </a:tabLst>
            </a:pPr>
            <a:r>
              <a:rPr lang="en-US" altLang="ko-KR" sz="2400" b="0">
                <a:solidFill>
                  <a:schemeClr val="accent1"/>
                </a:solidFill>
                <a:latin typeface="+mn-lt"/>
                <a:ea typeface="굴림" panose="020B0600000101010101" pitchFamily="34" charset="-127"/>
              </a:rPr>
              <a:t>Average waiting time</a:t>
            </a:r>
          </a:p>
          <a:p>
            <a:pPr marL="742950" lvl="1" indent="-285750">
              <a:tabLst>
                <a:tab pos="2630488" algn="ctr"/>
                <a:tab pos="3206750" algn="l"/>
                <a:tab pos="4459288" algn="ctr"/>
              </a:tabLst>
            </a:pPr>
            <a:endParaRPr lang="en-US" altLang="ko-KR" sz="2400" b="0">
              <a:latin typeface="+mn-lt"/>
              <a:ea typeface="굴림" panose="020B0600000101010101" pitchFamily="34" charset="-127"/>
            </a:endParaRPr>
          </a:p>
          <a:p>
            <a:pPr marL="742950" lvl="1" indent="-285750">
              <a:tabLst>
                <a:tab pos="2630488" algn="ctr"/>
                <a:tab pos="3206750" algn="l"/>
                <a:tab pos="4459288" algn="ctr"/>
              </a:tabLst>
            </a:pPr>
            <a:endParaRPr lang="en-US" altLang="ko-KR" sz="2400" b="0">
              <a:solidFill>
                <a:schemeClr val="accent1"/>
              </a:solidFill>
              <a:latin typeface="+mn-lt"/>
              <a:ea typeface="굴림" panose="020B0600000101010101" pitchFamily="34" charset="-127"/>
            </a:endParaRPr>
          </a:p>
          <a:p>
            <a:pPr marL="742950" lvl="1" indent="-285750">
              <a:tabLst>
                <a:tab pos="2630488" algn="ctr"/>
                <a:tab pos="3206750" algn="l"/>
                <a:tab pos="4459288" algn="ctr"/>
              </a:tabLst>
            </a:pPr>
            <a:r>
              <a:rPr lang="en-US" altLang="ko-KR" sz="2400" b="0">
                <a:solidFill>
                  <a:schemeClr val="accent1"/>
                </a:solidFill>
                <a:latin typeface="+mn-lt"/>
                <a:ea typeface="굴림" panose="020B0600000101010101" pitchFamily="34" charset="-127"/>
              </a:rPr>
              <a:t>Average completion time</a:t>
            </a:r>
          </a:p>
        </p:txBody>
      </p:sp>
      <mc:AlternateContent xmlns:mc="http://schemas.openxmlformats.org/markup-compatibility/2006" xmlns:a14="http://schemas.microsoft.com/office/drawing/2010/main">
        <mc:Choice Requires="a14">
          <p:sp>
            <p:nvSpPr>
              <p:cNvPr id="14" name="Rectangle 3">
                <a:extLst>
                  <a:ext uri="{FF2B5EF4-FFF2-40B4-BE49-F238E27FC236}">
                    <a16:creationId xmlns:a16="http://schemas.microsoft.com/office/drawing/2014/main" id="{39F4BA66-1C6D-83CA-4507-F28ADDC55153}"/>
                  </a:ext>
                </a:extLst>
              </p:cNvPr>
              <p:cNvSpPr txBox="1">
                <a:spLocks noChangeArrowheads="1"/>
              </p:cNvSpPr>
              <p:nvPr/>
            </p:nvSpPr>
            <p:spPr bwMode="auto">
              <a:xfrm>
                <a:off x="7289661" y="2653782"/>
                <a:ext cx="3197341"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tx1"/>
                    </a:solidFill>
                    <a:ea typeface="굴림" panose="020B0600000101010101" pitchFamily="34" charset="-127"/>
                  </a:rPr>
                  <a:t>(</a:t>
                </a:r>
                <a14:m>
                  <m:oMath xmlns:m="http://schemas.openxmlformats.org/officeDocument/2006/math">
                    <m:f>
                      <m:fPr>
                        <m:ctrlPr>
                          <a:rPr lang="en-US" altLang="ko-KR" sz="2000" i="1" kern="0" smtClean="0">
                            <a:solidFill>
                              <a:schemeClr val="tx1"/>
                            </a:solidFill>
                            <a:latin typeface="Cambria Math" panose="02040503050406030204" pitchFamily="18" charset="0"/>
                            <a:ea typeface="굴림" panose="020B0600000101010101" pitchFamily="34" charset="-127"/>
                          </a:rPr>
                        </m:ctrlPr>
                      </m:fPr>
                      <m:num>
                        <m:r>
                          <a:rPr lang="en-US" altLang="ko-KR" sz="2000" b="0" i="1" kern="0" smtClean="0">
                            <a:solidFill>
                              <a:schemeClr val="tx1"/>
                            </a:solidFill>
                            <a:latin typeface="Cambria Math" panose="02040503050406030204" pitchFamily="18" charset="0"/>
                            <a:ea typeface="굴림" panose="020B0600000101010101" pitchFamily="34" charset="-127"/>
                          </a:rPr>
                          <m:t>  </m:t>
                        </m:r>
                        <m:r>
                          <a:rPr lang="en-US" altLang="ko-KR" sz="2000" b="0" i="0" kern="0" smtClean="0">
                            <a:solidFill>
                              <a:schemeClr val="tx1"/>
                            </a:solidFill>
                            <a:latin typeface="Cambria Math" panose="02040503050406030204" pitchFamily="18" charset="0"/>
                            <a:ea typeface="굴림" panose="020B0600000101010101" pitchFamily="34" charset="-127"/>
                          </a:rPr>
                          <m:t>72+20+85+88</m:t>
                        </m:r>
                      </m:num>
                      <m:den>
                        <m:r>
                          <a:rPr lang="en-US" altLang="ko-KR" sz="2000" b="0" i="1" kern="0" smtClean="0">
                            <a:solidFill>
                              <a:schemeClr val="tx1"/>
                            </a:solidFill>
                            <a:latin typeface="Cambria Math" panose="02040503050406030204" pitchFamily="18" charset="0"/>
                            <a:ea typeface="굴림" panose="020B0600000101010101" pitchFamily="34" charset="-127"/>
                          </a:rPr>
                          <m:t>4</m:t>
                        </m:r>
                      </m:den>
                    </m:f>
                    <m:r>
                      <a:rPr lang="en-US" altLang="ko-KR" sz="2000" b="0" i="1" kern="0" smtClean="0">
                        <a:solidFill>
                          <a:schemeClr val="tx1"/>
                        </a:solidFill>
                        <a:latin typeface="Cambria Math" panose="02040503050406030204" pitchFamily="18" charset="0"/>
                        <a:ea typeface="굴림" panose="020B0600000101010101" pitchFamily="34" charset="-127"/>
                      </a:rPr>
                      <m:t>=66.25</m:t>
                    </m:r>
                  </m:oMath>
                </a14:m>
                <a:r>
                  <a:rPr lang="en-US" altLang="ko-KR" sz="2000" kern="0">
                    <a:solidFill>
                      <a:schemeClr val="tx1"/>
                    </a:solidFill>
                    <a:ea typeface="굴림" panose="020B0600000101010101" pitchFamily="34" charset="-127"/>
                  </a:rPr>
                  <a:t>)</a:t>
                </a:r>
                <a:endParaRPr lang="en-US" altLang="ko-KR" sz="2000" i="1" kern="0" baseline="-25000">
                  <a:solidFill>
                    <a:schemeClr val="tx1"/>
                  </a:solidFill>
                  <a:ea typeface="굴림" panose="020B0600000101010101" pitchFamily="34" charset="-127"/>
                </a:endParaRPr>
              </a:p>
            </p:txBody>
          </p:sp>
        </mc:Choice>
        <mc:Fallback xmlns="">
          <p:sp>
            <p:nvSpPr>
              <p:cNvPr id="14" name="Rectangle 3">
                <a:extLst>
                  <a:ext uri="{FF2B5EF4-FFF2-40B4-BE49-F238E27FC236}">
                    <a16:creationId xmlns:a16="http://schemas.microsoft.com/office/drawing/2014/main" id="{39F4BA66-1C6D-83CA-4507-F28ADDC55153}"/>
                  </a:ext>
                </a:extLst>
              </p:cNvPr>
              <p:cNvSpPr txBox="1">
                <a:spLocks noRot="1" noChangeAspect="1" noMove="1" noResize="1" noEditPoints="1" noAdjustHandles="1" noChangeArrowheads="1" noChangeShapeType="1" noTextEdit="1"/>
              </p:cNvSpPr>
              <p:nvPr/>
            </p:nvSpPr>
            <p:spPr bwMode="auto">
              <a:xfrm>
                <a:off x="7289661" y="2653782"/>
                <a:ext cx="3197341" cy="399919"/>
              </a:xfrm>
              <a:prstGeom prst="rect">
                <a:avLst/>
              </a:prstGeom>
              <a:blipFill>
                <a:blip r:embed="rId3"/>
                <a:stretch>
                  <a:fillRect l="-2099" t="-6061" b="-27273"/>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16" name="TextBox 15">
            <a:extLst>
              <a:ext uri="{FF2B5EF4-FFF2-40B4-BE49-F238E27FC236}">
                <a16:creationId xmlns:a16="http://schemas.microsoft.com/office/drawing/2014/main" id="{6758CE24-E382-79DD-9877-39A683226355}"/>
              </a:ext>
            </a:extLst>
          </p:cNvPr>
          <p:cNvSpPr txBox="1"/>
          <p:nvPr/>
        </p:nvSpPr>
        <p:spPr>
          <a:xfrm>
            <a:off x="6073459" y="952559"/>
            <a:ext cx="6934200" cy="1200329"/>
          </a:xfrm>
          <a:prstGeom prst="rect">
            <a:avLst/>
          </a:prstGeom>
          <a:noFill/>
        </p:spPr>
        <p:txBody>
          <a:bodyPr wrap="square">
            <a:spAutoFit/>
          </a:bodyPr>
          <a:lstStyle/>
          <a:p>
            <a:pPr marL="742950" lvl="1" indent="-285750">
              <a:buFont typeface="Arial" panose="020B0604020202020204" pitchFamily="34" charset="0"/>
              <a:buChar char="•"/>
              <a:tabLst>
                <a:tab pos="2630488" algn="ctr"/>
                <a:tab pos="3206750" algn="l"/>
                <a:tab pos="4459288" algn="ctr"/>
              </a:tabLst>
            </a:pPr>
            <a:r>
              <a:rPr lang="en-US" altLang="ko-KR" b="0">
                <a:latin typeface="+mn-lt"/>
                <a:ea typeface="굴림" panose="020B0600000101010101" pitchFamily="34" charset="-127"/>
              </a:rPr>
              <a:t>P</a:t>
            </a:r>
            <a:r>
              <a:rPr lang="en-US" altLang="ko-KR" b="0" baseline="-25000">
                <a:latin typeface="+mn-lt"/>
                <a:ea typeface="굴림" panose="020B0600000101010101" pitchFamily="34" charset="-127"/>
              </a:rPr>
              <a:t>1</a:t>
            </a:r>
            <a:r>
              <a:rPr lang="en-US" altLang="ko-KR" b="0">
                <a:latin typeface="+mn-lt"/>
                <a:ea typeface="굴림" panose="020B0600000101010101" pitchFamily="34" charset="-127"/>
              </a:rPr>
              <a:t>= 0 + (68-20)+(112-88)=72</a:t>
            </a:r>
          </a:p>
          <a:p>
            <a:pPr marL="742950" lvl="1" indent="-285750">
              <a:buFont typeface="Arial" panose="020B0604020202020204" pitchFamily="34" charset="0"/>
              <a:buChar char="•"/>
              <a:tabLst>
                <a:tab pos="2630488" algn="ctr"/>
                <a:tab pos="3206750" algn="l"/>
                <a:tab pos="4459288" algn="ctr"/>
              </a:tabLst>
            </a:pPr>
            <a:r>
              <a:rPr lang="en-US" altLang="ko-KR" b="0">
                <a:latin typeface="+mn-lt"/>
                <a:ea typeface="굴림" panose="020B0600000101010101" pitchFamily="34" charset="-127"/>
              </a:rPr>
              <a:t>P</a:t>
            </a:r>
            <a:r>
              <a:rPr lang="en-US" altLang="ko-KR" b="0" baseline="-25000">
                <a:latin typeface="+mn-lt"/>
                <a:ea typeface="굴림" panose="020B0600000101010101" pitchFamily="34" charset="-127"/>
              </a:rPr>
              <a:t>2</a:t>
            </a:r>
            <a:r>
              <a:rPr lang="en-US" altLang="ko-KR" b="0">
                <a:latin typeface="+mn-lt"/>
                <a:ea typeface="굴림" panose="020B0600000101010101" pitchFamily="34" charset="-127"/>
              </a:rPr>
              <a:t>=(20-0)=20</a:t>
            </a:r>
          </a:p>
          <a:p>
            <a:pPr marL="742950" lvl="1" indent="-285750">
              <a:buFont typeface="Arial" panose="020B0604020202020204" pitchFamily="34" charset="0"/>
              <a:buChar char="•"/>
              <a:tabLst>
                <a:tab pos="2630488" algn="ctr"/>
                <a:tab pos="3206750" algn="l"/>
                <a:tab pos="4459288" algn="ctr"/>
              </a:tabLst>
            </a:pPr>
            <a:r>
              <a:rPr lang="en-US" altLang="ko-KR" b="0">
                <a:latin typeface="+mn-lt"/>
                <a:ea typeface="굴림" panose="020B0600000101010101" pitchFamily="34" charset="-127"/>
              </a:rPr>
              <a:t>P</a:t>
            </a:r>
            <a:r>
              <a:rPr lang="en-US" altLang="ko-KR" b="0" baseline="-25000">
                <a:latin typeface="+mn-lt"/>
                <a:ea typeface="굴림" panose="020B0600000101010101" pitchFamily="34" charset="-127"/>
              </a:rPr>
              <a:t>3</a:t>
            </a:r>
            <a:r>
              <a:rPr lang="en-US" altLang="ko-KR" b="0">
                <a:latin typeface="+mn-lt"/>
                <a:ea typeface="굴림" panose="020B0600000101010101" pitchFamily="34" charset="-127"/>
              </a:rPr>
              <a:t>=(28-0)+(88-48)+(125-108)+0=85</a:t>
            </a:r>
          </a:p>
          <a:p>
            <a:pPr marL="742950" lvl="1" indent="-285750">
              <a:buFont typeface="Arial" panose="020B0604020202020204" pitchFamily="34" charset="0"/>
              <a:buChar char="•"/>
              <a:tabLst>
                <a:tab pos="2630488" algn="ctr"/>
                <a:tab pos="3206750" algn="l"/>
                <a:tab pos="4459288" algn="ctr"/>
              </a:tabLst>
            </a:pPr>
            <a:r>
              <a:rPr lang="en-US" altLang="ko-KR" b="0">
                <a:latin typeface="+mn-lt"/>
                <a:ea typeface="굴림" panose="020B0600000101010101" pitchFamily="34" charset="-127"/>
              </a:rPr>
              <a:t>P</a:t>
            </a:r>
            <a:r>
              <a:rPr lang="en-US" altLang="ko-KR" b="0" baseline="-25000">
                <a:latin typeface="+mn-lt"/>
                <a:ea typeface="굴림" panose="020B0600000101010101" pitchFamily="34" charset="-127"/>
              </a:rPr>
              <a:t>4</a:t>
            </a:r>
            <a:r>
              <a:rPr lang="en-US" altLang="ko-KR" b="0">
                <a:latin typeface="+mn-lt"/>
                <a:ea typeface="굴림" panose="020B0600000101010101" pitchFamily="34" charset="-127"/>
              </a:rPr>
              <a:t>=(48-0)+(108-68)=88</a:t>
            </a:r>
          </a:p>
        </p:txBody>
      </p:sp>
      <mc:AlternateContent xmlns:mc="http://schemas.openxmlformats.org/markup-compatibility/2006" xmlns:a14="http://schemas.microsoft.com/office/drawing/2010/main">
        <mc:Choice Requires="a14">
          <p:sp>
            <p:nvSpPr>
              <p:cNvPr id="17" name="Rectangle 3">
                <a:extLst>
                  <a:ext uri="{FF2B5EF4-FFF2-40B4-BE49-F238E27FC236}">
                    <a16:creationId xmlns:a16="http://schemas.microsoft.com/office/drawing/2014/main" id="{3025D102-87F6-F744-B1E6-663EA9D33BBA}"/>
                  </a:ext>
                </a:extLst>
              </p:cNvPr>
              <p:cNvSpPr txBox="1">
                <a:spLocks noChangeArrowheads="1"/>
              </p:cNvSpPr>
              <p:nvPr/>
            </p:nvSpPr>
            <p:spPr bwMode="auto">
              <a:xfrm>
                <a:off x="7289661" y="3778023"/>
                <a:ext cx="4705465"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tx1"/>
                    </a:solidFill>
                    <a:ea typeface="굴림" panose="020B0600000101010101" pitchFamily="34" charset="-127"/>
                  </a:rPr>
                  <a:t>(</a:t>
                </a:r>
                <a14:m>
                  <m:oMath xmlns:m="http://schemas.openxmlformats.org/officeDocument/2006/math">
                    <m:f>
                      <m:fPr>
                        <m:ctrlPr>
                          <a:rPr lang="en-US" altLang="ko-KR" sz="2000" i="1" kern="0" smtClean="0">
                            <a:solidFill>
                              <a:schemeClr val="tx1"/>
                            </a:solidFill>
                            <a:latin typeface="Cambria Math" panose="02040503050406030204" pitchFamily="18" charset="0"/>
                            <a:ea typeface="굴림" panose="020B0600000101010101" pitchFamily="34" charset="-127"/>
                          </a:rPr>
                        </m:ctrlPr>
                      </m:fPr>
                      <m:num>
                        <m:r>
                          <m:rPr>
                            <m:nor/>
                          </m:rPr>
                          <a:rPr lang="en-US" altLang="ko-KR" sz="2000" dirty="0">
                            <a:latin typeface="Cambria Math" panose="02040503050406030204" pitchFamily="18" charset="0"/>
                            <a:ea typeface="Cambria Math" panose="02040503050406030204" pitchFamily="18" charset="0"/>
                          </a:rPr>
                          <m:t>125+28+153+112</m:t>
                        </m:r>
                      </m:num>
                      <m:den>
                        <m:r>
                          <a:rPr lang="en-US" altLang="ko-KR" sz="2000" b="0" i="1" kern="0" smtClean="0">
                            <a:solidFill>
                              <a:schemeClr val="tx1"/>
                            </a:solidFill>
                            <a:latin typeface="Cambria Math" panose="02040503050406030204" pitchFamily="18" charset="0"/>
                            <a:ea typeface="굴림" panose="020B0600000101010101" pitchFamily="34" charset="-127"/>
                          </a:rPr>
                          <m:t>4</m:t>
                        </m:r>
                      </m:den>
                    </m:f>
                    <m:r>
                      <a:rPr lang="en-US" altLang="ko-KR" sz="2000" b="0" i="1" kern="0" smtClean="0">
                        <a:solidFill>
                          <a:schemeClr val="tx1"/>
                        </a:solidFill>
                        <a:latin typeface="Cambria Math" panose="02040503050406030204" pitchFamily="18" charset="0"/>
                        <a:ea typeface="굴림" panose="020B0600000101010101" pitchFamily="34" charset="-127"/>
                      </a:rPr>
                      <m:t>=104.25</m:t>
                    </m:r>
                  </m:oMath>
                </a14:m>
                <a:r>
                  <a:rPr lang="en-US" altLang="ko-KR" sz="2000" kern="0">
                    <a:solidFill>
                      <a:schemeClr val="tx1"/>
                    </a:solidFill>
                    <a:ea typeface="굴림" panose="020B0600000101010101" pitchFamily="34" charset="-127"/>
                  </a:rPr>
                  <a:t>)</a:t>
                </a:r>
                <a:endParaRPr lang="en-US" altLang="ko-KR" sz="2000" i="1" kern="0" baseline="-25000">
                  <a:solidFill>
                    <a:schemeClr val="tx1"/>
                  </a:solidFill>
                  <a:ea typeface="굴림" panose="020B0600000101010101" pitchFamily="34" charset="-127"/>
                </a:endParaRPr>
              </a:p>
            </p:txBody>
          </p:sp>
        </mc:Choice>
        <mc:Fallback xmlns="">
          <p:sp>
            <p:nvSpPr>
              <p:cNvPr id="17" name="Rectangle 3">
                <a:extLst>
                  <a:ext uri="{FF2B5EF4-FFF2-40B4-BE49-F238E27FC236}">
                    <a16:creationId xmlns:a16="http://schemas.microsoft.com/office/drawing/2014/main" id="{3025D102-87F6-F744-B1E6-663EA9D33BBA}"/>
                  </a:ext>
                </a:extLst>
              </p:cNvPr>
              <p:cNvSpPr txBox="1">
                <a:spLocks noRot="1" noChangeAspect="1" noMove="1" noResize="1" noEditPoints="1" noAdjustHandles="1" noChangeArrowheads="1" noChangeShapeType="1" noTextEdit="1"/>
              </p:cNvSpPr>
              <p:nvPr/>
            </p:nvSpPr>
            <p:spPr bwMode="auto">
              <a:xfrm>
                <a:off x="7289661" y="3778023"/>
                <a:ext cx="4705465" cy="399919"/>
              </a:xfrm>
              <a:prstGeom prst="rect">
                <a:avLst/>
              </a:prstGeom>
              <a:blipFill>
                <a:blip r:embed="rId4"/>
                <a:stretch>
                  <a:fillRect l="-1425" b="-41538"/>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123886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0" y="685800"/>
            <a:ext cx="12192000" cy="5943600"/>
          </a:xfrm>
        </p:spPr>
        <p:txBody>
          <a:bodyPr>
            <a:normAutofit/>
          </a:bodyPr>
          <a:lstStyle/>
          <a:p>
            <a:pPr marL="0" indent="0" algn="ctr">
              <a:lnSpc>
                <a:spcPct val="100000"/>
              </a:lnSpc>
              <a:spcBef>
                <a:spcPct val="20000"/>
              </a:spcBef>
              <a:buNone/>
            </a:pPr>
            <a:endParaRPr lang="en-US" altLang="ko-KR">
              <a:solidFill>
                <a:schemeClr val="hlink"/>
              </a:solidFill>
              <a:ea typeface="굴림" panose="020B0600000101010101" pitchFamily="34" charset="-127"/>
            </a:endParaRPr>
          </a:p>
          <a:p>
            <a:pPr marL="0" indent="0" algn="ctr">
              <a:lnSpc>
                <a:spcPct val="100000"/>
              </a:lnSpc>
              <a:spcBef>
                <a:spcPct val="20000"/>
              </a:spcBef>
              <a:buNone/>
            </a:pPr>
            <a:r>
              <a:rPr lang="en-US" altLang="ko-KR">
                <a:ea typeface="굴림" panose="020B0600000101010101" pitchFamily="34" charset="-127"/>
              </a:rPr>
              <a:t>What should the time slice be?</a:t>
            </a:r>
          </a:p>
          <a:p>
            <a:pPr marL="0" indent="0" algn="ctr">
              <a:lnSpc>
                <a:spcPct val="100000"/>
              </a:lnSpc>
              <a:spcBef>
                <a:spcPct val="20000"/>
              </a:spcBef>
              <a:buNone/>
            </a:pPr>
            <a:endParaRPr lang="en-US" altLang="ko-KR">
              <a:ea typeface="굴림" panose="020B0600000101010101" pitchFamily="34" charset="-127"/>
            </a:endParaRPr>
          </a:p>
          <a:p>
            <a:pPr marL="457200" lvl="1" indent="0" algn="ctr">
              <a:lnSpc>
                <a:spcPct val="100000"/>
              </a:lnSpc>
              <a:spcBef>
                <a:spcPct val="20000"/>
              </a:spcBef>
              <a:buNone/>
            </a:pPr>
            <a:r>
              <a:rPr lang="en-US" altLang="ko-KR">
                <a:ea typeface="굴림" panose="020B0600000101010101" pitchFamily="34" charset="-127"/>
                <a:sym typeface="Symbol" panose="05050102010706020507" pitchFamily="18" charset="2"/>
              </a:rPr>
              <a:t>If increase the time slice:</a:t>
            </a:r>
          </a:p>
          <a:p>
            <a:pPr marL="457200" lvl="1" indent="0" algn="ctr">
              <a:lnSpc>
                <a:spcPct val="100000"/>
              </a:lnSpc>
              <a:spcBef>
                <a:spcPct val="20000"/>
              </a:spcBef>
              <a:buNone/>
            </a:pPr>
            <a:r>
              <a:rPr lang="en-US" altLang="ko-KR">
                <a:ea typeface="굴림" panose="020B0600000101010101" pitchFamily="34" charset="-127"/>
                <a:sym typeface="Symbol" panose="05050102010706020507" pitchFamily="18" charset="2"/>
              </a:rPr>
              <a:t>Average Completion Time</a:t>
            </a:r>
          </a:p>
          <a:p>
            <a:pPr marL="457200" lvl="1" indent="0" algn="ctr">
              <a:lnSpc>
                <a:spcPct val="100000"/>
              </a:lnSpc>
              <a:spcBef>
                <a:spcPct val="20000"/>
              </a:spcBef>
              <a:buNone/>
            </a:pPr>
            <a:r>
              <a:rPr lang="en-US" altLang="ko-KR">
                <a:ea typeface="굴림" panose="020B0600000101010101" pitchFamily="34" charset="-127"/>
                <a:sym typeface="Symbol" panose="05050102010706020507" pitchFamily="18" charset="2"/>
              </a:rPr>
              <a:t>Average Response Time</a:t>
            </a:r>
          </a:p>
          <a:p>
            <a:pPr marL="457200" lvl="1" indent="0" algn="ctr">
              <a:lnSpc>
                <a:spcPct val="100000"/>
              </a:lnSpc>
              <a:spcBef>
                <a:spcPct val="20000"/>
              </a:spcBef>
              <a:buNone/>
            </a:pPr>
            <a:endParaRPr lang="en-US" altLang="ko-KR">
              <a:ea typeface="굴림" panose="020B0600000101010101" pitchFamily="34" charset="-127"/>
              <a:sym typeface="Symbol" panose="05050102010706020507" pitchFamily="18" charset="2"/>
            </a:endParaRPr>
          </a:p>
        </p:txBody>
      </p:sp>
      <p:sp>
        <p:nvSpPr>
          <p:cNvPr id="22531" name="Rectangle 2"/>
          <p:cNvSpPr>
            <a:spLocks noGrp="1" noChangeArrowheads="1"/>
          </p:cNvSpPr>
          <p:nvPr>
            <p:ph type="title"/>
          </p:nvPr>
        </p:nvSpPr>
        <p:spPr/>
        <p:txBody>
          <a:bodyPr/>
          <a:lstStyle/>
          <a:p>
            <a:r>
              <a:rPr lang="en-US" altLang="ko-KR">
                <a:ea typeface="굴림" panose="020B0600000101010101" pitchFamily="34" charset="-127"/>
              </a:rPr>
              <a:t>The magic number</a:t>
            </a:r>
          </a:p>
        </p:txBody>
      </p:sp>
      <p:sp>
        <p:nvSpPr>
          <p:cNvPr id="3" name="TextBox 2">
            <a:extLst>
              <a:ext uri="{FF2B5EF4-FFF2-40B4-BE49-F238E27FC236}">
                <a16:creationId xmlns:a16="http://schemas.microsoft.com/office/drawing/2014/main" id="{C56C2CCD-D4AD-06AF-46ED-9F6311E349D2}"/>
              </a:ext>
            </a:extLst>
          </p:cNvPr>
          <p:cNvSpPr txBox="1"/>
          <p:nvPr/>
        </p:nvSpPr>
        <p:spPr>
          <a:xfrm>
            <a:off x="3046950" y="3509689"/>
            <a:ext cx="6094948" cy="1348061"/>
          </a:xfrm>
          <a:prstGeom prst="rect">
            <a:avLst/>
          </a:prstGeom>
          <a:noFill/>
        </p:spPr>
        <p:txBody>
          <a:bodyPr wrap="square">
            <a:spAutoFit/>
          </a:bodyPr>
          <a:lstStyle/>
          <a:p>
            <a:pPr marL="457200" lvl="1" indent="0" algn="ctr">
              <a:lnSpc>
                <a:spcPct val="100000"/>
              </a:lnSpc>
              <a:spcBef>
                <a:spcPct val="20000"/>
              </a:spcBef>
              <a:buNone/>
            </a:pPr>
            <a:r>
              <a:rPr lang="en-US" altLang="ko-KR" sz="2400" b="0">
                <a:latin typeface="+mn-lt"/>
                <a:ea typeface="굴림" panose="020B0600000101010101" pitchFamily="34" charset="-127"/>
                <a:sym typeface="Symbol" panose="05050102010706020507" pitchFamily="18" charset="2"/>
              </a:rPr>
              <a:t>If decrease the time slice:</a:t>
            </a:r>
          </a:p>
          <a:p>
            <a:pPr marL="457200" lvl="1" indent="0" algn="ctr">
              <a:lnSpc>
                <a:spcPct val="100000"/>
              </a:lnSpc>
              <a:spcBef>
                <a:spcPct val="20000"/>
              </a:spcBef>
              <a:buNone/>
            </a:pPr>
            <a:r>
              <a:rPr lang="en-US" altLang="ko-KR" sz="2400" b="0">
                <a:latin typeface="+mn-lt"/>
                <a:ea typeface="굴림" panose="020B0600000101010101" pitchFamily="34" charset="-127"/>
                <a:sym typeface="Symbol" panose="05050102010706020507" pitchFamily="18" charset="2"/>
              </a:rPr>
              <a:t>Average Completion Time</a:t>
            </a:r>
          </a:p>
          <a:p>
            <a:pPr marL="457200" lvl="1" indent="0" algn="ctr">
              <a:lnSpc>
                <a:spcPct val="100000"/>
              </a:lnSpc>
              <a:spcBef>
                <a:spcPct val="20000"/>
              </a:spcBef>
              <a:buNone/>
            </a:pPr>
            <a:r>
              <a:rPr lang="en-US" altLang="ko-KR" sz="2400" b="0">
                <a:latin typeface="+mn-lt"/>
                <a:ea typeface="굴림" panose="020B0600000101010101" pitchFamily="34" charset="-127"/>
                <a:sym typeface="Symbol" panose="05050102010706020507" pitchFamily="18" charset="2"/>
              </a:rPr>
              <a:t>Average Response Time</a:t>
            </a:r>
          </a:p>
        </p:txBody>
      </p:sp>
      <p:cxnSp>
        <p:nvCxnSpPr>
          <p:cNvPr id="5" name="Straight Arrow Connector 4">
            <a:extLst>
              <a:ext uri="{FF2B5EF4-FFF2-40B4-BE49-F238E27FC236}">
                <a16:creationId xmlns:a16="http://schemas.microsoft.com/office/drawing/2014/main" id="{033E1F0D-2A37-4CC9-4736-ED3CAD295526}"/>
              </a:ext>
            </a:extLst>
          </p:cNvPr>
          <p:cNvCxnSpPr>
            <a:cxnSpLocks/>
          </p:cNvCxnSpPr>
          <p:nvPr/>
        </p:nvCxnSpPr>
        <p:spPr bwMode="auto">
          <a:xfrm flipV="1">
            <a:off x="9601200" y="2914650"/>
            <a:ext cx="0" cy="381000"/>
          </a:xfrm>
          <a:prstGeom prst="straightConnector1">
            <a:avLst/>
          </a:prstGeom>
          <a:solidFill>
            <a:schemeClr val="bg1"/>
          </a:solidFill>
          <a:ln w="57150" cap="flat" cmpd="sng" algn="ctr">
            <a:solidFill>
              <a:srgbClr val="92D05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7" name="Straight Arrow Connector 6">
            <a:extLst>
              <a:ext uri="{FF2B5EF4-FFF2-40B4-BE49-F238E27FC236}">
                <a16:creationId xmlns:a16="http://schemas.microsoft.com/office/drawing/2014/main" id="{A907DE6F-4720-BD0A-447B-3C5DF5A3860C}"/>
              </a:ext>
            </a:extLst>
          </p:cNvPr>
          <p:cNvCxnSpPr>
            <a:cxnSpLocks/>
          </p:cNvCxnSpPr>
          <p:nvPr/>
        </p:nvCxnSpPr>
        <p:spPr bwMode="auto">
          <a:xfrm>
            <a:off x="9144000" y="2438400"/>
            <a:ext cx="0" cy="419100"/>
          </a:xfrm>
          <a:prstGeom prst="straightConnector1">
            <a:avLst/>
          </a:prstGeom>
          <a:solidFill>
            <a:schemeClr val="bg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7" name="Straight Arrow Connector 16">
            <a:extLst>
              <a:ext uri="{FF2B5EF4-FFF2-40B4-BE49-F238E27FC236}">
                <a16:creationId xmlns:a16="http://schemas.microsoft.com/office/drawing/2014/main" id="{9E39538B-92A0-1C75-1931-420123155B5C}"/>
              </a:ext>
            </a:extLst>
          </p:cNvPr>
          <p:cNvCxnSpPr>
            <a:cxnSpLocks/>
          </p:cNvCxnSpPr>
          <p:nvPr/>
        </p:nvCxnSpPr>
        <p:spPr bwMode="auto">
          <a:xfrm>
            <a:off x="9699997" y="4240870"/>
            <a:ext cx="0" cy="419100"/>
          </a:xfrm>
          <a:prstGeom prst="straightConnector1">
            <a:avLst/>
          </a:prstGeom>
          <a:solidFill>
            <a:schemeClr val="bg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8" name="Straight Arrow Connector 17">
            <a:extLst>
              <a:ext uri="{FF2B5EF4-FFF2-40B4-BE49-F238E27FC236}">
                <a16:creationId xmlns:a16="http://schemas.microsoft.com/office/drawing/2014/main" id="{51DE9F5E-17F1-5E79-63D5-16F77F8A1A63}"/>
              </a:ext>
            </a:extLst>
          </p:cNvPr>
          <p:cNvCxnSpPr>
            <a:cxnSpLocks/>
          </p:cNvCxnSpPr>
          <p:nvPr/>
        </p:nvCxnSpPr>
        <p:spPr bwMode="auto">
          <a:xfrm flipV="1">
            <a:off x="9165547" y="3886200"/>
            <a:ext cx="0" cy="381000"/>
          </a:xfrm>
          <a:prstGeom prst="straightConnector1">
            <a:avLst/>
          </a:prstGeom>
          <a:solidFill>
            <a:schemeClr val="bg1"/>
          </a:solidFill>
          <a:ln w="57150" cap="flat" cmpd="sng" algn="ctr">
            <a:solidFill>
              <a:srgbClr val="92D050"/>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2" name="TextBox 1">
            <a:extLst>
              <a:ext uri="{FF2B5EF4-FFF2-40B4-BE49-F238E27FC236}">
                <a16:creationId xmlns:a16="http://schemas.microsoft.com/office/drawing/2014/main" id="{AC710FD5-EE33-7CB0-D0C4-17B3DF180E99}"/>
              </a:ext>
            </a:extLst>
          </p:cNvPr>
          <p:cNvSpPr txBox="1"/>
          <p:nvPr/>
        </p:nvSpPr>
        <p:spPr>
          <a:xfrm>
            <a:off x="3153" y="5352210"/>
            <a:ext cx="12192000" cy="1274195"/>
          </a:xfrm>
          <a:prstGeom prst="rect">
            <a:avLst/>
          </a:prstGeom>
          <a:noFill/>
        </p:spPr>
        <p:txBody>
          <a:bodyPr wrap="square">
            <a:spAutoFit/>
          </a:bodyPr>
          <a:lstStyle/>
          <a:p>
            <a:pPr marL="457200" lvl="1" indent="0" algn="ctr">
              <a:lnSpc>
                <a:spcPct val="100000"/>
              </a:lnSpc>
              <a:spcBef>
                <a:spcPct val="20000"/>
              </a:spcBef>
              <a:buNone/>
            </a:pPr>
            <a:r>
              <a:rPr lang="en-US" altLang="ko-KR" sz="2400" b="0">
                <a:latin typeface="+mn-lt"/>
                <a:ea typeface="굴림" panose="020B0600000101010101" pitchFamily="34" charset="-127"/>
                <a:sym typeface="Symbol" panose="05050102010706020507" pitchFamily="18" charset="2"/>
              </a:rPr>
              <a:t>What about variance (predictability?) </a:t>
            </a:r>
          </a:p>
          <a:p>
            <a:pPr marL="457200" lvl="1" indent="0" algn="ctr">
              <a:lnSpc>
                <a:spcPct val="100000"/>
              </a:lnSpc>
              <a:spcBef>
                <a:spcPct val="20000"/>
              </a:spcBef>
              <a:buNone/>
            </a:pPr>
            <a:r>
              <a:rPr lang="en-US" altLang="ko-KR" sz="2400" b="0">
                <a:latin typeface="+mn-lt"/>
                <a:ea typeface="굴림" panose="020B0600000101010101" pitchFamily="34" charset="-127"/>
                <a:sym typeface="Symbol" panose="05050102010706020507" pitchFamily="18" charset="2"/>
              </a:rPr>
              <a:t>How does the overhead of context switching affect your decision?</a:t>
            </a:r>
          </a:p>
        </p:txBody>
      </p:sp>
    </p:spTree>
    <p:extLst>
      <p:ext uri="{BB962C8B-B14F-4D97-AF65-F5344CB8AC3E}">
        <p14:creationId xmlns:p14="http://schemas.microsoft.com/office/powerpoint/2010/main" val="61947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06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06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06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56322" name="Content Placeholder 2"/>
          <p:cNvSpPr>
            <a:spLocks noGrp="1"/>
          </p:cNvSpPr>
          <p:nvPr>
            <p:ph idx="1"/>
          </p:nvPr>
        </p:nvSpPr>
        <p:spPr>
          <a:xfrm>
            <a:off x="2133600" y="1066800"/>
            <a:ext cx="7924800" cy="3886200"/>
          </a:xfrm>
        </p:spPr>
        <p:txBody>
          <a:bodyPr/>
          <a:lstStyle/>
          <a:p>
            <a:pPr marL="0" indent="0" algn="ctr">
              <a:buNone/>
              <a:tabLst>
                <a:tab pos="688975" algn="l"/>
                <a:tab pos="1027113" algn="l"/>
                <a:tab pos="4346575" algn="l"/>
              </a:tabLst>
            </a:pPr>
            <a:r>
              <a:rPr lang="en-US" altLang="ko-KR" dirty="0">
                <a:ea typeface="굴림" charset="0"/>
                <a:cs typeface="굴림" charset="0"/>
              </a:rPr>
              <a:t>Use an example to simulate the solution</a:t>
            </a:r>
          </a:p>
          <a:p>
            <a:pPr algn="ctr">
              <a:tabLst>
                <a:tab pos="688975" algn="l"/>
                <a:tab pos="1027113" algn="l"/>
                <a:tab pos="4346575" algn="l"/>
              </a:tabLst>
            </a:pPr>
            <a:endParaRPr lang="en-US" altLang="ko-KR" dirty="0">
              <a:ea typeface="굴림" charset="0"/>
              <a:cs typeface="굴림" charset="0"/>
            </a:endParaRPr>
          </a:p>
          <a:p>
            <a:pPr marL="0" indent="0" algn="ctr">
              <a:buNone/>
              <a:tabLst>
                <a:tab pos="688975" algn="l"/>
                <a:tab pos="1027113" algn="l"/>
                <a:tab pos="4346575" algn="l"/>
              </a:tabLst>
            </a:pPr>
            <a:r>
              <a:rPr lang="en-US" altLang="ko-KR" dirty="0">
                <a:ea typeface="굴림" charset="0"/>
                <a:cs typeface="굴림" charset="0"/>
              </a:rPr>
              <a:t>Consider the following sequence of operators:</a:t>
            </a:r>
          </a:p>
          <a:p>
            <a:pPr lvl="1" algn="ctr">
              <a:tabLst>
                <a:tab pos="688975" algn="l"/>
                <a:tab pos="1027113" algn="l"/>
                <a:tab pos="4346575" algn="l"/>
              </a:tabLst>
            </a:pPr>
            <a:r>
              <a:rPr lang="en-US" altLang="ko-KR" dirty="0">
                <a:ea typeface="굴림" charset="0"/>
                <a:cs typeface="굴림" charset="0"/>
              </a:rPr>
              <a:t>R1, R2, W1, R3</a:t>
            </a:r>
          </a:p>
          <a:p>
            <a:pPr algn="ctr">
              <a:tabLst>
                <a:tab pos="688975" algn="l"/>
                <a:tab pos="1027113" algn="l"/>
                <a:tab pos="4346575" algn="l"/>
              </a:tabLst>
            </a:pPr>
            <a:endParaRPr lang="en-US" dirty="0">
              <a:ea typeface="ＭＳ Ｐゴシック" charset="0"/>
              <a:cs typeface="ＭＳ Ｐゴシック" charset="0"/>
            </a:endParaRPr>
          </a:p>
          <a:p>
            <a:pPr marL="0" indent="0" algn="ctr">
              <a:buNone/>
              <a:tabLst>
                <a:tab pos="688975" algn="l"/>
                <a:tab pos="1027113" algn="l"/>
                <a:tab pos="4346575" algn="l"/>
              </a:tabLst>
            </a:pPr>
            <a:r>
              <a:rPr lang="en-US" altLang="ko-KR" dirty="0">
                <a:ea typeface="굴림" charset="0"/>
                <a:cs typeface="굴림" charset="0"/>
              </a:rPr>
              <a:t>Initially: AR = 0, WR = 0, AW = 0, WW = 0</a:t>
            </a:r>
          </a:p>
          <a:p>
            <a:pPr algn="ctr">
              <a:tabLst>
                <a:tab pos="688975" algn="l"/>
                <a:tab pos="1027113" algn="l"/>
                <a:tab pos="4346575" algn="l"/>
              </a:tabLst>
            </a:pPr>
            <a:endParaRPr lang="en-US" dirty="0">
              <a:ea typeface="ＭＳ Ｐゴシック" charset="0"/>
              <a:cs typeface="ＭＳ Ｐゴシック" charset="0"/>
            </a:endParaRPr>
          </a:p>
        </p:txBody>
      </p:sp>
    </p:spTree>
    <p:extLst>
      <p:ext uri="{BB962C8B-B14F-4D97-AF65-F5344CB8AC3E}">
        <p14:creationId xmlns:p14="http://schemas.microsoft.com/office/powerpoint/2010/main" val="3125054281"/>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a:t>Decrease Completion Time</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11252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    </a:t>
            </a:r>
            <a:r>
              <a:rPr lang="en-US" dirty="0">
                <a:solidFill>
                  <a:srgbClr val="FF0000"/>
                </a:solidFill>
              </a:rPr>
              <a:t>T</a:t>
            </a:r>
            <a:r>
              <a:rPr lang="en-US" baseline="-25000" dirty="0">
                <a:solidFill>
                  <a:srgbClr val="FF0000"/>
                </a:solidFill>
              </a:rPr>
              <a:t>3</a:t>
            </a:r>
            <a:r>
              <a:rPr lang="en-US" dirty="0"/>
              <a:t>: Burst Length 10</a:t>
            </a:r>
          </a:p>
          <a:p>
            <a:r>
              <a:rPr lang="en-US" dirty="0">
                <a:solidFill>
                  <a:srgbClr val="0070C0"/>
                </a:solidFill>
              </a:rPr>
              <a:t>T</a:t>
            </a:r>
            <a:r>
              <a:rPr lang="en-US" baseline="-25000" dirty="0">
                <a:solidFill>
                  <a:srgbClr val="0070C0"/>
                </a:solidFill>
              </a:rPr>
              <a:t>2</a:t>
            </a:r>
            <a:r>
              <a:rPr lang="en-US" dirty="0"/>
              <a:t>: Burst Length 5</a:t>
            </a:r>
          </a:p>
          <a:p>
            <a:endParaRPr lang="en-US" i="1" dirty="0"/>
          </a:p>
          <a:p>
            <a:pPr marL="0" indent="0">
              <a:buNone/>
            </a:pPr>
            <a:r>
              <a:rPr lang="en-US" i="1" dirty="0"/>
              <a:t>Q</a:t>
            </a:r>
            <a:r>
              <a:rPr lang="en-US" dirty="0"/>
              <a:t> = 10</a:t>
            </a:r>
          </a:p>
          <a:p>
            <a:pPr marL="0" indent="0">
              <a:buNone/>
            </a:pPr>
            <a:endParaRPr lang="en-US" dirty="0"/>
          </a:p>
          <a:p>
            <a:pPr marL="457200" lvl="1" indent="0">
              <a:buNone/>
            </a:pPr>
            <a:r>
              <a:rPr lang="en-US" dirty="0"/>
              <a:t>Average Completion Time = (10 + 15 + 25)/3 = 16.7</a:t>
            </a:r>
          </a:p>
          <a:p>
            <a:endParaRPr lang="en-US" i="1" dirty="0"/>
          </a:p>
          <a:p>
            <a:pPr marL="0" indent="0">
              <a:buNone/>
            </a:pPr>
            <a:r>
              <a:rPr lang="en-US" i="1" dirty="0"/>
              <a:t>Q</a:t>
            </a:r>
            <a:r>
              <a:rPr lang="en-US" dirty="0"/>
              <a:t> = 5</a:t>
            </a:r>
          </a:p>
          <a:p>
            <a:endParaRPr lang="en-US" dirty="0"/>
          </a:p>
          <a:p>
            <a:pPr marL="457200" lvl="1" indent="0">
              <a:buNone/>
            </a:pPr>
            <a:endParaRPr lang="en-US" dirty="0"/>
          </a:p>
          <a:p>
            <a:pPr marL="457200" lvl="1" indent="0">
              <a:buNone/>
            </a:pPr>
            <a:r>
              <a:rPr lang="en-US" dirty="0"/>
              <a:t>Average Completion Time = (20 + 10 + 25)/3 = 18.3</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917670" y="2068549"/>
            <a:ext cx="5194784" cy="1096438"/>
            <a:chOff x="1214997" y="2908288"/>
            <a:chExt cx="5194784" cy="1096438"/>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3311942"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b="0">
                  <a:latin typeface="+mn-lt"/>
                </a:rPr>
                <a:t>T</a:t>
              </a:r>
              <a:r>
                <a:rPr lang="en-US" altLang="en-US" b="0" baseline="-25000">
                  <a:latin typeface="+mn-lt"/>
                </a:rPr>
                <a:t>1</a:t>
              </a:r>
              <a:endParaRPr lang="en-US" altLang="en-US" b="0">
                <a:latin typeface="+mn-l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501189"/>
              <a:ext cx="375424"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a:latin typeface="+mn-l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4352462" y="3604616"/>
              <a:ext cx="5389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4621927" y="2908288"/>
              <a:ext cx="1524000"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b="0" dirty="0">
                  <a:latin typeface="+mn-lt"/>
                </a:rPr>
                <a:t>T</a:t>
              </a:r>
              <a:r>
                <a:rPr lang="en-US" altLang="en-US" b="0" baseline="-25000" dirty="0">
                  <a:latin typeface="+mn-l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5882072" y="3558064"/>
              <a:ext cx="527709"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15</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917670" y="4263978"/>
            <a:ext cx="6607330" cy="1077115"/>
            <a:chOff x="1238805" y="4932367"/>
            <a:chExt cx="6607330" cy="1077115"/>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1559342"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T</a:t>
              </a:r>
              <a:r>
                <a:rPr lang="en-US" altLang="en-US" sz="2400" b="0" baseline="-25000">
                  <a:latin typeface="+mn-lt"/>
                </a:rPr>
                <a:t>1</a:t>
              </a:r>
              <a:endParaRPr lang="en-US" altLang="en-US" sz="2400" b="0">
                <a:latin typeface="+mn-l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41229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mn-l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5757166" y="5586456"/>
              <a:ext cx="527709"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15</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2905632" y="4936124"/>
              <a:ext cx="1587703"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a:latin typeface="+mn-lt"/>
                </a:rPr>
                <a:t>T</a:t>
              </a:r>
              <a:r>
                <a:rPr lang="en-US" altLang="en-US" sz="2400" b="0" baseline="-25000">
                  <a:latin typeface="+mn-lt"/>
                </a:rPr>
                <a:t>2</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6042329" y="4932367"/>
              <a:ext cx="1803806"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2400" b="0" dirty="0">
                  <a:latin typeface="+mn-lt"/>
                </a:rPr>
                <a:t>T</a:t>
              </a:r>
              <a:r>
                <a:rPr lang="en-US" altLang="en-US" sz="2400" b="0" baseline="-25000" dirty="0">
                  <a:latin typeface="+mn-lt"/>
                </a:rPr>
                <a:t>1</a:t>
              </a:r>
              <a:endParaRPr lang="en-US" altLang="en-US" sz="2400" b="0" dirty="0">
                <a:latin typeface="+mn-l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2750748" y="5547817"/>
              <a:ext cx="40107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mn-lt"/>
                </a:rPr>
                <a:t>5</a:t>
              </a:r>
            </a:p>
          </p:txBody>
        </p:sp>
      </p:grpSp>
      <p:sp>
        <p:nvSpPr>
          <p:cNvPr id="3" name="Text Box 17">
            <a:extLst>
              <a:ext uri="{FF2B5EF4-FFF2-40B4-BE49-F238E27FC236}">
                <a16:creationId xmlns:a16="http://schemas.microsoft.com/office/drawing/2014/main" id="{FDCDE341-6FC5-AFD8-C406-39DAD4636DBC}"/>
              </a:ext>
            </a:extLst>
          </p:cNvPr>
          <p:cNvSpPr txBox="1">
            <a:spLocks noChangeArrowheads="1"/>
          </p:cNvSpPr>
          <p:nvPr/>
        </p:nvSpPr>
        <p:spPr bwMode="auto">
          <a:xfrm>
            <a:off x="9274330" y="4955591"/>
            <a:ext cx="55496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20</a:t>
            </a:r>
          </a:p>
        </p:txBody>
      </p:sp>
      <p:sp>
        <p:nvSpPr>
          <p:cNvPr id="4" name="Rectangle 7">
            <a:extLst>
              <a:ext uri="{FF2B5EF4-FFF2-40B4-BE49-F238E27FC236}">
                <a16:creationId xmlns:a16="http://schemas.microsoft.com/office/drawing/2014/main" id="{58629D71-9374-8FDF-80C6-4456CAA5CC1D}"/>
              </a:ext>
            </a:extLst>
          </p:cNvPr>
          <p:cNvSpPr>
            <a:spLocks noChangeArrowheads="1"/>
          </p:cNvSpPr>
          <p:nvPr/>
        </p:nvSpPr>
        <p:spPr bwMode="auto">
          <a:xfrm>
            <a:off x="7848598" y="2068549"/>
            <a:ext cx="3205475" cy="609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b="0">
                <a:latin typeface="+mn-lt"/>
              </a:rPr>
              <a:t>T</a:t>
            </a:r>
            <a:r>
              <a:rPr lang="en-US" altLang="en-US" b="0" baseline="-25000">
                <a:latin typeface="+mn-lt"/>
              </a:rPr>
              <a:t>3</a:t>
            </a:r>
          </a:p>
        </p:txBody>
      </p:sp>
      <p:sp>
        <p:nvSpPr>
          <p:cNvPr id="5" name="Text Box 18">
            <a:extLst>
              <a:ext uri="{FF2B5EF4-FFF2-40B4-BE49-F238E27FC236}">
                <a16:creationId xmlns:a16="http://schemas.microsoft.com/office/drawing/2014/main" id="{0290077A-93DD-D418-F42C-1C43EF0D83A2}"/>
              </a:ext>
            </a:extLst>
          </p:cNvPr>
          <p:cNvSpPr txBox="1">
            <a:spLocks noChangeArrowheads="1"/>
          </p:cNvSpPr>
          <p:nvPr/>
        </p:nvSpPr>
        <p:spPr bwMode="auto">
          <a:xfrm>
            <a:off x="10820400" y="2718325"/>
            <a:ext cx="2016455"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25</a:t>
            </a:r>
          </a:p>
        </p:txBody>
      </p:sp>
      <p:sp>
        <p:nvSpPr>
          <p:cNvPr id="6" name="Text Box 17">
            <a:extLst>
              <a:ext uri="{FF2B5EF4-FFF2-40B4-BE49-F238E27FC236}">
                <a16:creationId xmlns:a16="http://schemas.microsoft.com/office/drawing/2014/main" id="{3F4AE9EA-28AE-CA9A-373A-C06286F144C7}"/>
              </a:ext>
            </a:extLst>
          </p:cNvPr>
          <p:cNvSpPr txBox="1">
            <a:spLocks noChangeArrowheads="1"/>
          </p:cNvSpPr>
          <p:nvPr/>
        </p:nvSpPr>
        <p:spPr bwMode="auto">
          <a:xfrm>
            <a:off x="5902735" y="4924814"/>
            <a:ext cx="538930"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10</a:t>
            </a:r>
          </a:p>
        </p:txBody>
      </p:sp>
      <p:sp>
        <p:nvSpPr>
          <p:cNvPr id="7" name="Rectangle 7">
            <a:extLst>
              <a:ext uri="{FF2B5EF4-FFF2-40B4-BE49-F238E27FC236}">
                <a16:creationId xmlns:a16="http://schemas.microsoft.com/office/drawing/2014/main" id="{076324E1-E962-2807-08D8-8E8E1829EC6C}"/>
              </a:ext>
            </a:extLst>
          </p:cNvPr>
          <p:cNvSpPr>
            <a:spLocks noChangeArrowheads="1"/>
          </p:cNvSpPr>
          <p:nvPr/>
        </p:nvSpPr>
        <p:spPr bwMode="auto">
          <a:xfrm>
            <a:off x="6184697" y="4263978"/>
            <a:ext cx="1524000" cy="609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b="0">
                <a:latin typeface="+mn-lt"/>
              </a:rPr>
              <a:t>T</a:t>
            </a:r>
            <a:r>
              <a:rPr lang="en-US" altLang="en-US" b="0" baseline="-25000">
                <a:latin typeface="+mn-lt"/>
              </a:rPr>
              <a:t>3</a:t>
            </a:r>
          </a:p>
        </p:txBody>
      </p:sp>
      <p:sp>
        <p:nvSpPr>
          <p:cNvPr id="23" name="Rectangle 7">
            <a:extLst>
              <a:ext uri="{FF2B5EF4-FFF2-40B4-BE49-F238E27FC236}">
                <a16:creationId xmlns:a16="http://schemas.microsoft.com/office/drawing/2014/main" id="{079FC294-F263-0AFC-1375-DDA127FCB4A3}"/>
              </a:ext>
            </a:extLst>
          </p:cNvPr>
          <p:cNvSpPr>
            <a:spLocks noChangeArrowheads="1"/>
          </p:cNvSpPr>
          <p:nvPr/>
        </p:nvSpPr>
        <p:spPr bwMode="auto">
          <a:xfrm>
            <a:off x="9530074" y="4263978"/>
            <a:ext cx="1524000" cy="609600"/>
          </a:xfrm>
          <a:prstGeom prst="rect">
            <a:avLst/>
          </a:prstGeom>
          <a:solidFill>
            <a:srgbClr val="FF000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b="0">
                <a:latin typeface="+mn-lt"/>
              </a:rPr>
              <a:t>T</a:t>
            </a:r>
            <a:r>
              <a:rPr lang="en-US" altLang="en-US" b="0" baseline="-25000">
                <a:latin typeface="+mn-lt"/>
              </a:rPr>
              <a:t>3</a:t>
            </a:r>
          </a:p>
        </p:txBody>
      </p:sp>
      <p:sp>
        <p:nvSpPr>
          <p:cNvPr id="24" name="Text Box 17">
            <a:extLst>
              <a:ext uri="{FF2B5EF4-FFF2-40B4-BE49-F238E27FC236}">
                <a16:creationId xmlns:a16="http://schemas.microsoft.com/office/drawing/2014/main" id="{91178865-70A7-2D7A-CD26-6FD71980B0A5}"/>
              </a:ext>
            </a:extLst>
          </p:cNvPr>
          <p:cNvSpPr txBox="1">
            <a:spLocks noChangeArrowheads="1"/>
          </p:cNvSpPr>
          <p:nvPr/>
        </p:nvSpPr>
        <p:spPr bwMode="auto">
          <a:xfrm>
            <a:off x="10776593" y="4902123"/>
            <a:ext cx="543739" cy="40011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b="0" dirty="0">
                <a:latin typeface="+mn-lt"/>
              </a:rPr>
              <a:t>25</a:t>
            </a:r>
          </a:p>
        </p:txBody>
      </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76200" y="1295400"/>
            <a:ext cx="12115800" cy="5334000"/>
          </a:xfrm>
        </p:spPr>
        <p:txBody>
          <a:bodyPr>
            <a:normAutofit/>
          </a:bodyPr>
          <a:lstStyle/>
          <a:p>
            <a:pPr marL="0" indent="0" algn="ctr">
              <a:lnSpc>
                <a:spcPct val="100000"/>
              </a:lnSpc>
              <a:spcBef>
                <a:spcPct val="20000"/>
              </a:spcBef>
              <a:buNone/>
            </a:pPr>
            <a:endParaRPr lang="en-US" altLang="ko-KR" dirty="0">
              <a:solidFill>
                <a:schemeClr val="hlink"/>
              </a:solidFill>
              <a:ea typeface="굴림" panose="020B0600000101010101" pitchFamily="34" charset="-127"/>
            </a:endParaRPr>
          </a:p>
          <a:p>
            <a:pPr marL="0" indent="0" algn="ctr">
              <a:lnSpc>
                <a:spcPct val="100000"/>
              </a:lnSpc>
              <a:spcBef>
                <a:spcPct val="20000"/>
              </a:spcBef>
              <a:buNone/>
            </a:pPr>
            <a:r>
              <a:rPr lang="en-US" altLang="ko-KR" dirty="0">
                <a:ea typeface="굴림" panose="020B0600000101010101" pitchFamily="34" charset="-127"/>
              </a:rPr>
              <a:t>Small scheduling </a:t>
            </a:r>
            <a:r>
              <a:rPr lang="en-US" altLang="ko-KR" dirty="0" err="1">
                <a:ea typeface="굴림" panose="020B0600000101010101" pitchFamily="34" charset="-127"/>
              </a:rPr>
              <a:t>quantas</a:t>
            </a:r>
            <a:r>
              <a:rPr lang="en-US" altLang="ko-KR" dirty="0">
                <a:ea typeface="굴림" panose="020B0600000101010101" pitchFamily="34" charset="-127"/>
              </a:rPr>
              <a:t> lead to </a:t>
            </a:r>
          </a:p>
          <a:p>
            <a:pPr marL="0" indent="0" algn="ctr">
              <a:lnSpc>
                <a:spcPct val="100000"/>
              </a:lnSpc>
              <a:spcBef>
                <a:spcPct val="20000"/>
              </a:spcBef>
              <a:buNone/>
            </a:pPr>
            <a:r>
              <a:rPr lang="en-US" altLang="ko-KR" dirty="0">
                <a:ea typeface="굴림" panose="020B0600000101010101" pitchFamily="34" charset="-127"/>
              </a:rPr>
              <a:t>frequent context switches</a:t>
            </a:r>
          </a:p>
          <a:p>
            <a:pPr marL="0" indent="0" algn="ctr">
              <a:lnSpc>
                <a:spcPct val="100000"/>
              </a:lnSpc>
              <a:spcBef>
                <a:spcPct val="20000"/>
              </a:spcBef>
              <a:buNone/>
            </a:pPr>
            <a:r>
              <a:rPr lang="en-US" altLang="ko-KR" dirty="0">
                <a:ea typeface="굴림" panose="020B0600000101010101" pitchFamily="34" charset="-127"/>
                <a:sym typeface="Symbol" panose="05050102010706020507" pitchFamily="18" charset="2"/>
              </a:rPr>
              <a:t>- Mode switch overhead</a:t>
            </a:r>
          </a:p>
          <a:p>
            <a:pPr algn="ctr">
              <a:lnSpc>
                <a:spcPct val="100000"/>
              </a:lnSpc>
              <a:spcBef>
                <a:spcPct val="20000"/>
              </a:spcBef>
              <a:buFontTx/>
              <a:buChar char="-"/>
            </a:pPr>
            <a:r>
              <a:rPr lang="en-US" altLang="ko-KR" dirty="0">
                <a:ea typeface="굴림" panose="020B0600000101010101" pitchFamily="34" charset="-127"/>
                <a:sym typeface="Symbol" panose="05050102010706020507" pitchFamily="18" charset="2"/>
              </a:rPr>
              <a:t>Trash cache-state</a:t>
            </a:r>
          </a:p>
          <a:p>
            <a:pPr algn="ctr">
              <a:lnSpc>
                <a:spcPct val="100000"/>
              </a:lnSpc>
              <a:spcBef>
                <a:spcPct val="20000"/>
              </a:spcBef>
              <a:buFontTx/>
              <a:buChar char="-"/>
            </a:pPr>
            <a:endParaRPr lang="en-US" altLang="ko-KR" dirty="0">
              <a:ea typeface="굴림" panose="020B0600000101010101" pitchFamily="34" charset="-127"/>
              <a:sym typeface="Symbol" panose="05050102010706020507" pitchFamily="18" charset="2"/>
            </a:endParaRPr>
          </a:p>
          <a:p>
            <a:pPr marL="0" indent="0" algn="ctr">
              <a:lnSpc>
                <a:spcPct val="100000"/>
              </a:lnSpc>
              <a:spcBef>
                <a:spcPct val="20000"/>
              </a:spcBef>
              <a:buNone/>
            </a:pPr>
            <a:endParaRPr lang="en-US" altLang="ko-KR" dirty="0">
              <a:ea typeface="굴림" panose="020B0600000101010101" pitchFamily="34" charset="-127"/>
              <a:sym typeface="Symbol" panose="05050102010706020507" pitchFamily="18" charset="2"/>
            </a:endParaRPr>
          </a:p>
          <a:p>
            <a:pPr marL="457200" lvl="1" indent="0" algn="ctr">
              <a:lnSpc>
                <a:spcPct val="100000"/>
              </a:lnSpc>
              <a:spcBef>
                <a:spcPct val="20000"/>
              </a:spcBef>
              <a:buNone/>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 switch, </a:t>
            </a:r>
          </a:p>
          <a:p>
            <a:pPr marL="457200" lvl="1" indent="0" algn="ctr">
              <a:lnSpc>
                <a:spcPct val="100000"/>
              </a:lnSpc>
              <a:spcBef>
                <a:spcPct val="20000"/>
              </a:spcBef>
              <a:buNone/>
            </a:pPr>
            <a:r>
              <a:rPr lang="en-US" altLang="ko-KR" dirty="0">
                <a:ea typeface="굴림" panose="020B0600000101010101" pitchFamily="34" charset="-127"/>
                <a:sym typeface="Symbol" panose="05050102010706020507" pitchFamily="18" charset="2"/>
              </a:rPr>
              <a:t>otherwise overhead is too high</a:t>
            </a: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Switching is not free!</a:t>
            </a:r>
          </a:p>
        </p:txBody>
      </p:sp>
    </p:spTree>
    <p:extLst>
      <p:ext uri="{BB962C8B-B14F-4D97-AF65-F5344CB8AC3E}">
        <p14:creationId xmlns:p14="http://schemas.microsoft.com/office/powerpoint/2010/main" val="131848187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RR lead to starvation?</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1320800" y="3505200"/>
            <a:ext cx="1013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No</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None/>
              <a:tabLst>
                <a:tab pos="3032125" algn="ctr"/>
                <a:tab pos="4635500" algn="ctr"/>
              </a:tabLst>
            </a:pPr>
            <a:r>
              <a:rPr lang="en-US" altLang="ko-KR">
                <a:ea typeface="굴림" panose="020B0600000101010101" pitchFamily="34" charset="-127"/>
              </a:rPr>
              <a:t>No process waits more than (</a:t>
            </a:r>
            <a:r>
              <a:rPr lang="en-US" altLang="ko-KR" i="1">
                <a:ea typeface="굴림" panose="020B0600000101010101" pitchFamily="34" charset="-127"/>
              </a:rPr>
              <a:t>n</a:t>
            </a:r>
            <a:r>
              <a:rPr lang="en-US" altLang="ko-KR">
                <a:ea typeface="굴림" panose="020B0600000101010101" pitchFamily="34" charset="-127"/>
              </a:rPr>
              <a:t>-1)</a:t>
            </a:r>
            <a:r>
              <a:rPr lang="en-US" altLang="ko-KR" i="1">
                <a:ea typeface="굴림" panose="020B0600000101010101" pitchFamily="34" charset="-127"/>
              </a:rPr>
              <a:t>q </a:t>
            </a:r>
            <a:r>
              <a:rPr lang="en-US" altLang="ko-KR">
                <a:ea typeface="굴림" panose="020B0600000101010101" pitchFamily="34" charset="-127"/>
              </a:rPr>
              <a:t>time units</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p:txBody>
      </p:sp>
    </p:spTree>
    <p:extLst>
      <p:ext uri="{BB962C8B-B14F-4D97-AF65-F5344CB8AC3E}">
        <p14:creationId xmlns:p14="http://schemas.microsoft.com/office/powerpoint/2010/main" val="4216928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4683D-B4DD-8763-DD6E-F4176132A62A}"/>
              </a:ext>
            </a:extLst>
          </p:cNvPr>
          <p:cNvSpPr>
            <a:spLocks noGrp="1"/>
          </p:cNvSpPr>
          <p:nvPr>
            <p:ph type="title"/>
          </p:nvPr>
        </p:nvSpPr>
        <p:spPr/>
        <p:txBody>
          <a:bodyPr/>
          <a:lstStyle/>
          <a:p>
            <a:r>
              <a:rPr lang="en-US"/>
              <a:t>Are we done?</a:t>
            </a:r>
          </a:p>
        </p:txBody>
      </p:sp>
      <p:sp>
        <p:nvSpPr>
          <p:cNvPr id="4" name="Rectangle 3">
            <a:extLst>
              <a:ext uri="{FF2B5EF4-FFF2-40B4-BE49-F238E27FC236}">
                <a16:creationId xmlns:a16="http://schemas.microsoft.com/office/drawing/2014/main" id="{6BAEA368-CB46-659A-9AFB-46557D6D7F75}"/>
              </a:ext>
            </a:extLst>
          </p:cNvPr>
          <p:cNvSpPr txBox="1">
            <a:spLocks noChangeArrowheads="1"/>
          </p:cNvSpPr>
          <p:nvPr/>
        </p:nvSpPr>
        <p:spPr bwMode="auto">
          <a:xfrm>
            <a:off x="0" y="1600201"/>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RR suffer from convoy effect?</a:t>
            </a:r>
            <a:endParaRPr lang="en-US" altLang="ko-KR" i="1" kern="0" baseline="-25000">
              <a:ea typeface="굴림" panose="020B0600000101010101" pitchFamily="34" charset="-127"/>
            </a:endParaRPr>
          </a:p>
        </p:txBody>
      </p:sp>
      <p:sp>
        <p:nvSpPr>
          <p:cNvPr id="5" name="Rectangle 3">
            <a:extLst>
              <a:ext uri="{FF2B5EF4-FFF2-40B4-BE49-F238E27FC236}">
                <a16:creationId xmlns:a16="http://schemas.microsoft.com/office/drawing/2014/main" id="{DF0AAA5A-0F6D-86EA-DB6A-2C0C9FD18363}"/>
              </a:ext>
            </a:extLst>
          </p:cNvPr>
          <p:cNvSpPr txBox="1">
            <a:spLocks noChangeArrowheads="1"/>
          </p:cNvSpPr>
          <p:nvPr/>
        </p:nvSpPr>
        <p:spPr bwMode="auto">
          <a:xfrm>
            <a:off x="1447800" y="3657600"/>
            <a:ext cx="101346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No</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a:p>
            <a:pPr marL="0" indent="0" algn="ctr">
              <a:lnSpc>
                <a:spcPct val="80000"/>
              </a:lnSpc>
              <a:spcBef>
                <a:spcPct val="20000"/>
              </a:spcBef>
              <a:buNone/>
              <a:tabLst>
                <a:tab pos="3032125" algn="ctr"/>
                <a:tab pos="4635500" algn="ctr"/>
              </a:tabLst>
            </a:pPr>
            <a:r>
              <a:rPr lang="en-US" altLang="ko-KR">
                <a:ea typeface="굴림" panose="020B0600000101010101" pitchFamily="34" charset="-127"/>
              </a:rPr>
              <a:t>Only run a time-slice at a time</a:t>
            </a:r>
          </a:p>
          <a:p>
            <a:pPr marL="0" indent="0" algn="ctr">
              <a:lnSpc>
                <a:spcPct val="80000"/>
              </a:lnSpc>
              <a:spcBef>
                <a:spcPct val="20000"/>
              </a:spcBef>
              <a:buFontTx/>
              <a:buNone/>
              <a:tabLst>
                <a:tab pos="3032125" algn="ctr"/>
                <a:tab pos="4635500" algn="ctr"/>
              </a:tabLst>
            </a:pPr>
            <a:endParaRPr lang="en-US" altLang="ko-KR" kern="0">
              <a:ea typeface="굴림" panose="020B0600000101010101" pitchFamily="34" charset="-127"/>
            </a:endParaRPr>
          </a:p>
        </p:txBody>
      </p:sp>
    </p:spTree>
    <p:extLst>
      <p:ext uri="{BB962C8B-B14F-4D97-AF65-F5344CB8AC3E}">
        <p14:creationId xmlns:p14="http://schemas.microsoft.com/office/powerpoint/2010/main" val="5931527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4BEC-C0D6-6D8A-3215-516C7E7D3D1F}"/>
              </a:ext>
            </a:extLst>
          </p:cNvPr>
          <p:cNvSpPr>
            <a:spLocks noGrp="1"/>
          </p:cNvSpPr>
          <p:nvPr>
            <p:ph type="title"/>
          </p:nvPr>
        </p:nvSpPr>
        <p:spPr/>
        <p:txBody>
          <a:bodyPr/>
          <a:lstStyle/>
          <a:p>
            <a:r>
              <a:rPr lang="en-US"/>
              <a:t>RR Summary</a:t>
            </a:r>
          </a:p>
        </p:txBody>
      </p:sp>
      <p:sp>
        <p:nvSpPr>
          <p:cNvPr id="4" name="Rectangle: Rounded Corners 3">
            <a:extLst>
              <a:ext uri="{FF2B5EF4-FFF2-40B4-BE49-F238E27FC236}">
                <a16:creationId xmlns:a16="http://schemas.microsoft.com/office/drawing/2014/main" id="{2B91BD9A-3A81-4EDA-A922-50E7E77F7343}"/>
              </a:ext>
            </a:extLst>
          </p:cNvPr>
          <p:cNvSpPr/>
          <p:nvPr/>
        </p:nvSpPr>
        <p:spPr bwMode="auto">
          <a:xfrm>
            <a:off x="762000" y="1292772"/>
            <a:ext cx="4953000" cy="2377147"/>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indent="0" algn="ctr">
              <a:buNone/>
            </a:pPr>
            <a:r>
              <a:rPr lang="en-US" sz="2400" b="0" u="sng"/>
              <a:t>The good</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solidFill>
                  <a:schemeClr val="tx1"/>
                </a:solidFill>
              </a:rPr>
              <a:t>Bounded response time</a:t>
            </a:r>
            <a:endParaRPr kumimoji="0" lang="en-US" sz="2400" b="0" i="0" u="none" strike="noStrike" cap="none" normalizeH="0" baseline="0">
              <a:ln>
                <a:noFill/>
              </a:ln>
              <a:solidFill>
                <a:schemeClr val="tx1"/>
              </a:solidFill>
              <a:effectLst/>
            </a:endParaRPr>
          </a:p>
        </p:txBody>
      </p:sp>
      <p:sp>
        <p:nvSpPr>
          <p:cNvPr id="5" name="Rectangle: Rounded Corners 4">
            <a:extLst>
              <a:ext uri="{FF2B5EF4-FFF2-40B4-BE49-F238E27FC236}">
                <a16:creationId xmlns:a16="http://schemas.microsoft.com/office/drawing/2014/main" id="{A612028F-DD3C-B19B-9B70-0779BA2C06B2}"/>
              </a:ext>
            </a:extLst>
          </p:cNvPr>
          <p:cNvSpPr/>
          <p:nvPr/>
        </p:nvSpPr>
        <p:spPr bwMode="auto">
          <a:xfrm>
            <a:off x="6705600" y="1292772"/>
            <a:ext cx="4952999" cy="2377146"/>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b="0" u="sng"/>
              <a:t>The bad</a:t>
            </a:r>
          </a:p>
          <a:p>
            <a:pPr lvl="1" algn="ctr"/>
            <a:endParaRPr lang="en-US" sz="2400" b="0" u="sng"/>
          </a:p>
          <a:p>
            <a:pPr lvl="1" algn="ctr"/>
            <a:r>
              <a:rPr lang="en-US" sz="2400" b="0"/>
              <a:t>Completion time can be high (stretches out long jobs)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8" name="Rectangle: Rounded Corners 7">
            <a:extLst>
              <a:ext uri="{FF2B5EF4-FFF2-40B4-BE49-F238E27FC236}">
                <a16:creationId xmlns:a16="http://schemas.microsoft.com/office/drawing/2014/main" id="{82D55318-580F-9DC4-9CA8-D6C0DB6DCD9A}"/>
              </a:ext>
            </a:extLst>
          </p:cNvPr>
          <p:cNvSpPr/>
          <p:nvPr/>
        </p:nvSpPr>
        <p:spPr bwMode="auto">
          <a:xfrm>
            <a:off x="2514600" y="4276891"/>
            <a:ext cx="8153400" cy="2037555"/>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b="0" u="sng"/>
              <a:t>The ugly</a:t>
            </a:r>
          </a:p>
          <a:p>
            <a:pPr algn="ctr"/>
            <a:endParaRPr lang="en-US" sz="2400" b="0"/>
          </a:p>
          <a:p>
            <a:pPr lvl="1" algn="ctr"/>
            <a:r>
              <a:rPr lang="en-US" sz="2400" b="0"/>
              <a:t> Overhead of context switching</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2050682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8215-3E84-B4BF-EF6E-279D942AD777}"/>
              </a:ext>
            </a:extLst>
          </p:cNvPr>
          <p:cNvSpPr>
            <a:spLocks noGrp="1"/>
          </p:cNvSpPr>
          <p:nvPr>
            <p:ph type="title"/>
          </p:nvPr>
        </p:nvSpPr>
        <p:spPr/>
        <p:txBody>
          <a:bodyPr/>
          <a:lstStyle/>
          <a:p>
            <a:r>
              <a:rPr lang="en-US" dirty="0"/>
              <a:t>Taking a step back</a:t>
            </a:r>
          </a:p>
        </p:txBody>
      </p:sp>
      <p:graphicFrame>
        <p:nvGraphicFramePr>
          <p:cNvPr id="4" name="Table 4">
            <a:extLst>
              <a:ext uri="{FF2B5EF4-FFF2-40B4-BE49-F238E27FC236}">
                <a16:creationId xmlns:a16="http://schemas.microsoft.com/office/drawing/2014/main" id="{A4C86A4E-A68B-F47E-991F-6E68AE7A7FDF}"/>
              </a:ext>
            </a:extLst>
          </p:cNvPr>
          <p:cNvGraphicFramePr>
            <a:graphicFrameLocks noGrp="1"/>
          </p:cNvGraphicFramePr>
          <p:nvPr>
            <p:ph idx="1"/>
          </p:nvPr>
        </p:nvGraphicFramePr>
        <p:xfrm>
          <a:off x="1981200" y="1219200"/>
          <a:ext cx="8453120" cy="2661920"/>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3630885568"/>
                    </a:ext>
                  </a:extLst>
                </a:gridCol>
                <a:gridCol w="2113280">
                  <a:extLst>
                    <a:ext uri="{9D8B030D-6E8A-4147-A177-3AD203B41FA5}">
                      <a16:colId xmlns:a16="http://schemas.microsoft.com/office/drawing/2014/main" val="664523570"/>
                    </a:ext>
                  </a:extLst>
                </a:gridCol>
                <a:gridCol w="2113280">
                  <a:extLst>
                    <a:ext uri="{9D8B030D-6E8A-4147-A177-3AD203B41FA5}">
                      <a16:colId xmlns:a16="http://schemas.microsoft.com/office/drawing/2014/main" val="3646623971"/>
                    </a:ext>
                  </a:extLst>
                </a:gridCol>
                <a:gridCol w="2113280">
                  <a:extLst>
                    <a:ext uri="{9D8B030D-6E8A-4147-A177-3AD203B41FA5}">
                      <a16:colId xmlns:a16="http://schemas.microsoft.com/office/drawing/2014/main" val="3635761700"/>
                    </a:ext>
                  </a:extLst>
                </a:gridCol>
              </a:tblGrid>
              <a:tr h="370840">
                <a:tc>
                  <a:txBody>
                    <a:bodyPr/>
                    <a:lstStyle/>
                    <a:p>
                      <a:pPr algn="ctr"/>
                      <a:r>
                        <a:rPr lang="en-US" dirty="0"/>
                        <a:t>Property</a:t>
                      </a:r>
                    </a:p>
                  </a:txBody>
                  <a:tcPr/>
                </a:tc>
                <a:tc>
                  <a:txBody>
                    <a:bodyPr/>
                    <a:lstStyle/>
                    <a:p>
                      <a:pPr algn="ctr"/>
                      <a:r>
                        <a:rPr lang="en-US" dirty="0"/>
                        <a:t>FCFS</a:t>
                      </a:r>
                    </a:p>
                  </a:txBody>
                  <a:tcPr/>
                </a:tc>
                <a:tc>
                  <a:txBody>
                    <a:bodyPr/>
                    <a:lstStyle/>
                    <a:p>
                      <a:pPr algn="ctr"/>
                      <a:r>
                        <a:rPr lang="en-US" dirty="0"/>
                        <a:t>SJF</a:t>
                      </a:r>
                    </a:p>
                  </a:txBody>
                  <a:tcPr/>
                </a:tc>
                <a:tc>
                  <a:txBody>
                    <a:bodyPr/>
                    <a:lstStyle/>
                    <a:p>
                      <a:pPr algn="ctr"/>
                      <a:r>
                        <a:rPr lang="en-US" dirty="0"/>
                        <a:t>STCF</a:t>
                      </a:r>
                    </a:p>
                  </a:txBody>
                  <a:tcPr/>
                </a:tc>
                <a:extLst>
                  <a:ext uri="{0D108BD9-81ED-4DB2-BD59-A6C34878D82A}">
                    <a16:rowId xmlns:a16="http://schemas.microsoft.com/office/drawing/2014/main" val="161956350"/>
                  </a:ext>
                </a:extLst>
              </a:tr>
              <a:tr h="370840">
                <a:tc>
                  <a:txBody>
                    <a:bodyPr/>
                    <a:lstStyle/>
                    <a:p>
                      <a:pPr algn="ctr"/>
                      <a:r>
                        <a:rPr lang="en-US" dirty="0" err="1"/>
                        <a:t>Optimise</a:t>
                      </a:r>
                      <a:r>
                        <a:rPr lang="en-US" dirty="0"/>
                        <a:t> Average Completion Time</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651786244"/>
                  </a:ext>
                </a:extLst>
              </a:tr>
              <a:tr h="370840">
                <a:tc>
                  <a:txBody>
                    <a:bodyPr/>
                    <a:lstStyle/>
                    <a:p>
                      <a:pPr algn="ctr"/>
                      <a:r>
                        <a:rPr lang="en-US" dirty="0"/>
                        <a:t>Prevent Starvation</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65441256"/>
                  </a:ext>
                </a:extLst>
              </a:tr>
              <a:tr h="370840">
                <a:tc>
                  <a:txBody>
                    <a:bodyPr/>
                    <a:lstStyle/>
                    <a:p>
                      <a:pPr algn="ctr"/>
                      <a:r>
                        <a:rPr lang="en-US" dirty="0"/>
                        <a:t>Prevent</a:t>
                      </a:r>
                    </a:p>
                    <a:p>
                      <a:pPr algn="ctr"/>
                      <a:r>
                        <a:rPr lang="en-US" dirty="0"/>
                        <a:t>Convoy Effect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43501791"/>
                  </a:ext>
                </a:extLst>
              </a:tr>
              <a:tr h="370840">
                <a:tc>
                  <a:txBody>
                    <a:bodyPr/>
                    <a:lstStyle/>
                    <a:p>
                      <a:pPr algn="ctr"/>
                      <a:r>
                        <a:rPr lang="en-US" dirty="0"/>
                        <a:t>Psychic Skills Not Needed</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45457379"/>
                  </a:ext>
                </a:extLst>
              </a:tr>
            </a:tbl>
          </a:graphicData>
        </a:graphic>
      </p:graphicFrame>
      <p:pic>
        <p:nvPicPr>
          <p:cNvPr id="6" name="Graphic 5" descr="Checkmark with solid fill">
            <a:extLst>
              <a:ext uri="{FF2B5EF4-FFF2-40B4-BE49-F238E27FC236}">
                <a16:creationId xmlns:a16="http://schemas.microsoft.com/office/drawing/2014/main" id="{500B0F02-6A9D-E120-F306-E38CB753EC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0" y="1752600"/>
            <a:ext cx="685800" cy="685800"/>
          </a:xfrm>
          <a:prstGeom prst="rect">
            <a:avLst/>
          </a:prstGeom>
        </p:spPr>
      </p:pic>
      <p:pic>
        <p:nvPicPr>
          <p:cNvPr id="8" name="Graphic 7" descr="Checkmark with solid fill">
            <a:extLst>
              <a:ext uri="{FF2B5EF4-FFF2-40B4-BE49-F238E27FC236}">
                <a16:creationId xmlns:a16="http://schemas.microsoft.com/office/drawing/2014/main" id="{DEE0EB30-11F1-B788-1ECD-ADDACF1E9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800" y="1752600"/>
            <a:ext cx="685800" cy="685800"/>
          </a:xfrm>
          <a:prstGeom prst="rect">
            <a:avLst/>
          </a:prstGeom>
        </p:spPr>
      </p:pic>
      <p:pic>
        <p:nvPicPr>
          <p:cNvPr id="3" name="Graphic 2" descr="Checkmark with solid fill">
            <a:extLst>
              <a:ext uri="{FF2B5EF4-FFF2-40B4-BE49-F238E27FC236}">
                <a16:creationId xmlns:a16="http://schemas.microsoft.com/office/drawing/2014/main" id="{5857A660-5600-B467-68C4-201A8732A6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0" y="2753360"/>
            <a:ext cx="685800" cy="685800"/>
          </a:xfrm>
          <a:prstGeom prst="rect">
            <a:avLst/>
          </a:prstGeom>
        </p:spPr>
      </p:pic>
      <p:pic>
        <p:nvPicPr>
          <p:cNvPr id="5" name="Graphic 4" descr="Checkmark with solid fill">
            <a:extLst>
              <a:ext uri="{FF2B5EF4-FFF2-40B4-BE49-F238E27FC236}">
                <a16:creationId xmlns:a16="http://schemas.microsoft.com/office/drawing/2014/main" id="{C4B18705-E165-4F62-E035-9843D3A96C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7800" y="3505200"/>
            <a:ext cx="685800" cy="685800"/>
          </a:xfrm>
          <a:prstGeom prst="rect">
            <a:avLst/>
          </a:prstGeom>
        </p:spPr>
      </p:pic>
      <p:pic>
        <p:nvPicPr>
          <p:cNvPr id="9" name="Graphic 8" descr="Checkmark with solid fill">
            <a:extLst>
              <a:ext uri="{FF2B5EF4-FFF2-40B4-BE49-F238E27FC236}">
                <a16:creationId xmlns:a16="http://schemas.microsoft.com/office/drawing/2014/main" id="{2FAA0088-62AD-97F8-4D4F-98E625E06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00600" y="4310643"/>
            <a:ext cx="685800" cy="685800"/>
          </a:xfrm>
          <a:prstGeom prst="rect">
            <a:avLst/>
          </a:prstGeom>
        </p:spPr>
      </p:pic>
    </p:spTree>
    <p:extLst>
      <p:ext uri="{BB962C8B-B14F-4D97-AF65-F5344CB8AC3E}">
        <p14:creationId xmlns:p14="http://schemas.microsoft.com/office/powerpoint/2010/main" val="408869226"/>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C8215-3E84-B4BF-EF6E-279D942AD777}"/>
              </a:ext>
            </a:extLst>
          </p:cNvPr>
          <p:cNvSpPr>
            <a:spLocks noGrp="1"/>
          </p:cNvSpPr>
          <p:nvPr>
            <p:ph type="title"/>
          </p:nvPr>
        </p:nvSpPr>
        <p:spPr/>
        <p:txBody>
          <a:bodyPr/>
          <a:lstStyle/>
          <a:p>
            <a:r>
              <a:rPr lang="en-US" dirty="0"/>
              <a:t>Taking a step back</a:t>
            </a:r>
          </a:p>
        </p:txBody>
      </p:sp>
      <p:graphicFrame>
        <p:nvGraphicFramePr>
          <p:cNvPr id="4" name="Table 4">
            <a:extLst>
              <a:ext uri="{FF2B5EF4-FFF2-40B4-BE49-F238E27FC236}">
                <a16:creationId xmlns:a16="http://schemas.microsoft.com/office/drawing/2014/main" id="{A4C86A4E-A68B-F47E-991F-6E68AE7A7FDF}"/>
              </a:ext>
            </a:extLst>
          </p:cNvPr>
          <p:cNvGraphicFramePr>
            <a:graphicFrameLocks noGrp="1"/>
          </p:cNvGraphicFramePr>
          <p:nvPr>
            <p:ph idx="1"/>
            <p:extLst>
              <p:ext uri="{D42A27DB-BD31-4B8C-83A1-F6EECF244321}">
                <p14:modId xmlns:p14="http://schemas.microsoft.com/office/powerpoint/2010/main" val="2079300814"/>
              </p:ext>
            </p:extLst>
          </p:nvPr>
        </p:nvGraphicFramePr>
        <p:xfrm>
          <a:off x="1981200" y="1219200"/>
          <a:ext cx="8453120" cy="4394200"/>
        </p:xfrm>
        <a:graphic>
          <a:graphicData uri="http://schemas.openxmlformats.org/drawingml/2006/table">
            <a:tbl>
              <a:tblPr firstRow="1" bandRow="1">
                <a:tableStyleId>{5C22544A-7EE6-4342-B048-85BDC9FD1C3A}</a:tableStyleId>
              </a:tblPr>
              <a:tblGrid>
                <a:gridCol w="1690624">
                  <a:extLst>
                    <a:ext uri="{9D8B030D-6E8A-4147-A177-3AD203B41FA5}">
                      <a16:colId xmlns:a16="http://schemas.microsoft.com/office/drawing/2014/main" val="3630885568"/>
                    </a:ext>
                  </a:extLst>
                </a:gridCol>
                <a:gridCol w="1690624">
                  <a:extLst>
                    <a:ext uri="{9D8B030D-6E8A-4147-A177-3AD203B41FA5}">
                      <a16:colId xmlns:a16="http://schemas.microsoft.com/office/drawing/2014/main" val="664523570"/>
                    </a:ext>
                  </a:extLst>
                </a:gridCol>
                <a:gridCol w="1690624">
                  <a:extLst>
                    <a:ext uri="{9D8B030D-6E8A-4147-A177-3AD203B41FA5}">
                      <a16:colId xmlns:a16="http://schemas.microsoft.com/office/drawing/2014/main" val="3646623971"/>
                    </a:ext>
                  </a:extLst>
                </a:gridCol>
                <a:gridCol w="1690624">
                  <a:extLst>
                    <a:ext uri="{9D8B030D-6E8A-4147-A177-3AD203B41FA5}">
                      <a16:colId xmlns:a16="http://schemas.microsoft.com/office/drawing/2014/main" val="3635761700"/>
                    </a:ext>
                  </a:extLst>
                </a:gridCol>
                <a:gridCol w="1690624">
                  <a:extLst>
                    <a:ext uri="{9D8B030D-6E8A-4147-A177-3AD203B41FA5}">
                      <a16:colId xmlns:a16="http://schemas.microsoft.com/office/drawing/2014/main" val="1506459872"/>
                    </a:ext>
                  </a:extLst>
                </a:gridCol>
              </a:tblGrid>
              <a:tr h="370840">
                <a:tc>
                  <a:txBody>
                    <a:bodyPr/>
                    <a:lstStyle/>
                    <a:p>
                      <a:pPr algn="ctr"/>
                      <a:r>
                        <a:rPr lang="en-US" dirty="0"/>
                        <a:t>Property</a:t>
                      </a:r>
                    </a:p>
                  </a:txBody>
                  <a:tcPr/>
                </a:tc>
                <a:tc>
                  <a:txBody>
                    <a:bodyPr/>
                    <a:lstStyle/>
                    <a:p>
                      <a:pPr algn="ctr"/>
                      <a:r>
                        <a:rPr lang="en-US" dirty="0"/>
                        <a:t>FCFS</a:t>
                      </a:r>
                    </a:p>
                  </a:txBody>
                  <a:tcPr/>
                </a:tc>
                <a:tc>
                  <a:txBody>
                    <a:bodyPr/>
                    <a:lstStyle/>
                    <a:p>
                      <a:pPr algn="ctr"/>
                      <a:r>
                        <a:rPr lang="en-US" dirty="0"/>
                        <a:t>SJF</a:t>
                      </a:r>
                    </a:p>
                  </a:txBody>
                  <a:tcPr/>
                </a:tc>
                <a:tc>
                  <a:txBody>
                    <a:bodyPr/>
                    <a:lstStyle/>
                    <a:p>
                      <a:pPr algn="ctr"/>
                      <a:r>
                        <a:rPr lang="en-US" dirty="0"/>
                        <a:t>STCF</a:t>
                      </a:r>
                    </a:p>
                  </a:txBody>
                  <a:tcPr/>
                </a:tc>
                <a:tc>
                  <a:txBody>
                    <a:bodyPr/>
                    <a:lstStyle/>
                    <a:p>
                      <a:pPr algn="ctr"/>
                      <a:r>
                        <a:rPr lang="en-US" dirty="0"/>
                        <a:t>RR</a:t>
                      </a:r>
                    </a:p>
                  </a:txBody>
                  <a:tcPr/>
                </a:tc>
                <a:extLst>
                  <a:ext uri="{0D108BD9-81ED-4DB2-BD59-A6C34878D82A}">
                    <a16:rowId xmlns:a16="http://schemas.microsoft.com/office/drawing/2014/main" val="161956350"/>
                  </a:ext>
                </a:extLst>
              </a:tr>
              <a:tr h="370840">
                <a:tc>
                  <a:txBody>
                    <a:bodyPr/>
                    <a:lstStyle/>
                    <a:p>
                      <a:pPr algn="ctr"/>
                      <a:r>
                        <a:rPr lang="en-US" dirty="0" err="1"/>
                        <a:t>Optimise</a:t>
                      </a:r>
                      <a:r>
                        <a:rPr lang="en-US" dirty="0"/>
                        <a:t> Average Completion Time</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51786244"/>
                  </a:ext>
                </a:extLst>
              </a:tr>
              <a:tr h="370840">
                <a:tc>
                  <a:txBody>
                    <a:bodyPr/>
                    <a:lstStyle/>
                    <a:p>
                      <a:pPr algn="ctr"/>
                      <a:r>
                        <a:rPr lang="en-US" dirty="0" err="1"/>
                        <a:t>Optimise</a:t>
                      </a:r>
                      <a:r>
                        <a:rPr lang="en-US" dirty="0"/>
                        <a:t> Average Response Time </a:t>
                      </a:r>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602961223"/>
                  </a:ext>
                </a:extLst>
              </a:tr>
              <a:tr h="370840">
                <a:tc>
                  <a:txBody>
                    <a:bodyPr/>
                    <a:lstStyle/>
                    <a:p>
                      <a:pPr algn="ctr"/>
                      <a:r>
                        <a:rPr lang="en-US" dirty="0"/>
                        <a:t>Prevent Starvation</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565441256"/>
                  </a:ext>
                </a:extLst>
              </a:tr>
              <a:tr h="370840">
                <a:tc>
                  <a:txBody>
                    <a:bodyPr/>
                    <a:lstStyle/>
                    <a:p>
                      <a:pPr algn="ctr"/>
                      <a:r>
                        <a:rPr lang="en-US" dirty="0"/>
                        <a:t>Prevent</a:t>
                      </a:r>
                    </a:p>
                    <a:p>
                      <a:pPr algn="ctr"/>
                      <a:r>
                        <a:rPr lang="en-US" dirty="0"/>
                        <a:t>Convoy Effect</a:t>
                      </a:r>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843501791"/>
                  </a:ext>
                </a:extLst>
              </a:tr>
              <a:tr h="370840">
                <a:tc>
                  <a:txBody>
                    <a:bodyPr/>
                    <a:lstStyle/>
                    <a:p>
                      <a:pPr algn="ctr"/>
                      <a:r>
                        <a:rPr lang="en-US" dirty="0"/>
                        <a:t>Psychic Skills Not Needed</a:t>
                      </a:r>
                    </a:p>
                  </a:txBody>
                  <a:tcPr/>
                </a:tc>
                <a:tc>
                  <a:txBody>
                    <a:bodyPr/>
                    <a:lstStyle/>
                    <a:p>
                      <a:pPr algn="ctr"/>
                      <a:endParaRPr lang="en-US"/>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645457379"/>
                  </a:ext>
                </a:extLst>
              </a:tr>
            </a:tbl>
          </a:graphicData>
        </a:graphic>
      </p:graphicFrame>
      <p:pic>
        <p:nvPicPr>
          <p:cNvPr id="6" name="Graphic 5" descr="Checkmark with solid fill">
            <a:extLst>
              <a:ext uri="{FF2B5EF4-FFF2-40B4-BE49-F238E27FC236}">
                <a16:creationId xmlns:a16="http://schemas.microsoft.com/office/drawing/2014/main" id="{500B0F02-6A9D-E120-F306-E38CB753ECD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1752600"/>
            <a:ext cx="685800" cy="685800"/>
          </a:xfrm>
          <a:prstGeom prst="rect">
            <a:avLst/>
          </a:prstGeom>
        </p:spPr>
      </p:pic>
      <p:pic>
        <p:nvPicPr>
          <p:cNvPr id="8" name="Graphic 7" descr="Checkmark with solid fill">
            <a:extLst>
              <a:ext uri="{FF2B5EF4-FFF2-40B4-BE49-F238E27FC236}">
                <a16:creationId xmlns:a16="http://schemas.microsoft.com/office/drawing/2014/main" id="{DEE0EB30-11F1-B788-1ECD-ADDACF1E98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1752600"/>
            <a:ext cx="685800" cy="685800"/>
          </a:xfrm>
          <a:prstGeom prst="rect">
            <a:avLst/>
          </a:prstGeom>
        </p:spPr>
      </p:pic>
      <p:pic>
        <p:nvPicPr>
          <p:cNvPr id="3" name="Graphic 2" descr="Checkmark with solid fill">
            <a:extLst>
              <a:ext uri="{FF2B5EF4-FFF2-40B4-BE49-F238E27FC236}">
                <a16:creationId xmlns:a16="http://schemas.microsoft.com/office/drawing/2014/main" id="{5857A660-5600-B467-68C4-201A8732A6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3929905"/>
            <a:ext cx="685800" cy="685800"/>
          </a:xfrm>
          <a:prstGeom prst="rect">
            <a:avLst/>
          </a:prstGeom>
        </p:spPr>
      </p:pic>
      <p:pic>
        <p:nvPicPr>
          <p:cNvPr id="9" name="Graphic 8" descr="Checkmark with solid fill">
            <a:extLst>
              <a:ext uri="{FF2B5EF4-FFF2-40B4-BE49-F238E27FC236}">
                <a16:creationId xmlns:a16="http://schemas.microsoft.com/office/drawing/2014/main" id="{2FAA0088-62AD-97F8-4D4F-98E625E0637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4724400"/>
            <a:ext cx="685800" cy="685800"/>
          </a:xfrm>
          <a:prstGeom prst="rect">
            <a:avLst/>
          </a:prstGeom>
        </p:spPr>
      </p:pic>
      <p:pic>
        <p:nvPicPr>
          <p:cNvPr id="7" name="Graphic 6" descr="Checkmark with solid fill">
            <a:extLst>
              <a:ext uri="{FF2B5EF4-FFF2-40B4-BE49-F238E27FC236}">
                <a16:creationId xmlns:a16="http://schemas.microsoft.com/office/drawing/2014/main" id="{27DE7C2F-FF7C-88A9-7580-6E194220A6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2971800"/>
            <a:ext cx="685800" cy="685800"/>
          </a:xfrm>
          <a:prstGeom prst="rect">
            <a:avLst/>
          </a:prstGeom>
        </p:spPr>
      </p:pic>
      <p:pic>
        <p:nvPicPr>
          <p:cNvPr id="10" name="Graphic 9" descr="Checkmark with solid fill">
            <a:extLst>
              <a:ext uri="{FF2B5EF4-FFF2-40B4-BE49-F238E27FC236}">
                <a16:creationId xmlns:a16="http://schemas.microsoft.com/office/drawing/2014/main" id="{9CDD56E2-8376-390D-8B8C-3131E23128B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3935686"/>
            <a:ext cx="685800" cy="685800"/>
          </a:xfrm>
          <a:prstGeom prst="rect">
            <a:avLst/>
          </a:prstGeom>
        </p:spPr>
      </p:pic>
      <p:pic>
        <p:nvPicPr>
          <p:cNvPr id="11" name="Graphic 10" descr="Checkmark with solid fill">
            <a:extLst>
              <a:ext uri="{FF2B5EF4-FFF2-40B4-BE49-F238E27FC236}">
                <a16:creationId xmlns:a16="http://schemas.microsoft.com/office/drawing/2014/main" id="{2D56DB4E-58FF-D1D9-FB1B-0024CFDF01D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5750560"/>
            <a:ext cx="685800" cy="685800"/>
          </a:xfrm>
          <a:prstGeom prst="rect">
            <a:avLst/>
          </a:prstGeom>
        </p:spPr>
      </p:pic>
      <p:pic>
        <p:nvPicPr>
          <p:cNvPr id="12" name="Graphic 11" descr="Checkmark with solid fill">
            <a:extLst>
              <a:ext uri="{FF2B5EF4-FFF2-40B4-BE49-F238E27FC236}">
                <a16:creationId xmlns:a16="http://schemas.microsoft.com/office/drawing/2014/main" id="{5BB590DC-5309-2283-2BC7-3A5EE070B91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724400"/>
            <a:ext cx="685800" cy="685800"/>
          </a:xfrm>
          <a:prstGeom prst="rect">
            <a:avLst/>
          </a:prstGeom>
        </p:spPr>
      </p:pic>
      <p:pic>
        <p:nvPicPr>
          <p:cNvPr id="13" name="Graphic 12" descr="Checkmark with solid fill">
            <a:extLst>
              <a:ext uri="{FF2B5EF4-FFF2-40B4-BE49-F238E27FC236}">
                <a16:creationId xmlns:a16="http://schemas.microsoft.com/office/drawing/2014/main" id="{49650969-586A-FC1B-3EA0-DE3368ADCB5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5688286"/>
            <a:ext cx="685800" cy="685800"/>
          </a:xfrm>
          <a:prstGeom prst="rect">
            <a:avLst/>
          </a:prstGeom>
        </p:spPr>
      </p:pic>
    </p:spTree>
    <p:extLst>
      <p:ext uri="{BB962C8B-B14F-4D97-AF65-F5344CB8AC3E}">
        <p14:creationId xmlns:p14="http://schemas.microsoft.com/office/powerpoint/2010/main" val="8242414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and Round Robin Showdown</a:t>
            </a:r>
          </a:p>
        </p:txBody>
      </p:sp>
      <p:sp>
        <p:nvSpPr>
          <p:cNvPr id="592899" name="Rectangle 3"/>
          <p:cNvSpPr>
            <a:spLocks noGrp="1" noChangeArrowheads="1"/>
          </p:cNvSpPr>
          <p:nvPr>
            <p:ph type="body" sz="half" idx="1"/>
          </p:nvPr>
        </p:nvSpPr>
        <p:spPr>
          <a:xfrm>
            <a:off x="838200" y="1219200"/>
            <a:ext cx="10820400" cy="5638800"/>
          </a:xfrm>
        </p:spPr>
        <p:txBody>
          <a:bodyPr/>
          <a:lstStyle/>
          <a:p>
            <a:pPr marL="0" indent="0" algn="ctr">
              <a:lnSpc>
                <a:spcPct val="80000"/>
              </a:lnSpc>
              <a:spcBef>
                <a:spcPct val="20000"/>
              </a:spcBef>
              <a:buNone/>
              <a:tabLst>
                <a:tab pos="3319463" algn="l"/>
              </a:tabLst>
            </a:pPr>
            <a:r>
              <a:rPr lang="en-US" altLang="ko-KR" dirty="0">
                <a:ea typeface="굴림" panose="020B0600000101010101" pitchFamily="34" charset="-127"/>
              </a:rPr>
              <a:t>Assuming zero-cost context-switching time, </a:t>
            </a:r>
          </a:p>
          <a:p>
            <a:pPr marL="0" indent="0" algn="ctr">
              <a:lnSpc>
                <a:spcPct val="80000"/>
              </a:lnSpc>
              <a:spcBef>
                <a:spcPct val="20000"/>
              </a:spcBef>
              <a:buNone/>
              <a:tabLst>
                <a:tab pos="3319463" algn="l"/>
              </a:tabLst>
            </a:pPr>
            <a:r>
              <a:rPr lang="en-US" altLang="ko-KR" dirty="0">
                <a:ea typeface="굴림" panose="020B0600000101010101" pitchFamily="34" charset="-127"/>
              </a:rPr>
              <a:t>is RR always better than FCFS?</a:t>
            </a:r>
          </a:p>
          <a:p>
            <a:pPr marL="0" indent="0" algn="ctr">
              <a:lnSpc>
                <a:spcPct val="80000"/>
              </a:lnSpc>
              <a:spcBef>
                <a:spcPct val="20000"/>
              </a:spcBef>
              <a:buNone/>
              <a:tabLst>
                <a:tab pos="3319463" algn="l"/>
              </a:tabLst>
            </a:pPr>
            <a:endParaRPr lang="en-US" altLang="ko-KR" sz="2000" dirty="0">
              <a:ea typeface="굴림" panose="020B0600000101010101" pitchFamily="34" charset="-127"/>
            </a:endParaRPr>
          </a:p>
          <a:p>
            <a:pPr marL="0" indent="0" algn="ctr">
              <a:lnSpc>
                <a:spcPct val="80000"/>
              </a:lnSpc>
              <a:spcBef>
                <a:spcPct val="20000"/>
              </a:spcBef>
              <a:buNone/>
              <a:tabLst>
                <a:tab pos="3319463" algn="l"/>
              </a:tabLst>
            </a:pPr>
            <a:r>
              <a:rPr lang="en-US" altLang="ko-KR" sz="2000" dirty="0">
                <a:ea typeface="굴림" panose="020B0600000101010101" pitchFamily="34" charset="-127"/>
              </a:rPr>
              <a:t>10 jobs, each take 100s of CPU time</a:t>
            </a:r>
          </a:p>
          <a:p>
            <a:pPr marL="0" indent="0" algn="ctr">
              <a:lnSpc>
                <a:spcPct val="80000"/>
              </a:lnSpc>
              <a:spcBef>
                <a:spcPct val="20000"/>
              </a:spcBef>
              <a:buNone/>
              <a:tabLst>
                <a:tab pos="3319463" algn="l"/>
              </a:tabLst>
            </a:pPr>
            <a:r>
              <a:rPr lang="en-US" altLang="ko-KR" sz="2000" dirty="0">
                <a:ea typeface="굴림" panose="020B0600000101010101" pitchFamily="34" charset="-127"/>
              </a:rPr>
              <a:t>RR scheduler quantum of 1s</a:t>
            </a:r>
            <a:br>
              <a:rPr lang="en-US" altLang="ko-KR" sz="2000" dirty="0">
                <a:ea typeface="굴림" panose="020B0600000101010101" pitchFamily="34" charset="-127"/>
              </a:rPr>
            </a:br>
            <a:r>
              <a:rPr lang="en-US" altLang="ko-KR" sz="2000" dirty="0">
                <a:ea typeface="굴림" panose="020B0600000101010101" pitchFamily="34" charset="-127"/>
              </a:rPr>
              <a:t>All jobs start at the same time</a:t>
            </a:r>
          </a:p>
          <a:p>
            <a:pPr marL="0" indent="0" algn="ctr">
              <a:lnSpc>
                <a:spcPct val="80000"/>
              </a:lnSpc>
              <a:spcBef>
                <a:spcPct val="20000"/>
              </a:spcBef>
              <a:buNone/>
              <a:tabLst>
                <a:tab pos="3319463" algn="l"/>
              </a:tabLst>
            </a:pPr>
            <a:endParaRPr lang="en-US" altLang="ko-KR" dirty="0">
              <a:ea typeface="굴림" panose="020B0600000101010101" pitchFamily="34" charset="-127"/>
            </a:endParaRPr>
          </a:p>
          <a:p>
            <a:pPr algn="ctr">
              <a:lnSpc>
                <a:spcPct val="80000"/>
              </a:lnSpc>
              <a:spcBef>
                <a:spcPct val="20000"/>
              </a:spcBef>
              <a:tabLst>
                <a:tab pos="3319463" algn="l"/>
              </a:tabLst>
            </a:pPr>
            <a:endParaRPr lang="en-US" altLang="ko-KR" dirty="0">
              <a:ea typeface="굴림" panose="020B0600000101010101" pitchFamily="34" charset="-127"/>
            </a:endParaRPr>
          </a:p>
          <a:p>
            <a:pPr algn="ctr">
              <a:lnSpc>
                <a:spcPct val="80000"/>
              </a:lnSpc>
              <a:spcBef>
                <a:spcPct val="20000"/>
              </a:spcBef>
              <a:tabLst>
                <a:tab pos="3319463" algn="l"/>
              </a:tabLst>
            </a:pPr>
            <a:endParaRPr lang="en-US" altLang="ko-KR" dirty="0">
              <a:ea typeface="굴림" panose="020B0600000101010101" pitchFamily="34" charset="-127"/>
            </a:endParaRPr>
          </a:p>
          <a:p>
            <a:pPr algn="ctr">
              <a:lnSpc>
                <a:spcPct val="80000"/>
              </a:lnSpc>
              <a:spcBef>
                <a:spcPct val="20000"/>
              </a:spcBef>
              <a:tabLst>
                <a:tab pos="3319463" algn="l"/>
              </a:tabLst>
            </a:pPr>
            <a:endParaRPr lang="en-US" altLang="ko-KR" dirty="0">
              <a:ea typeface="굴림" panose="020B0600000101010101" pitchFamily="34" charset="-127"/>
            </a:endParaRPr>
          </a:p>
          <a:p>
            <a:pPr algn="ctr">
              <a:lnSpc>
                <a:spcPct val="80000"/>
              </a:lnSpc>
              <a:spcBef>
                <a:spcPct val="20000"/>
              </a:spcBef>
              <a:tabLst>
                <a:tab pos="3319463" algn="l"/>
              </a:tabLst>
            </a:pPr>
            <a:endParaRPr lang="en-US" altLang="ko-KR" dirty="0">
              <a:ea typeface="굴림" panose="020B0600000101010101" pitchFamily="34" charset="-127"/>
            </a:endParaRPr>
          </a:p>
          <a:p>
            <a:pPr algn="ctr">
              <a:lnSpc>
                <a:spcPct val="80000"/>
              </a:lnSpc>
              <a:spcBef>
                <a:spcPct val="20000"/>
              </a:spcBef>
              <a:tabLst>
                <a:tab pos="3319463" algn="l"/>
              </a:tabLst>
            </a:pPr>
            <a:endParaRPr lang="en-US" altLang="ko-KR" dirty="0">
              <a:ea typeface="굴림" panose="020B0600000101010101" pitchFamily="34" charset="-127"/>
            </a:endParaRPr>
          </a:p>
          <a:p>
            <a:pPr algn="ctr">
              <a:lnSpc>
                <a:spcPct val="80000"/>
              </a:lnSpc>
              <a:spcBef>
                <a:spcPct val="20000"/>
              </a:spcBef>
              <a:tabLst>
                <a:tab pos="3319463" algn="l"/>
              </a:tabLst>
            </a:pPr>
            <a:endParaRPr lang="en-US" altLang="ko-KR" dirty="0">
              <a:ea typeface="굴림" panose="020B0600000101010101" pitchFamily="34" charset="-127"/>
            </a:endParaRPr>
          </a:p>
          <a:p>
            <a:pPr marL="0" indent="0" algn="ctr">
              <a:lnSpc>
                <a:spcPct val="80000"/>
              </a:lnSpc>
              <a:spcBef>
                <a:spcPct val="20000"/>
              </a:spcBef>
              <a:buNone/>
              <a:tabLst>
                <a:tab pos="3319463" algn="l"/>
              </a:tabLst>
            </a:pPr>
            <a:endParaRPr lang="en-US" altLang="ko-KR" dirty="0">
              <a:ea typeface="굴림" panose="020B0600000101010101" pitchFamily="34" charset="-127"/>
            </a:endParaRPr>
          </a:p>
          <a:p>
            <a:pPr marL="0" indent="0" algn="ctr">
              <a:lnSpc>
                <a:spcPct val="80000"/>
              </a:lnSpc>
              <a:spcBef>
                <a:spcPct val="20000"/>
              </a:spcBef>
              <a:buNone/>
              <a:tabLst>
                <a:tab pos="3319463" algn="l"/>
              </a:tabLst>
            </a:pPr>
            <a:endParaRPr lang="en-US" altLang="ko-KR"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491126860"/>
              </p:ext>
            </p:extLst>
          </p:nvPr>
        </p:nvGraphicFramePr>
        <p:xfrm>
          <a:off x="4229100" y="38100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graphicFrame>
        <p:nvGraphicFramePr>
          <p:cNvPr id="2" name="Group 42">
            <a:extLst>
              <a:ext uri="{FF2B5EF4-FFF2-40B4-BE49-F238E27FC236}">
                <a16:creationId xmlns:a16="http://schemas.microsoft.com/office/drawing/2014/main" id="{B5525718-62B3-8F6D-442D-D6063916AE85}"/>
              </a:ext>
            </a:extLst>
          </p:cNvPr>
          <p:cNvGraphicFramePr>
            <a:graphicFrameLocks/>
          </p:cNvGraphicFramePr>
          <p:nvPr>
            <p:extLst>
              <p:ext uri="{D42A27DB-BD31-4B8C-83A1-F6EECF244321}">
                <p14:modId xmlns:p14="http://schemas.microsoft.com/office/powerpoint/2010/main" val="2860479180"/>
              </p:ext>
            </p:extLst>
          </p:nvPr>
        </p:nvGraphicFramePr>
        <p:xfrm>
          <a:off x="4209734" y="3810000"/>
          <a:ext cx="24892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929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60" name="Rectangle 5"/>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Earlier Example with Different Time Quantum</a:t>
            </a:r>
          </a:p>
        </p:txBody>
      </p:sp>
      <p:grpSp>
        <p:nvGrpSpPr>
          <p:cNvPr id="26661" name="Group 196"/>
          <p:cNvGrpSpPr>
            <a:grpSpLocks/>
          </p:cNvGrpSpPr>
          <p:nvPr/>
        </p:nvGrpSpPr>
        <p:grpSpPr bwMode="auto">
          <a:xfrm>
            <a:off x="1531937" y="838203"/>
            <a:ext cx="8393113" cy="977902"/>
            <a:chOff x="53" y="624"/>
            <a:chExt cx="5287" cy="616"/>
          </a:xfrm>
        </p:grpSpPr>
        <p:grpSp>
          <p:nvGrpSpPr>
            <p:cNvPr id="26782" name="Group 197"/>
            <p:cNvGrpSpPr>
              <a:grpSpLocks/>
            </p:cNvGrpSpPr>
            <p:nvPr/>
          </p:nvGrpSpPr>
          <p:grpSpPr bwMode="auto">
            <a:xfrm>
              <a:off x="1468" y="624"/>
              <a:ext cx="3872" cy="616"/>
              <a:chOff x="1248" y="624"/>
              <a:chExt cx="3872" cy="616"/>
            </a:xfrm>
          </p:grpSpPr>
          <p:sp>
            <p:nvSpPr>
              <p:cNvPr id="26784" name="Rectangle 198"/>
              <p:cNvSpPr>
                <a:spLocks noChangeArrowheads="1"/>
              </p:cNvSpPr>
              <p:nvPr/>
            </p:nvSpPr>
            <p:spPr bwMode="auto">
              <a:xfrm>
                <a:off x="1344" y="624"/>
                <a:ext cx="288"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600" b="0">
                    <a:latin typeface="+mn-lt"/>
                    <a:cs typeface="Gill Sans Light"/>
                  </a:rPr>
                  <a:t>P</a:t>
                </a:r>
                <a:r>
                  <a:rPr lang="en-US" altLang="en-US" sz="1600" b="0" baseline="-25000">
                    <a:latin typeface="+mn-lt"/>
                    <a:cs typeface="Gill Sans Light"/>
                  </a:rPr>
                  <a:t>2</a:t>
                </a:r>
                <a:endParaRPr lang="en-US" altLang="en-US" sz="1600" b="0">
                  <a:latin typeface="+mn-lt"/>
                  <a:cs typeface="Gill Sans Light"/>
                </a:endParaRPr>
              </a:p>
              <a:p>
                <a:pPr>
                  <a:lnSpc>
                    <a:spcPct val="100000"/>
                  </a:lnSpc>
                  <a:spcBef>
                    <a:spcPct val="0"/>
                  </a:spcBef>
                  <a:buSzTx/>
                  <a:buFontTx/>
                  <a:buNone/>
                </a:pPr>
                <a:r>
                  <a:rPr lang="en-US" altLang="en-US" sz="1600" b="0">
                    <a:latin typeface="+mn-lt"/>
                    <a:cs typeface="Gill Sans Light"/>
                  </a:rPr>
                  <a:t>[8]</a:t>
                </a:r>
              </a:p>
            </p:txBody>
          </p:sp>
          <p:sp>
            <p:nvSpPr>
              <p:cNvPr id="26785" name="Rectangle 199"/>
              <p:cNvSpPr>
                <a:spLocks noChangeArrowheads="1"/>
              </p:cNvSpPr>
              <p:nvPr/>
            </p:nvSpPr>
            <p:spPr bwMode="auto">
              <a:xfrm>
                <a:off x="1632" y="624"/>
                <a:ext cx="778"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600" b="0">
                    <a:latin typeface="+mn-lt"/>
                    <a:cs typeface="Gill Sans Light"/>
                  </a:rPr>
                  <a:t>P</a:t>
                </a:r>
                <a:r>
                  <a:rPr lang="en-US" altLang="en-US" sz="1600" b="0" baseline="-25000">
                    <a:latin typeface="+mn-lt"/>
                    <a:cs typeface="Gill Sans Light"/>
                  </a:rPr>
                  <a:t>4</a:t>
                </a:r>
                <a:endParaRPr lang="en-US" altLang="en-US" sz="1600" b="0">
                  <a:latin typeface="+mn-lt"/>
                  <a:cs typeface="Gill Sans Light"/>
                </a:endParaRPr>
              </a:p>
              <a:p>
                <a:pPr>
                  <a:lnSpc>
                    <a:spcPct val="100000"/>
                  </a:lnSpc>
                  <a:spcBef>
                    <a:spcPct val="0"/>
                  </a:spcBef>
                  <a:buSzTx/>
                  <a:buFontTx/>
                  <a:buNone/>
                </a:pPr>
                <a:r>
                  <a:rPr lang="en-US" altLang="en-US" sz="1600" b="0">
                    <a:latin typeface="+mn-lt"/>
                    <a:cs typeface="Gill Sans Light"/>
                  </a:rPr>
                  <a:t>[24]</a:t>
                </a:r>
                <a:endParaRPr lang="en-US" altLang="en-US" sz="1600" b="0" baseline="-25000">
                  <a:latin typeface="+mn-lt"/>
                  <a:cs typeface="Gill Sans Light"/>
                </a:endParaRPr>
              </a:p>
            </p:txBody>
          </p:sp>
          <p:sp>
            <p:nvSpPr>
              <p:cNvPr id="26786" name="Rectangle 200"/>
              <p:cNvSpPr>
                <a:spLocks noChangeArrowheads="1"/>
              </p:cNvSpPr>
              <p:nvPr/>
            </p:nvSpPr>
            <p:spPr bwMode="auto">
              <a:xfrm>
                <a:off x="2410" y="624"/>
                <a:ext cx="1046"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600" b="0">
                    <a:latin typeface="+mn-lt"/>
                    <a:cs typeface="Gill Sans Light"/>
                  </a:rPr>
                  <a:t>P</a:t>
                </a:r>
                <a:r>
                  <a:rPr lang="en-US" altLang="en-US" sz="1600" b="0" baseline="-25000">
                    <a:latin typeface="+mn-lt"/>
                    <a:cs typeface="Gill Sans Light"/>
                  </a:rPr>
                  <a:t>1</a:t>
                </a:r>
                <a:endParaRPr lang="en-US" altLang="en-US" sz="1600" b="0">
                  <a:latin typeface="+mn-lt"/>
                  <a:cs typeface="Gill Sans Light"/>
                </a:endParaRPr>
              </a:p>
              <a:p>
                <a:pPr>
                  <a:lnSpc>
                    <a:spcPct val="100000"/>
                  </a:lnSpc>
                  <a:spcBef>
                    <a:spcPct val="0"/>
                  </a:spcBef>
                  <a:buSzTx/>
                  <a:buFontTx/>
                  <a:buNone/>
                </a:pPr>
                <a:r>
                  <a:rPr lang="en-US" altLang="en-US" sz="1600" b="0">
                    <a:latin typeface="+mn-lt"/>
                    <a:cs typeface="Gill Sans Light"/>
                  </a:rPr>
                  <a:t>[53]</a:t>
                </a:r>
                <a:endParaRPr lang="en-US" altLang="en-US" sz="1600" b="0" baseline="-25000">
                  <a:latin typeface="+mn-lt"/>
                  <a:cs typeface="Gill Sans Light"/>
                </a:endParaRPr>
              </a:p>
            </p:txBody>
          </p:sp>
          <p:sp>
            <p:nvSpPr>
              <p:cNvPr id="26787" name="Rectangle 201"/>
              <p:cNvSpPr>
                <a:spLocks noChangeArrowheads="1"/>
              </p:cNvSpPr>
              <p:nvPr/>
            </p:nvSpPr>
            <p:spPr bwMode="auto">
              <a:xfrm>
                <a:off x="3456" y="624"/>
                <a:ext cx="1440"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600" b="0">
                    <a:latin typeface="+mn-lt"/>
                    <a:cs typeface="Gill Sans Light"/>
                  </a:rPr>
                  <a:t>P</a:t>
                </a:r>
                <a:r>
                  <a:rPr lang="en-US" altLang="en-US" sz="1600" b="0" baseline="-25000">
                    <a:latin typeface="+mn-lt"/>
                    <a:cs typeface="Gill Sans Light"/>
                  </a:rPr>
                  <a:t>3</a:t>
                </a:r>
                <a:endParaRPr lang="en-US" altLang="en-US" sz="1600" b="0">
                  <a:latin typeface="+mn-lt"/>
                  <a:cs typeface="Gill Sans Light"/>
                </a:endParaRPr>
              </a:p>
              <a:p>
                <a:pPr>
                  <a:lnSpc>
                    <a:spcPct val="100000"/>
                  </a:lnSpc>
                  <a:spcBef>
                    <a:spcPct val="0"/>
                  </a:spcBef>
                  <a:buSzTx/>
                  <a:buFontTx/>
                  <a:buNone/>
                </a:pPr>
                <a:r>
                  <a:rPr lang="en-US" altLang="en-US" sz="1600" b="0">
                    <a:latin typeface="+mn-lt"/>
                    <a:cs typeface="Gill Sans Light"/>
                  </a:rPr>
                  <a:t>[68]</a:t>
                </a:r>
                <a:endParaRPr lang="en-US" altLang="en-US" sz="1600" b="0" baseline="-25000">
                  <a:latin typeface="+mn-lt"/>
                  <a:cs typeface="Gill Sans Light"/>
                </a:endParaRPr>
              </a:p>
            </p:txBody>
          </p:sp>
          <p:sp>
            <p:nvSpPr>
              <p:cNvPr id="26788" name="Text Box 202"/>
              <p:cNvSpPr txBox="1">
                <a:spLocks noChangeArrowheads="1"/>
              </p:cNvSpPr>
              <p:nvPr/>
            </p:nvSpPr>
            <p:spPr bwMode="auto">
              <a:xfrm>
                <a:off x="1248" y="1007"/>
                <a:ext cx="224"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mn-lt"/>
                    <a:cs typeface="Gill Sans Light"/>
                  </a:rPr>
                  <a:t>0</a:t>
                </a:r>
              </a:p>
            </p:txBody>
          </p:sp>
          <p:sp>
            <p:nvSpPr>
              <p:cNvPr id="26789" name="Text Box 203"/>
              <p:cNvSpPr txBox="1">
                <a:spLocks noChangeArrowheads="1"/>
              </p:cNvSpPr>
              <p:nvPr/>
            </p:nvSpPr>
            <p:spPr bwMode="auto">
              <a:xfrm>
                <a:off x="1528" y="1007"/>
                <a:ext cx="226"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mn-lt"/>
                    <a:cs typeface="Gill Sans Light"/>
                  </a:rPr>
                  <a:t>8</a:t>
                </a:r>
              </a:p>
            </p:txBody>
          </p:sp>
          <p:sp>
            <p:nvSpPr>
              <p:cNvPr id="26790" name="Text Box 204"/>
              <p:cNvSpPr txBox="1">
                <a:spLocks noChangeArrowheads="1"/>
              </p:cNvSpPr>
              <p:nvPr/>
            </p:nvSpPr>
            <p:spPr bwMode="auto">
              <a:xfrm>
                <a:off x="2260" y="1007"/>
                <a:ext cx="323"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mn-lt"/>
                    <a:cs typeface="Gill Sans Light"/>
                  </a:rPr>
                  <a:t>32</a:t>
                </a:r>
              </a:p>
            </p:txBody>
          </p:sp>
          <p:sp>
            <p:nvSpPr>
              <p:cNvPr id="26791" name="Text Box 205"/>
              <p:cNvSpPr txBox="1">
                <a:spLocks noChangeArrowheads="1"/>
              </p:cNvSpPr>
              <p:nvPr/>
            </p:nvSpPr>
            <p:spPr bwMode="auto">
              <a:xfrm>
                <a:off x="3320" y="1007"/>
                <a:ext cx="328"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mn-lt"/>
                    <a:cs typeface="Gill Sans Light"/>
                  </a:rPr>
                  <a:t>85</a:t>
                </a:r>
              </a:p>
            </p:txBody>
          </p:sp>
          <p:sp>
            <p:nvSpPr>
              <p:cNvPr id="26792" name="Text Box 206"/>
              <p:cNvSpPr txBox="1">
                <a:spLocks noChangeArrowheads="1"/>
              </p:cNvSpPr>
              <p:nvPr/>
            </p:nvSpPr>
            <p:spPr bwMode="auto">
              <a:xfrm>
                <a:off x="4704" y="1007"/>
                <a:ext cx="416" cy="23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mn-lt"/>
                    <a:cs typeface="Gill Sans Light"/>
                  </a:rPr>
                  <a:t>153</a:t>
                </a:r>
              </a:p>
            </p:txBody>
          </p:sp>
        </p:grpSp>
        <p:sp>
          <p:nvSpPr>
            <p:cNvPr id="26783" name="Text Box 207"/>
            <p:cNvSpPr txBox="1">
              <a:spLocks noChangeArrowheads="1"/>
            </p:cNvSpPr>
            <p:nvPr/>
          </p:nvSpPr>
          <p:spPr bwMode="auto">
            <a:xfrm>
              <a:off x="53" y="720"/>
              <a:ext cx="115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mn-lt"/>
                  <a:ea typeface="Gill Sans" charset="0"/>
                  <a:cs typeface="Gill Sans" charset="0"/>
                </a:rPr>
                <a:t>Best FCFS:</a:t>
              </a:r>
            </a:p>
          </p:txBody>
        </p:sp>
      </p:grpSp>
      <p:graphicFrame>
        <p:nvGraphicFramePr>
          <p:cNvPr id="2" name="Table 2">
            <a:extLst>
              <a:ext uri="{FF2B5EF4-FFF2-40B4-BE49-F238E27FC236}">
                <a16:creationId xmlns:a16="http://schemas.microsoft.com/office/drawing/2014/main" id="{77F69C8A-0985-98AF-855A-94FE80350F77}"/>
              </a:ext>
            </a:extLst>
          </p:cNvPr>
          <p:cNvGraphicFramePr>
            <a:graphicFrameLocks noGrp="1"/>
          </p:cNvGraphicFramePr>
          <p:nvPr>
            <p:extLst>
              <p:ext uri="{D42A27DB-BD31-4B8C-83A1-F6EECF244321}">
                <p14:modId xmlns:p14="http://schemas.microsoft.com/office/powerpoint/2010/main" val="3103980425"/>
              </p:ext>
            </p:extLst>
          </p:nvPr>
        </p:nvGraphicFramePr>
        <p:xfrm>
          <a:off x="2389186" y="2286000"/>
          <a:ext cx="8128002" cy="3235960"/>
        </p:xfrm>
        <a:graphic>
          <a:graphicData uri="http://schemas.openxmlformats.org/drawingml/2006/table">
            <a:tbl>
              <a:tblPr firstRow="1" bandRow="1">
                <a:tableStyleId>{5C22544A-7EE6-4342-B048-85BDC9FD1C3A}</a:tableStyleId>
              </a:tblPr>
              <a:tblGrid>
                <a:gridCol w="1660256">
                  <a:extLst>
                    <a:ext uri="{9D8B030D-6E8A-4147-A177-3AD203B41FA5}">
                      <a16:colId xmlns:a16="http://schemas.microsoft.com/office/drawing/2014/main" val="1041735694"/>
                    </a:ext>
                  </a:extLst>
                </a:gridCol>
                <a:gridCol w="1049078">
                  <a:extLst>
                    <a:ext uri="{9D8B030D-6E8A-4147-A177-3AD203B41FA5}">
                      <a16:colId xmlns:a16="http://schemas.microsoft.com/office/drawing/2014/main" val="1530777801"/>
                    </a:ext>
                  </a:extLst>
                </a:gridCol>
                <a:gridCol w="1354667">
                  <a:extLst>
                    <a:ext uri="{9D8B030D-6E8A-4147-A177-3AD203B41FA5}">
                      <a16:colId xmlns:a16="http://schemas.microsoft.com/office/drawing/2014/main" val="3343595436"/>
                    </a:ext>
                  </a:extLst>
                </a:gridCol>
                <a:gridCol w="1354667">
                  <a:extLst>
                    <a:ext uri="{9D8B030D-6E8A-4147-A177-3AD203B41FA5}">
                      <a16:colId xmlns:a16="http://schemas.microsoft.com/office/drawing/2014/main" val="4278548328"/>
                    </a:ext>
                  </a:extLst>
                </a:gridCol>
                <a:gridCol w="1354667">
                  <a:extLst>
                    <a:ext uri="{9D8B030D-6E8A-4147-A177-3AD203B41FA5}">
                      <a16:colId xmlns:a16="http://schemas.microsoft.com/office/drawing/2014/main" val="4267451401"/>
                    </a:ext>
                  </a:extLst>
                </a:gridCol>
                <a:gridCol w="1354667">
                  <a:extLst>
                    <a:ext uri="{9D8B030D-6E8A-4147-A177-3AD203B41FA5}">
                      <a16:colId xmlns:a16="http://schemas.microsoft.com/office/drawing/2014/main" val="172236948"/>
                    </a:ext>
                  </a:extLst>
                </a:gridCol>
              </a:tblGrid>
              <a:tr h="370840">
                <a:tc>
                  <a:txBody>
                    <a:bodyPr/>
                    <a:lstStyle/>
                    <a:p>
                      <a:r>
                        <a:rPr lang="en-US" dirty="0"/>
                        <a:t>Quantum</a:t>
                      </a:r>
                    </a:p>
                  </a:txBody>
                  <a:tcPr/>
                </a:tc>
                <a:tc>
                  <a:txBody>
                    <a:bodyPr/>
                    <a:lstStyle/>
                    <a:p>
                      <a:r>
                        <a:rPr lang="en-US" dirty="0"/>
                        <a:t>P1</a:t>
                      </a:r>
                    </a:p>
                  </a:txBody>
                  <a:tcPr/>
                </a:tc>
                <a:tc>
                  <a:txBody>
                    <a:bodyPr/>
                    <a:lstStyle/>
                    <a:p>
                      <a:r>
                        <a:rPr lang="en-US" dirty="0"/>
                        <a:t>P2</a:t>
                      </a:r>
                    </a:p>
                  </a:txBody>
                  <a:tcPr/>
                </a:tc>
                <a:tc>
                  <a:txBody>
                    <a:bodyPr/>
                    <a:lstStyle/>
                    <a:p>
                      <a:r>
                        <a:rPr lang="en-US" dirty="0"/>
                        <a:t>P3</a:t>
                      </a:r>
                    </a:p>
                  </a:txBody>
                  <a:tcPr/>
                </a:tc>
                <a:tc>
                  <a:txBody>
                    <a:bodyPr/>
                    <a:lstStyle/>
                    <a:p>
                      <a:r>
                        <a:rPr lang="en-US" dirty="0"/>
                        <a:t>P4</a:t>
                      </a:r>
                    </a:p>
                  </a:txBody>
                  <a:tcPr/>
                </a:tc>
                <a:tc>
                  <a:txBody>
                    <a:bodyPr/>
                    <a:lstStyle/>
                    <a:p>
                      <a:r>
                        <a:rPr lang="en-US" dirty="0"/>
                        <a:t>Average</a:t>
                      </a:r>
                    </a:p>
                  </a:txBody>
                  <a:tcPr/>
                </a:tc>
                <a:extLst>
                  <a:ext uri="{0D108BD9-81ED-4DB2-BD59-A6C34878D82A}">
                    <a16:rowId xmlns:a16="http://schemas.microsoft.com/office/drawing/2014/main" val="1268804533"/>
                  </a:ext>
                </a:extLst>
              </a:tr>
              <a:tr h="370840">
                <a:tc>
                  <a:txBody>
                    <a:bodyPr/>
                    <a:lstStyle/>
                    <a:p>
                      <a:r>
                        <a:rPr lang="en-US" dirty="0"/>
                        <a:t>Best FCFS</a:t>
                      </a:r>
                    </a:p>
                  </a:txBody>
                  <a:tcPr/>
                </a:tc>
                <a:tc>
                  <a:txBody>
                    <a:bodyPr/>
                    <a:lstStyle/>
                    <a:p>
                      <a:r>
                        <a:rPr lang="en-US" dirty="0"/>
                        <a:t>85</a:t>
                      </a:r>
                    </a:p>
                  </a:txBody>
                  <a:tcPr/>
                </a:tc>
                <a:tc>
                  <a:txBody>
                    <a:bodyPr/>
                    <a:lstStyle/>
                    <a:p>
                      <a:r>
                        <a:rPr lang="en-US" dirty="0"/>
                        <a:t>8</a:t>
                      </a:r>
                    </a:p>
                  </a:txBody>
                  <a:tcPr/>
                </a:tc>
                <a:tc>
                  <a:txBody>
                    <a:bodyPr/>
                    <a:lstStyle/>
                    <a:p>
                      <a:r>
                        <a:rPr lang="en-US" dirty="0"/>
                        <a:t>16</a:t>
                      </a:r>
                    </a:p>
                  </a:txBody>
                  <a:tcPr/>
                </a:tc>
                <a:tc>
                  <a:txBody>
                    <a:bodyPr/>
                    <a:lstStyle/>
                    <a:p>
                      <a:r>
                        <a:rPr lang="en-US" dirty="0"/>
                        <a:t>32</a:t>
                      </a:r>
                    </a:p>
                  </a:txBody>
                  <a:tcPr/>
                </a:tc>
                <a:tc>
                  <a:txBody>
                    <a:bodyPr/>
                    <a:lstStyle/>
                    <a:p>
                      <a:r>
                        <a:rPr lang="en-US" dirty="0"/>
                        <a:t>69.5</a:t>
                      </a:r>
                    </a:p>
                  </a:txBody>
                  <a:tcPr/>
                </a:tc>
                <a:extLst>
                  <a:ext uri="{0D108BD9-81ED-4DB2-BD59-A6C34878D82A}">
                    <a16:rowId xmlns:a16="http://schemas.microsoft.com/office/drawing/2014/main" val="3106184513"/>
                  </a:ext>
                </a:extLst>
              </a:tr>
              <a:tr h="370840">
                <a:tc>
                  <a:txBody>
                    <a:bodyPr/>
                    <a:lstStyle/>
                    <a:p>
                      <a:r>
                        <a:rPr lang="en-US" dirty="0"/>
                        <a:t>Q=1</a:t>
                      </a:r>
                    </a:p>
                  </a:txBody>
                  <a:tcPr/>
                </a:tc>
                <a:tc>
                  <a:txBody>
                    <a:bodyPr/>
                    <a:lstStyle/>
                    <a:p>
                      <a:r>
                        <a:rPr lang="en-US" dirty="0"/>
                        <a:t>137</a:t>
                      </a:r>
                    </a:p>
                  </a:txBody>
                  <a:tcPr/>
                </a:tc>
                <a:tc>
                  <a:txBody>
                    <a:bodyPr/>
                    <a:lstStyle/>
                    <a:p>
                      <a:r>
                        <a:rPr lang="en-US" dirty="0"/>
                        <a:t>30</a:t>
                      </a:r>
                    </a:p>
                  </a:txBody>
                  <a:tcPr/>
                </a:tc>
                <a:tc>
                  <a:txBody>
                    <a:bodyPr/>
                    <a:lstStyle/>
                    <a:p>
                      <a:r>
                        <a:rPr lang="en-US" dirty="0"/>
                        <a:t>153</a:t>
                      </a:r>
                    </a:p>
                  </a:txBody>
                  <a:tcPr/>
                </a:tc>
                <a:tc>
                  <a:txBody>
                    <a:bodyPr/>
                    <a:lstStyle/>
                    <a:p>
                      <a:r>
                        <a:rPr lang="en-US" dirty="0"/>
                        <a:t>81</a:t>
                      </a:r>
                    </a:p>
                  </a:txBody>
                  <a:tcPr/>
                </a:tc>
                <a:tc>
                  <a:txBody>
                    <a:bodyPr/>
                    <a:lstStyle/>
                    <a:p>
                      <a:r>
                        <a:rPr lang="en-US" dirty="0"/>
                        <a:t>100.5</a:t>
                      </a:r>
                    </a:p>
                  </a:txBody>
                  <a:tcPr/>
                </a:tc>
                <a:extLst>
                  <a:ext uri="{0D108BD9-81ED-4DB2-BD59-A6C34878D82A}">
                    <a16:rowId xmlns:a16="http://schemas.microsoft.com/office/drawing/2014/main" val="1712153427"/>
                  </a:ext>
                </a:extLst>
              </a:tr>
              <a:tr h="370840">
                <a:tc>
                  <a:txBody>
                    <a:bodyPr/>
                    <a:lstStyle/>
                    <a:p>
                      <a:r>
                        <a:rPr lang="en-US" dirty="0"/>
                        <a:t>Q=5</a:t>
                      </a:r>
                    </a:p>
                  </a:txBody>
                  <a:tcPr/>
                </a:tc>
                <a:tc>
                  <a:txBody>
                    <a:bodyPr/>
                    <a:lstStyle/>
                    <a:p>
                      <a:r>
                        <a:rPr lang="en-US" dirty="0"/>
                        <a:t>135</a:t>
                      </a:r>
                    </a:p>
                  </a:txBody>
                  <a:tcPr/>
                </a:tc>
                <a:tc>
                  <a:txBody>
                    <a:bodyPr/>
                    <a:lstStyle/>
                    <a:p>
                      <a:r>
                        <a:rPr lang="en-US" dirty="0"/>
                        <a:t>28</a:t>
                      </a:r>
                    </a:p>
                  </a:txBody>
                  <a:tcPr/>
                </a:tc>
                <a:tc>
                  <a:txBody>
                    <a:bodyPr/>
                    <a:lstStyle/>
                    <a:p>
                      <a:r>
                        <a:rPr lang="en-US" dirty="0"/>
                        <a:t>153</a:t>
                      </a:r>
                    </a:p>
                  </a:txBody>
                  <a:tcPr/>
                </a:tc>
                <a:tc>
                  <a:txBody>
                    <a:bodyPr/>
                    <a:lstStyle/>
                    <a:p>
                      <a:r>
                        <a:rPr lang="en-US" dirty="0"/>
                        <a:t>82</a:t>
                      </a:r>
                    </a:p>
                  </a:txBody>
                  <a:tcPr/>
                </a:tc>
                <a:tc>
                  <a:txBody>
                    <a:bodyPr/>
                    <a:lstStyle/>
                    <a:p>
                      <a:r>
                        <a:rPr lang="en-US" dirty="0"/>
                        <a:t>99.5</a:t>
                      </a:r>
                    </a:p>
                  </a:txBody>
                  <a:tcPr/>
                </a:tc>
                <a:extLst>
                  <a:ext uri="{0D108BD9-81ED-4DB2-BD59-A6C34878D82A}">
                    <a16:rowId xmlns:a16="http://schemas.microsoft.com/office/drawing/2014/main" val="341678197"/>
                  </a:ext>
                </a:extLst>
              </a:tr>
              <a:tr h="370840">
                <a:tc>
                  <a:txBody>
                    <a:bodyPr/>
                    <a:lstStyle/>
                    <a:p>
                      <a:r>
                        <a:rPr lang="en-US" dirty="0"/>
                        <a:t>Q=8</a:t>
                      </a:r>
                    </a:p>
                  </a:txBody>
                  <a:tcPr/>
                </a:tc>
                <a:tc>
                  <a:txBody>
                    <a:bodyPr/>
                    <a:lstStyle/>
                    <a:p>
                      <a:r>
                        <a:rPr lang="en-US" dirty="0"/>
                        <a:t>133</a:t>
                      </a:r>
                    </a:p>
                  </a:txBody>
                  <a:tcPr/>
                </a:tc>
                <a:tc>
                  <a:txBody>
                    <a:bodyPr/>
                    <a:lstStyle/>
                    <a:p>
                      <a:r>
                        <a:rPr lang="en-US" dirty="0"/>
                        <a:t>16</a:t>
                      </a:r>
                    </a:p>
                  </a:txBody>
                  <a:tcPr/>
                </a:tc>
                <a:tc>
                  <a:txBody>
                    <a:bodyPr/>
                    <a:lstStyle/>
                    <a:p>
                      <a:r>
                        <a:rPr lang="en-US" dirty="0"/>
                        <a:t>153</a:t>
                      </a:r>
                    </a:p>
                  </a:txBody>
                  <a:tcPr/>
                </a:tc>
                <a:tc>
                  <a:txBody>
                    <a:bodyPr/>
                    <a:lstStyle/>
                    <a:p>
                      <a:r>
                        <a:rPr lang="en-US" dirty="0"/>
                        <a:t>80</a:t>
                      </a:r>
                    </a:p>
                  </a:txBody>
                  <a:tcPr/>
                </a:tc>
                <a:tc>
                  <a:txBody>
                    <a:bodyPr/>
                    <a:lstStyle/>
                    <a:p>
                      <a:r>
                        <a:rPr lang="en-US" dirty="0"/>
                        <a:t>99,5</a:t>
                      </a:r>
                    </a:p>
                  </a:txBody>
                  <a:tcPr/>
                </a:tc>
                <a:extLst>
                  <a:ext uri="{0D108BD9-81ED-4DB2-BD59-A6C34878D82A}">
                    <a16:rowId xmlns:a16="http://schemas.microsoft.com/office/drawing/2014/main" val="422737455"/>
                  </a:ext>
                </a:extLst>
              </a:tr>
              <a:tr h="370840">
                <a:tc>
                  <a:txBody>
                    <a:bodyPr/>
                    <a:lstStyle/>
                    <a:p>
                      <a:r>
                        <a:rPr lang="en-US" dirty="0"/>
                        <a:t>Q=10</a:t>
                      </a:r>
                    </a:p>
                  </a:txBody>
                  <a:tcPr/>
                </a:tc>
                <a:tc>
                  <a:txBody>
                    <a:bodyPr/>
                    <a:lstStyle/>
                    <a:p>
                      <a:r>
                        <a:rPr lang="en-US" dirty="0"/>
                        <a:t>135</a:t>
                      </a:r>
                    </a:p>
                  </a:txBody>
                  <a:tcPr/>
                </a:tc>
                <a:tc>
                  <a:txBody>
                    <a:bodyPr/>
                    <a:lstStyle/>
                    <a:p>
                      <a:r>
                        <a:rPr lang="en-US" dirty="0"/>
                        <a:t>18</a:t>
                      </a:r>
                    </a:p>
                  </a:txBody>
                  <a:tcPr/>
                </a:tc>
                <a:tc>
                  <a:txBody>
                    <a:bodyPr/>
                    <a:lstStyle/>
                    <a:p>
                      <a:r>
                        <a:rPr lang="en-US" dirty="0"/>
                        <a:t>153</a:t>
                      </a:r>
                    </a:p>
                  </a:txBody>
                  <a:tcPr/>
                </a:tc>
                <a:tc>
                  <a:txBody>
                    <a:bodyPr/>
                    <a:lstStyle/>
                    <a:p>
                      <a:r>
                        <a:rPr lang="en-US" dirty="0"/>
                        <a:t>92</a:t>
                      </a:r>
                    </a:p>
                  </a:txBody>
                  <a:tcPr/>
                </a:tc>
                <a:tc>
                  <a:txBody>
                    <a:bodyPr/>
                    <a:lstStyle/>
                    <a:p>
                      <a:r>
                        <a:rPr lang="en-US" dirty="0"/>
                        <a:t>104.5</a:t>
                      </a:r>
                    </a:p>
                  </a:txBody>
                  <a:tcPr/>
                </a:tc>
                <a:extLst>
                  <a:ext uri="{0D108BD9-81ED-4DB2-BD59-A6C34878D82A}">
                    <a16:rowId xmlns:a16="http://schemas.microsoft.com/office/drawing/2014/main" val="2441063326"/>
                  </a:ext>
                </a:extLst>
              </a:tr>
              <a:tr h="370840">
                <a:tc>
                  <a:txBody>
                    <a:bodyPr/>
                    <a:lstStyle/>
                    <a:p>
                      <a:r>
                        <a:rPr lang="en-US" dirty="0"/>
                        <a:t>Q=20</a:t>
                      </a:r>
                    </a:p>
                  </a:txBody>
                  <a:tcPr/>
                </a:tc>
                <a:tc>
                  <a:txBody>
                    <a:bodyPr/>
                    <a:lstStyle/>
                    <a:p>
                      <a:r>
                        <a:rPr lang="en-US" dirty="0"/>
                        <a:t>125</a:t>
                      </a:r>
                    </a:p>
                  </a:txBody>
                  <a:tcPr/>
                </a:tc>
                <a:tc>
                  <a:txBody>
                    <a:bodyPr/>
                    <a:lstStyle/>
                    <a:p>
                      <a:r>
                        <a:rPr lang="en-US" dirty="0"/>
                        <a:t>28</a:t>
                      </a:r>
                    </a:p>
                  </a:txBody>
                  <a:tcPr/>
                </a:tc>
                <a:tc>
                  <a:txBody>
                    <a:bodyPr/>
                    <a:lstStyle/>
                    <a:p>
                      <a:r>
                        <a:rPr lang="en-US" dirty="0"/>
                        <a:t>153</a:t>
                      </a:r>
                    </a:p>
                  </a:txBody>
                  <a:tcPr/>
                </a:tc>
                <a:tc>
                  <a:txBody>
                    <a:bodyPr/>
                    <a:lstStyle/>
                    <a:p>
                      <a:r>
                        <a:rPr lang="en-US" dirty="0"/>
                        <a:t>112</a:t>
                      </a:r>
                    </a:p>
                  </a:txBody>
                  <a:tcPr/>
                </a:tc>
                <a:tc>
                  <a:txBody>
                    <a:bodyPr/>
                    <a:lstStyle/>
                    <a:p>
                      <a:r>
                        <a:rPr lang="en-US" dirty="0"/>
                        <a:t>104.5</a:t>
                      </a:r>
                    </a:p>
                  </a:txBody>
                  <a:tcPr/>
                </a:tc>
                <a:extLst>
                  <a:ext uri="{0D108BD9-81ED-4DB2-BD59-A6C34878D82A}">
                    <a16:rowId xmlns:a16="http://schemas.microsoft.com/office/drawing/2014/main" val="2117628511"/>
                  </a:ext>
                </a:extLst>
              </a:tr>
              <a:tr h="370840">
                <a:tc>
                  <a:txBody>
                    <a:bodyPr/>
                    <a:lstStyle/>
                    <a:p>
                      <a:r>
                        <a:rPr lang="en-US" dirty="0"/>
                        <a:t>Worst FCFS</a:t>
                      </a:r>
                    </a:p>
                  </a:txBody>
                  <a:tcPr/>
                </a:tc>
                <a:tc>
                  <a:txBody>
                    <a:bodyPr/>
                    <a:lstStyle/>
                    <a:p>
                      <a:r>
                        <a:rPr lang="en-US" dirty="0"/>
                        <a:t>121</a:t>
                      </a:r>
                    </a:p>
                  </a:txBody>
                  <a:tcPr/>
                </a:tc>
                <a:tc>
                  <a:txBody>
                    <a:bodyPr/>
                    <a:lstStyle/>
                    <a:p>
                      <a:r>
                        <a:rPr lang="en-US" dirty="0"/>
                        <a:t>153</a:t>
                      </a:r>
                    </a:p>
                  </a:txBody>
                  <a:tcPr/>
                </a:tc>
                <a:tc>
                  <a:txBody>
                    <a:bodyPr/>
                    <a:lstStyle/>
                    <a:p>
                      <a:r>
                        <a:rPr lang="en-US" dirty="0"/>
                        <a:t>68</a:t>
                      </a:r>
                    </a:p>
                  </a:txBody>
                  <a:tcPr/>
                </a:tc>
                <a:tc>
                  <a:txBody>
                    <a:bodyPr/>
                    <a:lstStyle/>
                    <a:p>
                      <a:r>
                        <a:rPr lang="en-US" dirty="0"/>
                        <a:t>145</a:t>
                      </a:r>
                    </a:p>
                  </a:txBody>
                  <a:tcPr/>
                </a:tc>
                <a:tc>
                  <a:txBody>
                    <a:bodyPr/>
                    <a:lstStyle/>
                    <a:p>
                      <a:r>
                        <a:rPr lang="en-US" dirty="0"/>
                        <a:t>121.75</a:t>
                      </a:r>
                    </a:p>
                  </a:txBody>
                  <a:tcPr/>
                </a:tc>
                <a:extLst>
                  <a:ext uri="{0D108BD9-81ED-4DB2-BD59-A6C34878D82A}">
                    <a16:rowId xmlns:a16="http://schemas.microsoft.com/office/drawing/2014/main" val="1537604290"/>
                  </a:ext>
                </a:extLst>
              </a:tr>
            </a:tbl>
          </a:graphicData>
        </a:graphic>
      </p:graphicFrame>
    </p:spTree>
    <p:extLst>
      <p:ext uri="{BB962C8B-B14F-4D97-AF65-F5344CB8AC3E}">
        <p14:creationId xmlns:p14="http://schemas.microsoft.com/office/powerpoint/2010/main" val="41452046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ChangeArrowheads="1"/>
          </p:cNvSpPr>
          <p:nvPr/>
        </p:nvSpPr>
        <p:spPr bwMode="auto">
          <a:xfrm>
            <a:off x="2438400" y="20574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5734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57346" name="Content Placeholder 2"/>
          <p:cNvSpPr>
            <a:spLocks noGrp="1"/>
          </p:cNvSpPr>
          <p:nvPr>
            <p:ph idx="1"/>
          </p:nvPr>
        </p:nvSpPr>
        <p:spPr>
          <a:xfrm>
            <a:off x="2133600" y="876300"/>
            <a:ext cx="7924800" cy="1066800"/>
          </a:xfrm>
        </p:spPr>
        <p:txBody>
          <a:bodyPr/>
          <a:lstStyle/>
          <a:p>
            <a:pPr marL="0" indent="0" algn="ctr">
              <a:buNone/>
            </a:pPr>
            <a:r>
              <a:rPr lang="en-US" dirty="0">
                <a:ea typeface="ＭＳ Ｐゴシック" charset="0"/>
                <a:cs typeface="ＭＳ Ｐゴシック" charset="0"/>
              </a:rPr>
              <a:t>R1 comes along (no waiting threads)</a:t>
            </a:r>
          </a:p>
          <a:p>
            <a:pPr marL="0" indent="0" algn="ctr">
              <a:buNone/>
            </a:pPr>
            <a:r>
              <a:rPr lang="en-US" altLang="ko-KR" dirty="0">
                <a:ea typeface="굴림" charset="0"/>
                <a:cs typeface="굴림" charset="0"/>
              </a:rPr>
              <a:t>AR = 0, WR = 0, AW = 0, WW = 0</a:t>
            </a:r>
          </a:p>
          <a:p>
            <a:endParaRPr lang="en-US" dirty="0">
              <a:latin typeface="Helvetica" charset="0"/>
              <a:ea typeface="ＭＳ Ｐゴシック" charset="0"/>
              <a:cs typeface="ＭＳ Ｐゴシック" charset="0"/>
            </a:endParaRPr>
          </a:p>
        </p:txBody>
      </p:sp>
      <p:sp>
        <p:nvSpPr>
          <p:cNvPr id="5734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b="0" dirty="0">
              <a:latin typeface="Helvetica" charset="0"/>
            </a:endParaRPr>
          </a:p>
        </p:txBody>
      </p:sp>
    </p:spTree>
    <p:extLst>
      <p:ext uri="{BB962C8B-B14F-4D97-AF65-F5344CB8AC3E}">
        <p14:creationId xmlns:p14="http://schemas.microsoft.com/office/powerpoint/2010/main" val="4592041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4"/>
          <p:cNvSpPr>
            <a:spLocks noChangeArrowheads="1"/>
          </p:cNvSpPr>
          <p:nvPr/>
        </p:nvSpPr>
        <p:spPr bwMode="auto">
          <a:xfrm>
            <a:off x="2438400" y="2362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5836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58370" name="Content Placeholder 2"/>
          <p:cNvSpPr>
            <a:spLocks noGrp="1"/>
          </p:cNvSpPr>
          <p:nvPr>
            <p:ph idx="1"/>
          </p:nvPr>
        </p:nvSpPr>
        <p:spPr>
          <a:xfrm>
            <a:off x="2133600" y="762000"/>
            <a:ext cx="7924800" cy="1066800"/>
          </a:xfrm>
        </p:spPr>
        <p:txBody>
          <a:bodyPr>
            <a:normAutofit/>
          </a:bodyPr>
          <a:lstStyle/>
          <a:p>
            <a:pPr marL="0" indent="0" algn="ctr">
              <a:buNone/>
              <a:tabLst>
                <a:tab pos="688975" algn="l"/>
                <a:tab pos="1027113" algn="l"/>
                <a:tab pos="4346575" algn="l"/>
              </a:tabLst>
            </a:pPr>
            <a:r>
              <a:rPr lang="en-US" dirty="0">
                <a:ea typeface="ＭＳ Ｐゴシック" charset="0"/>
                <a:cs typeface="ＭＳ Ｐゴシック" charset="0"/>
              </a:rPr>
              <a:t>R1 comes along (no waiting threads)</a:t>
            </a:r>
          </a:p>
          <a:p>
            <a:pPr marL="0" indent="0" algn="ctr">
              <a:buNone/>
              <a:tabLst>
                <a:tab pos="688975" algn="l"/>
                <a:tab pos="1027113" algn="l"/>
                <a:tab pos="4346575" algn="l"/>
              </a:tabLst>
            </a:pPr>
            <a:r>
              <a:rPr lang="en-US" altLang="ko-KR" dirty="0">
                <a:ea typeface="굴림" charset="0"/>
                <a:cs typeface="굴림" charset="0"/>
              </a:rPr>
              <a:t>AR = 0, WR = 0, AW = 0, WW = 0</a:t>
            </a:r>
          </a:p>
        </p:txBody>
      </p:sp>
      <p:sp>
        <p:nvSpPr>
          <p:cNvPr id="5837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02503127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p:cNvSpPr>
            <a:spLocks noChangeArrowheads="1"/>
          </p:cNvSpPr>
          <p:nvPr/>
        </p:nvSpPr>
        <p:spPr bwMode="auto">
          <a:xfrm>
            <a:off x="2438400" y="3505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5939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59394" name="Content Placeholder 2"/>
          <p:cNvSpPr>
            <a:spLocks noGrp="1"/>
          </p:cNvSpPr>
          <p:nvPr>
            <p:ph idx="1"/>
          </p:nvPr>
        </p:nvSpPr>
        <p:spPr>
          <a:xfrm>
            <a:off x="2133600" y="762000"/>
            <a:ext cx="7924800" cy="1066800"/>
          </a:xfrm>
        </p:spPr>
        <p:txBody>
          <a:bodyPr>
            <a:normAutofit/>
          </a:bodyPr>
          <a:lstStyle/>
          <a:p>
            <a:pPr marL="0" indent="0" algn="ctr">
              <a:buNone/>
            </a:pPr>
            <a:r>
              <a:rPr lang="en-US" dirty="0">
                <a:ea typeface="ＭＳ Ｐゴシック" charset="0"/>
                <a:cs typeface="ＭＳ Ｐゴシック" charset="0"/>
              </a:rPr>
              <a:t>R1 comes along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a:t>
            </a:r>
            <a:r>
              <a:rPr lang="en-US" altLang="ko-KR" dirty="0">
                <a:solidFill>
                  <a:srgbClr val="000000"/>
                </a:solidFill>
                <a:ea typeface="굴림" charset="0"/>
                <a:cs typeface="굴림" charset="0"/>
              </a:rPr>
              <a:t> 0</a:t>
            </a:r>
            <a:r>
              <a:rPr lang="en-US" altLang="ko-KR" dirty="0">
                <a:ea typeface="굴림" charset="0"/>
                <a:cs typeface="굴림" charset="0"/>
              </a:rPr>
              <a:t>, AW = 0, WW = 0</a:t>
            </a:r>
          </a:p>
          <a:p>
            <a:pPr>
              <a:buFontTx/>
              <a:buNone/>
            </a:pPr>
            <a:endParaRPr lang="en-US" dirty="0">
              <a:latin typeface="Helvetica" charset="0"/>
              <a:ea typeface="ＭＳ Ｐゴシック" charset="0"/>
              <a:cs typeface="ＭＳ Ｐゴシック" charset="0"/>
            </a:endParaRPr>
          </a:p>
        </p:txBody>
      </p:sp>
      <p:sp>
        <p:nvSpPr>
          <p:cNvPr id="5939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17692855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4"/>
          <p:cNvSpPr>
            <a:spLocks noChangeArrowheads="1"/>
          </p:cNvSpPr>
          <p:nvPr/>
        </p:nvSpPr>
        <p:spPr bwMode="auto">
          <a:xfrm>
            <a:off x="2438400" y="3733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041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0418" name="Content Placeholder 2"/>
          <p:cNvSpPr>
            <a:spLocks noGrp="1"/>
          </p:cNvSpPr>
          <p:nvPr>
            <p:ph idx="1"/>
          </p:nvPr>
        </p:nvSpPr>
        <p:spPr>
          <a:xfrm>
            <a:off x="2133600" y="762000"/>
            <a:ext cx="7924800" cy="1066800"/>
          </a:xfrm>
        </p:spPr>
        <p:txBody>
          <a:bodyPr>
            <a:normAutofit/>
          </a:bodyPr>
          <a:lstStyle/>
          <a:p>
            <a:pPr marL="0" indent="0" algn="ctr">
              <a:buNone/>
            </a:pPr>
            <a:r>
              <a:rPr lang="en-US" dirty="0">
                <a:ea typeface="ＭＳ Ｐゴシック" charset="0"/>
                <a:cs typeface="ＭＳ Ｐゴシック" charset="0"/>
              </a:rPr>
              <a:t>R1 comes along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solidFill>
                  <a:srgbClr val="000000"/>
                </a:solidFill>
                <a:ea typeface="굴림" charset="0"/>
                <a:cs typeface="굴림" charset="0"/>
              </a:rPr>
              <a:t>, </a:t>
            </a:r>
            <a:r>
              <a:rPr lang="en-US" altLang="ko-KR" dirty="0">
                <a:ea typeface="굴림" charset="0"/>
                <a:cs typeface="굴림" charset="0"/>
              </a:rPr>
              <a:t>WR =</a:t>
            </a:r>
            <a:r>
              <a:rPr lang="en-US" altLang="ko-KR" dirty="0">
                <a:solidFill>
                  <a:srgbClr val="000000"/>
                </a:solidFill>
                <a:ea typeface="굴림" charset="0"/>
                <a:cs typeface="굴림" charset="0"/>
              </a:rPr>
              <a:t> 0</a:t>
            </a:r>
            <a:r>
              <a:rPr lang="en-US" altLang="ko-KR" dirty="0">
                <a:ea typeface="굴림" charset="0"/>
                <a:cs typeface="굴림" charset="0"/>
              </a:rPr>
              <a:t>, AW = 0, WW = 0</a:t>
            </a:r>
          </a:p>
          <a:p>
            <a:pPr algn="ctr">
              <a:buFontTx/>
              <a:buNone/>
            </a:pPr>
            <a:endParaRPr lang="en-US" dirty="0">
              <a:ea typeface="ＭＳ Ｐゴシック" charset="0"/>
              <a:cs typeface="ＭＳ Ｐゴシック" charset="0"/>
            </a:endParaRPr>
          </a:p>
        </p:txBody>
      </p:sp>
      <p:sp>
        <p:nvSpPr>
          <p:cNvPr id="6041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6" name="AutoShape 4"/>
          <p:cNvSpPr>
            <a:spLocks noChangeArrowheads="1"/>
          </p:cNvSpPr>
          <p:nvPr/>
        </p:nvSpPr>
        <p:spPr bwMode="auto">
          <a:xfrm>
            <a:off x="-2057400" y="6858000"/>
            <a:ext cx="20574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Why release the </a:t>
            </a:r>
          </a:p>
          <a:p>
            <a:r>
              <a:rPr lang="en-US" altLang="ko-KR" dirty="0">
                <a:latin typeface="Helvetica" panose="020B0604020202020204" pitchFamily="34" charset="0"/>
                <a:ea typeface="굴림" panose="020B0600000101010101" pitchFamily="34" charset="-127"/>
                <a:cs typeface="Helvetica" panose="020B0604020202020204" pitchFamily="34" charset="0"/>
              </a:rPr>
              <a:t>lock </a:t>
            </a:r>
            <a:r>
              <a:rPr lang="en-US" altLang="ko-KR" i="1" dirty="0">
                <a:latin typeface="Helvetica" panose="020B0604020202020204" pitchFamily="34" charset="0"/>
                <a:ea typeface="굴림" panose="020B0600000101010101" pitchFamily="34" charset="-127"/>
                <a:cs typeface="Helvetica" panose="020B0604020202020204" pitchFamily="34" charset="0"/>
              </a:rPr>
              <a:t>here</a:t>
            </a:r>
            <a:r>
              <a:rPr lang="en-US" altLang="ko-KR" dirty="0">
                <a:latin typeface="Helvetica" panose="020B0604020202020204" pitchFamily="34" charset="0"/>
                <a:ea typeface="굴림" panose="020B0600000101010101" pitchFamily="34" charset="-127"/>
                <a:cs typeface="Helvetica" panose="020B0604020202020204" pitchFamily="34" charset="0"/>
              </a:rPr>
              <a:t>???</a:t>
            </a:r>
          </a:p>
        </p:txBody>
      </p:sp>
    </p:spTree>
    <p:extLst>
      <p:ext uri="{BB962C8B-B14F-4D97-AF65-F5344CB8AC3E}">
        <p14:creationId xmlns:p14="http://schemas.microsoft.com/office/powerpoint/2010/main" val="9186190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88126 -0.83334 C 0.88126 -0.83311 0.72032 -0.72778 0.55938 -0.62223 " pathEditMode="fixed" rAng="0" ptsTypes="AA">
                                      <p:cBhvr>
                                        <p:cTn id="6" dur="500" fill="hold"/>
                                        <p:tgtEl>
                                          <p:spTgt spid="6"/>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4"/>
          <p:cNvSpPr>
            <a:spLocks noChangeArrowheads="1"/>
          </p:cNvSpPr>
          <p:nvPr/>
        </p:nvSpPr>
        <p:spPr bwMode="auto">
          <a:xfrm>
            <a:off x="2438400" y="4267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144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144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accessing dbase (no other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a:t>
            </a:r>
            <a:r>
              <a:rPr lang="en-US" altLang="ko-KR" dirty="0">
                <a:solidFill>
                  <a:srgbClr val="000000"/>
                </a:solidFill>
                <a:ea typeface="굴림" charset="0"/>
                <a:cs typeface="굴림" charset="0"/>
              </a:rPr>
              <a:t> 0</a:t>
            </a:r>
            <a:r>
              <a:rPr lang="en-US" altLang="ko-KR" dirty="0">
                <a:ea typeface="굴림" charset="0"/>
                <a:cs typeface="굴림" charset="0"/>
              </a:rPr>
              <a:t>, AW = 0, WW = 0</a:t>
            </a:r>
          </a:p>
          <a:p>
            <a:pPr marL="0" indent="0" algn="ctr">
              <a:buNone/>
            </a:pPr>
            <a:endParaRPr lang="en-US" dirty="0">
              <a:ea typeface="ＭＳ Ｐゴシック" charset="0"/>
              <a:cs typeface="ＭＳ Ｐゴシック" charset="0"/>
            </a:endParaRPr>
          </a:p>
        </p:txBody>
      </p:sp>
      <p:sp>
        <p:nvSpPr>
          <p:cNvPr id="6144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89734919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ChangeArrowheads="1"/>
          </p:cNvSpPr>
          <p:nvPr/>
        </p:nvSpPr>
        <p:spPr bwMode="auto">
          <a:xfrm>
            <a:off x="2438400" y="20574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246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6246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 1, WR = 0, AW = 0, WW = 0</a:t>
            </a:r>
          </a:p>
          <a:p>
            <a:pPr marL="0" indent="0" algn="ctr">
              <a:buNone/>
            </a:pPr>
            <a:endParaRPr lang="en-US" dirty="0">
              <a:ea typeface="ＭＳ Ｐゴシック" charset="0"/>
              <a:cs typeface="ＭＳ Ｐゴシック" charset="0"/>
            </a:endParaRPr>
          </a:p>
        </p:txBody>
      </p:sp>
      <p:sp>
        <p:nvSpPr>
          <p:cNvPr id="6246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423411985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821E2-B9D1-D6CE-2FD3-04470F730285}"/>
            </a:ext>
          </a:extLst>
        </p:cNvPr>
        <p:cNvGrpSpPr/>
        <p:nvPr/>
      </p:nvGrpSpPr>
      <p:grpSpPr>
        <a:xfrm>
          <a:off x="0" y="0"/>
          <a:ext cx="0" cy="0"/>
          <a:chOff x="0" y="0"/>
          <a:chExt cx="0" cy="0"/>
        </a:xfrm>
      </p:grpSpPr>
      <p:grpSp>
        <p:nvGrpSpPr>
          <p:cNvPr id="436261" name="Group 37">
            <a:extLst>
              <a:ext uri="{FF2B5EF4-FFF2-40B4-BE49-F238E27FC236}">
                <a16:creationId xmlns:a16="http://schemas.microsoft.com/office/drawing/2014/main" id="{6C07AEBA-D2E4-7F8E-3C16-D30140AEA255}"/>
              </a:ext>
            </a:extLst>
          </p:cNvPr>
          <p:cNvGrpSpPr>
            <a:grpSpLocks/>
          </p:cNvGrpSpPr>
          <p:nvPr/>
        </p:nvGrpSpPr>
        <p:grpSpPr bwMode="auto">
          <a:xfrm>
            <a:off x="1981200" y="1447800"/>
            <a:ext cx="8686800" cy="2971800"/>
            <a:chOff x="144" y="480"/>
            <a:chExt cx="5472" cy="1872"/>
          </a:xfrm>
        </p:grpSpPr>
        <p:grpSp>
          <p:nvGrpSpPr>
            <p:cNvPr id="36872" name="Group 35">
              <a:extLst>
                <a:ext uri="{FF2B5EF4-FFF2-40B4-BE49-F238E27FC236}">
                  <a16:creationId xmlns:a16="http://schemas.microsoft.com/office/drawing/2014/main" id="{E96C2348-F26A-705F-B6FE-F2DC4B7BC4D5}"/>
                </a:ext>
              </a:extLst>
            </p:cNvPr>
            <p:cNvGrpSpPr>
              <a:grpSpLocks/>
            </p:cNvGrpSpPr>
            <p:nvPr/>
          </p:nvGrpSpPr>
          <p:grpSpPr bwMode="auto">
            <a:xfrm>
              <a:off x="144" y="480"/>
              <a:ext cx="960" cy="1872"/>
              <a:chOff x="144" y="768"/>
              <a:chExt cx="960" cy="1872"/>
            </a:xfrm>
          </p:grpSpPr>
          <p:sp>
            <p:nvSpPr>
              <p:cNvPr id="36880" name="Rectangle 9">
                <a:extLst>
                  <a:ext uri="{FF2B5EF4-FFF2-40B4-BE49-F238E27FC236}">
                    <a16:creationId xmlns:a16="http://schemas.microsoft.com/office/drawing/2014/main" id="{65243AA8-7A19-66D9-6138-127714C8DEB4}"/>
                  </a:ext>
                </a:extLst>
              </p:cNvPr>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Hardware</a:t>
                </a:r>
              </a:p>
            </p:txBody>
          </p:sp>
          <p:sp>
            <p:nvSpPr>
              <p:cNvPr id="36881" name="Rectangle 7">
                <a:extLst>
                  <a:ext uri="{FF2B5EF4-FFF2-40B4-BE49-F238E27FC236}">
                    <a16:creationId xmlns:a16="http://schemas.microsoft.com/office/drawing/2014/main" id="{52845F24-8C7C-64D0-4529-445D644B1FD9}"/>
                  </a:ext>
                </a:extLst>
              </p:cNvPr>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Higher-level </a:t>
                </a:r>
                <a:br>
                  <a:rPr lang="en-US" altLang="en-US" b="0" dirty="0">
                    <a:latin typeface="+mn-lt"/>
                    <a:ea typeface="Gill Sans" charset="0"/>
                    <a:cs typeface="Gill Sans" charset="0"/>
                  </a:rPr>
                </a:br>
                <a:r>
                  <a:rPr lang="en-US" altLang="en-US" b="0" dirty="0">
                    <a:latin typeface="+mn-lt"/>
                    <a:ea typeface="Gill Sans" charset="0"/>
                    <a:cs typeface="Gill Sans" charset="0"/>
                  </a:rPr>
                  <a:t>API</a:t>
                </a:r>
              </a:p>
            </p:txBody>
          </p:sp>
          <p:sp>
            <p:nvSpPr>
              <p:cNvPr id="36882" name="Rectangle 5">
                <a:extLst>
                  <a:ext uri="{FF2B5EF4-FFF2-40B4-BE49-F238E27FC236}">
                    <a16:creationId xmlns:a16="http://schemas.microsoft.com/office/drawing/2014/main" id="{AB26AB3B-F1A2-2350-2E90-A30F15CB3A8C}"/>
                  </a:ext>
                </a:extLst>
              </p:cNvPr>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Programs</a:t>
                </a:r>
              </a:p>
            </p:txBody>
          </p:sp>
        </p:grpSp>
        <p:sp>
          <p:nvSpPr>
            <p:cNvPr id="36873" name="Line 11">
              <a:extLst>
                <a:ext uri="{FF2B5EF4-FFF2-40B4-BE49-F238E27FC236}">
                  <a16:creationId xmlns:a16="http://schemas.microsoft.com/office/drawing/2014/main" id="{5A79EC53-EC1C-82D0-0C28-2CC42DBABFDC}"/>
                </a:ext>
              </a:extLst>
            </p:cNvPr>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4" name="Line 12">
              <a:extLst>
                <a:ext uri="{FF2B5EF4-FFF2-40B4-BE49-F238E27FC236}">
                  <a16:creationId xmlns:a16="http://schemas.microsoft.com/office/drawing/2014/main" id="{9E850116-1D01-AB04-4D85-491EE08CFFD0}"/>
                </a:ext>
              </a:extLst>
            </p:cNvPr>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5" name="Line 13">
              <a:extLst>
                <a:ext uri="{FF2B5EF4-FFF2-40B4-BE49-F238E27FC236}">
                  <a16:creationId xmlns:a16="http://schemas.microsoft.com/office/drawing/2014/main" id="{6A4E5EF1-7194-48B9-031B-59494584D6D0}"/>
                </a:ext>
              </a:extLst>
            </p:cNvPr>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6" name="Line 14">
              <a:extLst>
                <a:ext uri="{FF2B5EF4-FFF2-40B4-BE49-F238E27FC236}">
                  <a16:creationId xmlns:a16="http://schemas.microsoft.com/office/drawing/2014/main" id="{75799B67-28E3-883E-840C-8867A4D6E365}"/>
                </a:ext>
              </a:extLst>
            </p:cNvPr>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7" name="Line 15">
              <a:extLst>
                <a:ext uri="{FF2B5EF4-FFF2-40B4-BE49-F238E27FC236}">
                  <a16:creationId xmlns:a16="http://schemas.microsoft.com/office/drawing/2014/main" id="{176FF991-8A8F-346C-B14E-2DA99408790B}"/>
                </a:ext>
              </a:extLst>
            </p:cNvPr>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8" name="Line 16">
              <a:extLst>
                <a:ext uri="{FF2B5EF4-FFF2-40B4-BE49-F238E27FC236}">
                  <a16:creationId xmlns:a16="http://schemas.microsoft.com/office/drawing/2014/main" id="{B9CA3EE4-17C1-DE89-E755-33475F6BE149}"/>
                </a:ext>
              </a:extLst>
            </p:cNvPr>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9" name="Line 17">
              <a:extLst>
                <a:ext uri="{FF2B5EF4-FFF2-40B4-BE49-F238E27FC236}">
                  <a16:creationId xmlns:a16="http://schemas.microsoft.com/office/drawing/2014/main" id="{2C34E26D-69F4-1CD9-4FBD-96CBA54EDAC5}"/>
                </a:ext>
              </a:extLst>
            </p:cNvPr>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grpSp>
      <p:sp>
        <p:nvSpPr>
          <p:cNvPr id="36866" name="Rectangle 2">
            <a:extLst>
              <a:ext uri="{FF2B5EF4-FFF2-40B4-BE49-F238E27FC236}">
                <a16:creationId xmlns:a16="http://schemas.microsoft.com/office/drawing/2014/main" id="{A4CB3A84-F264-F066-E6FB-3EE0D41C7D0D}"/>
              </a:ext>
            </a:extLst>
          </p:cNvPr>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a:extLst>
              <a:ext uri="{FF2B5EF4-FFF2-40B4-BE49-F238E27FC236}">
                <a16:creationId xmlns:a16="http://schemas.microsoft.com/office/drawing/2014/main" id="{D0098FD4-E520-9946-E063-593227EE2523}"/>
              </a:ext>
            </a:extLst>
          </p:cNvPr>
          <p:cNvSpPr>
            <a:spLocks noGrp="1" noChangeArrowheads="1"/>
          </p:cNvSpPr>
          <p:nvPr>
            <p:ph type="body" idx="1"/>
          </p:nvPr>
        </p:nvSpPr>
        <p:spPr>
          <a:xfrm>
            <a:off x="1295400" y="5334000"/>
            <a:ext cx="9220200" cy="838200"/>
          </a:xfrm>
        </p:spPr>
        <p:txBody>
          <a:bodyPr/>
          <a:lstStyle/>
          <a:p>
            <a:pPr marL="0" indent="0" algn="ctr">
              <a:buNone/>
            </a:pPr>
            <a:r>
              <a:rPr lang="en-US" altLang="ko-KR" dirty="0">
                <a:ea typeface="굴림" panose="020B0600000101010101" pitchFamily="34" charset="-127"/>
              </a:rPr>
              <a:t>Implement various higher-level synchronization primitives using atomic operations</a:t>
            </a:r>
          </a:p>
        </p:txBody>
      </p:sp>
      <p:sp>
        <p:nvSpPr>
          <p:cNvPr id="436234" name="Rectangle 10">
            <a:extLst>
              <a:ext uri="{FF2B5EF4-FFF2-40B4-BE49-F238E27FC236}">
                <a16:creationId xmlns:a16="http://schemas.microsoft.com/office/drawing/2014/main" id="{1CD6C6E4-2281-5457-1ACB-7660A3A21585}"/>
              </a:ext>
            </a:extLst>
          </p:cNvPr>
          <p:cNvSpPr>
            <a:spLocks noChangeArrowheads="1"/>
          </p:cNvSpPr>
          <p:nvPr/>
        </p:nvSpPr>
        <p:spPr bwMode="auto">
          <a:xfrm>
            <a:off x="3505200" y="3733800"/>
            <a:ext cx="7162800" cy="68580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Load/Store    Disable Interrupts   </a:t>
            </a:r>
            <a:r>
              <a:rPr lang="en-US" altLang="en-US" b="0" dirty="0" err="1">
                <a:latin typeface="+mn-lt"/>
                <a:ea typeface="Gill Sans" charset="0"/>
                <a:cs typeface="Gill Sans" charset="0"/>
              </a:rPr>
              <a:t>Test&amp;Set</a:t>
            </a:r>
            <a:r>
              <a:rPr lang="en-US" altLang="en-US" b="0" dirty="0">
                <a:latin typeface="+mn-lt"/>
                <a:ea typeface="Gill Sans" charset="0"/>
                <a:cs typeface="Gill Sans" charset="0"/>
              </a:rPr>
              <a:t>   </a:t>
            </a:r>
            <a:r>
              <a:rPr lang="en-US" altLang="en-US" b="0" dirty="0" err="1">
                <a:latin typeface="+mn-lt"/>
                <a:ea typeface="Gill Sans" charset="0"/>
                <a:cs typeface="Gill Sans" charset="0"/>
              </a:rPr>
              <a:t>Compare&amp;Swap</a:t>
            </a:r>
            <a:endParaRPr lang="en-US" altLang="en-US" b="0" dirty="0">
              <a:latin typeface="+mn-lt"/>
              <a:ea typeface="Gill Sans" charset="0"/>
              <a:cs typeface="Gill Sans" charset="0"/>
            </a:endParaRPr>
          </a:p>
        </p:txBody>
      </p:sp>
      <p:sp>
        <p:nvSpPr>
          <p:cNvPr id="436232" name="Rectangle 8">
            <a:extLst>
              <a:ext uri="{FF2B5EF4-FFF2-40B4-BE49-F238E27FC236}">
                <a16:creationId xmlns:a16="http://schemas.microsoft.com/office/drawing/2014/main" id="{21607134-FB5F-1D97-9DBD-C4BDAFE8DF9D}"/>
              </a:ext>
            </a:extLst>
          </p:cNvPr>
          <p:cNvSpPr>
            <a:spLocks noChangeArrowheads="1"/>
          </p:cNvSpPr>
          <p:nvPr/>
        </p:nvSpPr>
        <p:spPr bwMode="auto">
          <a:xfrm>
            <a:off x="3505200" y="2286000"/>
            <a:ext cx="7162800" cy="144780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Locks   Semaphores   Monitors   Send/Receive</a:t>
            </a:r>
          </a:p>
        </p:txBody>
      </p:sp>
      <p:sp>
        <p:nvSpPr>
          <p:cNvPr id="436230" name="Rectangle 6">
            <a:extLst>
              <a:ext uri="{FF2B5EF4-FFF2-40B4-BE49-F238E27FC236}">
                <a16:creationId xmlns:a16="http://schemas.microsoft.com/office/drawing/2014/main" id="{EFDC0DA2-78ED-FAA4-A57A-24FC57394A86}"/>
              </a:ext>
            </a:extLst>
          </p:cNvPr>
          <p:cNvSpPr>
            <a:spLocks noChangeArrowheads="1"/>
          </p:cNvSpPr>
          <p:nvPr/>
        </p:nvSpPr>
        <p:spPr bwMode="auto">
          <a:xfrm>
            <a:off x="3505200" y="1447800"/>
            <a:ext cx="7162800" cy="838200"/>
          </a:xfrm>
          <a:prstGeom prst="rect">
            <a:avLst/>
          </a:prstGeom>
          <a:solidFill>
            <a:srgbClr val="53FB25"/>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Shared Programs</a:t>
            </a:r>
          </a:p>
        </p:txBody>
      </p:sp>
    </p:spTree>
    <p:extLst>
      <p:ext uri="{BB962C8B-B14F-4D97-AF65-F5344CB8AC3E}">
        <p14:creationId xmlns:p14="http://schemas.microsoft.com/office/powerpoint/2010/main" val="18396397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4"/>
          <p:cNvSpPr>
            <a:spLocks noChangeArrowheads="1"/>
          </p:cNvSpPr>
          <p:nvPr/>
        </p:nvSpPr>
        <p:spPr bwMode="auto">
          <a:xfrm>
            <a:off x="2438400" y="2362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348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3490"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 1, WR = 0, AW = 0, WW = 0</a:t>
            </a:r>
          </a:p>
          <a:p>
            <a:pPr marL="0" indent="0" algn="ctr">
              <a:buNone/>
            </a:pPr>
            <a:endParaRPr lang="en-US" dirty="0">
              <a:ea typeface="ＭＳ Ｐゴシック" charset="0"/>
              <a:cs typeface="ＭＳ Ｐゴシック" charset="0"/>
            </a:endParaRPr>
          </a:p>
        </p:txBody>
      </p:sp>
      <p:sp>
        <p:nvSpPr>
          <p:cNvPr id="6349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64387403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ChangeArrowheads="1"/>
          </p:cNvSpPr>
          <p:nvPr/>
        </p:nvSpPr>
        <p:spPr bwMode="auto">
          <a:xfrm>
            <a:off x="2438400" y="3505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451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4514" name="Content Placeholder 2"/>
          <p:cNvSpPr>
            <a:spLocks noGrp="1"/>
          </p:cNvSpPr>
          <p:nvPr>
            <p:ph idx="1"/>
          </p:nvPr>
        </p:nvSpPr>
        <p:spPr>
          <a:xfrm>
            <a:off x="2133600" y="762000"/>
            <a:ext cx="7924800" cy="1066800"/>
          </a:xfrm>
        </p:spPr>
        <p:txBody>
          <a:bodyPr>
            <a:normAutofit/>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2</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6451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2790704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4"/>
          <p:cNvSpPr>
            <a:spLocks noChangeArrowheads="1"/>
          </p:cNvSpPr>
          <p:nvPr/>
        </p:nvSpPr>
        <p:spPr bwMode="auto">
          <a:xfrm>
            <a:off x="2438400" y="3733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553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553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R2 comes along (R1 accessing dbase)</a:t>
            </a:r>
          </a:p>
          <a:p>
            <a:pPr marL="0" indent="0" algn="ctr">
              <a:buNone/>
            </a:pPr>
            <a:r>
              <a:rPr lang="en-US" altLang="ko-KR" dirty="0">
                <a:ea typeface="굴림" charset="0"/>
                <a:cs typeface="굴림" charset="0"/>
              </a:rPr>
              <a:t>AR </a:t>
            </a:r>
            <a:r>
              <a:rPr lang="en-US" altLang="ko-KR" dirty="0">
                <a:solidFill>
                  <a:srgbClr val="000000"/>
                </a:solidFill>
                <a:ea typeface="굴림" charset="0"/>
                <a:cs typeface="굴림" charset="0"/>
              </a:rPr>
              <a:t>= </a:t>
            </a:r>
            <a:r>
              <a:rPr lang="en-US" altLang="ko-KR" dirty="0">
                <a:solidFill>
                  <a:srgbClr val="FF0000"/>
                </a:solidFill>
                <a:ea typeface="굴림" charset="0"/>
                <a:cs typeface="굴림" charset="0"/>
              </a:rPr>
              <a:t>2</a:t>
            </a:r>
            <a:r>
              <a:rPr lang="en-US" altLang="ko-KR" dirty="0">
                <a:solidFill>
                  <a:srgbClr val="000000"/>
                </a:solidFill>
                <a:ea typeface="굴림" charset="0"/>
                <a:cs typeface="굴림" charset="0"/>
              </a:rPr>
              <a:t>,</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6553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229478208"/>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ChangeArrowheads="1"/>
          </p:cNvSpPr>
          <p:nvPr/>
        </p:nvSpPr>
        <p:spPr bwMode="auto">
          <a:xfrm>
            <a:off x="2438400" y="4267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656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656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and R2 accessing dbase</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2</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6656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2" name="Rounded Rectangle 1"/>
          <p:cNvSpPr/>
          <p:nvPr/>
        </p:nvSpPr>
        <p:spPr bwMode="auto">
          <a:xfrm>
            <a:off x="2279284" y="5410201"/>
            <a:ext cx="7633433" cy="891991"/>
          </a:xfrm>
          <a:prstGeom prst="roundRect">
            <a:avLst/>
          </a:prstGeom>
          <a:solidFill>
            <a:srgbClr val="FF66CC"/>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defRPr/>
            </a:pPr>
            <a:r>
              <a:rPr lang="en-US" altLang="ko-KR" sz="2400" b="0" dirty="0">
                <a:latin typeface="Helvetica" charset="0"/>
                <a:ea typeface="굴림" charset="0"/>
                <a:cs typeface="굴림" charset="0"/>
              </a:rPr>
              <a:t>Assume readers take a while to access database</a:t>
            </a:r>
          </a:p>
          <a:p>
            <a:pPr lvl="1">
              <a:defRPr/>
            </a:pPr>
            <a:r>
              <a:rPr lang="en-US" altLang="ko-KR" sz="2400" b="0" dirty="0">
                <a:latin typeface="Helvetica" charset="0"/>
                <a:ea typeface="굴림" charset="0"/>
                <a:cs typeface="굴림" charset="0"/>
              </a:rPr>
              <a:t>Situation: Locks released, only AR is non-zero</a:t>
            </a:r>
            <a:endParaRPr lang="en-US" sz="2400" b="0" dirty="0">
              <a:latin typeface="Helvetica" charset="0"/>
              <a:cs typeface="Helvetica" charset="0"/>
            </a:endParaRPr>
          </a:p>
        </p:txBody>
      </p:sp>
    </p:spTree>
    <p:extLst>
      <p:ext uri="{BB962C8B-B14F-4D97-AF65-F5344CB8AC3E}">
        <p14:creationId xmlns:p14="http://schemas.microsoft.com/office/powerpoint/2010/main" val="1102209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4"/>
          <p:cNvSpPr>
            <a:spLocks noChangeArrowheads="1"/>
          </p:cNvSpPr>
          <p:nvPr/>
        </p:nvSpPr>
        <p:spPr bwMode="auto">
          <a:xfrm>
            <a:off x="2406161" y="2013439"/>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758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7586" name="Content Placeholder 2"/>
          <p:cNvSpPr>
            <a:spLocks noGrp="1"/>
          </p:cNvSpPr>
          <p:nvPr>
            <p:ph idx="1"/>
          </p:nvPr>
        </p:nvSpPr>
        <p:spPr>
          <a:xfrm>
            <a:off x="76200" y="762000"/>
            <a:ext cx="11887200" cy="1066800"/>
          </a:xfrm>
        </p:spPr>
        <p:txBody>
          <a:bodyPr/>
          <a:lstStyle/>
          <a:p>
            <a:pPr marL="0" indent="0" algn="ctr">
              <a:buNone/>
            </a:pPr>
            <a:r>
              <a:rPr lang="en-US" dirty="0">
                <a:ea typeface="ＭＳ Ｐゴシック" charset="0"/>
                <a:cs typeface="ＭＳ Ｐゴシック" charset="0"/>
              </a:rPr>
              <a:t>W1 comes along (R1 and R2 are still accessing dbase)</a:t>
            </a:r>
          </a:p>
          <a:p>
            <a:pPr marL="0" indent="0" algn="ctr">
              <a:buNone/>
            </a:pPr>
            <a:r>
              <a:rPr lang="en-US" altLang="ko-KR" dirty="0">
                <a:ea typeface="굴림" charset="0"/>
                <a:cs typeface="굴림" charset="0"/>
              </a:rPr>
              <a:t>AR = 2, WR = 0, AW = 0, WW = 0</a:t>
            </a:r>
          </a:p>
          <a:p>
            <a:pPr marL="0" indent="0" algn="ctr">
              <a:buNone/>
            </a:pPr>
            <a:endParaRPr lang="en-US" dirty="0">
              <a:ea typeface="ＭＳ Ｐゴシック" charset="0"/>
              <a:cs typeface="ＭＳ Ｐゴシック" charset="0"/>
            </a:endParaRPr>
          </a:p>
        </p:txBody>
      </p:sp>
      <p:sp>
        <p:nvSpPr>
          <p:cNvPr id="67588" name="Content Placeholder 5"/>
          <p:cNvSpPr txBox="1">
            <a:spLocks/>
          </p:cNvSpPr>
          <p:nvPr/>
        </p:nvSpPr>
        <p:spPr bwMode="auto">
          <a:xfrm>
            <a:off x="1825752"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8683063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4"/>
          <p:cNvSpPr>
            <a:spLocks noChangeArrowheads="1"/>
          </p:cNvSpPr>
          <p:nvPr/>
        </p:nvSpPr>
        <p:spPr bwMode="auto">
          <a:xfrm>
            <a:off x="2438400" y="22860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8612"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6860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8610" name="Content Placeholder 2"/>
          <p:cNvSpPr>
            <a:spLocks noGrp="1"/>
          </p:cNvSpPr>
          <p:nvPr>
            <p:ph idx="1"/>
          </p:nvPr>
        </p:nvSpPr>
        <p:spPr>
          <a:xfrm>
            <a:off x="0" y="762000"/>
            <a:ext cx="12192000" cy="1066800"/>
          </a:xfrm>
        </p:spPr>
        <p:txBody>
          <a:bodyPr/>
          <a:lstStyle/>
          <a:p>
            <a:pPr marL="0" indent="0" algn="ctr">
              <a:buNone/>
            </a:pPr>
            <a:r>
              <a:rPr lang="en-US" dirty="0">
                <a:ea typeface="ＭＳ Ｐゴシック" charset="0"/>
                <a:cs typeface="ＭＳ Ｐゴシック" charset="0"/>
              </a:rPr>
              <a:t>W1 comes along (R1 and R2 are still accessing dbase)</a:t>
            </a:r>
          </a:p>
          <a:p>
            <a:pPr marL="0" indent="0" algn="ctr">
              <a:buNone/>
            </a:pPr>
            <a:r>
              <a:rPr lang="en-US" altLang="ko-KR" dirty="0">
                <a:ea typeface="굴림" charset="0"/>
                <a:cs typeface="굴림" charset="0"/>
              </a:rPr>
              <a:t>AR = 2, WR = 0, AW = 0,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414469835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69635" name="Rectangle 4"/>
          <p:cNvSpPr>
            <a:spLocks noChangeArrowheads="1"/>
          </p:cNvSpPr>
          <p:nvPr/>
        </p:nvSpPr>
        <p:spPr bwMode="auto">
          <a:xfrm>
            <a:off x="2438400" y="2658208"/>
            <a:ext cx="4648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6963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69634" name="Content Placeholder 2"/>
          <p:cNvSpPr>
            <a:spLocks noGrp="1"/>
          </p:cNvSpPr>
          <p:nvPr>
            <p:ph idx="1"/>
          </p:nvPr>
        </p:nvSpPr>
        <p:spPr>
          <a:xfrm>
            <a:off x="2133600" y="762000"/>
            <a:ext cx="7924800" cy="1066800"/>
          </a:xfrm>
        </p:spPr>
        <p:txBody>
          <a:bodyPr/>
          <a:lstStyle/>
          <a:p>
            <a:r>
              <a:rPr lang="en-US">
                <a:latin typeface="Helvetica" charset="0"/>
                <a:ea typeface="ＭＳ Ｐゴシック" charset="0"/>
                <a:cs typeface="ＭＳ Ｐゴシック" charset="0"/>
              </a:rPr>
              <a:t>W1 comes along (R1 and R2 are still accessing dbase)</a:t>
            </a:r>
          </a:p>
          <a:p>
            <a:r>
              <a:rPr lang="en-US" altLang="ko-KR">
                <a:latin typeface="Helvetica" charset="0"/>
                <a:ea typeface="굴림" charset="0"/>
                <a:cs typeface="굴림" charset="0"/>
              </a:rPr>
              <a:t>AR = 2, WR = 0, AW = 0, WW = </a:t>
            </a:r>
            <a:r>
              <a:rPr lang="en-US" altLang="ko-KR">
                <a:solidFill>
                  <a:srgbClr val="FF0000"/>
                </a:solidFill>
                <a:latin typeface="Helvetica" charset="0"/>
                <a:ea typeface="굴림" charset="0"/>
                <a:cs typeface="굴림" charset="0"/>
              </a:rPr>
              <a:t>1</a:t>
            </a:r>
          </a:p>
          <a:p>
            <a:endParaRPr lang="en-US">
              <a:latin typeface="Helvetica" charset="0"/>
              <a:ea typeface="ＭＳ Ｐゴシック" charset="0"/>
              <a:cs typeface="ＭＳ Ｐゴシック" charset="0"/>
            </a:endParaRPr>
          </a:p>
        </p:txBody>
      </p:sp>
      <p:sp>
        <p:nvSpPr>
          <p:cNvPr id="6" name="AutoShape 4"/>
          <p:cNvSpPr>
            <a:spLocks noChangeArrowheads="1"/>
          </p:cNvSpPr>
          <p:nvPr/>
        </p:nvSpPr>
        <p:spPr bwMode="auto">
          <a:xfrm>
            <a:off x="-1905000" y="6019800"/>
            <a:ext cx="1828800" cy="9906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W1 cannot start because of readers</a:t>
            </a:r>
          </a:p>
        </p:txBody>
      </p:sp>
    </p:spTree>
    <p:extLst>
      <p:ext uri="{BB962C8B-B14F-4D97-AF65-F5344CB8AC3E}">
        <p14:creationId xmlns:p14="http://schemas.microsoft.com/office/powerpoint/2010/main" val="2922754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3438 -0.87523 C 1.03438 -0.875 0.87344 -0.76968 0.7125 -0.66412 " pathEditMode="fixed" rAng="0" ptsTypes="AA">
                                      <p:cBhvr>
                                        <p:cTn id="6" dur="500" fill="hold"/>
                                        <p:tgtEl>
                                          <p:spTgt spid="6"/>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7"/>
          <p:cNvSpPr>
            <a:spLocks noChangeArrowheads="1"/>
          </p:cNvSpPr>
          <p:nvPr/>
        </p:nvSpPr>
        <p:spPr bwMode="auto">
          <a:xfrm>
            <a:off x="2438400" y="20574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1681"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71682" name="Content Placeholder 2"/>
          <p:cNvSpPr>
            <a:spLocks noGrp="1"/>
          </p:cNvSpPr>
          <p:nvPr>
            <p:ph idx="1"/>
          </p:nvPr>
        </p:nvSpPr>
        <p:spPr>
          <a:xfrm>
            <a:off x="0" y="838200"/>
            <a:ext cx="12192000" cy="990600"/>
          </a:xfrm>
        </p:spPr>
        <p:txBody>
          <a:bodyPr>
            <a:normAutofit/>
          </a:bodyPr>
          <a:lstStyle/>
          <a:p>
            <a:pPr marL="0" indent="0" algn="ctr">
              <a:buNone/>
            </a:pPr>
            <a:r>
              <a:rPr lang="en-US" dirty="0">
                <a:ea typeface="ＭＳ Ｐゴシック" charset="0"/>
                <a:cs typeface="ＭＳ Ｐゴシック" charset="0"/>
              </a:rPr>
              <a:t>R3 comes along (R1 and R2 accessing dbase, W1 waiting)</a:t>
            </a:r>
          </a:p>
          <a:p>
            <a:pPr marL="0" indent="0" algn="ctr">
              <a:buNone/>
            </a:pPr>
            <a:r>
              <a:rPr lang="en-US" altLang="ko-KR" dirty="0">
                <a:ea typeface="굴림" charset="0"/>
                <a:cs typeface="굴림" charset="0"/>
              </a:rPr>
              <a:t>AR = 2, WR = 0, AW = 0, WW = 1</a:t>
            </a:r>
          </a:p>
          <a:p>
            <a:pPr marL="0" indent="0" algn="ctr">
              <a:buNone/>
            </a:pPr>
            <a:endParaRPr lang="en-US" dirty="0">
              <a:ea typeface="ＭＳ Ｐゴシック" charset="0"/>
              <a:cs typeface="ＭＳ Ｐゴシック" charset="0"/>
            </a:endParaRPr>
          </a:p>
        </p:txBody>
      </p:sp>
      <p:sp>
        <p:nvSpPr>
          <p:cNvPr id="7168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423537093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7"/>
          <p:cNvSpPr>
            <a:spLocks noChangeArrowheads="1"/>
          </p:cNvSpPr>
          <p:nvPr/>
        </p:nvSpPr>
        <p:spPr bwMode="auto">
          <a:xfrm>
            <a:off x="2438400" y="2362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270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2706" name="Content Placeholder 2"/>
          <p:cNvSpPr>
            <a:spLocks noGrp="1"/>
          </p:cNvSpPr>
          <p:nvPr>
            <p:ph idx="1"/>
          </p:nvPr>
        </p:nvSpPr>
        <p:spPr>
          <a:xfrm>
            <a:off x="0" y="762000"/>
            <a:ext cx="12192000" cy="1066800"/>
          </a:xfrm>
        </p:spPr>
        <p:txBody>
          <a:bodyPr>
            <a:normAutofit/>
          </a:bodyPr>
          <a:lstStyle/>
          <a:p>
            <a:pPr marL="0" indent="0" algn="ctr">
              <a:buNone/>
            </a:pPr>
            <a:r>
              <a:rPr lang="en-US" dirty="0">
                <a:ea typeface="ＭＳ Ｐゴシック" charset="0"/>
                <a:cs typeface="ＭＳ Ｐゴシック" charset="0"/>
              </a:rPr>
              <a:t>R3 comes along (R1 and R2 accessing dbase, W1 waiting)</a:t>
            </a:r>
          </a:p>
          <a:p>
            <a:pPr marL="0" indent="0" algn="ctr">
              <a:buNone/>
            </a:pPr>
            <a:r>
              <a:rPr lang="en-US" altLang="ko-KR" dirty="0">
                <a:ea typeface="굴림" charset="0"/>
                <a:cs typeface="굴림" charset="0"/>
              </a:rPr>
              <a:t>AR = 2, WR = 0, AW = 0, WW = 1</a:t>
            </a:r>
          </a:p>
          <a:p>
            <a:pPr marL="0" indent="0" algn="ctr">
              <a:buNone/>
            </a:pPr>
            <a:endParaRPr lang="en-US" dirty="0">
              <a:ea typeface="ＭＳ Ｐゴシック" charset="0"/>
              <a:cs typeface="ＭＳ Ｐゴシック" charset="0"/>
            </a:endParaRPr>
          </a:p>
        </p:txBody>
      </p:sp>
      <p:sp>
        <p:nvSpPr>
          <p:cNvPr id="7270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07472561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7"/>
          <p:cNvSpPr>
            <a:spLocks noChangeArrowheads="1"/>
          </p:cNvSpPr>
          <p:nvPr/>
        </p:nvSpPr>
        <p:spPr bwMode="auto">
          <a:xfrm>
            <a:off x="2429608" y="255563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372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3730" name="Content Placeholder 2"/>
          <p:cNvSpPr>
            <a:spLocks noGrp="1"/>
          </p:cNvSpPr>
          <p:nvPr>
            <p:ph idx="1"/>
          </p:nvPr>
        </p:nvSpPr>
        <p:spPr>
          <a:xfrm>
            <a:off x="0" y="762000"/>
            <a:ext cx="12192000" cy="1066800"/>
          </a:xfrm>
        </p:spPr>
        <p:txBody>
          <a:bodyPr>
            <a:normAutofit/>
          </a:bodyPr>
          <a:lstStyle/>
          <a:p>
            <a:pPr marL="0" indent="0" algn="ctr">
              <a:buNone/>
            </a:pPr>
            <a:r>
              <a:rPr lang="en-US" dirty="0">
                <a:ea typeface="ＭＳ Ｐゴシック" charset="0"/>
                <a:cs typeface="ＭＳ Ｐゴシック" charset="0"/>
              </a:rPr>
              <a:t>R3 comes along (R1 and R2 accessing dbase, W1 waiting)</a:t>
            </a:r>
          </a:p>
          <a:p>
            <a:pPr marL="0" indent="0" algn="ctr">
              <a:buNone/>
            </a:pPr>
            <a:r>
              <a:rPr lang="en-US" altLang="ko-KR" dirty="0">
                <a:ea typeface="굴림" charset="0"/>
                <a:cs typeface="굴림" charset="0"/>
              </a:rPr>
              <a:t>AR = 2, WR =</a:t>
            </a:r>
            <a:r>
              <a:rPr lang="en-US" altLang="ko-KR" dirty="0">
                <a:solidFill>
                  <a:srgbClr val="FF0000"/>
                </a:solidFill>
                <a:ea typeface="굴림" charset="0"/>
                <a:cs typeface="굴림" charset="0"/>
              </a:rPr>
              <a:t> 1</a:t>
            </a:r>
            <a:r>
              <a:rPr lang="en-US" altLang="ko-KR" dirty="0">
                <a:ea typeface="굴림" charset="0"/>
                <a:cs typeface="굴림" charset="0"/>
              </a:rPr>
              <a:t>, AW = 0, WW = 1</a:t>
            </a:r>
          </a:p>
          <a:p>
            <a:pPr marL="0" indent="0" algn="ctr">
              <a:buNone/>
            </a:pPr>
            <a:endParaRPr lang="en-US" dirty="0">
              <a:ea typeface="ＭＳ Ｐゴシック" charset="0"/>
              <a:cs typeface="ＭＳ Ｐゴシック" charset="0"/>
            </a:endParaRPr>
          </a:p>
        </p:txBody>
      </p:sp>
      <p:sp>
        <p:nvSpPr>
          <p:cNvPr id="7373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lock.release</a:t>
            </a:r>
            <a:r>
              <a:rPr lang="en-US" altLang="ko-KR" sz="2000" dirty="0">
                <a:latin typeface="Courier New" charset="0"/>
                <a:ea typeface="굴림" charset="0"/>
                <a:cs typeface="굴림" charset="0"/>
              </a:rPr>
              <a:t>();</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33205770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dirty="0">
                <a:ea typeface="굴림" panose="020B0600000101010101" pitchFamily="34" charset="-127"/>
              </a:rPr>
              <a:t>Recall: Monitors</a:t>
            </a:r>
          </a:p>
        </p:txBody>
      </p:sp>
      <p:sp>
        <p:nvSpPr>
          <p:cNvPr id="31747" name="Rectangle 3"/>
          <p:cNvSpPr>
            <a:spLocks noGrp="1" noChangeArrowheads="1"/>
          </p:cNvSpPr>
          <p:nvPr>
            <p:ph type="body" idx="1"/>
          </p:nvPr>
        </p:nvSpPr>
        <p:spPr>
          <a:xfrm>
            <a:off x="1219200" y="762000"/>
            <a:ext cx="10134600" cy="5791200"/>
          </a:xfrm>
        </p:spPr>
        <p:txBody>
          <a:bodyPr/>
          <a:lstStyle/>
          <a:p>
            <a:pPr marL="0" indent="0">
              <a:buNone/>
            </a:pPr>
            <a:endParaRPr lang="en-US" altLang="ko-KR" dirty="0">
              <a:ea typeface="굴림" panose="020B0600000101010101" pitchFamily="34" charset="-127"/>
            </a:endParaRPr>
          </a:p>
          <a:p>
            <a:pPr marL="0"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Use </a:t>
            </a:r>
            <a:r>
              <a:rPr lang="en-US" altLang="ko-KR" i="1" dirty="0">
                <a:ea typeface="굴림" panose="020B0600000101010101" pitchFamily="34" charset="-127"/>
              </a:rPr>
              <a:t>locks</a:t>
            </a:r>
            <a:r>
              <a:rPr lang="en-US" altLang="ko-KR" dirty="0">
                <a:ea typeface="굴림" panose="020B0600000101010101" pitchFamily="34" charset="-127"/>
              </a:rPr>
              <a:t> for mutual exclusion and </a:t>
            </a:r>
            <a:r>
              <a:rPr lang="en-US" altLang="ko-KR" i="1" dirty="0">
                <a:ea typeface="굴림" panose="020B0600000101010101" pitchFamily="34" charset="-127"/>
              </a:rPr>
              <a:t>condition variables </a:t>
            </a:r>
            <a:r>
              <a:rPr lang="en-US" altLang="ko-KR" dirty="0">
                <a:ea typeface="굴림" panose="020B0600000101010101" pitchFamily="34" charset="-127"/>
              </a:rPr>
              <a:t>for scheduling constraints</a:t>
            </a:r>
          </a:p>
          <a:p>
            <a:pPr marL="0" indent="0">
              <a:buNone/>
            </a:pPr>
            <a:endParaRPr lang="en-US" altLang="ko-KR" dirty="0">
              <a:ea typeface="굴림" panose="020B0600000101010101" pitchFamily="34" charset="-127"/>
            </a:endParaRPr>
          </a:p>
          <a:p>
            <a:pPr marL="0" indent="0">
              <a:buNone/>
            </a:pPr>
            <a:endParaRPr lang="en-US" altLang="ko-KR" dirty="0">
              <a:ea typeface="굴림" panose="020B0600000101010101" pitchFamily="34" charset="-127"/>
            </a:endParaRPr>
          </a:p>
          <a:p>
            <a:pPr marL="0" indent="0">
              <a:buNone/>
            </a:pPr>
            <a:r>
              <a:rPr lang="en-US" altLang="ko-KR" dirty="0">
                <a:solidFill>
                  <a:schemeClr val="accent1"/>
                </a:solidFill>
                <a:ea typeface="굴림" panose="020B0600000101010101" pitchFamily="34" charset="-127"/>
              </a:rPr>
              <a:t>Monitor</a:t>
            </a:r>
            <a:r>
              <a:rPr lang="en-US" altLang="ko-KR" dirty="0">
                <a:ea typeface="굴림" panose="020B0600000101010101" pitchFamily="34" charset="-127"/>
              </a:rPr>
              <a:t>: a </a:t>
            </a:r>
            <a:r>
              <a:rPr lang="en-US" altLang="ko-KR" dirty="0">
                <a:solidFill>
                  <a:schemeClr val="accent1"/>
                </a:solidFill>
                <a:ea typeface="굴림" panose="020B0600000101010101" pitchFamily="34" charset="-127"/>
              </a:rPr>
              <a:t>lock</a:t>
            </a:r>
            <a:r>
              <a:rPr lang="en-US" altLang="ko-KR" dirty="0">
                <a:ea typeface="굴림" panose="020B0600000101010101" pitchFamily="34" charset="-127"/>
              </a:rPr>
              <a:t> and zero or more </a:t>
            </a:r>
            <a:r>
              <a:rPr lang="en-US" altLang="ko-KR" dirty="0">
                <a:solidFill>
                  <a:schemeClr val="accent1"/>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marL="0" indent="0">
              <a:buNone/>
            </a:pPr>
            <a:endParaRPr lang="en-US" altLang="ko-KR" dirty="0">
              <a:ea typeface="굴림" panose="020B0600000101010101" pitchFamily="34" charset="-127"/>
            </a:endParaRPr>
          </a:p>
          <a:p>
            <a:pPr marL="0" indent="0">
              <a:buNone/>
            </a:pPr>
            <a:r>
              <a:rPr lang="en-US" altLang="ko-KR" dirty="0">
                <a:ea typeface="굴림" panose="020B0600000101010101" pitchFamily="34" charset="-127"/>
              </a:rPr>
              <a:t>A monitor is a paradigm for concurrent programming</a:t>
            </a:r>
          </a:p>
          <a:p>
            <a:pPr marL="457200" lvl="1" indent="0">
              <a:buNone/>
            </a:pPr>
            <a:r>
              <a:rPr lang="en-US" altLang="ko-KR" dirty="0">
                <a:ea typeface="굴림" panose="020B0600000101010101" pitchFamily="34" charset="-127"/>
              </a:rPr>
              <a:t>- Some languages like Java provide this natively</a:t>
            </a:r>
          </a:p>
          <a:p>
            <a:pPr marL="457200" lvl="1" indent="0">
              <a:buNone/>
            </a:pPr>
            <a:r>
              <a:rPr lang="en-US" altLang="ko-KR" dirty="0">
                <a:ea typeface="굴림" panose="020B0600000101010101" pitchFamily="34" charset="-127"/>
              </a:rPr>
              <a:t>- Most others use actual locks and condition variables</a:t>
            </a:r>
          </a:p>
        </p:txBody>
      </p:sp>
    </p:spTree>
    <p:extLst>
      <p:ext uri="{BB962C8B-B14F-4D97-AF65-F5344CB8AC3E}">
        <p14:creationId xmlns:p14="http://schemas.microsoft.com/office/powerpoint/2010/main" val="2469070044"/>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74756" name="Rectangle 7"/>
          <p:cNvSpPr>
            <a:spLocks noChangeArrowheads="1"/>
          </p:cNvSpPr>
          <p:nvPr/>
        </p:nvSpPr>
        <p:spPr bwMode="auto">
          <a:xfrm>
            <a:off x="2362200" y="2804286"/>
            <a:ext cx="45720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475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4754" name="Content Placeholder 2"/>
          <p:cNvSpPr>
            <a:spLocks noGrp="1"/>
          </p:cNvSpPr>
          <p:nvPr>
            <p:ph idx="1"/>
          </p:nvPr>
        </p:nvSpPr>
        <p:spPr>
          <a:xfrm>
            <a:off x="0" y="914400"/>
            <a:ext cx="12192000" cy="914400"/>
          </a:xfrm>
        </p:spPr>
        <p:txBody>
          <a:bodyPr>
            <a:normAutofit/>
          </a:bodyPr>
          <a:lstStyle/>
          <a:p>
            <a:pPr marL="0" indent="0" algn="ctr">
              <a:buNone/>
            </a:pPr>
            <a:r>
              <a:rPr lang="en-US" dirty="0">
                <a:ea typeface="ＭＳ Ｐゴシック" charset="0"/>
                <a:cs typeface="ＭＳ Ｐゴシック" charset="0"/>
              </a:rPr>
              <a:t>R3 comes along (R1, R2 accessing dbase, W1 waiting)</a:t>
            </a:r>
          </a:p>
          <a:p>
            <a:pPr marL="0" indent="0" algn="ctr">
              <a:buNone/>
            </a:pPr>
            <a:r>
              <a:rPr lang="en-US" altLang="ko-KR" dirty="0">
                <a:ea typeface="굴림" charset="0"/>
                <a:cs typeface="굴림" charset="0"/>
              </a:rPr>
              <a:t>AR = 2, WR = </a:t>
            </a:r>
            <a:r>
              <a:rPr lang="en-US" altLang="ko-KR" dirty="0">
                <a:solidFill>
                  <a:srgbClr val="FF0000"/>
                </a:solidFill>
                <a:ea typeface="굴림" charset="0"/>
                <a:cs typeface="굴림" charset="0"/>
              </a:rPr>
              <a:t>1</a:t>
            </a:r>
            <a:r>
              <a:rPr lang="en-US" altLang="ko-KR" dirty="0">
                <a:ea typeface="굴림" charset="0"/>
                <a:cs typeface="굴림" charset="0"/>
              </a:rPr>
              <a:t>, AW = 0, WW = 1</a:t>
            </a:r>
          </a:p>
          <a:p>
            <a:pPr marL="0" indent="0" algn="ctr">
              <a:buNone/>
            </a:pPr>
            <a:endParaRPr lang="en-US" dirty="0">
              <a:ea typeface="ＭＳ Ｐゴシック" charset="0"/>
              <a:cs typeface="ＭＳ Ｐゴシック" charset="0"/>
            </a:endParaRPr>
          </a:p>
        </p:txBody>
      </p:sp>
      <p:sp>
        <p:nvSpPr>
          <p:cNvPr id="8" name="AutoShape 4"/>
          <p:cNvSpPr>
            <a:spLocks noChangeArrowheads="1"/>
          </p:cNvSpPr>
          <p:nvPr/>
        </p:nvSpPr>
        <p:spPr bwMode="auto">
          <a:xfrm>
            <a:off x="-2438400" y="6096000"/>
            <a:ext cx="23622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R3 cannot start because of writers (both AW &amp; WW)</a:t>
            </a:r>
          </a:p>
        </p:txBody>
      </p:sp>
    </p:spTree>
    <p:extLst>
      <p:ext uri="{BB962C8B-B14F-4D97-AF65-F5344CB8AC3E}">
        <p14:creationId xmlns:p14="http://schemas.microsoft.com/office/powerpoint/2010/main" val="12895720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8126 -0.85811 C 1.08126 -0.85787 0.92032 -0.75255 0.75938 -0.647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p:cNvSpPr>
            <a:spLocks noGrp="1"/>
          </p:cNvSpPr>
          <p:nvPr>
            <p:ph type="title"/>
          </p:nvPr>
        </p:nvSpPr>
        <p:spPr>
          <a:xfrm>
            <a:off x="0" y="152400"/>
            <a:ext cx="121158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4754" name="Content Placeholder 2"/>
          <p:cNvSpPr>
            <a:spLocks noGrp="1"/>
          </p:cNvSpPr>
          <p:nvPr>
            <p:ph idx="1"/>
          </p:nvPr>
        </p:nvSpPr>
        <p:spPr>
          <a:xfrm>
            <a:off x="0" y="838200"/>
            <a:ext cx="12115800" cy="990600"/>
          </a:xfrm>
        </p:spPr>
        <p:txBody>
          <a:bodyPr>
            <a:noAutofit/>
          </a:bodyPr>
          <a:lstStyle/>
          <a:p>
            <a:pPr marL="0" indent="0" algn="ctr">
              <a:buNone/>
            </a:pPr>
            <a:r>
              <a:rPr lang="en-US" dirty="0">
                <a:ea typeface="ＭＳ Ｐゴシック" charset="0"/>
                <a:cs typeface="ＭＳ Ｐゴシック" charset="0"/>
              </a:rPr>
              <a:t>R1 and R2 accessing dbase, W1 and R3 waiting</a:t>
            </a:r>
          </a:p>
          <a:p>
            <a:pPr marL="0" indent="0" algn="ctr">
              <a:buNone/>
            </a:pPr>
            <a:r>
              <a:rPr lang="en-US" altLang="ko-KR" dirty="0">
                <a:ea typeface="굴림" charset="0"/>
                <a:cs typeface="굴림" charset="0"/>
              </a:rPr>
              <a:t>AR = 2, WR = 1, AW = 0, WW = 1</a:t>
            </a:r>
            <a:endParaRPr lang="en-US" dirty="0">
              <a:ea typeface="ＭＳ Ｐゴシック" charset="0"/>
              <a:cs typeface="ＭＳ Ｐゴシック" charset="0"/>
            </a:endParaRPr>
          </a:p>
        </p:txBody>
      </p:sp>
      <p:sp>
        <p:nvSpPr>
          <p:cNvPr id="7475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2" name="Rounded Rectangle 1"/>
          <p:cNvSpPr/>
          <p:nvPr/>
        </p:nvSpPr>
        <p:spPr bwMode="auto">
          <a:xfrm>
            <a:off x="2030414" y="5410200"/>
            <a:ext cx="8866187" cy="1200150"/>
          </a:xfrm>
          <a:prstGeom prst="roundRect">
            <a:avLst/>
          </a:prstGeom>
          <a:solidFill>
            <a:srgbClr val="FF66CC"/>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defRPr/>
            </a:pPr>
            <a:r>
              <a:rPr lang="en-US" altLang="ko-KR" sz="2200" b="0" dirty="0">
                <a:latin typeface="Helvetica" charset="0"/>
                <a:ea typeface="굴림" charset="0"/>
                <a:cs typeface="굴림" charset="0"/>
              </a:rPr>
              <a:t>Status: </a:t>
            </a:r>
          </a:p>
          <a:p>
            <a:pPr marL="342900" indent="-342900">
              <a:buFont typeface="Arial"/>
              <a:buChar char="•"/>
              <a:defRPr/>
            </a:pPr>
            <a:r>
              <a:rPr lang="en-US" sz="2200" b="0" dirty="0">
                <a:latin typeface="Helvetica" charset="0"/>
                <a:ea typeface="굴림" charset="0"/>
                <a:cs typeface="굴림" charset="0"/>
              </a:rPr>
              <a:t>R1 and R2 still reading</a:t>
            </a:r>
          </a:p>
          <a:p>
            <a:pPr marL="342900" indent="-342900">
              <a:buFont typeface="Arial"/>
              <a:buChar char="•"/>
              <a:defRPr/>
            </a:pPr>
            <a:r>
              <a:rPr lang="en-US" sz="2200" b="0" dirty="0">
                <a:latin typeface="Helvetica" charset="0"/>
                <a:cs typeface="Helvetica" charset="0"/>
              </a:rPr>
              <a:t>W1 and R3 waiting on </a:t>
            </a:r>
            <a:r>
              <a:rPr lang="en-US" sz="2200" b="0" dirty="0" err="1">
                <a:latin typeface="Helvetica" charset="0"/>
                <a:cs typeface="Helvetica" charset="0"/>
              </a:rPr>
              <a:t>okToWrite</a:t>
            </a:r>
            <a:r>
              <a:rPr lang="en-US" sz="2200" b="0" dirty="0">
                <a:latin typeface="Helvetica" charset="0"/>
                <a:cs typeface="Helvetica" charset="0"/>
              </a:rPr>
              <a:t> and </a:t>
            </a:r>
            <a:r>
              <a:rPr lang="en-US" sz="2200" b="0" dirty="0" err="1">
                <a:latin typeface="Helvetica" charset="0"/>
                <a:cs typeface="Helvetica" charset="0"/>
              </a:rPr>
              <a:t>okToRead</a:t>
            </a:r>
            <a:r>
              <a:rPr lang="en-US" sz="2200" b="0" dirty="0">
                <a:latin typeface="Helvetica" charset="0"/>
                <a:cs typeface="Helvetica" charset="0"/>
              </a:rPr>
              <a:t>, respectively</a:t>
            </a:r>
          </a:p>
          <a:p>
            <a:endParaRPr lang="en-US" sz="2200" dirty="0"/>
          </a:p>
        </p:txBody>
      </p:sp>
    </p:spTree>
    <p:extLst>
      <p:ext uri="{BB962C8B-B14F-4D97-AF65-F5344CB8AC3E}">
        <p14:creationId xmlns:p14="http://schemas.microsoft.com/office/powerpoint/2010/main" val="5240423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7"/>
          <p:cNvSpPr>
            <a:spLocks noChangeArrowheads="1"/>
          </p:cNvSpPr>
          <p:nvPr/>
        </p:nvSpPr>
        <p:spPr bwMode="auto">
          <a:xfrm>
            <a:off x="2429607" y="4765431"/>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577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5778" name="Content Placeholder 2"/>
          <p:cNvSpPr>
            <a:spLocks noGrp="1"/>
          </p:cNvSpPr>
          <p:nvPr>
            <p:ph idx="1"/>
          </p:nvPr>
        </p:nvSpPr>
        <p:spPr>
          <a:xfrm>
            <a:off x="0" y="838200"/>
            <a:ext cx="12192000" cy="10668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2, WR = 1, AW = 0, WW = 1</a:t>
            </a:r>
          </a:p>
          <a:p>
            <a:pPr marL="0" indent="0" algn="ctr">
              <a:buNone/>
            </a:pPr>
            <a:endParaRPr lang="en-US" dirty="0">
              <a:ea typeface="ＭＳ Ｐゴシック" charset="0"/>
              <a:cs typeface="ＭＳ Ｐゴシック" charset="0"/>
            </a:endParaRPr>
          </a:p>
        </p:txBody>
      </p:sp>
      <p:sp>
        <p:nvSpPr>
          <p:cNvPr id="7577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74043916"/>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7"/>
          <p:cNvSpPr>
            <a:spLocks noChangeArrowheads="1"/>
          </p:cNvSpPr>
          <p:nvPr/>
        </p:nvSpPr>
        <p:spPr bwMode="auto">
          <a:xfrm>
            <a:off x="2429607" y="4988169"/>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6801"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76802" name="Content Placeholder 2"/>
          <p:cNvSpPr>
            <a:spLocks noGrp="1"/>
          </p:cNvSpPr>
          <p:nvPr>
            <p:ph idx="1"/>
          </p:nvPr>
        </p:nvSpPr>
        <p:spPr>
          <a:xfrm>
            <a:off x="0" y="838200"/>
            <a:ext cx="12192000" cy="9144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7680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714990958"/>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Rectangle 7"/>
          <p:cNvSpPr>
            <a:spLocks noChangeArrowheads="1"/>
          </p:cNvSpPr>
          <p:nvPr/>
        </p:nvSpPr>
        <p:spPr bwMode="auto">
          <a:xfrm>
            <a:off x="2429608" y="5196254"/>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782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7826" name="Content Placeholder 2"/>
          <p:cNvSpPr>
            <a:spLocks noGrp="1"/>
          </p:cNvSpPr>
          <p:nvPr>
            <p:ph idx="1"/>
          </p:nvPr>
        </p:nvSpPr>
        <p:spPr>
          <a:xfrm>
            <a:off x="0" y="838200"/>
            <a:ext cx="12192000" cy="9906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7782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03026354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7"/>
          <p:cNvSpPr>
            <a:spLocks noChangeArrowheads="1"/>
          </p:cNvSpPr>
          <p:nvPr/>
        </p:nvSpPr>
        <p:spPr bwMode="auto">
          <a:xfrm>
            <a:off x="2438400" y="5638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884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8850" name="Content Placeholder 2"/>
          <p:cNvSpPr>
            <a:spLocks noGrp="1"/>
          </p:cNvSpPr>
          <p:nvPr>
            <p:ph idx="1"/>
          </p:nvPr>
        </p:nvSpPr>
        <p:spPr>
          <a:xfrm>
            <a:off x="0" y="838200"/>
            <a:ext cx="12192000" cy="990600"/>
          </a:xfrm>
        </p:spPr>
        <p:txBody>
          <a:bodyPr/>
          <a:lstStyle/>
          <a:p>
            <a:pPr marL="0" indent="0" algn="ctr">
              <a:buNone/>
            </a:pPr>
            <a:r>
              <a:rPr lang="en-US" dirty="0">
                <a:ea typeface="ＭＳ Ｐゴシック" charset="0"/>
                <a:cs typeface="ＭＳ Ｐゴシック" charset="0"/>
              </a:rPr>
              <a:t>R2 finishes (R1 accessing dbase, W1 and R3 waiting)</a:t>
            </a:r>
          </a:p>
          <a:p>
            <a:pPr marL="0" indent="0" algn="ctr">
              <a:buNone/>
            </a:pPr>
            <a:r>
              <a:rPr lang="en-US" altLang="ko-KR" dirty="0">
                <a:ea typeface="굴림" charset="0"/>
                <a:cs typeface="굴림" charset="0"/>
              </a:rPr>
              <a:t>AR = 1, WR = 1, AW = 0, WW = 1</a:t>
            </a:r>
          </a:p>
          <a:p>
            <a:pPr marL="0" indent="0" algn="ctr">
              <a:buNone/>
            </a:pPr>
            <a:endParaRPr lang="en-US" dirty="0">
              <a:ea typeface="ＭＳ Ｐゴシック" charset="0"/>
              <a:cs typeface="ＭＳ Ｐゴシック" charset="0"/>
            </a:endParaRPr>
          </a:p>
        </p:txBody>
      </p:sp>
      <p:sp>
        <p:nvSpPr>
          <p:cNvPr id="7885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18290613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6" name="Rectangle 7"/>
          <p:cNvSpPr>
            <a:spLocks noChangeArrowheads="1"/>
          </p:cNvSpPr>
          <p:nvPr/>
        </p:nvSpPr>
        <p:spPr bwMode="auto">
          <a:xfrm>
            <a:off x="2438400" y="48006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7987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79874"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finishes (W1 and R3 waiting)</a:t>
            </a:r>
          </a:p>
          <a:p>
            <a:pPr marL="0" indent="0" algn="ctr">
              <a:buNone/>
            </a:pPr>
            <a:r>
              <a:rPr lang="en-US" altLang="ko-KR" dirty="0">
                <a:ea typeface="굴림" charset="0"/>
                <a:cs typeface="굴림" charset="0"/>
              </a:rPr>
              <a:t>AR = 1, WR = 1, AW = 0, WW = 1</a:t>
            </a:r>
          </a:p>
          <a:p>
            <a:endParaRPr lang="en-US" dirty="0">
              <a:latin typeface="Helvetica" charset="0"/>
              <a:ea typeface="ＭＳ Ｐゴシック" charset="0"/>
              <a:cs typeface="ＭＳ Ｐゴシック" charset="0"/>
            </a:endParaRPr>
          </a:p>
        </p:txBody>
      </p:sp>
      <p:sp>
        <p:nvSpPr>
          <p:cNvPr id="7987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901365698"/>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7"/>
          <p:cNvSpPr>
            <a:spLocks noChangeArrowheads="1"/>
          </p:cNvSpPr>
          <p:nvPr/>
        </p:nvSpPr>
        <p:spPr bwMode="auto">
          <a:xfrm>
            <a:off x="2438400" y="4994031"/>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089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089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finishes (W1,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0</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8089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96012636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7"/>
          <p:cNvSpPr>
            <a:spLocks noChangeArrowheads="1"/>
          </p:cNvSpPr>
          <p:nvPr/>
        </p:nvSpPr>
        <p:spPr bwMode="auto">
          <a:xfrm>
            <a:off x="2429607" y="5213838"/>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192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192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finishes (W1, R3 waiting)</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0</a:t>
            </a:r>
            <a:r>
              <a:rPr lang="en-US" altLang="ko-KR" dirty="0">
                <a:ea typeface="굴림" charset="0"/>
                <a:cs typeface="굴림" charset="0"/>
              </a:rPr>
              <a:t>, WR = 1, AW = 0, WW = 1</a:t>
            </a:r>
          </a:p>
          <a:p>
            <a:pPr marL="0" indent="0" algn="ctr">
              <a:buNone/>
            </a:pPr>
            <a:endParaRPr lang="en-US" dirty="0">
              <a:ea typeface="ＭＳ Ｐゴシック" charset="0"/>
              <a:cs typeface="ＭＳ Ｐゴシック" charset="0"/>
            </a:endParaRPr>
          </a:p>
        </p:txBody>
      </p:sp>
      <p:sp>
        <p:nvSpPr>
          <p:cNvPr id="8192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27529888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2948" name="Rectangle 7"/>
          <p:cNvSpPr>
            <a:spLocks noChangeArrowheads="1"/>
          </p:cNvSpPr>
          <p:nvPr/>
        </p:nvSpPr>
        <p:spPr bwMode="auto">
          <a:xfrm>
            <a:off x="2819400" y="5410200"/>
            <a:ext cx="36576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2945"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294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R1 signals a writer (W1 and R3 waiting)</a:t>
            </a:r>
          </a:p>
          <a:p>
            <a:pPr marL="0" indent="0" algn="ctr">
              <a:buNone/>
            </a:pPr>
            <a:r>
              <a:rPr lang="en-US" altLang="ko-KR" dirty="0">
                <a:ea typeface="굴림" charset="0"/>
                <a:cs typeface="굴림" charset="0"/>
              </a:rPr>
              <a:t>AR = 0, WR = 1, AW = 0, WW = 1</a:t>
            </a:r>
          </a:p>
          <a:p>
            <a:pPr marL="0" indent="0" algn="ctr">
              <a:buNone/>
            </a:pPr>
            <a:endParaRPr lang="en-US" dirty="0">
              <a:ea typeface="ＭＳ Ｐゴシック" charset="0"/>
              <a:cs typeface="ＭＳ Ｐゴシック" charset="0"/>
            </a:endParaRPr>
          </a:p>
        </p:txBody>
      </p:sp>
      <p:sp>
        <p:nvSpPr>
          <p:cNvPr id="8" name="AutoShape 4"/>
          <p:cNvSpPr>
            <a:spLocks noChangeArrowheads="1"/>
          </p:cNvSpPr>
          <p:nvPr/>
        </p:nvSpPr>
        <p:spPr bwMode="auto">
          <a:xfrm>
            <a:off x="-2362200" y="6629400"/>
            <a:ext cx="22860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All readers done,</a:t>
            </a:r>
          </a:p>
          <a:p>
            <a:r>
              <a:rPr lang="en-US" altLang="ko-KR" dirty="0">
                <a:latin typeface="Helvetica" panose="020B0604020202020204" pitchFamily="34" charset="0"/>
                <a:ea typeface="굴림" panose="020B0600000101010101" pitchFamily="34" charset="-127"/>
                <a:cs typeface="Helvetica" panose="020B0604020202020204" pitchFamily="34" charset="0"/>
              </a:rPr>
              <a:t>Signal writer W1</a:t>
            </a:r>
          </a:p>
        </p:txBody>
      </p:sp>
    </p:spTree>
    <p:extLst>
      <p:ext uri="{BB962C8B-B14F-4D97-AF65-F5344CB8AC3E}">
        <p14:creationId xmlns:p14="http://schemas.microsoft.com/office/powerpoint/2010/main" val="22517682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2188 -0.55393 C 1.02188 -0.5537 0.86094 -0.44838 0.7 -0.34282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BF990-A74E-6F8C-9B1A-2051F35A26EE}"/>
              </a:ext>
            </a:extLst>
          </p:cNvPr>
          <p:cNvSpPr>
            <a:spLocks noGrp="1"/>
          </p:cNvSpPr>
          <p:nvPr>
            <p:ph type="title"/>
          </p:nvPr>
        </p:nvSpPr>
        <p:spPr/>
        <p:txBody>
          <a:bodyPr/>
          <a:lstStyle/>
          <a:p>
            <a:r>
              <a:rPr lang="en-US" dirty="0"/>
              <a:t>Recall: Wait &amp; Signal Pattern</a:t>
            </a:r>
          </a:p>
        </p:txBody>
      </p:sp>
      <p:sp>
        <p:nvSpPr>
          <p:cNvPr id="4" name="Rectangle 3">
            <a:extLst>
              <a:ext uri="{FF2B5EF4-FFF2-40B4-BE49-F238E27FC236}">
                <a16:creationId xmlns:a16="http://schemas.microsoft.com/office/drawing/2014/main" id="{4063A659-1B01-83BB-9DDF-F68B6D0297AA}"/>
              </a:ext>
            </a:extLst>
          </p:cNvPr>
          <p:cNvSpPr>
            <a:spLocks noChangeArrowheads="1"/>
          </p:cNvSpPr>
          <p:nvPr/>
        </p:nvSpPr>
        <p:spPr bwMode="auto">
          <a:xfrm>
            <a:off x="6553200" y="1974830"/>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rgbClr val="000000"/>
                </a:solidFill>
                <a:latin typeface="Courier New" charset="0"/>
                <a:ea typeface="굴림" charset="0"/>
                <a:cs typeface="굴림" charset="0"/>
              </a:rPr>
              <a:t>acquire(&amp;</a:t>
            </a:r>
            <a:r>
              <a:rPr lang="en-US" altLang="ko-KR" dirty="0" err="1">
                <a:solidFill>
                  <a:srgbClr val="000000"/>
                </a:solidFill>
                <a:latin typeface="Courier New" charset="0"/>
                <a:ea typeface="굴림" charset="0"/>
                <a:cs typeface="굴림" charset="0"/>
              </a:rPr>
              <a:t>buf_lock</a:t>
            </a:r>
            <a:r>
              <a:rPr lang="en-US" altLang="ko-KR" dirty="0">
                <a:solidFill>
                  <a:srgbClr val="000000"/>
                </a:solidFill>
                <a:latin typeface="Courier New" charset="0"/>
                <a:ea typeface="굴림" charset="0"/>
                <a:cs typeface="굴림" charset="0"/>
              </a:rPr>
              <a:t>);</a:t>
            </a:r>
          </a:p>
          <a:p>
            <a:r>
              <a:rPr lang="en-US" altLang="ko-KR" dirty="0">
                <a:solidFill>
                  <a:srgbClr val="000000"/>
                </a:solidFill>
                <a:latin typeface="Courier New" charset="0"/>
                <a:ea typeface="굴림" charset="0"/>
                <a:cs typeface="굴림" charset="0"/>
              </a:rPr>
              <a:t>…</a:t>
            </a:r>
          </a:p>
          <a:p>
            <a:r>
              <a:rPr lang="en-US" altLang="ko-KR" dirty="0">
                <a:solidFill>
                  <a:schemeClr val="hlink"/>
                </a:solidFill>
                <a:latin typeface="Courier New" charset="0"/>
                <a:ea typeface="굴림" charset="0"/>
                <a:cs typeface="굴림" charset="0"/>
              </a:rPr>
              <a:t>while (</a:t>
            </a:r>
            <a:r>
              <a:rPr lang="en-US" altLang="ko-KR" dirty="0" err="1">
                <a:solidFill>
                  <a:schemeClr val="hlink"/>
                </a:solidFill>
                <a:latin typeface="Courier New" charset="0"/>
                <a:ea typeface="굴림" charset="0"/>
                <a:cs typeface="굴림" charset="0"/>
              </a:rPr>
              <a:t>isEmpty</a:t>
            </a:r>
            <a:r>
              <a:rPr lang="en-US" altLang="ko-KR" dirty="0">
                <a:solidFill>
                  <a:schemeClr val="hlink"/>
                </a:solidFill>
                <a:latin typeface="Courier New" charset="0"/>
                <a:ea typeface="굴림" charset="0"/>
                <a:cs typeface="굴림" charset="0"/>
              </a:rPr>
              <a:t>(&amp;queue))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  </a:t>
            </a:r>
            <a:r>
              <a:rPr lang="en-US" altLang="ko-KR" dirty="0" err="1">
                <a:solidFill>
                  <a:schemeClr val="hlink"/>
                </a:solidFill>
                <a:latin typeface="Courier New" charset="0"/>
                <a:ea typeface="굴림" charset="0"/>
                <a:cs typeface="굴림" charset="0"/>
              </a:rPr>
              <a:t>cond_wait</a:t>
            </a:r>
            <a:r>
              <a:rPr lang="en-US" altLang="ko-KR" dirty="0">
                <a:solidFill>
                  <a:schemeClr val="hlink"/>
                </a:solidFill>
                <a:latin typeface="Courier New" charset="0"/>
                <a:ea typeface="굴림" charset="0"/>
                <a:cs typeface="굴림" charset="0"/>
              </a:rPr>
              <a:t>(&amp;buf_CV,&amp;</a:t>
            </a:r>
            <a:r>
              <a:rPr lang="en-US" altLang="ko-KR" dirty="0" err="1">
                <a:solidFill>
                  <a:schemeClr val="hlink"/>
                </a:solidFill>
                <a:latin typeface="Courier New" charset="0"/>
                <a:ea typeface="굴림" charset="0"/>
                <a:cs typeface="굴림" charset="0"/>
              </a:rPr>
              <a:t>buf_lock</a:t>
            </a:r>
            <a:r>
              <a:rPr lang="en-US" altLang="ko-KR" dirty="0">
                <a:solidFill>
                  <a:schemeClr val="hlink"/>
                </a:solidFill>
                <a:latin typeface="Courier New" charset="0"/>
                <a:ea typeface="굴림" charset="0"/>
                <a:cs typeface="굴림" charset="0"/>
              </a:rPr>
              <a:t>);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a:t>
            </a:r>
            <a:br>
              <a:rPr lang="en-US" altLang="ko-KR" dirty="0">
                <a:solidFill>
                  <a:schemeClr val="hlink"/>
                </a:solidFill>
                <a:latin typeface="Courier New" charset="0"/>
                <a:ea typeface="굴림" charset="0"/>
                <a:cs typeface="굴림" charset="0"/>
              </a:rPr>
            </a:br>
            <a:r>
              <a:rPr lang="en-US" altLang="ko-KR" dirty="0">
                <a:latin typeface="Courier New" charset="0"/>
                <a:ea typeface="굴림" charset="0"/>
                <a:cs typeface="굴림" charset="0"/>
              </a:rPr>
              <a:t>…</a:t>
            </a:r>
          </a:p>
          <a:p>
            <a:r>
              <a:rPr lang="en-US" altLang="ko-KR" dirty="0" err="1">
                <a:latin typeface="Courier New" charset="0"/>
                <a:ea typeface="굴림" charset="0"/>
                <a:cs typeface="굴림" charset="0"/>
              </a:rPr>
              <a:t>lock.Release</a:t>
            </a:r>
            <a:r>
              <a:rPr lang="en-US" altLang="ko-KR" dirty="0">
                <a:latin typeface="Courier New" charset="0"/>
                <a:ea typeface="굴림" charset="0"/>
                <a:cs typeface="굴림" charset="0"/>
              </a:rPr>
              <a:t>();</a:t>
            </a:r>
            <a:endParaRPr lang="en-US" dirty="0">
              <a:ea typeface="굴림" charset="0"/>
              <a:cs typeface="굴림" charset="0"/>
            </a:endParaRPr>
          </a:p>
        </p:txBody>
      </p:sp>
      <p:sp>
        <p:nvSpPr>
          <p:cNvPr id="5" name="Rectangle 4">
            <a:extLst>
              <a:ext uri="{FF2B5EF4-FFF2-40B4-BE49-F238E27FC236}">
                <a16:creationId xmlns:a16="http://schemas.microsoft.com/office/drawing/2014/main" id="{84EBD8B8-5537-0AEC-9A03-48E66EA7D6F1}"/>
              </a:ext>
            </a:extLst>
          </p:cNvPr>
          <p:cNvSpPr>
            <a:spLocks noChangeArrowheads="1"/>
          </p:cNvSpPr>
          <p:nvPr/>
        </p:nvSpPr>
        <p:spPr bwMode="auto">
          <a:xfrm>
            <a:off x="1828800" y="1973243"/>
            <a:ext cx="35052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a:solidFill>
                  <a:schemeClr val="hlink"/>
                </a:solidFill>
                <a:latin typeface="Courier New" charset="0"/>
                <a:ea typeface="굴림" charset="0"/>
                <a:cs typeface="굴림" charset="0"/>
              </a:rPr>
              <a:t>…</a:t>
            </a:r>
          </a:p>
          <a:p>
            <a:r>
              <a:rPr lang="en-US" altLang="ko-KR" dirty="0">
                <a:latin typeface="Courier New" charset="0"/>
                <a:ea typeface="굴림" charset="0"/>
                <a:cs typeface="굴림" charset="0"/>
              </a:rPr>
              <a:t>acquire(&amp;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 </a:t>
            </a:r>
            <a:endParaRPr lang="en-US" altLang="ko-KR" dirty="0">
              <a:solidFill>
                <a:schemeClr val="hlink"/>
              </a:solidFill>
              <a:latin typeface="Courier New" charset="0"/>
              <a:ea typeface="굴림" charset="0"/>
              <a:cs typeface="굴림" charset="0"/>
            </a:endParaRPr>
          </a:p>
          <a:p>
            <a:r>
              <a:rPr lang="en-US" altLang="ko-KR" dirty="0" err="1">
                <a:solidFill>
                  <a:schemeClr val="hlink"/>
                </a:solidFill>
                <a:latin typeface="Courier New" charset="0"/>
                <a:ea typeface="굴림" charset="0"/>
                <a:cs typeface="굴림" charset="0"/>
              </a:rPr>
              <a:t>cond_signal</a:t>
            </a:r>
            <a:r>
              <a:rPr lang="en-US" altLang="ko-KR" dirty="0">
                <a:solidFill>
                  <a:schemeClr val="hlink"/>
                </a:solidFill>
                <a:latin typeface="Courier New" charset="0"/>
                <a:ea typeface="굴림" charset="0"/>
                <a:cs typeface="굴림" charset="0"/>
              </a:rPr>
              <a:t>(&amp;</a:t>
            </a:r>
            <a:r>
              <a:rPr lang="en-US" altLang="ko-KR" dirty="0" err="1">
                <a:solidFill>
                  <a:schemeClr val="hlink"/>
                </a:solidFill>
                <a:latin typeface="Courier New" charset="0"/>
                <a:ea typeface="굴림" charset="0"/>
                <a:cs typeface="굴림" charset="0"/>
              </a:rPr>
              <a:t>buf_CV</a:t>
            </a:r>
            <a:r>
              <a:rPr lang="en-US" altLang="ko-KR" dirty="0">
                <a:solidFill>
                  <a:schemeClr val="hlink"/>
                </a:solidFill>
                <a:latin typeface="Courier New" charset="0"/>
                <a:ea typeface="굴림" charset="0"/>
                <a:cs typeface="굴림" charset="0"/>
              </a:rPr>
              <a:t>);</a:t>
            </a:r>
            <a:endParaRPr lang="en-US" altLang="ko-KR" dirty="0">
              <a:latin typeface="Courier New" charset="0"/>
              <a:ea typeface="굴림" charset="0"/>
              <a:cs typeface="굴림" charset="0"/>
            </a:endParaRPr>
          </a:p>
          <a:p>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release(&amp;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endParaRPr lang="en-US" dirty="0">
              <a:ea typeface="굴림" charset="0"/>
              <a:cs typeface="굴림" charset="0"/>
            </a:endParaRPr>
          </a:p>
        </p:txBody>
      </p:sp>
    </p:spTree>
    <p:extLst>
      <p:ext uri="{BB962C8B-B14F-4D97-AF65-F5344CB8AC3E}">
        <p14:creationId xmlns:p14="http://schemas.microsoft.com/office/powerpoint/2010/main" val="115013159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4"/>
          <p:cNvSpPr>
            <a:spLocks noChangeArrowheads="1"/>
          </p:cNvSpPr>
          <p:nvPr/>
        </p:nvSpPr>
        <p:spPr bwMode="auto">
          <a:xfrm>
            <a:off x="2743200" y="2658813"/>
            <a:ext cx="43434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3972"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396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3970"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gets signal (R3 still waiting)</a:t>
            </a:r>
          </a:p>
          <a:p>
            <a:pPr marL="0" indent="0" algn="ctr">
              <a:buNone/>
            </a:pPr>
            <a:r>
              <a:rPr lang="en-US" altLang="ko-KR" dirty="0">
                <a:ea typeface="굴림" charset="0"/>
                <a:cs typeface="굴림" charset="0"/>
              </a:rPr>
              <a:t>AR = 0, WR = 1, AW = 0, WW = 1</a:t>
            </a:r>
          </a:p>
          <a:p>
            <a:pPr marL="0" indent="0" algn="ctr">
              <a:buNone/>
            </a:pPr>
            <a:endParaRPr lang="en-US" dirty="0">
              <a:ea typeface="ＭＳ Ｐゴシック" charset="0"/>
              <a:cs typeface="ＭＳ Ｐゴシック" charset="0"/>
            </a:endParaRPr>
          </a:p>
        </p:txBody>
      </p:sp>
      <p:sp>
        <p:nvSpPr>
          <p:cNvPr id="7" name="AutoShape 4"/>
          <p:cNvSpPr>
            <a:spLocks noChangeArrowheads="1"/>
          </p:cNvSpPr>
          <p:nvPr/>
        </p:nvSpPr>
        <p:spPr bwMode="auto">
          <a:xfrm>
            <a:off x="-1981200" y="6248400"/>
            <a:ext cx="1905000" cy="7620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Receive signal from R1</a:t>
            </a:r>
          </a:p>
        </p:txBody>
      </p:sp>
    </p:spTree>
    <p:extLst>
      <p:ext uri="{BB962C8B-B14F-4D97-AF65-F5344CB8AC3E}">
        <p14:creationId xmlns:p14="http://schemas.microsoft.com/office/powerpoint/2010/main" val="9142515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1.01251 -0.8713 C 1.01251 -0.87107 0.85157 -0.76574 0.69063 -0.66019 " pathEditMode="fixed" rAng="0" ptsTypes="AA">
                                      <p:cBhvr>
                                        <p:cTn id="6" dur="500" fill="hold"/>
                                        <p:tgtEl>
                                          <p:spTgt spid="7"/>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4"/>
          <p:cNvSpPr>
            <a:spLocks noChangeArrowheads="1"/>
          </p:cNvSpPr>
          <p:nvPr/>
        </p:nvSpPr>
        <p:spPr bwMode="auto">
          <a:xfrm>
            <a:off x="2438400" y="28194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4996"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4993"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84994"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gets signal (R3 still waiting)</a:t>
            </a:r>
          </a:p>
          <a:p>
            <a:pPr marL="0" indent="0" algn="ctr">
              <a:buNone/>
            </a:pPr>
            <a:r>
              <a:rPr lang="en-US" altLang="ko-KR" dirty="0">
                <a:ea typeface="굴림" charset="0"/>
                <a:cs typeface="굴림" charset="0"/>
              </a:rPr>
              <a:t>AR = 0, WR = 1, AW = 0, WW = </a:t>
            </a:r>
            <a:r>
              <a:rPr lang="en-US" altLang="ko-KR" dirty="0">
                <a:solidFill>
                  <a:srgbClr val="FF0000"/>
                </a:solidFill>
                <a:ea typeface="굴림" charset="0"/>
                <a:cs typeface="굴림" charset="0"/>
              </a:rPr>
              <a:t>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6960252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Rectangle 4"/>
          <p:cNvSpPr>
            <a:spLocks noChangeArrowheads="1"/>
          </p:cNvSpPr>
          <p:nvPr/>
        </p:nvSpPr>
        <p:spPr bwMode="auto">
          <a:xfrm>
            <a:off x="2438400" y="32766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6020"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6017"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601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gets signal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1</a:t>
            </a:r>
            <a:r>
              <a:rPr lang="en-US" altLang="ko-KR" dirty="0">
                <a:ea typeface="굴림" charset="0"/>
                <a:cs typeface="굴림" charset="0"/>
              </a:rPr>
              <a:t>, WW = </a:t>
            </a:r>
            <a:r>
              <a:rPr lang="en-US" altLang="ko-KR" dirty="0">
                <a:solidFill>
                  <a:srgbClr val="FF0000"/>
                </a:solidFill>
                <a:ea typeface="굴림" charset="0"/>
                <a:cs typeface="굴림" charset="0"/>
              </a:rPr>
              <a:t>0</a:t>
            </a:r>
          </a:p>
          <a:p>
            <a:pPr marL="0" indent="0" algn="ctr">
              <a:buNone/>
            </a:pPr>
            <a:endParaRPr lang="en-US" dirty="0">
              <a:ea typeface="ＭＳ Ｐゴシック" charset="0"/>
              <a:cs typeface="ＭＳ Ｐゴシック" charset="0"/>
            </a:endParaRPr>
          </a:p>
        </p:txBody>
      </p:sp>
      <p:sp>
        <p:nvSpPr>
          <p:cNvPr id="86021" name="TextBox 1"/>
          <p:cNvSpPr txBox="1">
            <a:spLocks noChangeArrowheads="1"/>
          </p:cNvSpPr>
          <p:nvPr/>
        </p:nvSpPr>
        <p:spPr bwMode="auto">
          <a:xfrm>
            <a:off x="13068300" y="3632200"/>
            <a:ext cx="1841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endParaRPr lang="en-US" sz="2000" b="0">
              <a:latin typeface="Helvetica" charset="0"/>
              <a:cs typeface="Helvetica" charset="0"/>
            </a:endParaRPr>
          </a:p>
        </p:txBody>
      </p:sp>
    </p:spTree>
    <p:extLst>
      <p:ext uri="{BB962C8B-B14F-4D97-AF65-F5344CB8AC3E}">
        <p14:creationId xmlns:p14="http://schemas.microsoft.com/office/powerpoint/2010/main" val="9548805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4"/>
          <p:cNvSpPr>
            <a:spLocks noChangeArrowheads="1"/>
          </p:cNvSpPr>
          <p:nvPr/>
        </p:nvSpPr>
        <p:spPr bwMode="auto">
          <a:xfrm>
            <a:off x="2447192" y="3936024"/>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7044"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704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704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accessing dbase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1</a:t>
            </a:r>
            <a:r>
              <a:rPr lang="en-US" altLang="ko-KR" dirty="0">
                <a:ea typeface="굴림" charset="0"/>
                <a:cs typeface="굴림" charset="0"/>
              </a:rPr>
              <a:t>,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28802249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8"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8067" name="Rectangle 4"/>
          <p:cNvSpPr>
            <a:spLocks noChangeArrowheads="1"/>
          </p:cNvSpPr>
          <p:nvPr/>
        </p:nvSpPr>
        <p:spPr bwMode="auto">
          <a:xfrm>
            <a:off x="2444262" y="44958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8065" name="Title 1"/>
          <p:cNvSpPr>
            <a:spLocks noGrp="1"/>
          </p:cNvSpPr>
          <p:nvPr>
            <p:ph type="title"/>
          </p:nvPr>
        </p:nvSpPr>
        <p:spPr>
          <a:xfrm>
            <a:off x="0" y="1143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806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finishes (R3 still waiting)</a:t>
            </a:r>
          </a:p>
          <a:p>
            <a:pPr marL="0" indent="0" algn="ctr">
              <a:buNone/>
            </a:pPr>
            <a:r>
              <a:rPr lang="en-US" altLang="ko-KR" dirty="0">
                <a:ea typeface="굴림" charset="0"/>
                <a:cs typeface="굴림" charset="0"/>
              </a:rPr>
              <a:t>AR = 0, WR = 1, AW = 1,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4287452779"/>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4"/>
          <p:cNvSpPr>
            <a:spLocks noChangeArrowheads="1"/>
          </p:cNvSpPr>
          <p:nvPr/>
        </p:nvSpPr>
        <p:spPr bwMode="auto">
          <a:xfrm>
            <a:off x="2444262" y="4648200"/>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8068"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806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a:t>
            </a:r>
            <a:r>
              <a:rPr lang="en-US" altLang="ko-KR" dirty="0">
                <a:latin typeface="Helvetica" charset="0"/>
                <a:ea typeface="굴림" charset="0"/>
                <a:cs typeface="굴림" charset="0"/>
              </a:rPr>
              <a:t> </a:t>
            </a:r>
            <a:r>
              <a:rPr lang="en-US" altLang="ko-KR" dirty="0">
                <a:ea typeface="굴림" charset="0"/>
                <a:cs typeface="굴림" charset="0"/>
              </a:rPr>
              <a:t>of Readers/Writers Solution</a:t>
            </a:r>
            <a:endParaRPr lang="en-US" dirty="0">
              <a:ea typeface="ＭＳ Ｐゴシック" charset="0"/>
              <a:cs typeface="ＭＳ Ｐゴシック" charset="0"/>
            </a:endParaRPr>
          </a:p>
        </p:txBody>
      </p:sp>
      <p:sp>
        <p:nvSpPr>
          <p:cNvPr id="8806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finishes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0</a:t>
            </a:r>
            <a:r>
              <a:rPr lang="en-US" altLang="ko-KR" dirty="0">
                <a:ea typeface="굴림" charset="0"/>
                <a:cs typeface="굴림" charset="0"/>
              </a:rPr>
              <a:t>,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183419948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4"/>
          <p:cNvSpPr>
            <a:spLocks noChangeArrowheads="1"/>
          </p:cNvSpPr>
          <p:nvPr/>
        </p:nvSpPr>
        <p:spPr bwMode="auto">
          <a:xfrm>
            <a:off x="2438400" y="4850423"/>
            <a:ext cx="35052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89092"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908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89090"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W1 finishes (R3 still waiting)</a:t>
            </a:r>
          </a:p>
          <a:p>
            <a:pPr marL="0" indent="0" algn="ctr">
              <a:buNone/>
            </a:pPr>
            <a:r>
              <a:rPr lang="en-US" altLang="ko-KR" dirty="0">
                <a:ea typeface="굴림" charset="0"/>
                <a:cs typeface="굴림" charset="0"/>
              </a:rPr>
              <a:t>AR = 0, WR = 1, AW = </a:t>
            </a:r>
            <a:r>
              <a:rPr lang="en-US" altLang="ko-KR" dirty="0">
                <a:solidFill>
                  <a:srgbClr val="FF0000"/>
                </a:solidFill>
                <a:ea typeface="굴림" charset="0"/>
                <a:cs typeface="굴림" charset="0"/>
              </a:rPr>
              <a:t>0</a:t>
            </a:r>
            <a:r>
              <a:rPr lang="en-US" altLang="ko-KR" dirty="0">
                <a:ea typeface="굴림" charset="0"/>
                <a:cs typeface="굴림" charset="0"/>
              </a:rPr>
              <a:t>,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85787620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Content Placeholder 5"/>
          <p:cNvSpPr txBox="1">
            <a:spLocks/>
          </p:cNvSpPr>
          <p:nvPr/>
        </p:nvSpPr>
        <p:spPr bwMode="auto">
          <a:xfrm>
            <a:off x="1828800" y="1828800"/>
            <a:ext cx="8610600" cy="464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171950"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171950" algn="l"/>
              </a:tabLst>
              <a:defRPr sz="2400" b="1">
                <a:solidFill>
                  <a:schemeClr val="tx1"/>
                </a:solidFill>
                <a:latin typeface="Comic Sans MS" charset="0"/>
                <a:ea typeface="ＭＳ Ｐゴシック" charset="0"/>
              </a:defRPr>
            </a:lvl9pPr>
          </a:lstStyle>
          <a:p>
            <a:pPr eaLnBrk="1" hangingPunct="1">
              <a:lnSpc>
                <a:spcPct val="60000"/>
              </a:lnSpc>
              <a:spcBef>
                <a:spcPct val="30000"/>
              </a:spcBef>
              <a:buSzPct val="100000"/>
            </a:pPr>
            <a:r>
              <a:rPr lang="en-US" altLang="ko-KR" sz="2000" dirty="0">
                <a:latin typeface="Courier New" charset="0"/>
                <a:ea typeface="굴림" charset="0"/>
                <a:cs typeface="굴림" charset="0"/>
              </a:rPr>
              <a:t>Writer()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60000"/>
              </a:lnSpc>
              <a:spcBef>
                <a:spcPct val="30000"/>
              </a:spcBef>
              <a:buSzPct val="100000"/>
            </a:pPr>
            <a:r>
              <a:rPr lang="en-US" altLang="ko-KR" sz="2000" dirty="0">
                <a:latin typeface="Courier New" charset="0"/>
                <a:ea typeface="굴림" charset="0"/>
                <a:cs typeface="굴림" charset="0"/>
              </a:rPr>
              <a:t>		while ((AW + AR) &gt; 0) {	 </a:t>
            </a:r>
            <a:r>
              <a:rPr lang="en-US" altLang="ko-KR" sz="2000" dirty="0">
                <a:solidFill>
                  <a:schemeClr val="accent2"/>
                </a:solidFill>
                <a:latin typeface="Courier New" charset="0"/>
                <a:ea typeface="굴림" charset="0"/>
                <a:cs typeface="굴림" charset="0"/>
              </a:rPr>
              <a:t>// Is it safe to write?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Active users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WW--;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60000"/>
              </a:lnSpc>
              <a:spcBef>
                <a:spcPct val="30000"/>
              </a:spcBef>
              <a:buSzPct val="100000"/>
            </a:pP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6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ReadWrite</a:t>
            </a:r>
            <a:r>
              <a:rPr lang="en-US" altLang="ko-KR" sz="2000" dirty="0">
                <a:solidFill>
                  <a:schemeClr val="hlink"/>
                </a:solidFill>
                <a:latin typeface="Courier New" charset="0"/>
                <a:ea typeface="굴림" charset="0"/>
                <a:cs typeface="굴림" charset="0"/>
              </a:rPr>
              <a:t>);</a:t>
            </a:r>
          </a:p>
          <a:p>
            <a:pPr eaLnBrk="1" hangingPunct="1">
              <a:lnSpc>
                <a:spcPct val="60000"/>
              </a:lnSpc>
              <a:spcBef>
                <a:spcPct val="30000"/>
              </a:spcBef>
              <a:buSzPct val="100000"/>
            </a:pPr>
            <a:endParaRPr lang="en-US" altLang="ko-KR" sz="2000" dirty="0">
              <a:solidFill>
                <a:schemeClr val="hlink"/>
              </a:solidFill>
              <a:latin typeface="Courier New" charset="0"/>
              <a:ea typeface="굴림" charset="0"/>
              <a:cs typeface="굴림" charset="0"/>
            </a:endParaRPr>
          </a:p>
          <a:p>
            <a:pPr eaLnBrk="1" hangingPunct="1">
              <a:lnSpc>
                <a:spcPct val="60000"/>
              </a:lnSpc>
              <a:spcBef>
                <a:spcPct val="30000"/>
              </a:spcBef>
              <a:buSzPct val="100000"/>
            </a:pP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AW--;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else if (WR &gt; 0)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cond_broadcast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90115" name="Rectangle 4"/>
          <p:cNvSpPr>
            <a:spLocks noChangeArrowheads="1"/>
          </p:cNvSpPr>
          <p:nvPr/>
        </p:nvSpPr>
        <p:spPr bwMode="auto">
          <a:xfrm>
            <a:off x="2743200" y="5410200"/>
            <a:ext cx="43434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011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0114" name="Content Placeholder 2"/>
          <p:cNvSpPr>
            <a:spLocks noGrp="1"/>
          </p:cNvSpPr>
          <p:nvPr>
            <p:ph idx="1"/>
          </p:nvPr>
        </p:nvSpPr>
        <p:spPr>
          <a:xfrm>
            <a:off x="0" y="762000"/>
            <a:ext cx="12192000" cy="1066800"/>
          </a:xfrm>
        </p:spPr>
        <p:txBody>
          <a:bodyPr/>
          <a:lstStyle/>
          <a:p>
            <a:pPr marL="0" indent="0" algn="ctr">
              <a:buNone/>
            </a:pPr>
            <a:r>
              <a:rPr lang="en-US" dirty="0">
                <a:ea typeface="ＭＳ Ｐゴシック" charset="0"/>
                <a:cs typeface="ＭＳ Ｐゴシック" charset="0"/>
              </a:rPr>
              <a:t>W1 signaling readers (R3 still waiting)</a:t>
            </a:r>
          </a:p>
          <a:p>
            <a:pPr marL="0" indent="0" algn="ctr">
              <a:buNone/>
            </a:pPr>
            <a:r>
              <a:rPr lang="en-US" altLang="ko-KR" dirty="0">
                <a:ea typeface="굴림" charset="0"/>
                <a:cs typeface="굴림" charset="0"/>
              </a:rPr>
              <a:t>AR = 0, WR = 1, AW = 0, WW = 0</a:t>
            </a:r>
          </a:p>
          <a:p>
            <a:pPr marL="0" indent="0" algn="ctr">
              <a:buNone/>
            </a:pPr>
            <a:endParaRPr lang="en-US" dirty="0">
              <a:ea typeface="ＭＳ Ｐゴシック" charset="0"/>
              <a:cs typeface="ＭＳ Ｐゴシック" charset="0"/>
            </a:endParaRPr>
          </a:p>
        </p:txBody>
      </p:sp>
      <p:sp>
        <p:nvSpPr>
          <p:cNvPr id="9" name="AutoShape 4"/>
          <p:cNvSpPr>
            <a:spLocks noChangeArrowheads="1"/>
          </p:cNvSpPr>
          <p:nvPr/>
        </p:nvSpPr>
        <p:spPr bwMode="auto">
          <a:xfrm>
            <a:off x="-2514600" y="6019800"/>
            <a:ext cx="24384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No waiting writers,</a:t>
            </a:r>
          </a:p>
          <a:p>
            <a:r>
              <a:rPr lang="en-US" altLang="ko-KR" dirty="0">
                <a:latin typeface="Helvetica" panose="020B0604020202020204" pitchFamily="34" charset="0"/>
                <a:ea typeface="굴림" panose="020B0600000101010101" pitchFamily="34" charset="-127"/>
                <a:cs typeface="Helvetica" panose="020B0604020202020204" pitchFamily="34" charset="0"/>
              </a:rPr>
              <a:t>Signal reader R3</a:t>
            </a:r>
          </a:p>
        </p:txBody>
      </p:sp>
    </p:spTree>
    <p:extLst>
      <p:ext uri="{BB962C8B-B14F-4D97-AF65-F5344CB8AC3E}">
        <p14:creationId xmlns:p14="http://schemas.microsoft.com/office/powerpoint/2010/main" val="258841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99688 -0.48589 C 0.99688 -0.48565 0.83594 -0.38033 0.675 -0.27477 " pathEditMode="fixed" rAng="0" ptsTypes="AA">
                                      <p:cBhvr>
                                        <p:cTn id="6" dur="500" fill="hold"/>
                                        <p:tgtEl>
                                          <p:spTgt spid="9"/>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91140" name="Rectangle 7"/>
          <p:cNvSpPr>
            <a:spLocks noChangeArrowheads="1"/>
          </p:cNvSpPr>
          <p:nvPr/>
        </p:nvSpPr>
        <p:spPr bwMode="auto">
          <a:xfrm>
            <a:off x="2438400" y="2819400"/>
            <a:ext cx="4495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1137"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91138"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gets signal (no waiting threads)</a:t>
            </a:r>
          </a:p>
          <a:p>
            <a:pPr marL="0" indent="0" algn="ctr">
              <a:buNone/>
            </a:pPr>
            <a:r>
              <a:rPr lang="en-US" altLang="ko-KR" dirty="0">
                <a:ea typeface="굴림" charset="0"/>
                <a:cs typeface="굴림" charset="0"/>
              </a:rPr>
              <a:t>AR = 0, WR = 1, AW = 0, WW = 0</a:t>
            </a:r>
          </a:p>
          <a:p>
            <a:pPr marL="0" indent="0" algn="ctr">
              <a:buNone/>
            </a:pPr>
            <a:endParaRPr lang="en-US" dirty="0">
              <a:ea typeface="ＭＳ Ｐゴシック" charset="0"/>
              <a:cs typeface="ＭＳ Ｐゴシック" charset="0"/>
            </a:endParaRPr>
          </a:p>
        </p:txBody>
      </p:sp>
      <p:sp>
        <p:nvSpPr>
          <p:cNvPr id="8" name="AutoShape 4"/>
          <p:cNvSpPr>
            <a:spLocks noChangeArrowheads="1"/>
          </p:cNvSpPr>
          <p:nvPr/>
        </p:nvSpPr>
        <p:spPr bwMode="auto">
          <a:xfrm>
            <a:off x="-1981200" y="6248400"/>
            <a:ext cx="1905000" cy="7620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Receive signal from W1</a:t>
            </a:r>
          </a:p>
        </p:txBody>
      </p:sp>
    </p:spTree>
    <p:extLst>
      <p:ext uri="{BB962C8B-B14F-4D97-AF65-F5344CB8AC3E}">
        <p14:creationId xmlns:p14="http://schemas.microsoft.com/office/powerpoint/2010/main" val="4225189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withEffect">
                                  <p:stCondLst>
                                    <p:cond delay="0"/>
                                  </p:stCondLst>
                                  <p:childTnLst>
                                    <p:animMotion origin="layout" path="M 0.91771 -0.86412 C 0.91771 -0.86389 0.75677 -0.75857 0.59583 -0.65301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7"/>
          <p:cNvSpPr>
            <a:spLocks noChangeArrowheads="1"/>
          </p:cNvSpPr>
          <p:nvPr/>
        </p:nvSpPr>
        <p:spPr bwMode="auto">
          <a:xfrm>
            <a:off x="2447192" y="300697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2163"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92161"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2162"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gets signal (no waiting threads)</a:t>
            </a:r>
          </a:p>
          <a:p>
            <a:pPr marL="0" indent="0" algn="ctr">
              <a:buNone/>
            </a:pPr>
            <a:r>
              <a:rPr lang="en-US" altLang="ko-KR" dirty="0">
                <a:ea typeface="굴림" charset="0"/>
                <a:cs typeface="굴림" charset="0"/>
              </a:rPr>
              <a:t>AR = 0, WR = </a:t>
            </a:r>
            <a:r>
              <a:rPr lang="en-US" altLang="ko-KR" dirty="0">
                <a:solidFill>
                  <a:srgbClr val="FF0000"/>
                </a:solidFill>
                <a:ea typeface="굴림" charset="0"/>
                <a:cs typeface="굴림" charset="0"/>
              </a:rPr>
              <a:t>0</a:t>
            </a:r>
            <a:r>
              <a:rPr lang="en-US" altLang="ko-KR" dirty="0">
                <a:ea typeface="굴림" charset="0"/>
                <a:cs typeface="굴림" charset="0"/>
              </a:rPr>
              <a:t>, AW = 0, WW = 0</a:t>
            </a:r>
          </a:p>
          <a:p>
            <a:pPr marL="0" indent="0" algn="ctr">
              <a:buNone/>
            </a:pPr>
            <a:endParaRPr lang="en-US" dirty="0">
              <a:ea typeface="ＭＳ Ｐゴシック" charset="0"/>
              <a:cs typeface="ＭＳ Ｐゴシック" charset="0"/>
            </a:endParaRPr>
          </a:p>
        </p:txBody>
      </p:sp>
    </p:spTree>
    <p:extLst>
      <p:ext uri="{BB962C8B-B14F-4D97-AF65-F5344CB8AC3E}">
        <p14:creationId xmlns:p14="http://schemas.microsoft.com/office/powerpoint/2010/main" val="28326233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ADB0-E27F-DA00-B110-9FFA78AB878C}"/>
              </a:ext>
            </a:extLst>
          </p:cNvPr>
          <p:cNvSpPr>
            <a:spLocks noGrp="1"/>
          </p:cNvSpPr>
          <p:nvPr>
            <p:ph type="title"/>
          </p:nvPr>
        </p:nvSpPr>
        <p:spPr/>
        <p:txBody>
          <a:bodyPr/>
          <a:lstStyle/>
          <a:p>
            <a:r>
              <a:rPr lang="en-US" dirty="0"/>
              <a:t>Recall: Hoare Semantics</a:t>
            </a:r>
          </a:p>
        </p:txBody>
      </p:sp>
      <p:sp>
        <p:nvSpPr>
          <p:cNvPr id="4" name="Rectangle 3">
            <a:extLst>
              <a:ext uri="{FF2B5EF4-FFF2-40B4-BE49-F238E27FC236}">
                <a16:creationId xmlns:a16="http://schemas.microsoft.com/office/drawing/2014/main" id="{70691683-C653-A08F-9DE2-F8E382F13813}"/>
              </a:ext>
            </a:extLst>
          </p:cNvPr>
          <p:cNvSpPr>
            <a:spLocks noChangeArrowheads="1"/>
          </p:cNvSpPr>
          <p:nvPr/>
        </p:nvSpPr>
        <p:spPr bwMode="auto">
          <a:xfrm>
            <a:off x="6400800" y="1524000"/>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rgbClr val="000000"/>
                </a:solidFill>
                <a:latin typeface="Courier New" charset="0"/>
                <a:ea typeface="굴림" charset="0"/>
                <a:cs typeface="굴림" charset="0"/>
              </a:rPr>
              <a:t>acquire(&amp;</a:t>
            </a:r>
            <a:r>
              <a:rPr lang="en-US" altLang="ko-KR" dirty="0" err="1">
                <a:solidFill>
                  <a:srgbClr val="000000"/>
                </a:solidFill>
                <a:latin typeface="Courier New" charset="0"/>
                <a:ea typeface="굴림" charset="0"/>
                <a:cs typeface="굴림" charset="0"/>
              </a:rPr>
              <a:t>buf_lock</a:t>
            </a:r>
            <a:r>
              <a:rPr lang="en-US" altLang="ko-KR" dirty="0">
                <a:solidFill>
                  <a:srgbClr val="000000"/>
                </a:solidFill>
                <a:latin typeface="Courier New" charset="0"/>
                <a:ea typeface="굴림" charset="0"/>
                <a:cs typeface="굴림" charset="0"/>
              </a:rPr>
              <a:t>);</a:t>
            </a:r>
          </a:p>
          <a:p>
            <a:r>
              <a:rPr lang="en-US" altLang="ko-KR" dirty="0">
                <a:solidFill>
                  <a:srgbClr val="000000"/>
                </a:solidFill>
                <a:latin typeface="Courier New" charset="0"/>
                <a:ea typeface="굴림" charset="0"/>
                <a:cs typeface="굴림" charset="0"/>
              </a:rPr>
              <a:t>…</a:t>
            </a:r>
          </a:p>
          <a:p>
            <a:r>
              <a:rPr lang="en-US" altLang="ko-KR" dirty="0">
                <a:solidFill>
                  <a:schemeClr val="hlink"/>
                </a:solidFill>
                <a:latin typeface="Courier New" charset="0"/>
                <a:ea typeface="굴림" charset="0"/>
                <a:cs typeface="굴림" charset="0"/>
              </a:rPr>
              <a:t>if (</a:t>
            </a:r>
            <a:r>
              <a:rPr lang="en-US" altLang="ko-KR" dirty="0" err="1">
                <a:solidFill>
                  <a:schemeClr val="hlink"/>
                </a:solidFill>
                <a:latin typeface="Courier New" charset="0"/>
                <a:ea typeface="굴림" charset="0"/>
                <a:cs typeface="굴림" charset="0"/>
              </a:rPr>
              <a:t>isEmpty</a:t>
            </a:r>
            <a:r>
              <a:rPr lang="en-US" altLang="ko-KR" dirty="0">
                <a:solidFill>
                  <a:schemeClr val="hlink"/>
                </a:solidFill>
                <a:latin typeface="Courier New" charset="0"/>
                <a:ea typeface="굴림" charset="0"/>
                <a:cs typeface="굴림" charset="0"/>
              </a:rPr>
              <a:t>(&amp;queue))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  </a:t>
            </a:r>
            <a:r>
              <a:rPr lang="en-US" altLang="ko-KR" dirty="0" err="1">
                <a:solidFill>
                  <a:schemeClr val="hlink"/>
                </a:solidFill>
                <a:latin typeface="Courier New" charset="0"/>
                <a:ea typeface="굴림" charset="0"/>
                <a:cs typeface="굴림" charset="0"/>
              </a:rPr>
              <a:t>cond_wait</a:t>
            </a:r>
            <a:r>
              <a:rPr lang="en-US" altLang="ko-KR" dirty="0">
                <a:solidFill>
                  <a:schemeClr val="hlink"/>
                </a:solidFill>
                <a:latin typeface="Courier New" charset="0"/>
                <a:ea typeface="굴림" charset="0"/>
                <a:cs typeface="굴림" charset="0"/>
              </a:rPr>
              <a:t>(&amp;buf_CV,&amp;</a:t>
            </a:r>
            <a:r>
              <a:rPr lang="en-US" altLang="ko-KR" dirty="0" err="1">
                <a:solidFill>
                  <a:schemeClr val="hlink"/>
                </a:solidFill>
                <a:latin typeface="Courier New" charset="0"/>
                <a:ea typeface="굴림" charset="0"/>
                <a:cs typeface="굴림" charset="0"/>
              </a:rPr>
              <a:t>buf_lock</a:t>
            </a:r>
            <a:r>
              <a:rPr lang="en-US" altLang="ko-KR" dirty="0">
                <a:solidFill>
                  <a:schemeClr val="hlink"/>
                </a:solidFill>
                <a:latin typeface="Courier New" charset="0"/>
                <a:ea typeface="굴림" charset="0"/>
                <a:cs typeface="굴림" charset="0"/>
              </a:rPr>
              <a:t>);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a:t>
            </a:r>
            <a:br>
              <a:rPr lang="en-US" altLang="ko-KR" dirty="0">
                <a:solidFill>
                  <a:schemeClr val="hlink"/>
                </a:solidFill>
                <a:latin typeface="Courier New" charset="0"/>
                <a:ea typeface="굴림" charset="0"/>
                <a:cs typeface="굴림" charset="0"/>
              </a:rPr>
            </a:br>
            <a:r>
              <a:rPr lang="en-US" altLang="ko-KR" dirty="0">
                <a:latin typeface="Courier New" charset="0"/>
                <a:ea typeface="굴림" charset="0"/>
                <a:cs typeface="굴림" charset="0"/>
              </a:rPr>
              <a:t>…</a:t>
            </a:r>
          </a:p>
          <a:p>
            <a:r>
              <a:rPr lang="en-US" altLang="ko-KR" dirty="0" err="1">
                <a:latin typeface="Courier New" charset="0"/>
                <a:ea typeface="굴림" charset="0"/>
                <a:cs typeface="굴림" charset="0"/>
              </a:rPr>
              <a:t>lock.Release</a:t>
            </a:r>
            <a:r>
              <a:rPr lang="en-US" altLang="ko-KR" dirty="0">
                <a:latin typeface="Courier New" charset="0"/>
                <a:ea typeface="굴림" charset="0"/>
                <a:cs typeface="굴림" charset="0"/>
              </a:rPr>
              <a:t>();</a:t>
            </a:r>
            <a:endParaRPr lang="en-US" dirty="0">
              <a:ea typeface="굴림" charset="0"/>
              <a:cs typeface="굴림" charset="0"/>
            </a:endParaRPr>
          </a:p>
        </p:txBody>
      </p:sp>
      <p:sp>
        <p:nvSpPr>
          <p:cNvPr id="5" name="Rectangle 4">
            <a:extLst>
              <a:ext uri="{FF2B5EF4-FFF2-40B4-BE49-F238E27FC236}">
                <a16:creationId xmlns:a16="http://schemas.microsoft.com/office/drawing/2014/main" id="{86F5F5CA-8671-28A9-5A49-35783DB057A3}"/>
              </a:ext>
            </a:extLst>
          </p:cNvPr>
          <p:cNvSpPr>
            <a:spLocks noChangeArrowheads="1"/>
          </p:cNvSpPr>
          <p:nvPr/>
        </p:nvSpPr>
        <p:spPr bwMode="auto">
          <a:xfrm>
            <a:off x="1752600" y="1329521"/>
            <a:ext cx="35052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a:solidFill>
                  <a:schemeClr val="hlink"/>
                </a:solidFill>
                <a:latin typeface="Courier New" charset="0"/>
                <a:ea typeface="굴림" charset="0"/>
                <a:cs typeface="굴림" charset="0"/>
              </a:rPr>
              <a:t>…</a:t>
            </a:r>
          </a:p>
          <a:p>
            <a:r>
              <a:rPr lang="en-US" altLang="ko-KR" dirty="0">
                <a:latin typeface="Courier New" charset="0"/>
                <a:ea typeface="굴림" charset="0"/>
                <a:cs typeface="굴림" charset="0"/>
              </a:rPr>
              <a:t>acquire(&amp;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 </a:t>
            </a:r>
            <a:endParaRPr lang="en-US" altLang="ko-KR" dirty="0">
              <a:solidFill>
                <a:schemeClr val="hlink"/>
              </a:solidFill>
              <a:latin typeface="Courier New" charset="0"/>
              <a:ea typeface="굴림" charset="0"/>
              <a:cs typeface="굴림" charset="0"/>
            </a:endParaRPr>
          </a:p>
          <a:p>
            <a:r>
              <a:rPr lang="en-US" altLang="ko-KR" dirty="0" err="1">
                <a:solidFill>
                  <a:schemeClr val="hlink"/>
                </a:solidFill>
                <a:latin typeface="Courier New" charset="0"/>
                <a:ea typeface="굴림" charset="0"/>
                <a:cs typeface="굴림" charset="0"/>
              </a:rPr>
              <a:t>cond_signal</a:t>
            </a:r>
            <a:r>
              <a:rPr lang="en-US" altLang="ko-KR" dirty="0">
                <a:solidFill>
                  <a:schemeClr val="hlink"/>
                </a:solidFill>
                <a:latin typeface="Courier New" charset="0"/>
                <a:ea typeface="굴림" charset="0"/>
                <a:cs typeface="굴림" charset="0"/>
              </a:rPr>
              <a:t>(&amp;</a:t>
            </a:r>
            <a:r>
              <a:rPr lang="en-US" altLang="ko-KR" dirty="0" err="1">
                <a:solidFill>
                  <a:schemeClr val="hlink"/>
                </a:solidFill>
                <a:latin typeface="Courier New" charset="0"/>
                <a:ea typeface="굴림" charset="0"/>
                <a:cs typeface="굴림" charset="0"/>
              </a:rPr>
              <a:t>buf_CV</a:t>
            </a:r>
            <a:r>
              <a:rPr lang="en-US" altLang="ko-KR" dirty="0">
                <a:solidFill>
                  <a:schemeClr val="hlink"/>
                </a:solidFill>
                <a:latin typeface="Courier New" charset="0"/>
                <a:ea typeface="굴림" charset="0"/>
                <a:cs typeface="굴림" charset="0"/>
              </a:rPr>
              <a:t>);</a:t>
            </a:r>
            <a:endParaRPr lang="en-US" altLang="ko-KR" dirty="0">
              <a:latin typeface="Courier New" charset="0"/>
              <a:ea typeface="굴림" charset="0"/>
              <a:cs typeface="굴림" charset="0"/>
            </a:endParaRPr>
          </a:p>
          <a:p>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release(&amp;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endParaRPr lang="en-US" dirty="0">
              <a:ea typeface="굴림" charset="0"/>
              <a:cs typeface="굴림" charset="0"/>
            </a:endParaRPr>
          </a:p>
        </p:txBody>
      </p:sp>
      <p:sp>
        <p:nvSpPr>
          <p:cNvPr id="6" name="TextBox 5">
            <a:extLst>
              <a:ext uri="{FF2B5EF4-FFF2-40B4-BE49-F238E27FC236}">
                <a16:creationId xmlns:a16="http://schemas.microsoft.com/office/drawing/2014/main" id="{71B2262D-B020-0E81-42C2-75A0660DB68B}"/>
              </a:ext>
            </a:extLst>
          </p:cNvPr>
          <p:cNvSpPr txBox="1"/>
          <p:nvPr/>
        </p:nvSpPr>
        <p:spPr>
          <a:xfrm>
            <a:off x="2286000" y="960189"/>
            <a:ext cx="1905000" cy="369332"/>
          </a:xfrm>
          <a:prstGeom prst="rect">
            <a:avLst/>
          </a:prstGeom>
          <a:noFill/>
        </p:spPr>
        <p:txBody>
          <a:bodyPr wrap="square" rtlCol="0">
            <a:spAutoFit/>
          </a:bodyPr>
          <a:lstStyle/>
          <a:p>
            <a:r>
              <a:rPr lang="en-US" dirty="0">
                <a:latin typeface="+mn-lt"/>
              </a:rPr>
              <a:t>Thread A</a:t>
            </a:r>
          </a:p>
        </p:txBody>
      </p:sp>
      <p:sp>
        <p:nvSpPr>
          <p:cNvPr id="7" name="TextBox 6">
            <a:extLst>
              <a:ext uri="{FF2B5EF4-FFF2-40B4-BE49-F238E27FC236}">
                <a16:creationId xmlns:a16="http://schemas.microsoft.com/office/drawing/2014/main" id="{FADE6C06-E361-2807-1A50-8F61A3F19E9A}"/>
              </a:ext>
            </a:extLst>
          </p:cNvPr>
          <p:cNvSpPr txBox="1"/>
          <p:nvPr/>
        </p:nvSpPr>
        <p:spPr>
          <a:xfrm>
            <a:off x="6705600" y="960189"/>
            <a:ext cx="1905000" cy="369332"/>
          </a:xfrm>
          <a:prstGeom prst="rect">
            <a:avLst/>
          </a:prstGeom>
          <a:noFill/>
        </p:spPr>
        <p:txBody>
          <a:bodyPr wrap="square" rtlCol="0">
            <a:spAutoFit/>
          </a:bodyPr>
          <a:lstStyle/>
          <a:p>
            <a:r>
              <a:rPr lang="en-US" dirty="0">
                <a:latin typeface="+mn-lt"/>
              </a:rPr>
              <a:t>Thread B</a:t>
            </a:r>
          </a:p>
        </p:txBody>
      </p:sp>
      <p:sp>
        <p:nvSpPr>
          <p:cNvPr id="8" name="TextBox 7">
            <a:extLst>
              <a:ext uri="{FF2B5EF4-FFF2-40B4-BE49-F238E27FC236}">
                <a16:creationId xmlns:a16="http://schemas.microsoft.com/office/drawing/2014/main" id="{ED095AA1-1436-BCF5-8206-A0370FD81CD9}"/>
              </a:ext>
            </a:extLst>
          </p:cNvPr>
          <p:cNvSpPr txBox="1"/>
          <p:nvPr/>
        </p:nvSpPr>
        <p:spPr>
          <a:xfrm>
            <a:off x="2286000" y="4038600"/>
            <a:ext cx="8839200" cy="1754326"/>
          </a:xfrm>
          <a:prstGeom prst="rect">
            <a:avLst/>
          </a:prstGeom>
          <a:noFill/>
        </p:spPr>
        <p:txBody>
          <a:bodyPr wrap="square" rtlCol="0">
            <a:spAutoFit/>
          </a:bodyPr>
          <a:lstStyle/>
          <a:p>
            <a:pPr marL="342900" indent="-342900">
              <a:buFont typeface="+mj-lt"/>
              <a:buAutoNum type="arabicPeriod"/>
            </a:pPr>
            <a:r>
              <a:rPr lang="en-US" dirty="0">
                <a:latin typeface="+mn-lt"/>
              </a:rPr>
              <a:t>When call signal, handover </a:t>
            </a:r>
            <a:r>
              <a:rPr lang="en-US" dirty="0" err="1">
                <a:latin typeface="+mn-lt"/>
              </a:rPr>
              <a:t>buf_lock</a:t>
            </a:r>
            <a:r>
              <a:rPr lang="en-US" dirty="0">
                <a:latin typeface="+mn-lt"/>
              </a:rPr>
              <a:t> to thread B. </a:t>
            </a:r>
          </a:p>
          <a:p>
            <a:pPr marL="342900" indent="-342900">
              <a:buFont typeface="+mj-lt"/>
              <a:buAutoNum type="arabicPeriod"/>
            </a:pPr>
            <a:endParaRPr lang="en-US" dirty="0">
              <a:latin typeface="+mn-lt"/>
            </a:endParaRPr>
          </a:p>
          <a:p>
            <a:pPr marL="342900" indent="-342900">
              <a:buFont typeface="+mj-lt"/>
              <a:buAutoNum type="arabicPeriod"/>
            </a:pPr>
            <a:r>
              <a:rPr lang="en-US" dirty="0">
                <a:latin typeface="+mn-lt"/>
              </a:rPr>
              <a:t>Thread B gets immediately scheduled (nothing can run in between).</a:t>
            </a:r>
          </a:p>
          <a:p>
            <a:pPr marL="342900" indent="-342900">
              <a:buFont typeface="+mj-lt"/>
              <a:buAutoNum type="arabicPeriod"/>
            </a:pPr>
            <a:endParaRPr lang="en-US" dirty="0">
              <a:latin typeface="+mn-lt"/>
            </a:endParaRPr>
          </a:p>
          <a:p>
            <a:pPr marL="342900" indent="-342900">
              <a:buFont typeface="+mj-lt"/>
              <a:buAutoNum type="arabicPeriod"/>
            </a:pPr>
            <a:r>
              <a:rPr lang="en-US" dirty="0">
                <a:latin typeface="+mn-lt"/>
              </a:rPr>
              <a:t> Thread B eventually releases lock. </a:t>
            </a:r>
          </a:p>
        </p:txBody>
      </p:sp>
    </p:spTree>
    <p:extLst>
      <p:ext uri="{BB962C8B-B14F-4D97-AF65-F5344CB8AC3E}">
        <p14:creationId xmlns:p14="http://schemas.microsoft.com/office/powerpoint/2010/main" val="313715311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8" name="Rectangle 7"/>
          <p:cNvSpPr>
            <a:spLocks noChangeArrowheads="1"/>
          </p:cNvSpPr>
          <p:nvPr/>
        </p:nvSpPr>
        <p:spPr bwMode="auto">
          <a:xfrm>
            <a:off x="2438400" y="42672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3185" name="Title 1"/>
          <p:cNvSpPr>
            <a:spLocks noGrp="1"/>
          </p:cNvSpPr>
          <p:nvPr>
            <p:ph type="title"/>
          </p:nvPr>
        </p:nvSpPr>
        <p:spPr>
          <a:xfrm>
            <a:off x="0" y="152400"/>
            <a:ext cx="12192000" cy="533400"/>
          </a:xfrm>
        </p:spPr>
        <p:txBody>
          <a:bodyPr/>
          <a:lstStyle/>
          <a:p>
            <a:r>
              <a:rPr lang="en-US" altLang="ko-KR" dirty="0">
                <a:ea typeface="굴림" charset="0"/>
                <a:cs typeface="굴림" charset="0"/>
              </a:rPr>
              <a:t>Simulation of Readers/Writers Solution</a:t>
            </a:r>
            <a:endParaRPr lang="en-US" dirty="0">
              <a:ea typeface="ＭＳ Ｐゴシック" charset="0"/>
              <a:cs typeface="ＭＳ Ｐゴシック" charset="0"/>
            </a:endParaRPr>
          </a:p>
        </p:txBody>
      </p:sp>
      <p:sp>
        <p:nvSpPr>
          <p:cNvPr id="93186"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accessing dbase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1</a:t>
            </a:r>
            <a:r>
              <a:rPr lang="en-US" altLang="ko-KR" dirty="0">
                <a:ea typeface="굴림" charset="0"/>
                <a:cs typeface="굴림" charset="0"/>
              </a:rPr>
              <a:t>, WR = </a:t>
            </a:r>
            <a:r>
              <a:rPr lang="en-US" altLang="ko-KR" dirty="0">
                <a:solidFill>
                  <a:srgbClr val="FF0000"/>
                </a:solidFill>
                <a:ea typeface="굴림" charset="0"/>
                <a:cs typeface="굴림" charset="0"/>
              </a:rPr>
              <a:t>0</a:t>
            </a:r>
            <a:r>
              <a:rPr lang="en-US" altLang="ko-KR" dirty="0">
                <a:ea typeface="굴림" charset="0"/>
                <a:cs typeface="굴림" charset="0"/>
              </a:rPr>
              <a:t>, AW = 0, WW = 0</a:t>
            </a:r>
          </a:p>
          <a:p>
            <a:pPr marL="0" indent="0" algn="ctr">
              <a:buNone/>
            </a:pPr>
            <a:endParaRPr lang="en-US" dirty="0">
              <a:ea typeface="ＭＳ Ｐゴシック" charset="0"/>
              <a:cs typeface="ＭＳ Ｐゴシック" charset="0"/>
            </a:endParaRPr>
          </a:p>
        </p:txBody>
      </p:sp>
      <p:sp>
        <p:nvSpPr>
          <p:cNvPr id="93187"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389153050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Rectangle 7"/>
          <p:cNvSpPr>
            <a:spLocks noChangeArrowheads="1"/>
          </p:cNvSpPr>
          <p:nvPr/>
        </p:nvSpPr>
        <p:spPr bwMode="auto">
          <a:xfrm>
            <a:off x="2438400" y="48006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4209"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4210" name="Content Placeholder 2"/>
          <p:cNvSpPr>
            <a:spLocks noGrp="1"/>
          </p:cNvSpPr>
          <p:nvPr>
            <p:ph idx="1"/>
          </p:nvPr>
        </p:nvSpPr>
        <p:spPr>
          <a:xfrm>
            <a:off x="2133600" y="838200"/>
            <a:ext cx="7924800" cy="990600"/>
          </a:xfrm>
        </p:spPr>
        <p:txBody>
          <a:bodyPr/>
          <a:lstStyle/>
          <a:p>
            <a:pPr marL="0" indent="0" algn="ctr">
              <a:buNone/>
            </a:pPr>
            <a:r>
              <a:rPr lang="en-US" dirty="0">
                <a:ea typeface="ＭＳ Ｐゴシック" charset="0"/>
                <a:cs typeface="ＭＳ Ｐゴシック" charset="0"/>
              </a:rPr>
              <a:t>R3 finishes (no waiting threads)</a:t>
            </a:r>
          </a:p>
          <a:p>
            <a:pPr marL="0" indent="0" algn="ctr">
              <a:buNone/>
            </a:pPr>
            <a:r>
              <a:rPr lang="en-US" altLang="ko-KR" dirty="0">
                <a:ea typeface="굴림" charset="0"/>
                <a:cs typeface="굴림" charset="0"/>
              </a:rPr>
              <a:t>AR = 1, WR = 0, AW = 0, WW = 0</a:t>
            </a:r>
          </a:p>
          <a:p>
            <a:pPr marL="0" indent="0" algn="ctr">
              <a:buNone/>
            </a:pPr>
            <a:endParaRPr lang="en-US" dirty="0">
              <a:ea typeface="ＭＳ Ｐゴシック" charset="0"/>
              <a:cs typeface="ＭＳ Ｐゴシック" charset="0"/>
            </a:endParaRPr>
          </a:p>
        </p:txBody>
      </p:sp>
      <p:sp>
        <p:nvSpPr>
          <p:cNvPr id="94211"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Tree>
    <p:extLst>
      <p:ext uri="{BB962C8B-B14F-4D97-AF65-F5344CB8AC3E}">
        <p14:creationId xmlns:p14="http://schemas.microsoft.com/office/powerpoint/2010/main" val="413247343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6" name="Rectangle 7"/>
          <p:cNvSpPr>
            <a:spLocks noChangeArrowheads="1"/>
          </p:cNvSpPr>
          <p:nvPr/>
        </p:nvSpPr>
        <p:spPr bwMode="auto">
          <a:xfrm>
            <a:off x="2438400" y="5638800"/>
            <a:ext cx="3352800" cy="228600"/>
          </a:xfrm>
          <a:prstGeom prst="rect">
            <a:avLst/>
          </a:prstGeom>
          <a:solidFill>
            <a:srgbClr val="2A40E2">
              <a:alpha val="59999"/>
            </a:srgbClr>
          </a:solidFill>
          <a:ln w="38100">
            <a:solidFill>
              <a:srgbClr val="2A40E2"/>
            </a:solidFill>
            <a:miter lim="800000"/>
            <a:headEnd/>
            <a:tailEnd/>
          </a:ln>
        </p:spPr>
        <p:txBody>
          <a:bodyPr vert="eaVert" wrap="none" anchor="ctr"/>
          <a:lstStyle/>
          <a:p>
            <a:endParaRPr lang="en-US"/>
          </a:p>
        </p:txBody>
      </p:sp>
      <p:sp>
        <p:nvSpPr>
          <p:cNvPr id="95233" name="Title 1"/>
          <p:cNvSpPr>
            <a:spLocks noGrp="1"/>
          </p:cNvSpPr>
          <p:nvPr>
            <p:ph type="title"/>
          </p:nvPr>
        </p:nvSpPr>
        <p:spPr>
          <a:xfrm>
            <a:off x="0" y="152400"/>
            <a:ext cx="12192000" cy="533400"/>
          </a:xfrm>
        </p:spPr>
        <p:txBody>
          <a:bodyPr/>
          <a:lstStyle/>
          <a:p>
            <a:r>
              <a:rPr lang="en-US" altLang="ko-KR">
                <a:ea typeface="굴림" charset="0"/>
                <a:cs typeface="굴림" charset="0"/>
              </a:rPr>
              <a:t>Simulation of Readers/Writers Solution</a:t>
            </a:r>
            <a:endParaRPr lang="en-US">
              <a:ea typeface="ＭＳ Ｐゴシック" charset="0"/>
              <a:cs typeface="ＭＳ Ｐゴシック" charset="0"/>
            </a:endParaRPr>
          </a:p>
        </p:txBody>
      </p:sp>
      <p:sp>
        <p:nvSpPr>
          <p:cNvPr id="95234" name="Content Placeholder 2"/>
          <p:cNvSpPr>
            <a:spLocks noGrp="1"/>
          </p:cNvSpPr>
          <p:nvPr>
            <p:ph idx="1"/>
          </p:nvPr>
        </p:nvSpPr>
        <p:spPr>
          <a:xfrm>
            <a:off x="2133600" y="762000"/>
            <a:ext cx="7924800" cy="1066800"/>
          </a:xfrm>
        </p:spPr>
        <p:txBody>
          <a:bodyPr/>
          <a:lstStyle/>
          <a:p>
            <a:pPr marL="0" indent="0" algn="ctr">
              <a:buNone/>
            </a:pPr>
            <a:r>
              <a:rPr lang="en-US" dirty="0">
                <a:ea typeface="ＭＳ Ｐゴシック" charset="0"/>
                <a:cs typeface="ＭＳ Ｐゴシック" charset="0"/>
              </a:rPr>
              <a:t>R3 finishes (no waiting threads)</a:t>
            </a:r>
          </a:p>
          <a:p>
            <a:pPr marL="0" indent="0" algn="ctr">
              <a:buNone/>
            </a:pPr>
            <a:r>
              <a:rPr lang="en-US" altLang="ko-KR" dirty="0">
                <a:ea typeface="굴림" charset="0"/>
                <a:cs typeface="굴림" charset="0"/>
              </a:rPr>
              <a:t>AR = </a:t>
            </a:r>
            <a:r>
              <a:rPr lang="en-US" altLang="ko-KR" dirty="0">
                <a:solidFill>
                  <a:srgbClr val="FF0000"/>
                </a:solidFill>
                <a:ea typeface="굴림" charset="0"/>
                <a:cs typeface="굴림" charset="0"/>
              </a:rPr>
              <a:t>0</a:t>
            </a:r>
            <a:r>
              <a:rPr lang="en-US" altLang="ko-KR" dirty="0">
                <a:ea typeface="굴림" charset="0"/>
                <a:cs typeface="굴림" charset="0"/>
              </a:rPr>
              <a:t>, WR = 0, AW = 0, WW = 0</a:t>
            </a:r>
          </a:p>
          <a:p>
            <a:pPr marL="0" indent="0" algn="ctr">
              <a:buNone/>
            </a:pPr>
            <a:endParaRPr lang="en-US" dirty="0">
              <a:ea typeface="ＭＳ Ｐゴシック" charset="0"/>
              <a:cs typeface="ＭＳ Ｐゴシック" charset="0"/>
            </a:endParaRPr>
          </a:p>
        </p:txBody>
      </p:sp>
      <p:sp>
        <p:nvSpPr>
          <p:cNvPr id="95235" name="Content Placeholder 4"/>
          <p:cNvSpPr txBox="1">
            <a:spLocks/>
          </p:cNvSpPr>
          <p:nvPr/>
        </p:nvSpPr>
        <p:spPr bwMode="auto">
          <a:xfrm>
            <a:off x="1828800" y="1828800"/>
            <a:ext cx="90678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78" tIns="44445" rIns="90478" bIns="44445"/>
          <a:lstStyle>
            <a:lvl1pPr marL="2857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cs typeface="ＭＳ Ｐゴシック" charset="0"/>
              </a:defRPr>
            </a:lvl1pPr>
            <a:lvl2pPr marL="742950" indent="-28575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2pPr>
            <a:lvl3pPr marL="11430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3pPr>
            <a:lvl4pPr marL="16002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4pPr>
            <a:lvl5pPr marL="2057400" indent="-228600" eaLnBrk="0" hangingPunct="0">
              <a:tabLst>
                <a:tab pos="576263" algn="l"/>
                <a:tab pos="914400" algn="l"/>
                <a:tab pos="1252538" algn="l"/>
                <a:tab pos="1603375" algn="l"/>
                <a:tab pos="42338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576263" algn="l"/>
                <a:tab pos="914400" algn="l"/>
                <a:tab pos="1252538" algn="l"/>
                <a:tab pos="1603375" algn="l"/>
                <a:tab pos="4233863" algn="l"/>
              </a:tabLst>
              <a:defRPr sz="2400" b="1">
                <a:solidFill>
                  <a:schemeClr val="tx1"/>
                </a:solidFill>
                <a:latin typeface="Comic Sans MS" charset="0"/>
                <a:ea typeface="ＭＳ Ｐゴシック" charset="0"/>
              </a:defRPr>
            </a:lvl9pPr>
          </a:lstStyle>
          <a:p>
            <a:pPr eaLnBrk="1" hangingPunct="1">
              <a:lnSpc>
                <a:spcPct val="70000"/>
              </a:lnSpc>
              <a:spcBef>
                <a:spcPct val="30000"/>
              </a:spcBef>
              <a:buSzPct val="100000"/>
            </a:pPr>
            <a:r>
              <a:rPr lang="en-US" altLang="ko-KR" sz="2000" dirty="0">
                <a:latin typeface="Courier New" charset="0"/>
                <a:ea typeface="굴림" charset="0"/>
                <a:cs typeface="굴림" charset="0"/>
              </a:rPr>
              <a:t>Reader()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p>
          <a:p>
            <a:pPr eaLnBrk="1" hangingPunct="1">
              <a:lnSpc>
                <a:spcPct val="70000"/>
              </a:lnSpc>
              <a:spcBef>
                <a:spcPct val="30000"/>
              </a:spcBef>
              <a:buSzPct val="100000"/>
            </a:pPr>
            <a:r>
              <a:rPr lang="en-US" altLang="ko-KR" sz="2000" dirty="0">
                <a:latin typeface="Courier New" charset="0"/>
                <a:ea typeface="굴림" charset="0"/>
                <a:cs typeface="굴림" charset="0"/>
              </a:rPr>
              <a:t>		while ((AW + WW) &gt; 0) { </a:t>
            </a:r>
            <a:r>
              <a:rPr lang="en-US" altLang="ko-KR" sz="2000" dirty="0">
                <a:solidFill>
                  <a:schemeClr val="accent2"/>
                </a:solidFill>
                <a:latin typeface="Courier New" charset="0"/>
                <a:ea typeface="굴림" charset="0"/>
                <a:cs typeface="굴림" charset="0"/>
              </a:rPr>
              <a:t>// Is it safe to read?</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Writers exist</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cond_wait</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okToRead</a:t>
            </a:r>
            <a:r>
              <a:rPr lang="en-US" altLang="ko-KR" sz="2000" dirty="0">
                <a:latin typeface="Courier New" charset="0"/>
                <a:ea typeface="굴림" charset="0"/>
                <a:cs typeface="굴림" charset="0"/>
              </a:rPr>
              <a:t>,&amp;lock);</a:t>
            </a:r>
            <a:r>
              <a:rPr lang="en-US" altLang="ko-KR" sz="2000" dirty="0">
                <a:solidFill>
                  <a:schemeClr val="accent2"/>
                </a:solidFill>
                <a:latin typeface="Courier New" charset="0"/>
                <a:ea typeface="굴림" charset="0"/>
                <a:cs typeface="굴림" charset="0"/>
              </a:rPr>
              <a:t>// Sleep on </a:t>
            </a:r>
            <a:r>
              <a:rPr lang="en-US" altLang="ko-KR" sz="2000" dirty="0" err="1">
                <a:solidFill>
                  <a:schemeClr val="accent2"/>
                </a:solidFill>
                <a:latin typeface="Courier New" charset="0"/>
                <a:ea typeface="굴림" charset="0"/>
                <a:cs typeface="굴림" charset="0"/>
              </a:rPr>
              <a:t>cond</a:t>
            </a:r>
            <a:r>
              <a:rPr lang="en-US" altLang="ko-KR" sz="2000" dirty="0">
                <a:solidFill>
                  <a:schemeClr val="accent2"/>
                </a:solidFill>
                <a:latin typeface="Courier New" charset="0"/>
                <a:ea typeface="굴림" charset="0"/>
                <a:cs typeface="굴림" charset="0"/>
              </a:rPr>
              <a:t> </a:t>
            </a:r>
            <a:r>
              <a:rPr lang="en-US" altLang="ko-KR" sz="2000" dirty="0" err="1">
                <a:solidFill>
                  <a:schemeClr val="accent2"/>
                </a:solidFill>
                <a:latin typeface="Courier New" charset="0"/>
                <a:ea typeface="굴림" charset="0"/>
                <a:cs typeface="굴림" charset="0"/>
              </a:rPr>
              <a:t>var</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WR--;	</a:t>
            </a:r>
            <a:r>
              <a:rPr lang="en-US" altLang="ko-KR" sz="2000" dirty="0">
                <a:solidFill>
                  <a:schemeClr val="accent2"/>
                </a:solidFill>
                <a:latin typeface="Courier New" charset="0"/>
                <a:ea typeface="굴림" charset="0"/>
                <a:cs typeface="굴림" charset="0"/>
              </a:rPr>
              <a:t>// No longer waiting</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p>
          <a:p>
            <a:pPr eaLnBrk="1" hangingPunct="1">
              <a:lnSpc>
                <a:spcPct val="70000"/>
              </a:lnSpc>
              <a:spcBef>
                <a:spcPct val="30000"/>
              </a:spcBef>
              <a:buSzPct val="100000"/>
            </a:pPr>
            <a:r>
              <a:rPr lang="en-US" altLang="ko-KR" sz="2000" dirty="0">
                <a:latin typeface="Courier New" charset="0"/>
                <a:ea typeface="굴림" charset="0"/>
                <a:cs typeface="굴림" charset="0"/>
              </a:rPr>
              <a:t>		AR++;		</a:t>
            </a:r>
            <a:r>
              <a:rPr lang="en-US" altLang="ko-KR" sz="2000" dirty="0">
                <a:solidFill>
                  <a:schemeClr val="accent2"/>
                </a:solidFill>
                <a:latin typeface="Courier New" charset="0"/>
                <a:ea typeface="굴림" charset="0"/>
                <a:cs typeface="굴림" charset="0"/>
              </a:rPr>
              <a:t>// Now we are active!</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p>
          <a:p>
            <a:pPr eaLnBrk="1" hangingPunct="1">
              <a:lnSpc>
                <a:spcPct val="70000"/>
              </a:lnSpc>
              <a:spcBef>
                <a:spcPct val="30000"/>
              </a:spcBef>
              <a:buSzPct val="100000"/>
            </a:pPr>
            <a:br>
              <a:rPr lang="en-US" altLang="ko-KR" sz="2000" dirty="0">
                <a:solidFill>
                  <a:schemeClr val="hlink"/>
                </a:solidFill>
                <a:latin typeface="Courier New" charset="0"/>
                <a:ea typeface="굴림" charset="0"/>
                <a:cs typeface="굴림" charset="0"/>
              </a:rPr>
            </a:br>
            <a:r>
              <a:rPr lang="en-US" altLang="ko-KR" sz="2000" dirty="0">
                <a:solidFill>
                  <a:schemeClr val="hlink"/>
                </a:solidFill>
                <a:latin typeface="Courier New" charset="0"/>
                <a:ea typeface="굴림" charset="0"/>
                <a:cs typeface="굴림" charset="0"/>
              </a:rPr>
              <a:t>	</a:t>
            </a:r>
            <a:r>
              <a:rPr lang="en-US" altLang="ko-KR" sz="2000" dirty="0" err="1">
                <a:solidFill>
                  <a:schemeClr val="hlink"/>
                </a:solidFill>
                <a:latin typeface="Courier New" charset="0"/>
                <a:ea typeface="굴림" charset="0"/>
                <a:cs typeface="굴림" charset="0"/>
              </a:rPr>
              <a:t>AccessDbase</a:t>
            </a:r>
            <a:r>
              <a:rPr lang="en-US" altLang="ko-KR" sz="2000" dirty="0">
                <a:solidFill>
                  <a:schemeClr val="hlink"/>
                </a:solidFill>
                <a:latin typeface="Courier New" charset="0"/>
                <a:ea typeface="굴림" charset="0"/>
                <a:cs typeface="굴림" charset="0"/>
              </a:rPr>
              <a:t>(</a:t>
            </a:r>
            <a:r>
              <a:rPr lang="en-US" altLang="ko-KR" sz="2000" dirty="0" err="1">
                <a:solidFill>
                  <a:schemeClr val="hlink"/>
                </a:solidFill>
                <a:latin typeface="Courier New" charset="0"/>
                <a:ea typeface="굴림" charset="0"/>
                <a:cs typeface="굴림" charset="0"/>
              </a:rPr>
              <a:t>ReadOnly</a:t>
            </a:r>
            <a:r>
              <a:rPr lang="en-US" altLang="ko-KR" sz="2000" dirty="0">
                <a:solidFill>
                  <a:schemeClr val="hlink"/>
                </a:solidFill>
                <a:latin typeface="Courier New" charset="0"/>
                <a:ea typeface="굴림" charset="0"/>
                <a:cs typeface="굴림" charset="0"/>
              </a:rPr>
              <a:t>);</a:t>
            </a:r>
          </a:p>
          <a:p>
            <a:pPr eaLnBrk="1" hangingPunct="1">
              <a:lnSpc>
                <a:spcPct val="70000"/>
              </a:lnSpc>
              <a:spcBef>
                <a:spcPct val="30000"/>
              </a:spcBef>
              <a:buSzPct val="100000"/>
            </a:pP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acquire(&amp;lock);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AR--;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if (AR == 0 &amp;&amp; WW &gt; 0)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a:t>
            </a:r>
            <a:r>
              <a:rPr lang="en-US" altLang="ko-KR" sz="2000" dirty="0" err="1">
                <a:latin typeface="Courier New" charset="0"/>
                <a:ea typeface="굴림" charset="0"/>
                <a:cs typeface="굴림" charset="0"/>
              </a:rPr>
              <a:t>cond_signal</a:t>
            </a:r>
            <a:r>
              <a:rPr lang="en-US" altLang="ko-KR" sz="2000" dirty="0">
                <a:latin typeface="Courier New" charset="0"/>
                <a:ea typeface="굴림" charset="0"/>
                <a:cs typeface="굴림" charset="0"/>
              </a:rPr>
              <a:t>(&amp;</a:t>
            </a:r>
            <a:r>
              <a:rPr lang="en-US" altLang="ko-KR" sz="2000" dirty="0" err="1">
                <a:latin typeface="Courier New" charset="0"/>
                <a:ea typeface="굴림" charset="0"/>
                <a:cs typeface="굴림" charset="0"/>
              </a:rPr>
              <a:t>okToWrite</a:t>
            </a:r>
            <a:r>
              <a:rPr lang="en-US" altLang="ko-KR" sz="2000" dirty="0">
                <a:latin typeface="Courier New" charset="0"/>
                <a:ea typeface="굴림" charset="0"/>
                <a:cs typeface="굴림" charset="0"/>
              </a:rPr>
              <a:t>);	</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	release(&amp;lock);</a:t>
            </a:r>
            <a:br>
              <a:rPr lang="en-US" altLang="ko-KR" sz="2000"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sz="2000" dirty="0">
              <a:latin typeface="Helvetica" charset="0"/>
              <a:ea typeface="굴림" charset="0"/>
              <a:cs typeface="굴림" charset="0"/>
            </a:endParaRPr>
          </a:p>
          <a:p>
            <a:pPr eaLnBrk="1" hangingPunct="1">
              <a:lnSpc>
                <a:spcPct val="70000"/>
              </a:lnSpc>
              <a:spcBef>
                <a:spcPct val="30000"/>
              </a:spcBef>
              <a:buSzPct val="100000"/>
            </a:pPr>
            <a:endParaRPr lang="en-US" sz="1800" dirty="0">
              <a:latin typeface="Helvetica" charset="0"/>
            </a:endParaRPr>
          </a:p>
        </p:txBody>
      </p:sp>
      <p:sp>
        <p:nvSpPr>
          <p:cNvPr id="8" name="AutoShape 4"/>
          <p:cNvSpPr>
            <a:spLocks noChangeArrowheads="1"/>
          </p:cNvSpPr>
          <p:nvPr/>
        </p:nvSpPr>
        <p:spPr bwMode="auto">
          <a:xfrm>
            <a:off x="-2514600" y="6019800"/>
            <a:ext cx="2438400" cy="914400"/>
          </a:xfrm>
          <a:prstGeom prst="wedgeRoundRectCallout">
            <a:avLst>
              <a:gd name="adj1" fmla="val -41602"/>
              <a:gd name="adj2" fmla="val 77472"/>
              <a:gd name="adj3" fmla="val 16667"/>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latin typeface="Helvetica" panose="020B0604020202020204" pitchFamily="34" charset="0"/>
                <a:ea typeface="굴림" panose="020B0600000101010101" pitchFamily="34" charset="-127"/>
                <a:cs typeface="Helvetica" panose="020B0604020202020204" pitchFamily="34" charset="0"/>
              </a:rPr>
              <a:t>All DONE!</a:t>
            </a:r>
          </a:p>
          <a:p>
            <a:r>
              <a:rPr lang="en-US" altLang="ko-KR" dirty="0">
                <a:latin typeface="Helvetica" panose="020B0604020202020204" pitchFamily="34" charset="0"/>
                <a:ea typeface="굴림" panose="020B0600000101010101" pitchFamily="34" charset="-127"/>
                <a:cs typeface="Helvetica" panose="020B0604020202020204" pitchFamily="34" charset="0"/>
              </a:rPr>
              <a:t>DBase is Idle</a:t>
            </a:r>
          </a:p>
        </p:txBody>
      </p:sp>
    </p:spTree>
    <p:extLst>
      <p:ext uri="{BB962C8B-B14F-4D97-AF65-F5344CB8AC3E}">
        <p14:creationId xmlns:p14="http://schemas.microsoft.com/office/powerpoint/2010/main" val="7743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1.0552 -0.43333 C 1.0552 -0.4331 0.89426 -0.32777 0.73332 -0.22222 " pathEditMode="fixed" rAng="0" ptsTypes="AA">
                                      <p:cBhvr>
                                        <p:cTn id="6" dur="500" fill="hold"/>
                                        <p:tgtEl>
                                          <p:spTgt spid="8"/>
                                        </p:tgtEl>
                                        <p:attrNameLst>
                                          <p:attrName>ppt_x</p:attrName>
                                          <p:attrName>ppt_y</p:attrName>
                                        </p:attrNameLst>
                                      </p:cBhvr>
                                      <p:rCtr x="-16094" y="1055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a:ea typeface="굴림" panose="020B0600000101010101" pitchFamily="34" charset="-127"/>
              </a:rPr>
              <a:t>Questions</a:t>
            </a:r>
          </a:p>
        </p:txBody>
      </p:sp>
      <p:sp>
        <p:nvSpPr>
          <p:cNvPr id="490499" name="Rectangle 3"/>
          <p:cNvSpPr>
            <a:spLocks noGrp="1" noChangeArrowheads="1"/>
          </p:cNvSpPr>
          <p:nvPr>
            <p:ph type="body" idx="1"/>
          </p:nvPr>
        </p:nvSpPr>
        <p:spPr>
          <a:xfrm>
            <a:off x="1752600" y="685800"/>
            <a:ext cx="8763000" cy="6019800"/>
          </a:xfrm>
        </p:spPr>
        <p:txBody>
          <a:bodyPr/>
          <a:lstStyle/>
          <a:p>
            <a:pPr marL="0" indent="0">
              <a:lnSpc>
                <a:spcPct val="85000"/>
              </a:lnSpc>
              <a:spcBef>
                <a:spcPct val="20000"/>
              </a:spcBef>
              <a:buNone/>
              <a:tabLst>
                <a:tab pos="688975" algn="l"/>
                <a:tab pos="1027113" algn="l"/>
                <a:tab pos="4346575" algn="l"/>
              </a:tabLst>
            </a:pPr>
            <a:endParaRPr lang="en-US" altLang="ko-KR" dirty="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Can readers starve?  Consider Reader() entry code:</a:t>
            </a:r>
          </a:p>
          <a:p>
            <a:pPr lvl="1">
              <a:lnSpc>
                <a:spcPct val="85000"/>
              </a:lnSpc>
              <a:spcBef>
                <a:spcPct val="20000"/>
              </a:spcBef>
              <a:buNone/>
              <a:tabLst>
                <a:tab pos="688975" algn="l"/>
                <a:tab pos="1027113" algn="l"/>
                <a:tab pos="4346575" algn="l"/>
              </a:tabLst>
            </a:pPr>
            <a:r>
              <a:rPr lang="en-US" altLang="ko-KR" sz="2000" dirty="0">
                <a:latin typeface="Courier New" panose="02070309020205020404" pitchFamily="49" charset="0"/>
                <a:ea typeface="굴림" panose="020B0600000101010101" pitchFamily="34" charset="-127"/>
              </a:rPr>
              <a:t>	</a:t>
            </a:r>
            <a:r>
              <a:rPr lang="en-US" altLang="ko-KR" sz="2000" b="1" dirty="0">
                <a:latin typeface="Courier New" panose="02070309020205020404" pitchFamily="49" charset="0"/>
                <a:ea typeface="굴림" panose="020B0600000101010101" pitchFamily="34" charset="-127"/>
              </a:rPr>
              <a:t>while ((AW + WW) &gt; 0) {	</a:t>
            </a:r>
            <a:r>
              <a:rPr lang="en-US" altLang="ko-KR" sz="2000" b="1" dirty="0">
                <a:solidFill>
                  <a:schemeClr val="accent2"/>
                </a:solidFill>
                <a:latin typeface="Courier New" panose="02070309020205020404" pitchFamily="49" charset="0"/>
                <a:ea typeface="굴림" panose="020B0600000101010101" pitchFamily="34" charset="-127"/>
              </a:rPr>
              <a:t>// Is it safe to read?</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WR++;	</a:t>
            </a:r>
            <a:r>
              <a:rPr lang="en-US" altLang="ko-KR" sz="2000" b="1" dirty="0">
                <a:solidFill>
                  <a:schemeClr val="accent2"/>
                </a:solidFill>
                <a:latin typeface="Courier New" panose="02070309020205020404" pitchFamily="49" charset="0"/>
                <a:ea typeface="굴림" panose="020B0600000101010101" pitchFamily="34" charset="-127"/>
              </a:rPr>
              <a:t>// No. Writers exist</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r>
              <a:rPr lang="en-US" altLang="ko-KR" sz="2000" b="1" dirty="0" err="1">
                <a:latin typeface="Courier New" panose="02070309020205020404" pitchFamily="49" charset="0"/>
                <a:ea typeface="굴림" panose="020B0600000101010101" pitchFamily="34" charset="-127"/>
              </a:rPr>
              <a:t>cond_wait</a:t>
            </a:r>
            <a:r>
              <a:rPr lang="en-US" altLang="ko-KR" sz="2000" b="1" dirty="0">
                <a:latin typeface="Courier New" panose="02070309020205020404" pitchFamily="49" charset="0"/>
                <a:ea typeface="굴림" panose="020B0600000101010101" pitchFamily="34" charset="-127"/>
              </a:rPr>
              <a:t>(&amp;</a:t>
            </a:r>
            <a:r>
              <a:rPr lang="en-US" altLang="ko-KR" sz="2000" b="1" dirty="0" err="1">
                <a:latin typeface="Courier New" panose="02070309020205020404" pitchFamily="49" charset="0"/>
                <a:ea typeface="굴림" panose="020B0600000101010101" pitchFamily="34" charset="-127"/>
              </a:rPr>
              <a:t>okToRead</a:t>
            </a:r>
            <a:r>
              <a:rPr lang="en-US" altLang="ko-KR" sz="2000" b="1" dirty="0">
                <a:latin typeface="Courier New" panose="02070309020205020404" pitchFamily="49" charset="0"/>
                <a:ea typeface="굴림" panose="020B0600000101010101" pitchFamily="34" charset="-127"/>
              </a:rPr>
              <a:t>,&amp;lock);</a:t>
            </a:r>
            <a:r>
              <a:rPr lang="en-US" altLang="ko-KR" sz="2000" b="1" dirty="0">
                <a:solidFill>
                  <a:schemeClr val="accent2"/>
                </a:solidFill>
                <a:latin typeface="Courier New" panose="02070309020205020404" pitchFamily="49" charset="0"/>
                <a:ea typeface="굴림" panose="020B0600000101010101" pitchFamily="34" charset="-127"/>
              </a:rPr>
              <a:t>// Sleep on </a:t>
            </a:r>
            <a:r>
              <a:rPr lang="en-US" altLang="ko-KR" sz="2000" b="1" dirty="0" err="1">
                <a:solidFill>
                  <a:schemeClr val="accent2"/>
                </a:solidFill>
                <a:latin typeface="Courier New" panose="02070309020205020404" pitchFamily="49" charset="0"/>
                <a:ea typeface="굴림" panose="020B0600000101010101" pitchFamily="34" charset="-127"/>
              </a:rPr>
              <a:t>cond</a:t>
            </a:r>
            <a:r>
              <a:rPr lang="en-US" altLang="ko-KR" sz="2000" b="1" dirty="0">
                <a:solidFill>
                  <a:schemeClr val="accent2"/>
                </a:solidFill>
                <a:latin typeface="Courier New" panose="02070309020205020404" pitchFamily="49" charset="0"/>
                <a:ea typeface="굴림" panose="020B0600000101010101" pitchFamily="34" charset="-127"/>
              </a:rPr>
              <a:t> </a:t>
            </a:r>
            <a:r>
              <a:rPr lang="en-US" altLang="ko-KR" sz="2000" b="1" dirty="0" err="1">
                <a:solidFill>
                  <a:schemeClr val="accent2"/>
                </a:solidFill>
                <a:latin typeface="Courier New" panose="02070309020205020404" pitchFamily="49" charset="0"/>
                <a:ea typeface="굴림" panose="020B0600000101010101" pitchFamily="34" charset="-127"/>
              </a:rPr>
              <a:t>var</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WR--;	</a:t>
            </a:r>
            <a:r>
              <a:rPr lang="en-US" altLang="ko-KR" sz="2000" b="1" dirty="0">
                <a:solidFill>
                  <a:schemeClr val="accent2"/>
                </a:solidFill>
                <a:latin typeface="Courier New" panose="02070309020205020404" pitchFamily="49" charset="0"/>
                <a:ea typeface="굴림" panose="020B0600000101010101" pitchFamily="34" charset="-127"/>
              </a:rPr>
              <a:t>// No longer waiting</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p>
          <a:p>
            <a:pPr>
              <a:lnSpc>
                <a:spcPct val="85000"/>
              </a:lnSpc>
              <a:spcBef>
                <a:spcPct val="20000"/>
              </a:spcBef>
              <a:buNone/>
              <a:tabLst>
                <a:tab pos="688975" algn="l"/>
                <a:tab pos="1027113" algn="l"/>
                <a:tab pos="4346575" algn="l"/>
              </a:tabLst>
            </a:pPr>
            <a:r>
              <a:rPr lang="en-US" altLang="ko-KR" sz="2000" b="1" dirty="0">
                <a:latin typeface="Courier New" panose="02070309020205020404" pitchFamily="49" charset="0"/>
                <a:ea typeface="굴림" panose="020B0600000101010101" pitchFamily="34" charset="-127"/>
              </a:rPr>
              <a:t>		AR++;</a:t>
            </a:r>
            <a:r>
              <a:rPr lang="en-US" altLang="ko-KR" sz="2000" dirty="0">
                <a:latin typeface="Courier New" panose="02070309020205020404" pitchFamily="49" charset="0"/>
                <a:ea typeface="굴림" panose="020B0600000101010101" pitchFamily="34" charset="-127"/>
              </a:rPr>
              <a:t>	</a:t>
            </a:r>
            <a:r>
              <a:rPr lang="en-US" altLang="ko-KR" sz="2000" b="1" dirty="0">
                <a:solidFill>
                  <a:schemeClr val="accent2"/>
                </a:solidFill>
                <a:latin typeface="Courier New" panose="02070309020205020404" pitchFamily="49" charset="0"/>
                <a:ea typeface="굴림" panose="020B0600000101010101" pitchFamily="34" charset="-127"/>
              </a:rPr>
              <a:t>// Now we are active!</a:t>
            </a:r>
          </a:p>
          <a:p>
            <a:pPr>
              <a:lnSpc>
                <a:spcPct val="85000"/>
              </a:lnSpc>
              <a:spcBef>
                <a:spcPct val="20000"/>
              </a:spcBef>
              <a:buNone/>
              <a:tabLst>
                <a:tab pos="688975" algn="l"/>
                <a:tab pos="1027113" algn="l"/>
                <a:tab pos="4346575" algn="l"/>
              </a:tabLst>
            </a:pPr>
            <a:endParaRPr lang="en-US" altLang="ko-KR" sz="2000" b="1" dirty="0">
              <a:solidFill>
                <a:schemeClr val="accent2"/>
              </a:solidFill>
              <a:latin typeface="Courier New" panose="02070309020205020404" pitchFamily="49" charset="0"/>
              <a:ea typeface="굴림" panose="020B0600000101010101" pitchFamily="34" charset="-127"/>
            </a:endParaRPr>
          </a:p>
          <a:p>
            <a:pPr>
              <a:lnSpc>
                <a:spcPct val="85000"/>
              </a:lnSpc>
              <a:spcBef>
                <a:spcPct val="20000"/>
              </a:spcBef>
              <a:buNone/>
              <a:tabLst>
                <a:tab pos="688975" algn="l"/>
                <a:tab pos="1027113" algn="l"/>
                <a:tab pos="4346575" algn="l"/>
              </a:tabLst>
            </a:pPr>
            <a:endParaRPr lang="en-US" altLang="ko-KR" sz="2000" b="1" dirty="0">
              <a:solidFill>
                <a:schemeClr val="accent2"/>
              </a:solidFill>
              <a:latin typeface="Courier New" panose="02070309020205020404" pitchFamily="49" charset="0"/>
              <a:ea typeface="굴림" panose="020B0600000101010101" pitchFamily="34" charset="-127"/>
            </a:endParaRPr>
          </a:p>
          <a:p>
            <a:pPr>
              <a:lnSpc>
                <a:spcPct val="85000"/>
              </a:lnSpc>
              <a:spcBef>
                <a:spcPct val="20000"/>
              </a:spcBef>
              <a:buNone/>
              <a:tabLst>
                <a:tab pos="688975" algn="l"/>
                <a:tab pos="1027113" algn="l"/>
                <a:tab pos="4346575" algn="l"/>
              </a:tabLst>
            </a:pPr>
            <a:endParaRPr lang="en-US" altLang="ko-KR" sz="2000" b="1" dirty="0">
              <a:solidFill>
                <a:schemeClr val="accent2"/>
              </a:solidFill>
              <a:latin typeface="Courier New" panose="02070309020205020404" pitchFamily="49" charset="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What if we erase the condition check in Reader exit?</a:t>
            </a:r>
          </a:p>
          <a:p>
            <a:pPr>
              <a:lnSpc>
                <a:spcPct val="85000"/>
              </a:lnSpc>
              <a:spcBef>
                <a:spcPct val="20000"/>
              </a:spcBef>
              <a:buNone/>
              <a:tabLst>
                <a:tab pos="688975" algn="l"/>
                <a:tab pos="1027113" algn="l"/>
                <a:tab pos="4346575" algn="l"/>
              </a:tabLst>
            </a:pPr>
            <a:r>
              <a:rPr lang="en-US" altLang="ko-KR" dirty="0">
                <a:ea typeface="굴림" panose="020B0600000101010101" pitchFamily="34" charset="-127"/>
              </a:rPr>
              <a:t>	</a:t>
            </a:r>
            <a:r>
              <a:rPr lang="en-US" altLang="ko-KR" sz="2000" dirty="0">
                <a:latin typeface="Courier New" panose="02070309020205020404" pitchFamily="49" charset="0"/>
                <a:ea typeface="굴림" panose="020B0600000101010101" pitchFamily="34" charset="-127"/>
              </a:rPr>
              <a:t>	</a:t>
            </a:r>
            <a:r>
              <a:rPr lang="en-US" altLang="ko-KR" sz="2000" b="1" dirty="0">
                <a:latin typeface="Courier New" panose="02070309020205020404" pitchFamily="49" charset="0"/>
                <a:ea typeface="굴림" panose="020B0600000101010101" pitchFamily="34" charset="-127"/>
              </a:rPr>
              <a:t>AR--;	</a:t>
            </a:r>
            <a:r>
              <a:rPr lang="en-US" altLang="ko-KR" sz="2000" b="1" dirty="0">
                <a:solidFill>
                  <a:schemeClr val="accent2"/>
                </a:solidFill>
                <a:latin typeface="Courier New" panose="02070309020205020404" pitchFamily="49" charset="0"/>
                <a:ea typeface="굴림" panose="020B0600000101010101" pitchFamily="34" charset="-127"/>
              </a:rPr>
              <a:t>// No longer active</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if (AR == 0 &amp;&amp; WW &gt; 0)	</a:t>
            </a:r>
            <a:r>
              <a:rPr lang="en-US" altLang="ko-KR" sz="2000" b="1" dirty="0">
                <a:solidFill>
                  <a:schemeClr val="accent2"/>
                </a:solidFill>
                <a:latin typeface="Courier New" panose="02070309020205020404" pitchFamily="49" charset="0"/>
                <a:ea typeface="굴림" panose="020B0600000101010101" pitchFamily="34" charset="-127"/>
              </a:rPr>
              <a:t>// No other active readers</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r>
              <a:rPr lang="en-US" altLang="ko-KR" sz="2000" b="1" dirty="0" err="1">
                <a:latin typeface="Courier New" panose="02070309020205020404" pitchFamily="49" charset="0"/>
                <a:ea typeface="굴림" panose="020B0600000101010101" pitchFamily="34" charset="-127"/>
              </a:rPr>
              <a:t>cond_signal</a:t>
            </a:r>
            <a:r>
              <a:rPr lang="en-US" altLang="ko-KR" sz="2000" b="1" dirty="0">
                <a:latin typeface="Courier New" panose="02070309020205020404" pitchFamily="49" charset="0"/>
                <a:ea typeface="굴림" panose="020B0600000101010101" pitchFamily="34" charset="-127"/>
              </a:rPr>
              <a:t>(&amp;</a:t>
            </a:r>
            <a:r>
              <a:rPr lang="en-US" altLang="ko-KR" sz="2000" b="1" dirty="0" err="1">
                <a:latin typeface="Courier New" panose="02070309020205020404" pitchFamily="49" charset="0"/>
                <a:ea typeface="굴림" panose="020B0600000101010101" pitchFamily="34" charset="-127"/>
              </a:rPr>
              <a:t>okToWrite</a:t>
            </a:r>
            <a:r>
              <a:rPr lang="en-US" altLang="ko-KR" sz="2000" b="1" dirty="0">
                <a:latin typeface="Courier New" panose="02070309020205020404" pitchFamily="49" charset="0"/>
                <a:ea typeface="굴림" panose="020B0600000101010101" pitchFamily="34" charset="-127"/>
              </a:rPr>
              <a:t>);</a:t>
            </a:r>
            <a:r>
              <a:rPr lang="en-US" altLang="ko-KR" sz="2000" b="1" dirty="0">
                <a:solidFill>
                  <a:schemeClr val="accent2"/>
                </a:solidFill>
                <a:latin typeface="Courier New" panose="02070309020205020404" pitchFamily="49" charset="0"/>
                <a:ea typeface="굴림" panose="020B0600000101010101" pitchFamily="34" charset="-127"/>
              </a:rPr>
              <a:t>// Wake up one writer</a:t>
            </a:r>
            <a:r>
              <a:rPr lang="en-US" altLang="ko-KR" sz="2000" b="1" dirty="0">
                <a:latin typeface="Courier New" panose="02070309020205020404" pitchFamily="49" charset="0"/>
                <a:ea typeface="굴림" panose="020B0600000101010101" pitchFamily="34" charset="-127"/>
              </a:rPr>
              <a:t> </a:t>
            </a:r>
          </a:p>
          <a:p>
            <a:pPr>
              <a:lnSpc>
                <a:spcPct val="85000"/>
              </a:lnSpc>
              <a:spcBef>
                <a:spcPct val="20000"/>
              </a:spcBef>
              <a:tabLst>
                <a:tab pos="688975" algn="l"/>
                <a:tab pos="1027113" algn="l"/>
                <a:tab pos="4346575" algn="l"/>
              </a:tabLst>
            </a:pPr>
            <a:endParaRPr lang="ko-KR" altLang="en-US" sz="2200" dirty="0">
              <a:ea typeface="굴림" panose="020B0600000101010101" pitchFamily="34" charset="-127"/>
            </a:endParaRPr>
          </a:p>
        </p:txBody>
      </p:sp>
    </p:spTree>
    <p:extLst>
      <p:ext uri="{BB962C8B-B14F-4D97-AF65-F5344CB8AC3E}">
        <p14:creationId xmlns:p14="http://schemas.microsoft.com/office/powerpoint/2010/main" val="3568187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049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049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90499">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0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a:ea typeface="굴림" panose="020B0600000101010101" pitchFamily="34" charset="-127"/>
              </a:rPr>
              <a:t>Questions</a:t>
            </a:r>
          </a:p>
        </p:txBody>
      </p:sp>
      <p:sp>
        <p:nvSpPr>
          <p:cNvPr id="490499" name="Rectangle 3"/>
          <p:cNvSpPr>
            <a:spLocks noGrp="1" noChangeArrowheads="1"/>
          </p:cNvSpPr>
          <p:nvPr>
            <p:ph type="body" idx="1"/>
          </p:nvPr>
        </p:nvSpPr>
        <p:spPr>
          <a:xfrm>
            <a:off x="1752600" y="685800"/>
            <a:ext cx="8763000" cy="6019800"/>
          </a:xfrm>
        </p:spPr>
        <p:txBody>
          <a:bodyPr/>
          <a:lstStyle/>
          <a:p>
            <a:pPr marL="0" indent="0">
              <a:lnSpc>
                <a:spcPct val="85000"/>
              </a:lnSpc>
              <a:spcBef>
                <a:spcPct val="20000"/>
              </a:spcBef>
              <a:buNone/>
              <a:tabLst>
                <a:tab pos="688975" algn="l"/>
                <a:tab pos="1027113" algn="l"/>
                <a:tab pos="4346575" algn="l"/>
              </a:tabLst>
            </a:pPr>
            <a:endParaRPr lang="en-US" altLang="ko-KR" dirty="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Further, what if we turn the signal() into broadcast()</a:t>
            </a:r>
          </a:p>
          <a:p>
            <a:pPr>
              <a:lnSpc>
                <a:spcPct val="85000"/>
              </a:lnSpc>
              <a:spcBef>
                <a:spcPct val="20000"/>
              </a:spcBef>
              <a:buNone/>
              <a:tabLst>
                <a:tab pos="688975" algn="l"/>
                <a:tab pos="1027113" algn="l"/>
                <a:tab pos="4346575" algn="l"/>
              </a:tabLst>
            </a:pPr>
            <a:r>
              <a:rPr lang="en-US" altLang="ko-KR" sz="2000" dirty="0">
                <a:latin typeface="Courier New" panose="02070309020205020404" pitchFamily="49" charset="0"/>
                <a:ea typeface="굴림" panose="020B0600000101010101" pitchFamily="34" charset="-127"/>
              </a:rPr>
              <a:t>		</a:t>
            </a:r>
            <a:r>
              <a:rPr lang="en-US" altLang="ko-KR" sz="2000" b="1" dirty="0">
                <a:latin typeface="Courier New" panose="02070309020205020404" pitchFamily="49" charset="0"/>
                <a:ea typeface="굴림" panose="020B0600000101010101" pitchFamily="34" charset="-127"/>
              </a:rPr>
              <a:t>AR--;	</a:t>
            </a:r>
            <a:r>
              <a:rPr lang="en-US" altLang="ko-KR" sz="2000" b="1" dirty="0">
                <a:solidFill>
                  <a:schemeClr val="accent2"/>
                </a:solidFill>
                <a:latin typeface="Courier New" panose="02070309020205020404" pitchFamily="49" charset="0"/>
                <a:ea typeface="굴림" panose="020B0600000101010101" pitchFamily="34" charset="-127"/>
              </a:rPr>
              <a:t>// No longer active</a:t>
            </a:r>
            <a:br>
              <a:rPr lang="en-US" altLang="ko-KR" sz="2000" b="1" dirty="0">
                <a:latin typeface="Courier New" panose="02070309020205020404" pitchFamily="49" charset="0"/>
                <a:ea typeface="굴림" panose="020B0600000101010101" pitchFamily="34" charset="-127"/>
              </a:rPr>
            </a:br>
            <a:r>
              <a:rPr lang="en-US" altLang="ko-KR" sz="2000" b="1" dirty="0">
                <a:latin typeface="Courier New" panose="02070309020205020404" pitchFamily="49" charset="0"/>
                <a:ea typeface="굴림" panose="020B0600000101010101" pitchFamily="34" charset="-127"/>
              </a:rPr>
              <a:t>	</a:t>
            </a:r>
            <a:r>
              <a:rPr lang="en-US" altLang="ko-KR" sz="2000" b="1" dirty="0" err="1">
                <a:latin typeface="Courier New" panose="02070309020205020404" pitchFamily="49" charset="0"/>
                <a:ea typeface="굴림" panose="020B0600000101010101" pitchFamily="34" charset="-127"/>
              </a:rPr>
              <a:t>cond_broadcast</a:t>
            </a:r>
            <a:r>
              <a:rPr lang="en-US" altLang="ko-KR" sz="2000" b="1" dirty="0">
                <a:latin typeface="Courier New" panose="02070309020205020404" pitchFamily="49" charset="0"/>
                <a:ea typeface="굴림" panose="020B0600000101010101" pitchFamily="34" charset="-127"/>
              </a:rPr>
              <a:t>(&amp;</a:t>
            </a:r>
            <a:r>
              <a:rPr lang="en-US" altLang="ko-KR" sz="2000" b="1" dirty="0" err="1">
                <a:latin typeface="Courier New" panose="02070309020205020404" pitchFamily="49" charset="0"/>
                <a:ea typeface="굴림" panose="020B0600000101010101" pitchFamily="34" charset="-127"/>
              </a:rPr>
              <a:t>okToWrite</a:t>
            </a:r>
            <a:r>
              <a:rPr lang="en-US" altLang="ko-KR" sz="2000" b="1" dirty="0">
                <a:latin typeface="Courier New" panose="02070309020205020404" pitchFamily="49" charset="0"/>
                <a:ea typeface="굴림" panose="020B0600000101010101" pitchFamily="34" charset="-127"/>
              </a:rPr>
              <a:t>); </a:t>
            </a:r>
            <a:r>
              <a:rPr lang="en-US" altLang="ko-KR" sz="2000" b="1" dirty="0">
                <a:solidFill>
                  <a:schemeClr val="accent2"/>
                </a:solidFill>
                <a:latin typeface="Courier New" panose="02070309020205020404" pitchFamily="49" charset="0"/>
                <a:ea typeface="굴림" panose="020B0600000101010101" pitchFamily="34" charset="-127"/>
              </a:rPr>
              <a:t>// Wake up sleepers</a:t>
            </a:r>
            <a:r>
              <a:rPr lang="en-US" altLang="ko-KR" sz="2000" b="1" dirty="0">
                <a:latin typeface="Courier New" panose="02070309020205020404" pitchFamily="49" charset="0"/>
                <a:ea typeface="굴림" panose="020B0600000101010101" pitchFamily="34" charset="-127"/>
              </a:rPr>
              <a:t> </a:t>
            </a:r>
          </a:p>
          <a:p>
            <a:pPr>
              <a:lnSpc>
                <a:spcPct val="85000"/>
              </a:lnSpc>
              <a:spcBef>
                <a:spcPct val="20000"/>
              </a:spcBef>
              <a:buNone/>
              <a:tabLst>
                <a:tab pos="688975" algn="l"/>
                <a:tab pos="1027113" algn="l"/>
                <a:tab pos="4346575" algn="l"/>
              </a:tabLst>
            </a:pPr>
            <a:endParaRPr lang="en-US" altLang="ko-KR" sz="2000" b="1" dirty="0">
              <a:latin typeface="Courier New" panose="02070309020205020404" pitchFamily="49" charset="0"/>
              <a:ea typeface="굴림" panose="020B0600000101010101" pitchFamily="34" charset="-127"/>
            </a:endParaRPr>
          </a:p>
          <a:p>
            <a:pPr>
              <a:lnSpc>
                <a:spcPct val="85000"/>
              </a:lnSpc>
              <a:spcBef>
                <a:spcPct val="20000"/>
              </a:spcBef>
              <a:buNone/>
              <a:tabLst>
                <a:tab pos="688975" algn="l"/>
                <a:tab pos="1027113" algn="l"/>
                <a:tab pos="4346575" algn="l"/>
              </a:tabLst>
            </a:pPr>
            <a:endParaRPr lang="en-US" altLang="ko-KR" sz="2000" b="1" dirty="0">
              <a:latin typeface="Courier New" panose="02070309020205020404" pitchFamily="49" charset="0"/>
              <a:ea typeface="굴림" panose="020B0600000101010101" pitchFamily="34" charset="-127"/>
            </a:endParaRPr>
          </a:p>
          <a:p>
            <a:pPr marL="0" indent="0">
              <a:lnSpc>
                <a:spcPct val="85000"/>
              </a:lnSpc>
              <a:spcBef>
                <a:spcPct val="20000"/>
              </a:spcBef>
              <a:buNone/>
              <a:tabLst>
                <a:tab pos="688975" algn="l"/>
                <a:tab pos="1027113" algn="l"/>
                <a:tab pos="4346575" algn="l"/>
              </a:tabLst>
            </a:pPr>
            <a:r>
              <a:rPr lang="en-US" altLang="ko-KR" dirty="0">
                <a:ea typeface="굴림" panose="020B0600000101010101" pitchFamily="34" charset="-127"/>
              </a:rPr>
              <a:t>Finally, what if we use only one condition variable (call it “</a:t>
            </a:r>
            <a:r>
              <a:rPr lang="en-US" altLang="ko-KR" b="1" dirty="0" err="1">
                <a:latin typeface="Courier New" panose="02070309020205020404" pitchFamily="49" charset="0"/>
                <a:ea typeface="굴림" panose="020B0600000101010101" pitchFamily="34" charset="-127"/>
              </a:rPr>
              <a:t>okContinue</a:t>
            </a:r>
            <a:r>
              <a:rPr lang="en-US" altLang="ko-KR" dirty="0">
                <a:ea typeface="굴림" panose="020B0600000101010101" pitchFamily="34" charset="-127"/>
              </a:rPr>
              <a:t>”) instead of two separate ones?</a:t>
            </a:r>
            <a:endParaRPr lang="en-US" altLang="ko-KR" sz="2000" dirty="0">
              <a:latin typeface="Courier New" panose="02070309020205020404" pitchFamily="49" charset="0"/>
              <a:ea typeface="굴림" panose="020B0600000101010101" pitchFamily="34" charset="-127"/>
            </a:endParaRPr>
          </a:p>
          <a:p>
            <a:pPr lvl="1">
              <a:lnSpc>
                <a:spcPct val="85000"/>
              </a:lnSpc>
              <a:spcBef>
                <a:spcPct val="20000"/>
              </a:spcBef>
              <a:tabLst>
                <a:tab pos="688975" algn="l"/>
                <a:tab pos="1027113" algn="l"/>
                <a:tab pos="4346575" algn="l"/>
              </a:tabLst>
            </a:pPr>
            <a:r>
              <a:rPr lang="en-US" altLang="ko-KR" dirty="0">
                <a:ea typeface="굴림" panose="020B0600000101010101" pitchFamily="34" charset="-127"/>
              </a:rPr>
              <a:t>Both readers and writers sleep on this variable</a:t>
            </a:r>
          </a:p>
          <a:p>
            <a:pPr lvl="1">
              <a:lnSpc>
                <a:spcPct val="85000"/>
              </a:lnSpc>
              <a:spcBef>
                <a:spcPct val="20000"/>
              </a:spcBef>
              <a:tabLst>
                <a:tab pos="688975" algn="l"/>
                <a:tab pos="1027113" algn="l"/>
                <a:tab pos="4346575" algn="l"/>
              </a:tabLst>
            </a:pPr>
            <a:r>
              <a:rPr lang="en-US" altLang="ko-KR" dirty="0">
                <a:ea typeface="굴림" panose="020B0600000101010101" pitchFamily="34" charset="-127"/>
              </a:rPr>
              <a:t>Must use broadcast() instead of signal()</a:t>
            </a:r>
          </a:p>
          <a:p>
            <a:pPr>
              <a:lnSpc>
                <a:spcPct val="85000"/>
              </a:lnSpc>
              <a:spcBef>
                <a:spcPct val="20000"/>
              </a:spcBef>
              <a:tabLst>
                <a:tab pos="688975" algn="l"/>
                <a:tab pos="1027113" algn="l"/>
                <a:tab pos="4346575" algn="l"/>
              </a:tabLst>
            </a:pPr>
            <a:endParaRPr lang="ko-KR" altLang="en-US" sz="2200" dirty="0">
              <a:ea typeface="굴림" panose="020B0600000101010101" pitchFamily="34" charset="-127"/>
            </a:endParaRPr>
          </a:p>
        </p:txBody>
      </p:sp>
    </p:spTree>
    <p:extLst>
      <p:ext uri="{BB962C8B-B14F-4D97-AF65-F5344CB8AC3E}">
        <p14:creationId xmlns:p14="http://schemas.microsoft.com/office/powerpoint/2010/main" val="24861334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049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0499">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9049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049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04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9" grpId="0" uiExpand="1" build="p"/>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5" name="Rectangle 2"/>
          <p:cNvSpPr>
            <a:spLocks noGrp="1" noChangeArrowheads="1"/>
          </p:cNvSpPr>
          <p:nvPr>
            <p:ph type="title"/>
          </p:nvPr>
        </p:nvSpPr>
        <p:spPr/>
        <p:txBody>
          <a:bodyPr/>
          <a:lstStyle/>
          <a:p>
            <a:r>
              <a:rPr lang="en-US" altLang="ko-KR" dirty="0">
                <a:ea typeface="굴림" charset="0"/>
                <a:cs typeface="굴림" charset="0"/>
              </a:rPr>
              <a:t>Code for a Reader</a:t>
            </a:r>
          </a:p>
        </p:txBody>
      </p:sp>
      <p:sp>
        <p:nvSpPr>
          <p:cNvPr id="483331" name="Rectangle 3"/>
          <p:cNvSpPr>
            <a:spLocks noGrp="1" noChangeArrowheads="1"/>
          </p:cNvSpPr>
          <p:nvPr>
            <p:ph type="body" idx="1"/>
          </p:nvPr>
        </p:nvSpPr>
        <p:spPr>
          <a:xfrm>
            <a:off x="1676400" y="762000"/>
            <a:ext cx="8991600" cy="5791200"/>
          </a:xfrm>
        </p:spPr>
        <p:txBody>
          <a:bodyPr>
            <a:normAutofit/>
          </a:bodyPr>
          <a:lstStyle/>
          <a:p>
            <a:pPr>
              <a:buNone/>
              <a:tabLst>
                <a:tab pos="576263" algn="l"/>
                <a:tab pos="914400" algn="l"/>
                <a:tab pos="1252538" algn="l"/>
                <a:tab pos="1603375" algn="l"/>
                <a:tab pos="4233863"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Reader()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while ((AW + WW) &gt; 0) {	</a:t>
            </a:r>
            <a:r>
              <a:rPr lang="en-US" altLang="ko-KR" sz="2000" b="1" dirty="0">
                <a:solidFill>
                  <a:schemeClr val="accent2"/>
                </a:solidFill>
                <a:latin typeface="Courier New" charset="0"/>
                <a:ea typeface="굴림" charset="0"/>
                <a:cs typeface="굴림" charset="0"/>
              </a:rPr>
              <a:t>// Is it safe to read?</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Writers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,&amp;lock);</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WR--;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read-only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ReadOnly</a:t>
            </a:r>
            <a:r>
              <a:rPr lang="en-US" altLang="ko-KR" sz="2000" b="1" dirty="0">
                <a:solidFill>
                  <a:schemeClr val="hlink"/>
                </a:solidFill>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AR--;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(AR == 0 &amp;&amp; WW &gt; 0)	</a:t>
            </a:r>
            <a:r>
              <a:rPr lang="en-US" altLang="ko-KR" sz="2000" b="1" dirty="0">
                <a:solidFill>
                  <a:schemeClr val="accent2"/>
                </a:solidFill>
                <a:latin typeface="Courier New" charset="0"/>
                <a:ea typeface="굴림" charset="0"/>
                <a:cs typeface="굴림" charset="0"/>
              </a:rPr>
              <a:t>// No other active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a:t>
            </a:r>
            <a:endParaRPr lang="en-US" altLang="ko-KR" b="1" dirty="0">
              <a:latin typeface="Helvetica" charset="0"/>
              <a:ea typeface="굴림" charset="0"/>
              <a:cs typeface="굴림" charset="0"/>
            </a:endParaRPr>
          </a:p>
        </p:txBody>
      </p:sp>
    </p:spTree>
    <p:extLst>
      <p:ext uri="{BB962C8B-B14F-4D97-AF65-F5344CB8AC3E}">
        <p14:creationId xmlns:p14="http://schemas.microsoft.com/office/powerpoint/2010/main" val="133768663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4355" name="Rectangle 3"/>
          <p:cNvSpPr>
            <a:spLocks noGrp="1" noChangeArrowheads="1"/>
          </p:cNvSpPr>
          <p:nvPr>
            <p:ph type="body" idx="1"/>
          </p:nvPr>
        </p:nvSpPr>
        <p:spPr>
          <a:xfrm>
            <a:off x="1600200" y="685800"/>
            <a:ext cx="8915400" cy="5943600"/>
          </a:xfrm>
        </p:spPr>
        <p:txBody>
          <a:bodyPr>
            <a:normAutofit/>
          </a:bodyPr>
          <a:lstStyle/>
          <a:p>
            <a:pPr>
              <a:lnSpc>
                <a:spcPct val="80000"/>
              </a:lnSpc>
              <a:buNone/>
              <a:tabLst>
                <a:tab pos="576263" algn="l"/>
                <a:tab pos="914400" algn="l"/>
                <a:tab pos="1252538" algn="l"/>
                <a:tab pos="1603375" algn="l"/>
                <a:tab pos="4171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Writer()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First check self into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while ((AW + AR) &gt; 0) {	</a:t>
            </a:r>
            <a:r>
              <a:rPr lang="en-US" altLang="ko-KR" sz="2000" b="1" dirty="0">
                <a:solidFill>
                  <a:schemeClr val="accent2"/>
                </a:solidFill>
                <a:latin typeface="Courier New" charset="0"/>
                <a:ea typeface="굴림" charset="0"/>
                <a:cs typeface="굴림" charset="0"/>
              </a:rPr>
              <a:t>// Is it safe to write?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Active users exist</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cond_wait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,&amp;lock);	</a:t>
            </a:r>
            <a:r>
              <a:rPr lang="en-US" altLang="ko-KR" sz="2000" b="1" dirty="0">
                <a:solidFill>
                  <a:schemeClr val="accent2"/>
                </a:solidFill>
                <a:latin typeface="Courier New" charset="0"/>
                <a:ea typeface="굴림" charset="0"/>
                <a:cs typeface="굴림" charset="0"/>
              </a:rPr>
              <a:t>// Sleep on </a:t>
            </a:r>
            <a:r>
              <a:rPr lang="en-US" altLang="ko-KR" sz="2000" b="1" dirty="0" err="1">
                <a:solidFill>
                  <a:schemeClr val="accent2"/>
                </a:solidFill>
                <a:latin typeface="Courier New" charset="0"/>
                <a:ea typeface="굴림" charset="0"/>
                <a:cs typeface="굴림" charset="0"/>
              </a:rPr>
              <a:t>cond</a:t>
            </a:r>
            <a:r>
              <a:rPr lang="en-US" altLang="ko-KR" sz="2000" b="1" dirty="0">
                <a:solidFill>
                  <a:schemeClr val="accent2"/>
                </a:solidFill>
                <a:latin typeface="Courier New" charset="0"/>
                <a:ea typeface="굴림" charset="0"/>
                <a:cs typeface="굴림" charset="0"/>
              </a:rPr>
              <a:t> </a:t>
            </a:r>
            <a:r>
              <a:rPr lang="en-US" altLang="ko-KR" sz="2000" b="1" dirty="0" err="1">
                <a:solidFill>
                  <a:schemeClr val="accent2"/>
                </a:solidFill>
                <a:latin typeface="Courier New" charset="0"/>
                <a:ea typeface="굴림" charset="0"/>
                <a:cs typeface="굴림" charset="0"/>
              </a:rPr>
              <a:t>var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WW--;	</a:t>
            </a:r>
            <a:r>
              <a:rPr lang="en-US" altLang="ko-KR" sz="2000" b="1" dirty="0">
                <a:solidFill>
                  <a:schemeClr val="accent2"/>
                </a:solidFill>
                <a:latin typeface="Courier New" charset="0"/>
                <a:ea typeface="굴림" charset="0"/>
                <a:cs typeface="굴림" charset="0"/>
              </a:rPr>
              <a:t>// No longer waiting</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Now we are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a:t>
            </a:r>
            <a:r>
              <a:rPr lang="en-US" altLang="ko-KR" sz="2000" b="1" dirty="0">
                <a:solidFill>
                  <a:schemeClr val="hlink"/>
                </a:solidFill>
                <a:latin typeface="Courier New" charset="0"/>
                <a:ea typeface="굴림" charset="0"/>
                <a:cs typeface="굴림" charset="0"/>
              </a:rPr>
              <a:t>	// Perform actual read/write access</a:t>
            </a:r>
            <a:br>
              <a:rPr lang="en-US" altLang="ko-KR" sz="2000" b="1" dirty="0">
                <a:solidFill>
                  <a:schemeClr val="hlink"/>
                </a:solidFill>
                <a:latin typeface="Courier New" charset="0"/>
                <a:ea typeface="굴림" charset="0"/>
                <a:cs typeface="굴림" charset="0"/>
              </a:rPr>
            </a:br>
            <a:r>
              <a:rPr lang="en-US" altLang="ko-KR" sz="2000" b="1" dirty="0">
                <a:solidFill>
                  <a:schemeClr val="hlink"/>
                </a:solidFill>
                <a:latin typeface="Courier New" charset="0"/>
                <a:ea typeface="굴림" charset="0"/>
                <a:cs typeface="굴림" charset="0"/>
              </a:rPr>
              <a:t>	</a:t>
            </a:r>
            <a:r>
              <a:rPr lang="en-US" altLang="ko-KR" sz="2000" b="1" dirty="0" err="1">
                <a:solidFill>
                  <a:schemeClr val="hlink"/>
                </a:solidFill>
                <a:latin typeface="Courier New" charset="0"/>
                <a:ea typeface="굴림" charset="0"/>
                <a:cs typeface="굴림" charset="0"/>
              </a:rPr>
              <a:t>AccessDatabase</a:t>
            </a:r>
            <a:r>
              <a:rPr lang="en-US" altLang="ko-KR" sz="2000" b="1" dirty="0">
                <a:solidFill>
                  <a:schemeClr val="hlink"/>
                </a:solidFill>
                <a:latin typeface="Courier New" charset="0"/>
                <a:ea typeface="굴림" charset="0"/>
                <a:cs typeface="굴림" charset="0"/>
              </a:rPr>
              <a:t>(</a:t>
            </a:r>
            <a:r>
              <a:rPr lang="en-US" altLang="ko-KR" sz="2000" b="1" dirty="0" err="1">
                <a:solidFill>
                  <a:schemeClr val="hlink"/>
                </a:solidFill>
                <a:latin typeface="Courier New" charset="0"/>
                <a:ea typeface="굴림" charset="0"/>
                <a:cs typeface="굴림" charset="0"/>
              </a:rPr>
              <a:t>ReadWrite</a:t>
            </a:r>
            <a:r>
              <a:rPr lang="en-US" altLang="ko-KR" sz="2000" b="1" dirty="0">
                <a:solidFill>
                  <a:schemeClr val="hlink"/>
                </a:solidFill>
                <a:latin typeface="Courier New" charset="0"/>
                <a:ea typeface="굴림" charset="0"/>
                <a:cs typeface="굴림" charset="0"/>
              </a:rPr>
              <a:t>);</a:t>
            </a:r>
          </a:p>
          <a:p>
            <a:pPr>
              <a:lnSpc>
                <a:spcPct val="80000"/>
              </a:lnSpc>
              <a:buNone/>
              <a:tabLst>
                <a:tab pos="576263" algn="l"/>
                <a:tab pos="914400" algn="l"/>
                <a:tab pos="1252538" algn="l"/>
                <a:tab pos="1603375" algn="l"/>
                <a:tab pos="4171950" algn="l"/>
              </a:tabLst>
            </a:pPr>
            <a:r>
              <a:rPr lang="en-US" altLang="ko-KR" sz="2000" b="1" dirty="0">
                <a:latin typeface="Courier New" charset="0"/>
                <a:ea typeface="굴림" charset="0"/>
                <a:cs typeface="굴림" charset="0"/>
              </a:rPr>
              <a:t>		// Now, check out of system</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acquire(&amp;lock);</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AW--;		</a:t>
            </a:r>
            <a:r>
              <a:rPr lang="en-US" altLang="ko-KR" sz="2000" b="1" dirty="0">
                <a:solidFill>
                  <a:schemeClr val="accent2"/>
                </a:solidFill>
                <a:latin typeface="Courier New" charset="0"/>
                <a:ea typeface="굴림" charset="0"/>
                <a:cs typeface="굴림" charset="0"/>
              </a:rPr>
              <a:t>// No longer active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if (WW &gt; 0){	</a:t>
            </a:r>
            <a:r>
              <a:rPr lang="en-US" altLang="ko-KR" sz="2000" b="1" dirty="0">
                <a:solidFill>
                  <a:schemeClr val="accent2"/>
                </a:solidFill>
                <a:latin typeface="Courier New" charset="0"/>
                <a:ea typeface="굴림" charset="0"/>
                <a:cs typeface="굴림" charset="0"/>
              </a:rPr>
              <a:t>// Give priority to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cond_signal</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okToWrite</a:t>
            </a:r>
            <a:r>
              <a:rPr lang="en-US" altLang="ko-KR" sz="2000" b="1" dirty="0">
                <a:latin typeface="Courier New" charset="0"/>
                <a:ea typeface="굴림" charset="0"/>
                <a:cs typeface="굴림" charset="0"/>
              </a:rPr>
              <a:t>);</a:t>
            </a:r>
            <a:r>
              <a:rPr lang="en-US" altLang="ko-KR" sz="2000" b="1" dirty="0">
                <a:solidFill>
                  <a:schemeClr val="accent2"/>
                </a:solidFill>
                <a:latin typeface="Courier New" charset="0"/>
                <a:ea typeface="굴림" charset="0"/>
                <a:cs typeface="굴림" charset="0"/>
              </a:rPr>
              <a:t>// Wake up one writer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else if (WR &gt; 0) {	</a:t>
            </a:r>
            <a:r>
              <a:rPr lang="en-US" altLang="ko-KR" sz="2000" b="1" dirty="0">
                <a:solidFill>
                  <a:schemeClr val="accent2"/>
                </a:solidFill>
                <a:latin typeface="Courier New" charset="0"/>
                <a:ea typeface="굴림" charset="0"/>
                <a:cs typeface="굴림" charset="0"/>
              </a:rPr>
              <a:t>// Otherwise, wake reader</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t>
            </a:r>
            <a:r>
              <a:rPr lang="en-US" altLang="ko-KR" sz="2000" b="1" dirty="0" err="1">
                <a:latin typeface="Courier New" charset="0"/>
                <a:ea typeface="굴림" charset="0"/>
                <a:cs typeface="굴림" charset="0"/>
              </a:rPr>
              <a:t>cond_broadcast</a:t>
            </a:r>
            <a:r>
              <a:rPr lang="en-US" altLang="ko-KR" sz="2000" b="1" dirty="0">
                <a:latin typeface="Courier New" charset="0"/>
                <a:ea typeface="굴림" charset="0"/>
                <a:cs typeface="굴림" charset="0"/>
              </a:rPr>
              <a:t>(&amp;</a:t>
            </a:r>
            <a:r>
              <a:rPr lang="en-US" altLang="ko-KR" sz="2000" b="1" dirty="0" err="1">
                <a:latin typeface="Courier New" charset="0"/>
                <a:ea typeface="굴림" charset="0"/>
                <a:cs typeface="굴림" charset="0"/>
              </a:rPr>
              <a:t>okToRead</a:t>
            </a:r>
            <a:r>
              <a:rPr lang="en-US" altLang="ko-KR" sz="2000" b="1" dirty="0">
                <a:latin typeface="Courier New" charset="0"/>
                <a:ea typeface="굴림" charset="0"/>
                <a:cs typeface="굴림" charset="0"/>
              </a:rPr>
              <a:t>); </a:t>
            </a:r>
            <a:r>
              <a:rPr lang="en-US" altLang="ko-KR" sz="2000" b="1" dirty="0">
                <a:solidFill>
                  <a:schemeClr val="accent2"/>
                </a:solidFill>
                <a:latin typeface="Courier New" charset="0"/>
                <a:ea typeface="굴림" charset="0"/>
                <a:cs typeface="굴림" charset="0"/>
              </a:rPr>
              <a:t>// Wake all readers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	</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release(&amp;lock);</a:t>
            </a:r>
            <a:br>
              <a:rPr lang="en-US" altLang="ko-KR" sz="2000" b="1" dirty="0">
                <a:latin typeface="Courier New" charset="0"/>
                <a:ea typeface="굴림" charset="0"/>
                <a:cs typeface="굴림" charset="0"/>
              </a:rPr>
            </a:br>
            <a:r>
              <a:rPr lang="en-US" altLang="ko-KR" sz="2000" dirty="0">
                <a:latin typeface="Courier New" charset="0"/>
                <a:ea typeface="굴림" charset="0"/>
                <a:cs typeface="굴림" charset="0"/>
              </a:rPr>
              <a:t>}</a:t>
            </a:r>
            <a:endParaRPr lang="en-US" altLang="ko-KR" dirty="0">
              <a:latin typeface="Helvetica" charset="0"/>
              <a:ea typeface="굴림" charset="0"/>
              <a:cs typeface="굴림" charset="0"/>
            </a:endParaRPr>
          </a:p>
          <a:p>
            <a:pPr>
              <a:lnSpc>
                <a:spcPct val="80000"/>
              </a:lnSpc>
              <a:tabLst>
                <a:tab pos="576263" algn="l"/>
                <a:tab pos="914400" algn="l"/>
                <a:tab pos="1252538" algn="l"/>
                <a:tab pos="1603375" algn="l"/>
                <a:tab pos="4171950" algn="l"/>
              </a:tabLst>
            </a:pPr>
            <a:endParaRPr lang="en-US" altLang="ko-KR" dirty="0">
              <a:latin typeface="Helvetica" charset="0"/>
              <a:ea typeface="굴림" charset="0"/>
              <a:cs typeface="굴림" charset="0"/>
            </a:endParaRPr>
          </a:p>
        </p:txBody>
      </p:sp>
      <p:sp>
        <p:nvSpPr>
          <p:cNvPr id="54275" name="Rectangle 2"/>
          <p:cNvSpPr>
            <a:spLocks noGrp="1" noChangeArrowheads="1"/>
          </p:cNvSpPr>
          <p:nvPr>
            <p:ph type="title"/>
          </p:nvPr>
        </p:nvSpPr>
        <p:spPr/>
        <p:txBody>
          <a:bodyPr/>
          <a:lstStyle/>
          <a:p>
            <a:r>
              <a:rPr lang="en-US" altLang="ko-KR" dirty="0">
                <a:ea typeface="굴림" charset="0"/>
                <a:cs typeface="굴림" charset="0"/>
              </a:rPr>
              <a:t>Code for a Writer</a:t>
            </a:r>
          </a:p>
        </p:txBody>
      </p:sp>
    </p:spTree>
    <p:extLst>
      <p:ext uri="{BB962C8B-B14F-4D97-AF65-F5344CB8AC3E}">
        <p14:creationId xmlns:p14="http://schemas.microsoft.com/office/powerpoint/2010/main" val="322571752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2E023FBB-CFC4-B792-09E4-196D9EEC3347}"/>
            </a:ext>
          </a:extLst>
        </p:cNvPr>
        <p:cNvGrpSpPr/>
        <p:nvPr/>
      </p:nvGrpSpPr>
      <p:grpSpPr>
        <a:xfrm>
          <a:off x="0" y="0"/>
          <a:ext cx="0" cy="0"/>
          <a:chOff x="0" y="0"/>
          <a:chExt cx="0" cy="0"/>
        </a:xfrm>
      </p:grpSpPr>
      <p:sp>
        <p:nvSpPr>
          <p:cNvPr id="56322" name="Rectangle 2">
            <a:extLst>
              <a:ext uri="{FF2B5EF4-FFF2-40B4-BE49-F238E27FC236}">
                <a16:creationId xmlns:a16="http://schemas.microsoft.com/office/drawing/2014/main" id="{164519A9-81AF-9889-F587-48D08774FE6A}"/>
              </a:ext>
            </a:extLst>
          </p:cNvPr>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Mesa Monitor Conclusion</a:t>
            </a:r>
          </a:p>
        </p:txBody>
      </p:sp>
      <p:sp>
        <p:nvSpPr>
          <p:cNvPr id="501763" name="Rectangle 3">
            <a:extLst>
              <a:ext uri="{FF2B5EF4-FFF2-40B4-BE49-F238E27FC236}">
                <a16:creationId xmlns:a16="http://schemas.microsoft.com/office/drawing/2014/main" id="{CA693250-0875-ED28-EDA8-919BC8666F42}"/>
              </a:ext>
            </a:extLst>
          </p:cNvPr>
          <p:cNvSpPr>
            <a:spLocks noGrp="1" noChangeArrowheads="1"/>
          </p:cNvSpPr>
          <p:nvPr>
            <p:ph type="body" idx="1"/>
          </p:nvPr>
        </p:nvSpPr>
        <p:spPr>
          <a:xfrm>
            <a:off x="1524000" y="762000"/>
            <a:ext cx="9296400" cy="5791200"/>
          </a:xfrm>
        </p:spPr>
        <p:txBody>
          <a:bodyPr/>
          <a:lstStyle/>
          <a:p>
            <a:pPr marL="0" indent="0">
              <a:lnSpc>
                <a:spcPct val="80000"/>
              </a:lnSpc>
              <a:buNone/>
            </a:pPr>
            <a:r>
              <a:rPr lang="en-US" altLang="ko-KR" dirty="0">
                <a:ea typeface="굴림" panose="020B0600000101010101" pitchFamily="34" charset="-127"/>
              </a:rPr>
              <a:t>Monitors represent the synchronization logic of the program</a:t>
            </a:r>
          </a:p>
          <a:p>
            <a:pPr lvl="1">
              <a:lnSpc>
                <a:spcPct val="80000"/>
              </a:lnSpc>
            </a:pPr>
            <a:r>
              <a:rPr lang="en-US" altLang="ko-KR" dirty="0">
                <a:ea typeface="굴림" panose="020B0600000101010101" pitchFamily="34" charset="-127"/>
              </a:rPr>
              <a:t>Wait if necessary</a:t>
            </a:r>
          </a:p>
          <a:p>
            <a:pPr lvl="1">
              <a:lnSpc>
                <a:spcPct val="80000"/>
              </a:lnSpc>
            </a:pPr>
            <a:r>
              <a:rPr lang="en-US" altLang="ko-KR" dirty="0">
                <a:ea typeface="굴림" panose="020B0600000101010101" pitchFamily="34" charset="-127"/>
              </a:rPr>
              <a:t>Signal when change something so any waiting threads can proceed</a:t>
            </a:r>
          </a:p>
          <a:p>
            <a:pPr lvl="1">
              <a:lnSpc>
                <a:spcPct val="80000"/>
              </a:lnSpc>
              <a:buFontTx/>
              <a:buNone/>
            </a:pPr>
            <a:endParaRPr lang="en-US" altLang="ko-KR" sz="2000" dirty="0">
              <a:latin typeface="Courier New" panose="02070309020205020404" pitchFamily="49" charset="0"/>
              <a:ea typeface="굴림" panose="020B0600000101010101" pitchFamily="34" charset="-127"/>
            </a:endParaRPr>
          </a:p>
          <a:p>
            <a:pPr lvl="1">
              <a:lnSpc>
                <a:spcPct val="80000"/>
              </a:lnSpc>
              <a:buFontTx/>
              <a:buNone/>
            </a:pPr>
            <a:r>
              <a:rPr lang="en-US" altLang="ko-KR" sz="2000" dirty="0">
                <a:latin typeface="Courier New" panose="020703090202050204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lock</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while (need to wait)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condvar.wait</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do something so no need to wait</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lock</a:t>
            </a:r>
            <a:br>
              <a:rPr lang="en-US" altLang="ko-KR" sz="2000" dirty="0">
                <a:latin typeface="Consolas" panose="020B0609020204030204" pitchFamily="49" charset="0"/>
                <a:ea typeface="굴림" panose="020B0600000101010101" pitchFamily="34" charset="-127"/>
              </a:rPr>
            </a:br>
            <a:endParaRPr lang="en-US" altLang="ko-KR" sz="2000" dirty="0">
              <a:latin typeface="Consolas" panose="020B0609020204030204" pitchFamily="49" charset="0"/>
              <a:ea typeface="굴림" panose="020B0600000101010101" pitchFamily="34" charset="-127"/>
            </a:endParaRPr>
          </a:p>
          <a:p>
            <a:pPr lvl="1">
              <a:lnSpc>
                <a:spcPct val="80000"/>
              </a:lnSpc>
              <a:buFontTx/>
              <a:buNone/>
            </a:pP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condvar.signal</a:t>
            </a:r>
            <a:r>
              <a:rPr lang="en-US" altLang="ko-KR" sz="2000" dirty="0">
                <a:latin typeface="Consolas" panose="020B0609020204030204" pitchFamily="49" charset="0"/>
                <a:ea typeface="굴림" panose="020B0600000101010101" pitchFamily="34" charset="-127"/>
              </a:rPr>
              <a:t>();</a:t>
            </a:r>
          </a:p>
          <a:p>
            <a:pPr lvl="1">
              <a:lnSpc>
                <a:spcPct val="80000"/>
              </a:lnSpc>
              <a:buFontTx/>
              <a:buNone/>
            </a:pP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p>
        </p:txBody>
      </p:sp>
      <p:grpSp>
        <p:nvGrpSpPr>
          <p:cNvPr id="501764" name="Group 4">
            <a:extLst>
              <a:ext uri="{FF2B5EF4-FFF2-40B4-BE49-F238E27FC236}">
                <a16:creationId xmlns:a16="http://schemas.microsoft.com/office/drawing/2014/main" id="{549DC984-1E74-9AED-16F8-926BA6EFFF47}"/>
              </a:ext>
            </a:extLst>
          </p:cNvPr>
          <p:cNvGrpSpPr>
            <a:grpSpLocks/>
          </p:cNvGrpSpPr>
          <p:nvPr/>
        </p:nvGrpSpPr>
        <p:grpSpPr bwMode="auto">
          <a:xfrm>
            <a:off x="5791200" y="2438400"/>
            <a:ext cx="2789238" cy="3084518"/>
            <a:chOff x="2880" y="1728"/>
            <a:chExt cx="1757" cy="1943"/>
          </a:xfrm>
        </p:grpSpPr>
        <p:sp>
          <p:nvSpPr>
            <p:cNvPr id="56325" name="AutoShape 5">
              <a:extLst>
                <a:ext uri="{FF2B5EF4-FFF2-40B4-BE49-F238E27FC236}">
                  <a16:creationId xmlns:a16="http://schemas.microsoft.com/office/drawing/2014/main" id="{5219E87F-0CBD-C687-1340-98A986F2094B}"/>
                </a:ext>
              </a:extLst>
            </p:cNvPr>
            <p:cNvSpPr>
              <a:spLocks/>
            </p:cNvSpPr>
            <p:nvPr/>
          </p:nvSpPr>
          <p:spPr bwMode="auto">
            <a:xfrm>
              <a:off x="2880" y="1776"/>
              <a:ext cx="240" cy="480"/>
            </a:xfrm>
            <a:prstGeom prst="rightBrace">
              <a:avLst>
                <a:gd name="adj1" fmla="val 16667"/>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6" name="AutoShape 6">
              <a:extLst>
                <a:ext uri="{FF2B5EF4-FFF2-40B4-BE49-F238E27FC236}">
                  <a16:creationId xmlns:a16="http://schemas.microsoft.com/office/drawing/2014/main" id="{4E0E4D06-CD64-0BC1-D641-A70572B81CA8}"/>
                </a:ext>
              </a:extLst>
            </p:cNvPr>
            <p:cNvSpPr>
              <a:spLocks/>
            </p:cNvSpPr>
            <p:nvPr/>
          </p:nvSpPr>
          <p:spPr bwMode="auto">
            <a:xfrm>
              <a:off x="2880" y="3264"/>
              <a:ext cx="240" cy="384"/>
            </a:xfrm>
            <a:prstGeom prst="rightBrace">
              <a:avLst>
                <a:gd name="adj1" fmla="val 13333"/>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7" name="Text Box 7">
              <a:extLst>
                <a:ext uri="{FF2B5EF4-FFF2-40B4-BE49-F238E27FC236}">
                  <a16:creationId xmlns:a16="http://schemas.microsoft.com/office/drawing/2014/main" id="{4E7B3341-BC4D-0D9F-7FEA-A7E370116B0C}"/>
                </a:ext>
              </a:extLst>
            </p:cNvPr>
            <p:cNvSpPr txBox="1">
              <a:spLocks noChangeArrowheads="1"/>
            </p:cNvSpPr>
            <p:nvPr/>
          </p:nvSpPr>
          <p:spPr bwMode="auto">
            <a:xfrm>
              <a:off x="3172" y="1728"/>
              <a:ext cx="1465" cy="58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solidFill>
                    <a:schemeClr val="hlink"/>
                  </a:solidFill>
                  <a:latin typeface="Gill Sans Light"/>
                  <a:ea typeface="굴림" panose="020B0600000101010101" pitchFamily="34" charset="-127"/>
                </a:rPr>
                <a:t>Check and/or update</a:t>
              </a:r>
              <a:br>
                <a:rPr lang="en-US" altLang="ko-KR" b="0" dirty="0">
                  <a:solidFill>
                    <a:schemeClr val="hlink"/>
                  </a:solidFill>
                  <a:latin typeface="Gill Sans Light"/>
                  <a:ea typeface="굴림" panose="020B0600000101010101" pitchFamily="34" charset="-127"/>
                </a:rPr>
              </a:br>
              <a:r>
                <a:rPr lang="en-US" altLang="ko-KR" b="0" dirty="0">
                  <a:solidFill>
                    <a:schemeClr val="hlink"/>
                  </a:solidFill>
                  <a:latin typeface="Gill Sans Light"/>
                  <a:ea typeface="굴림" panose="020B0600000101010101" pitchFamily="34" charset="-127"/>
                </a:rPr>
                <a:t>state variables</a:t>
              </a:r>
            </a:p>
            <a:p>
              <a:r>
                <a:rPr lang="en-US" altLang="ko-KR" b="0" dirty="0">
                  <a:solidFill>
                    <a:schemeClr val="hlink"/>
                  </a:solidFill>
                  <a:latin typeface="Gill Sans Light"/>
                  <a:ea typeface="굴림" panose="020B0600000101010101" pitchFamily="34" charset="-127"/>
                </a:rPr>
                <a:t>Wait if necessary</a:t>
              </a:r>
            </a:p>
          </p:txBody>
        </p:sp>
        <p:sp>
          <p:nvSpPr>
            <p:cNvPr id="56328" name="Text Box 8">
              <a:extLst>
                <a:ext uri="{FF2B5EF4-FFF2-40B4-BE49-F238E27FC236}">
                  <a16:creationId xmlns:a16="http://schemas.microsoft.com/office/drawing/2014/main" id="{8E675B73-9300-3161-BB37-49EB069B9101}"/>
                </a:ext>
              </a:extLst>
            </p:cNvPr>
            <p:cNvSpPr txBox="1">
              <a:spLocks noChangeArrowheads="1"/>
            </p:cNvSpPr>
            <p:nvPr/>
          </p:nvSpPr>
          <p:spPr bwMode="auto">
            <a:xfrm>
              <a:off x="3172" y="3264"/>
              <a:ext cx="1465"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solidFill>
                    <a:schemeClr val="hlink"/>
                  </a:solidFill>
                  <a:latin typeface="Gill Sans Light"/>
                  <a:ea typeface="굴림" panose="020B0600000101010101" pitchFamily="34" charset="-127"/>
                </a:rPr>
                <a:t>Check and/or update</a:t>
              </a:r>
            </a:p>
            <a:p>
              <a:r>
                <a:rPr lang="en-US" altLang="ko-KR" b="0" dirty="0">
                  <a:solidFill>
                    <a:schemeClr val="hlink"/>
                  </a:solidFill>
                  <a:latin typeface="Gill Sans Light"/>
                  <a:ea typeface="굴림" panose="020B0600000101010101" pitchFamily="34" charset="-127"/>
                </a:rPr>
                <a:t>state variables</a:t>
              </a:r>
            </a:p>
          </p:txBody>
        </p:sp>
      </p:grpSp>
    </p:spTree>
    <p:extLst>
      <p:ext uri="{BB962C8B-B14F-4D97-AF65-F5344CB8AC3E}">
        <p14:creationId xmlns:p14="http://schemas.microsoft.com/office/powerpoint/2010/main" val="267853371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C Language Support for Synchronization</a:t>
            </a:r>
          </a:p>
        </p:txBody>
      </p:sp>
      <p:sp>
        <p:nvSpPr>
          <p:cNvPr id="541699" name="Rectangle 3"/>
          <p:cNvSpPr>
            <a:spLocks noGrp="1" noChangeArrowheads="1"/>
          </p:cNvSpPr>
          <p:nvPr>
            <p:ph type="body" idx="1"/>
          </p:nvPr>
        </p:nvSpPr>
        <p:spPr>
          <a:xfrm>
            <a:off x="1066800" y="903288"/>
            <a:ext cx="9829800" cy="5486400"/>
          </a:xfrm>
        </p:spPr>
        <p:txBody>
          <a:bodyPr/>
          <a:lstStyle/>
          <a:p>
            <a:pPr marL="0" indent="0" algn="ctr">
              <a:lnSpc>
                <a:spcPct val="80000"/>
              </a:lnSpc>
              <a:buNone/>
              <a:tabLst>
                <a:tab pos="688975" algn="l"/>
                <a:tab pos="1027113" algn="l"/>
                <a:tab pos="1377950" algn="l"/>
              </a:tabLst>
            </a:pPr>
            <a:r>
              <a:rPr lang="en-US" altLang="ko-KR" dirty="0">
                <a:ea typeface="굴림" panose="020B0600000101010101" pitchFamily="34" charset="-127"/>
              </a:rPr>
              <a:t>C language: Pretty straightforward synchronization</a:t>
            </a:r>
          </a:p>
          <a:p>
            <a:pPr marL="0" indent="0" algn="ctr">
              <a:lnSpc>
                <a:spcPct val="80000"/>
              </a:lnSpc>
              <a:buNone/>
              <a:tabLst>
                <a:tab pos="688975" algn="l"/>
                <a:tab pos="1027113" algn="l"/>
                <a:tab pos="1377950" algn="l"/>
              </a:tabLst>
            </a:pPr>
            <a:endParaRPr lang="en-US" altLang="ko-KR" dirty="0">
              <a:ea typeface="굴림" panose="020B0600000101010101" pitchFamily="34" charset="-127"/>
            </a:endParaRPr>
          </a:p>
          <a:p>
            <a:pPr marL="0" indent="0" algn="ctr">
              <a:lnSpc>
                <a:spcPct val="80000"/>
              </a:lnSpc>
              <a:buNone/>
              <a:tabLst>
                <a:tab pos="688975" algn="l"/>
                <a:tab pos="1027113" algn="l"/>
                <a:tab pos="1377950" algn="l"/>
              </a:tabLst>
            </a:pPr>
            <a:endParaRPr lang="en-US" altLang="ko-KR" dirty="0">
              <a:ea typeface="굴림" panose="020B0600000101010101" pitchFamily="34" charset="-127"/>
            </a:endParaRPr>
          </a:p>
          <a:p>
            <a:pPr marL="0" indent="0" algn="ctr">
              <a:lnSpc>
                <a:spcPct val="80000"/>
              </a:lnSpc>
              <a:buNone/>
              <a:tabLst>
                <a:tab pos="688975" algn="l"/>
                <a:tab pos="1027113" algn="l"/>
                <a:tab pos="1377950" algn="l"/>
              </a:tabLst>
            </a:pPr>
            <a:r>
              <a:rPr lang="en-US" altLang="ko-KR" dirty="0">
                <a:ea typeface="굴림" panose="020B0600000101010101" pitchFamily="34" charset="-127"/>
              </a:rPr>
              <a:t>Just make sure you know </a:t>
            </a:r>
            <a:r>
              <a:rPr lang="en-US" altLang="ko-KR" i="1" dirty="0">
                <a:ea typeface="굴림" panose="020B0600000101010101" pitchFamily="34" charset="-127"/>
              </a:rPr>
              <a:t>all </a:t>
            </a:r>
            <a:r>
              <a:rPr lang="en-US" altLang="ko-KR" dirty="0">
                <a:ea typeface="굴림" panose="020B0600000101010101" pitchFamily="34" charset="-127"/>
              </a:rPr>
              <a:t>the code paths out of a critical section</a:t>
            </a:r>
          </a:p>
          <a:p>
            <a:pPr lvl="1">
              <a:lnSpc>
                <a:spcPct val="80000"/>
              </a:lnSpc>
              <a:buNone/>
              <a:tabLst>
                <a:tab pos="688975" algn="l"/>
                <a:tab pos="1027113" algn="l"/>
                <a:tab pos="1377950" algn="l"/>
              </a:tabLst>
            </a:pP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int </a:t>
            </a:r>
            <a:r>
              <a:rPr lang="en-US" altLang="ko-KR" sz="2000" dirty="0" err="1">
                <a:latin typeface="Consolas" panose="020B0609020204030204" pitchFamily="49" charset="0"/>
                <a:ea typeface="굴림" panose="020B0600000101010101" pitchFamily="34" charset="-127"/>
              </a:rPr>
              <a:t>Rtn</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acquire(&amp;lock);</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if (exception)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release(&amp;lock);</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return </a:t>
            </a:r>
            <a:r>
              <a:rPr lang="en-US" altLang="ko-KR" sz="2000" dirty="0" err="1">
                <a:solidFill>
                  <a:schemeClr val="hlink"/>
                </a:solidFill>
                <a:latin typeface="Consolas" panose="020B0609020204030204" pitchFamily="49" charset="0"/>
                <a:ea typeface="굴림" panose="020B0600000101010101" pitchFamily="34" charset="-127"/>
              </a:rPr>
              <a:t>errReturnCode</a:t>
            </a:r>
            <a:r>
              <a:rPr lang="en-US" altLang="ko-KR" sz="2000" dirty="0">
                <a:solidFill>
                  <a:schemeClr val="hlink"/>
                </a:solidFill>
                <a:latin typeface="Consolas" panose="020B0609020204030204" pitchFamily="49" charset="0"/>
                <a:ea typeface="굴림" panose="020B0600000101010101" pitchFamily="34" charset="-127"/>
              </a:rPr>
              <a:t>;</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release(&amp;lock);</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return OK;</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endParaRPr lang="en-US" altLang="ko-KR" dirty="0">
              <a:ea typeface="굴림" panose="020B0600000101010101" pitchFamily="34" charset="-127"/>
            </a:endParaRPr>
          </a:p>
        </p:txBody>
      </p:sp>
    </p:spTree>
    <p:extLst>
      <p:ext uri="{BB962C8B-B14F-4D97-AF65-F5344CB8AC3E}">
        <p14:creationId xmlns:p14="http://schemas.microsoft.com/office/powerpoint/2010/main" val="197712647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456E00-09D0-44AA-AD39-26213B39BB39}"/>
              </a:ext>
            </a:extLst>
          </p:cNvPr>
          <p:cNvSpPr>
            <a:spLocks noGrp="1"/>
          </p:cNvSpPr>
          <p:nvPr>
            <p:ph sz="half" idx="1"/>
          </p:nvPr>
        </p:nvSpPr>
        <p:spPr>
          <a:xfrm>
            <a:off x="3048000" y="1125872"/>
            <a:ext cx="6248400" cy="5572539"/>
          </a:xfrm>
        </p:spPr>
        <p:txBody>
          <a:bodyPr>
            <a:normAutofit fontScale="62500" lnSpcReduction="20000"/>
          </a:bodyPr>
          <a:lstStyle/>
          <a:p>
            <a:pPr marL="0" indent="0" algn="ctr">
              <a:buNone/>
            </a:pPr>
            <a:r>
              <a:rPr lang="en-US" sz="3600" dirty="0">
                <a:cs typeface="Arial" panose="020B0604020202020204" pitchFamily="34" charset="0"/>
              </a:rPr>
              <a:t>Harder with more locks</a:t>
            </a:r>
          </a:p>
          <a:p>
            <a:pPr marL="0" indent="0">
              <a:buNone/>
            </a:pPr>
            <a:endParaRPr lang="en-US" sz="3600" dirty="0">
              <a:cs typeface="Arial" panose="020B0604020202020204" pitchFamily="34" charset="0"/>
            </a:endParaRPr>
          </a:p>
          <a:p>
            <a:pPr marL="0" indent="0">
              <a:buNone/>
            </a:pPr>
            <a:r>
              <a:rPr lang="en-US" altLang="ko-KR" dirty="0">
                <a:latin typeface="Consolas" panose="020B0609020204030204" pitchFamily="49" charset="0"/>
                <a:ea typeface="굴림" panose="020B0600000101010101" pitchFamily="34" charset="-127"/>
              </a:rPr>
              <a:t>void </a:t>
            </a:r>
            <a:r>
              <a:rPr lang="en-US" altLang="ko-KR" dirty="0" err="1">
                <a:latin typeface="Consolas" panose="020B0609020204030204" pitchFamily="49" charset="0"/>
                <a:ea typeface="굴림" panose="020B0600000101010101" pitchFamily="34" charset="-127"/>
              </a:rPr>
              <a:t>Rtn</a:t>
            </a:r>
            <a:r>
              <a:rPr lang="en-US" altLang="ko-KR" dirty="0">
                <a:latin typeface="Consolas" panose="020B0609020204030204" pitchFamily="49" charset="0"/>
                <a:ea typeface="굴림" panose="020B0600000101010101" pitchFamily="34" charset="-127"/>
              </a:rPr>
              <a:t>() {</a:t>
            </a:r>
            <a:br>
              <a:rPr lang="en-US" altLang="ko-KR" dirty="0">
                <a:latin typeface="Consolas" panose="020B0609020204030204" pitchFamily="49" charset="0"/>
                <a:ea typeface="굴림" panose="020B0600000101010101" pitchFamily="34" charset="-127"/>
              </a:rPr>
            </a:br>
            <a:r>
              <a:rPr lang="en-US" altLang="ko-KR" dirty="0">
                <a:latin typeface="Consolas" panose="020B0609020204030204" pitchFamily="49" charset="0"/>
                <a:ea typeface="굴림" panose="020B0600000101010101" pitchFamily="34" charset="-127"/>
              </a:rPr>
              <a:t>  lock1.acquire();</a:t>
            </a:r>
            <a:br>
              <a:rPr lang="en-US" altLang="ko-KR" dirty="0">
                <a:latin typeface="Consolas" panose="020B0609020204030204" pitchFamily="49" charset="0"/>
                <a:ea typeface="굴림" panose="020B0600000101010101" pitchFamily="34" charset="-127"/>
              </a:rPr>
            </a:br>
            <a:r>
              <a:rPr lang="en-US" altLang="ko-KR" dirty="0">
                <a:latin typeface="Consolas" panose="020B0609020204030204" pitchFamily="49" charset="0"/>
                <a:ea typeface="굴림" panose="020B0600000101010101" pitchFamily="34" charset="-127"/>
              </a:rPr>
              <a:t>  …</a:t>
            </a:r>
            <a:br>
              <a:rPr lang="en-US" altLang="ko-KR" dirty="0">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if (error) {</a:t>
            </a:r>
            <a:br>
              <a:rPr lang="en-US" altLang="ko-KR" dirty="0">
                <a:solidFill>
                  <a:srgbClr val="FF0000"/>
                </a:solidFill>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lock1.release();</a:t>
            </a:r>
            <a:br>
              <a:rPr lang="en-US" altLang="ko-KR" dirty="0">
                <a:solidFill>
                  <a:srgbClr val="FF0000"/>
                </a:solidFill>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return;</a:t>
            </a:r>
            <a:br>
              <a:rPr lang="en-US" altLang="ko-KR" dirty="0">
                <a:solidFill>
                  <a:srgbClr val="FF0000"/>
                </a:solidFill>
                <a:latin typeface="Consolas" panose="020B0609020204030204" pitchFamily="49" charset="0"/>
                <a:ea typeface="굴림" panose="020B0600000101010101" pitchFamily="34" charset="-127"/>
              </a:rPr>
            </a:br>
            <a:r>
              <a:rPr lang="en-US" altLang="ko-KR" dirty="0">
                <a:solidFill>
                  <a:srgbClr val="FF0000"/>
                </a:solidFill>
                <a:latin typeface="Consolas" panose="020B0609020204030204" pitchFamily="49" charset="0"/>
                <a:ea typeface="굴림" panose="020B0600000101010101" pitchFamily="34" charset="-127"/>
              </a:rPr>
              <a:t>  }</a:t>
            </a:r>
          </a:p>
          <a:p>
            <a:pPr marL="0" indent="0">
              <a:buNone/>
            </a:pPr>
            <a:r>
              <a:rPr lang="en-US" altLang="ko-KR" dirty="0">
                <a:solidFill>
                  <a:srgbClr val="FF0000"/>
                </a:solidFill>
                <a:latin typeface="Consolas" panose="020B0609020204030204" pitchFamily="49" charset="0"/>
                <a:ea typeface="굴림" panose="020B0600000101010101" pitchFamily="34" charset="-127"/>
              </a:rPr>
              <a:t>  </a:t>
            </a:r>
            <a:r>
              <a:rPr lang="en-US" altLang="ko-KR" dirty="0">
                <a:latin typeface="Consolas" panose="020B0609020204030204" pitchFamily="49" charset="0"/>
                <a:ea typeface="굴림" panose="020B0600000101010101" pitchFamily="34" charset="-127"/>
              </a:rPr>
              <a:t>…</a:t>
            </a:r>
          </a:p>
          <a:p>
            <a:pPr marL="0" indent="0">
              <a:buNone/>
            </a:pPr>
            <a:r>
              <a:rPr lang="en-US" altLang="ko-KR" dirty="0">
                <a:latin typeface="Consolas" panose="020B0609020204030204" pitchFamily="49" charset="0"/>
                <a:ea typeface="굴림" panose="020B0600000101010101" pitchFamily="34" charset="-127"/>
              </a:rPr>
              <a:t>  lock2.acquire();</a:t>
            </a:r>
          </a:p>
          <a:p>
            <a:pPr marL="0" indent="0">
              <a:buNone/>
            </a:pPr>
            <a:r>
              <a:rPr lang="en-US" altLang="ko-KR" dirty="0">
                <a:latin typeface="Consolas" panose="020B0609020204030204" pitchFamily="49" charset="0"/>
                <a:ea typeface="굴림" panose="020B0600000101010101" pitchFamily="34" charset="-127"/>
              </a:rPr>
              <a:t>  …</a:t>
            </a:r>
          </a:p>
          <a:p>
            <a:pPr marL="0" indent="0">
              <a:buNone/>
            </a:pPr>
            <a:r>
              <a:rPr lang="en-US" altLang="ko-KR" dirty="0">
                <a:solidFill>
                  <a:schemeClr val="hlink"/>
                </a:solidFill>
                <a:latin typeface="Consolas" panose="020B0609020204030204" pitchFamily="49" charset="0"/>
                <a:ea typeface="굴림" panose="020B0600000101010101" pitchFamily="34" charset="-127"/>
              </a:rPr>
              <a:t>  if (error) {</a:t>
            </a:r>
          </a:p>
          <a:p>
            <a:pPr marL="0" indent="0">
              <a:buNone/>
            </a:pPr>
            <a:r>
              <a:rPr lang="en-US" altLang="ko-KR" dirty="0">
                <a:solidFill>
                  <a:schemeClr val="hlink"/>
                </a:solidFill>
                <a:latin typeface="Consolas" panose="020B0609020204030204" pitchFamily="49" charset="0"/>
                <a:ea typeface="굴림" panose="020B0600000101010101" pitchFamily="34" charset="-127"/>
              </a:rPr>
              <a:t>    lock2.release()</a:t>
            </a:r>
          </a:p>
          <a:p>
            <a:pPr marL="0" indent="0">
              <a:buNone/>
            </a:pPr>
            <a:r>
              <a:rPr lang="en-US" altLang="ko-KR" dirty="0">
                <a:solidFill>
                  <a:schemeClr val="hlink"/>
                </a:solidFill>
                <a:latin typeface="Consolas" panose="020B0609020204030204" pitchFamily="49" charset="0"/>
                <a:ea typeface="굴림" panose="020B0600000101010101" pitchFamily="34" charset="-127"/>
              </a:rPr>
              <a:t>    lock1.release();</a:t>
            </a:r>
          </a:p>
          <a:p>
            <a:pPr marL="0" indent="0">
              <a:buNone/>
            </a:pPr>
            <a:r>
              <a:rPr lang="en-US" altLang="ko-KR" dirty="0">
                <a:solidFill>
                  <a:schemeClr val="hlink"/>
                </a:solidFill>
                <a:latin typeface="Consolas" panose="020B0609020204030204" pitchFamily="49" charset="0"/>
                <a:ea typeface="굴림" panose="020B0600000101010101" pitchFamily="34" charset="-127"/>
              </a:rPr>
              <a:t>    return;</a:t>
            </a:r>
          </a:p>
          <a:p>
            <a:pPr marL="0" indent="0">
              <a:buNone/>
            </a:pPr>
            <a:r>
              <a:rPr lang="en-US" altLang="ko-KR" dirty="0">
                <a:solidFill>
                  <a:schemeClr val="hlink"/>
                </a:solidFill>
                <a:latin typeface="Consolas" panose="020B0609020204030204" pitchFamily="49" charset="0"/>
                <a:ea typeface="굴림" panose="020B0600000101010101" pitchFamily="34" charset="-127"/>
              </a:rPr>
              <a:t>  }</a:t>
            </a:r>
          </a:p>
          <a:p>
            <a:pPr marL="0" indent="0">
              <a:buNone/>
            </a:pPr>
            <a:r>
              <a:rPr lang="en-US" altLang="ko-KR" dirty="0">
                <a:latin typeface="Consolas" panose="020B0609020204030204" pitchFamily="49" charset="0"/>
                <a:ea typeface="굴림" panose="020B0600000101010101" pitchFamily="34" charset="-127"/>
              </a:rPr>
              <a:t>  …  </a:t>
            </a:r>
          </a:p>
          <a:p>
            <a:pPr marL="0" indent="0">
              <a:buNone/>
            </a:pPr>
            <a:r>
              <a:rPr lang="en-US" altLang="ko-KR" dirty="0">
                <a:latin typeface="Consolas" panose="020B0609020204030204" pitchFamily="49" charset="0"/>
                <a:ea typeface="굴림" panose="020B0600000101010101" pitchFamily="34" charset="-127"/>
              </a:rPr>
              <a:t>  lock2.release();</a:t>
            </a:r>
          </a:p>
          <a:p>
            <a:pPr marL="0" indent="0">
              <a:buNone/>
            </a:pPr>
            <a:r>
              <a:rPr lang="en-US" altLang="ko-KR" dirty="0">
                <a:latin typeface="Consolas" panose="020B0609020204030204" pitchFamily="49" charset="0"/>
                <a:ea typeface="굴림" panose="020B0600000101010101" pitchFamily="34" charset="-127"/>
              </a:rPr>
              <a:t>  lock1.release();</a:t>
            </a:r>
            <a:br>
              <a:rPr lang="en-US" altLang="ko-KR" dirty="0">
                <a:latin typeface="Consolas" panose="020B0609020204030204" pitchFamily="49" charset="0"/>
                <a:ea typeface="굴림" panose="020B0600000101010101" pitchFamily="34" charset="-127"/>
              </a:rPr>
            </a:br>
            <a:r>
              <a:rPr lang="en-US" altLang="ko-KR" dirty="0">
                <a:latin typeface="Consolas" panose="020B0609020204030204" pitchFamily="49" charset="0"/>
                <a:ea typeface="굴림" panose="020B0600000101010101" pitchFamily="34" charset="-127"/>
              </a:rPr>
              <a:t>}</a:t>
            </a:r>
            <a:endParaRPr lang="en-US" dirty="0"/>
          </a:p>
          <a:p>
            <a:pPr marL="0" indent="0">
              <a:buNone/>
            </a:pPr>
            <a:endParaRPr lang="en-US" dirty="0">
              <a:latin typeface="Arial" panose="020B0604020202020204" pitchFamily="34" charset="0"/>
              <a:cs typeface="Arial" panose="020B0604020202020204" pitchFamily="34" charset="0"/>
            </a:endParaRPr>
          </a:p>
          <a:p>
            <a:endParaRPr lang="en-US" dirty="0"/>
          </a:p>
        </p:txBody>
      </p:sp>
      <p:sp>
        <p:nvSpPr>
          <p:cNvPr id="8" name="Title 7"/>
          <p:cNvSpPr>
            <a:spLocks noGrp="1"/>
          </p:cNvSpPr>
          <p:nvPr>
            <p:ph type="title"/>
          </p:nvPr>
        </p:nvSpPr>
        <p:spPr/>
        <p:txBody>
          <a:bodyPr/>
          <a:lstStyle/>
          <a:p>
            <a:r>
              <a:rPr lang="en-US" dirty="0"/>
              <a:t>Concurrency and Synchronization in C</a:t>
            </a:r>
          </a:p>
        </p:txBody>
      </p:sp>
    </p:spTree>
    <p:extLst>
      <p:ext uri="{BB962C8B-B14F-4D97-AF65-F5344CB8AC3E}">
        <p14:creationId xmlns:p14="http://schemas.microsoft.com/office/powerpoint/2010/main" val="290594742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8ADB0-E27F-DA00-B110-9FFA78AB878C}"/>
              </a:ext>
            </a:extLst>
          </p:cNvPr>
          <p:cNvSpPr>
            <a:spLocks noGrp="1"/>
          </p:cNvSpPr>
          <p:nvPr>
            <p:ph type="title"/>
          </p:nvPr>
        </p:nvSpPr>
        <p:spPr/>
        <p:txBody>
          <a:bodyPr/>
          <a:lstStyle/>
          <a:p>
            <a:r>
              <a:rPr lang="en-US" dirty="0"/>
              <a:t>Recall: Mesa Semantics</a:t>
            </a:r>
          </a:p>
        </p:txBody>
      </p:sp>
      <p:sp>
        <p:nvSpPr>
          <p:cNvPr id="4" name="Rectangle 3">
            <a:extLst>
              <a:ext uri="{FF2B5EF4-FFF2-40B4-BE49-F238E27FC236}">
                <a16:creationId xmlns:a16="http://schemas.microsoft.com/office/drawing/2014/main" id="{70691683-C653-A08F-9DE2-F8E382F13813}"/>
              </a:ext>
            </a:extLst>
          </p:cNvPr>
          <p:cNvSpPr>
            <a:spLocks noChangeArrowheads="1"/>
          </p:cNvSpPr>
          <p:nvPr/>
        </p:nvSpPr>
        <p:spPr bwMode="auto">
          <a:xfrm>
            <a:off x="6400800" y="1524000"/>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dirty="0">
                <a:solidFill>
                  <a:srgbClr val="000000"/>
                </a:solidFill>
                <a:latin typeface="Courier New" charset="0"/>
                <a:ea typeface="굴림" charset="0"/>
                <a:cs typeface="굴림" charset="0"/>
              </a:rPr>
              <a:t>acquire(&amp;</a:t>
            </a:r>
            <a:r>
              <a:rPr lang="en-US" altLang="ko-KR" dirty="0" err="1">
                <a:solidFill>
                  <a:srgbClr val="000000"/>
                </a:solidFill>
                <a:latin typeface="Courier New" charset="0"/>
                <a:ea typeface="굴림" charset="0"/>
                <a:cs typeface="굴림" charset="0"/>
              </a:rPr>
              <a:t>buf_lock</a:t>
            </a:r>
            <a:r>
              <a:rPr lang="en-US" altLang="ko-KR" dirty="0">
                <a:solidFill>
                  <a:srgbClr val="000000"/>
                </a:solidFill>
                <a:latin typeface="Courier New" charset="0"/>
                <a:ea typeface="굴림" charset="0"/>
                <a:cs typeface="굴림" charset="0"/>
              </a:rPr>
              <a:t>);</a:t>
            </a:r>
          </a:p>
          <a:p>
            <a:r>
              <a:rPr lang="en-US" altLang="ko-KR" dirty="0">
                <a:solidFill>
                  <a:srgbClr val="000000"/>
                </a:solidFill>
                <a:latin typeface="Courier New" charset="0"/>
                <a:ea typeface="굴림" charset="0"/>
                <a:cs typeface="굴림" charset="0"/>
              </a:rPr>
              <a:t>…</a:t>
            </a:r>
          </a:p>
          <a:p>
            <a:r>
              <a:rPr lang="en-US" altLang="ko-KR" dirty="0">
                <a:solidFill>
                  <a:schemeClr val="hlink"/>
                </a:solidFill>
                <a:latin typeface="Courier New" charset="0"/>
                <a:ea typeface="굴림" charset="0"/>
                <a:cs typeface="굴림" charset="0"/>
              </a:rPr>
              <a:t>while (</a:t>
            </a:r>
            <a:r>
              <a:rPr lang="en-US" altLang="ko-KR" dirty="0" err="1">
                <a:solidFill>
                  <a:schemeClr val="hlink"/>
                </a:solidFill>
                <a:latin typeface="Courier New" charset="0"/>
                <a:ea typeface="굴림" charset="0"/>
                <a:cs typeface="굴림" charset="0"/>
              </a:rPr>
              <a:t>isEmpty</a:t>
            </a:r>
            <a:r>
              <a:rPr lang="en-US" altLang="ko-KR" dirty="0">
                <a:solidFill>
                  <a:schemeClr val="hlink"/>
                </a:solidFill>
                <a:latin typeface="Courier New" charset="0"/>
                <a:ea typeface="굴림" charset="0"/>
                <a:cs typeface="굴림" charset="0"/>
              </a:rPr>
              <a:t>(&amp;queue))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  </a:t>
            </a:r>
            <a:r>
              <a:rPr lang="en-US" altLang="ko-KR" dirty="0" err="1">
                <a:solidFill>
                  <a:schemeClr val="hlink"/>
                </a:solidFill>
                <a:latin typeface="Courier New" charset="0"/>
                <a:ea typeface="굴림" charset="0"/>
                <a:cs typeface="굴림" charset="0"/>
              </a:rPr>
              <a:t>cond_wait</a:t>
            </a:r>
            <a:r>
              <a:rPr lang="en-US" altLang="ko-KR" dirty="0">
                <a:solidFill>
                  <a:schemeClr val="hlink"/>
                </a:solidFill>
                <a:latin typeface="Courier New" charset="0"/>
                <a:ea typeface="굴림" charset="0"/>
                <a:cs typeface="굴림" charset="0"/>
              </a:rPr>
              <a:t>(&amp;buf_CV,&amp;</a:t>
            </a:r>
            <a:r>
              <a:rPr lang="en-US" altLang="ko-KR" dirty="0" err="1">
                <a:solidFill>
                  <a:schemeClr val="hlink"/>
                </a:solidFill>
                <a:latin typeface="Courier New" charset="0"/>
                <a:ea typeface="굴림" charset="0"/>
                <a:cs typeface="굴림" charset="0"/>
              </a:rPr>
              <a:t>buf_lock</a:t>
            </a:r>
            <a:r>
              <a:rPr lang="en-US" altLang="ko-KR" dirty="0">
                <a:solidFill>
                  <a:schemeClr val="hlink"/>
                </a:solidFill>
                <a:latin typeface="Courier New" charset="0"/>
                <a:ea typeface="굴림" charset="0"/>
                <a:cs typeface="굴림" charset="0"/>
              </a:rPr>
              <a:t>); </a:t>
            </a:r>
            <a:br>
              <a:rPr lang="en-US" altLang="ko-KR" dirty="0">
                <a:solidFill>
                  <a:schemeClr val="hlink"/>
                </a:solidFill>
                <a:latin typeface="Courier New" charset="0"/>
                <a:ea typeface="굴림" charset="0"/>
                <a:cs typeface="굴림" charset="0"/>
              </a:rPr>
            </a:br>
            <a:r>
              <a:rPr lang="en-US" altLang="ko-KR" dirty="0">
                <a:solidFill>
                  <a:schemeClr val="hlink"/>
                </a:solidFill>
                <a:latin typeface="Courier New" charset="0"/>
                <a:ea typeface="굴림" charset="0"/>
                <a:cs typeface="굴림" charset="0"/>
              </a:rPr>
              <a:t>}</a:t>
            </a:r>
            <a:br>
              <a:rPr lang="en-US" altLang="ko-KR" dirty="0">
                <a:solidFill>
                  <a:schemeClr val="hlink"/>
                </a:solidFill>
                <a:latin typeface="Courier New" charset="0"/>
                <a:ea typeface="굴림" charset="0"/>
                <a:cs typeface="굴림" charset="0"/>
              </a:rPr>
            </a:br>
            <a:r>
              <a:rPr lang="en-US" altLang="ko-KR" dirty="0">
                <a:latin typeface="Courier New" charset="0"/>
                <a:ea typeface="굴림" charset="0"/>
                <a:cs typeface="굴림" charset="0"/>
              </a:rPr>
              <a:t>…</a:t>
            </a:r>
          </a:p>
          <a:p>
            <a:r>
              <a:rPr lang="en-US" altLang="ko-KR" dirty="0" err="1">
                <a:latin typeface="Courier New" charset="0"/>
                <a:ea typeface="굴림" charset="0"/>
                <a:cs typeface="굴림" charset="0"/>
              </a:rPr>
              <a:t>lock.Release</a:t>
            </a:r>
            <a:r>
              <a:rPr lang="en-US" altLang="ko-KR" dirty="0">
                <a:latin typeface="Courier New" charset="0"/>
                <a:ea typeface="굴림" charset="0"/>
                <a:cs typeface="굴림" charset="0"/>
              </a:rPr>
              <a:t>();</a:t>
            </a:r>
            <a:endParaRPr lang="en-US" dirty="0">
              <a:ea typeface="굴림" charset="0"/>
              <a:cs typeface="굴림" charset="0"/>
            </a:endParaRPr>
          </a:p>
        </p:txBody>
      </p:sp>
      <p:sp>
        <p:nvSpPr>
          <p:cNvPr id="5" name="Rectangle 4">
            <a:extLst>
              <a:ext uri="{FF2B5EF4-FFF2-40B4-BE49-F238E27FC236}">
                <a16:creationId xmlns:a16="http://schemas.microsoft.com/office/drawing/2014/main" id="{86F5F5CA-8671-28A9-5A49-35783DB057A3}"/>
              </a:ext>
            </a:extLst>
          </p:cNvPr>
          <p:cNvSpPr>
            <a:spLocks noChangeArrowheads="1"/>
          </p:cNvSpPr>
          <p:nvPr/>
        </p:nvSpPr>
        <p:spPr bwMode="auto">
          <a:xfrm>
            <a:off x="1752600" y="1329521"/>
            <a:ext cx="3505200" cy="1754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altLang="ko-KR" dirty="0">
                <a:solidFill>
                  <a:schemeClr val="hlink"/>
                </a:solidFill>
                <a:latin typeface="Courier New" charset="0"/>
                <a:ea typeface="굴림" charset="0"/>
                <a:cs typeface="굴림" charset="0"/>
              </a:rPr>
              <a:t>…</a:t>
            </a:r>
          </a:p>
          <a:p>
            <a:r>
              <a:rPr lang="en-US" altLang="ko-KR" dirty="0">
                <a:latin typeface="Courier New" charset="0"/>
                <a:ea typeface="굴림" charset="0"/>
                <a:cs typeface="굴림" charset="0"/>
              </a:rPr>
              <a:t>acquire(&amp;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 </a:t>
            </a:r>
            <a:endParaRPr lang="en-US" altLang="ko-KR" dirty="0">
              <a:solidFill>
                <a:schemeClr val="hlink"/>
              </a:solidFill>
              <a:latin typeface="Courier New" charset="0"/>
              <a:ea typeface="굴림" charset="0"/>
              <a:cs typeface="굴림" charset="0"/>
            </a:endParaRPr>
          </a:p>
          <a:p>
            <a:r>
              <a:rPr lang="en-US" altLang="ko-KR" dirty="0" err="1">
                <a:solidFill>
                  <a:schemeClr val="hlink"/>
                </a:solidFill>
                <a:latin typeface="Courier New" charset="0"/>
                <a:ea typeface="굴림" charset="0"/>
                <a:cs typeface="굴림" charset="0"/>
              </a:rPr>
              <a:t>cond_signal</a:t>
            </a:r>
            <a:r>
              <a:rPr lang="en-US" altLang="ko-KR" dirty="0">
                <a:solidFill>
                  <a:schemeClr val="hlink"/>
                </a:solidFill>
                <a:latin typeface="Courier New" charset="0"/>
                <a:ea typeface="굴림" charset="0"/>
                <a:cs typeface="굴림" charset="0"/>
              </a:rPr>
              <a:t>(&amp;</a:t>
            </a:r>
            <a:r>
              <a:rPr lang="en-US" altLang="ko-KR" dirty="0" err="1">
                <a:solidFill>
                  <a:schemeClr val="hlink"/>
                </a:solidFill>
                <a:latin typeface="Courier New" charset="0"/>
                <a:ea typeface="굴림" charset="0"/>
                <a:cs typeface="굴림" charset="0"/>
              </a:rPr>
              <a:t>buf_CV</a:t>
            </a:r>
            <a:r>
              <a:rPr lang="en-US" altLang="ko-KR" dirty="0">
                <a:solidFill>
                  <a:schemeClr val="hlink"/>
                </a:solidFill>
                <a:latin typeface="Courier New" charset="0"/>
                <a:ea typeface="굴림" charset="0"/>
                <a:cs typeface="굴림" charset="0"/>
              </a:rPr>
              <a:t>);</a:t>
            </a:r>
            <a:endParaRPr lang="en-US" altLang="ko-KR" dirty="0">
              <a:latin typeface="Courier New" charset="0"/>
              <a:ea typeface="굴림" charset="0"/>
              <a:cs typeface="굴림" charset="0"/>
            </a:endParaRPr>
          </a:p>
          <a:p>
            <a:r>
              <a:rPr lang="en-US" altLang="ko-KR" dirty="0">
                <a:latin typeface="Courier New" charset="0"/>
                <a:ea typeface="굴림" charset="0"/>
                <a:cs typeface="굴림" charset="0"/>
              </a:rPr>
              <a:t>…</a:t>
            </a:r>
          </a:p>
          <a:p>
            <a:r>
              <a:rPr lang="en-US" altLang="ko-KR" dirty="0">
                <a:latin typeface="Courier New" charset="0"/>
                <a:ea typeface="굴림" charset="0"/>
                <a:cs typeface="굴림" charset="0"/>
              </a:rPr>
              <a:t>release(&amp;</a:t>
            </a:r>
            <a:r>
              <a:rPr lang="en-US" altLang="ko-KR" dirty="0" err="1">
                <a:latin typeface="Courier New" charset="0"/>
                <a:ea typeface="굴림" charset="0"/>
                <a:cs typeface="굴림" charset="0"/>
              </a:rPr>
              <a:t>buf_lock</a:t>
            </a:r>
            <a:r>
              <a:rPr lang="en-US" altLang="ko-KR" dirty="0">
                <a:latin typeface="Courier New" charset="0"/>
                <a:ea typeface="굴림" charset="0"/>
                <a:cs typeface="굴림" charset="0"/>
              </a:rPr>
              <a:t>));</a:t>
            </a:r>
            <a:endParaRPr lang="en-US" dirty="0">
              <a:ea typeface="굴림" charset="0"/>
              <a:cs typeface="굴림" charset="0"/>
            </a:endParaRPr>
          </a:p>
        </p:txBody>
      </p:sp>
      <p:sp>
        <p:nvSpPr>
          <p:cNvPr id="6" name="TextBox 5">
            <a:extLst>
              <a:ext uri="{FF2B5EF4-FFF2-40B4-BE49-F238E27FC236}">
                <a16:creationId xmlns:a16="http://schemas.microsoft.com/office/drawing/2014/main" id="{71B2262D-B020-0E81-42C2-75A0660DB68B}"/>
              </a:ext>
            </a:extLst>
          </p:cNvPr>
          <p:cNvSpPr txBox="1"/>
          <p:nvPr/>
        </p:nvSpPr>
        <p:spPr>
          <a:xfrm>
            <a:off x="2286000" y="960189"/>
            <a:ext cx="1905000" cy="369332"/>
          </a:xfrm>
          <a:prstGeom prst="rect">
            <a:avLst/>
          </a:prstGeom>
          <a:noFill/>
        </p:spPr>
        <p:txBody>
          <a:bodyPr wrap="square" rtlCol="0">
            <a:spAutoFit/>
          </a:bodyPr>
          <a:lstStyle/>
          <a:p>
            <a:r>
              <a:rPr lang="en-US" dirty="0">
                <a:latin typeface="+mn-lt"/>
              </a:rPr>
              <a:t>Thread A</a:t>
            </a:r>
          </a:p>
        </p:txBody>
      </p:sp>
      <p:sp>
        <p:nvSpPr>
          <p:cNvPr id="7" name="TextBox 6">
            <a:extLst>
              <a:ext uri="{FF2B5EF4-FFF2-40B4-BE49-F238E27FC236}">
                <a16:creationId xmlns:a16="http://schemas.microsoft.com/office/drawing/2014/main" id="{FADE6C06-E361-2807-1A50-8F61A3F19E9A}"/>
              </a:ext>
            </a:extLst>
          </p:cNvPr>
          <p:cNvSpPr txBox="1"/>
          <p:nvPr/>
        </p:nvSpPr>
        <p:spPr>
          <a:xfrm>
            <a:off x="6705600" y="960189"/>
            <a:ext cx="1905000" cy="369332"/>
          </a:xfrm>
          <a:prstGeom prst="rect">
            <a:avLst/>
          </a:prstGeom>
          <a:noFill/>
        </p:spPr>
        <p:txBody>
          <a:bodyPr wrap="square" rtlCol="0">
            <a:spAutoFit/>
          </a:bodyPr>
          <a:lstStyle/>
          <a:p>
            <a:r>
              <a:rPr lang="en-US" dirty="0">
                <a:latin typeface="+mn-lt"/>
              </a:rPr>
              <a:t>Thread B</a:t>
            </a:r>
          </a:p>
        </p:txBody>
      </p:sp>
      <p:sp>
        <p:nvSpPr>
          <p:cNvPr id="8" name="TextBox 7">
            <a:extLst>
              <a:ext uri="{FF2B5EF4-FFF2-40B4-BE49-F238E27FC236}">
                <a16:creationId xmlns:a16="http://schemas.microsoft.com/office/drawing/2014/main" id="{ED095AA1-1436-BCF5-8206-A0370FD81CD9}"/>
              </a:ext>
            </a:extLst>
          </p:cNvPr>
          <p:cNvSpPr txBox="1"/>
          <p:nvPr/>
        </p:nvSpPr>
        <p:spPr>
          <a:xfrm>
            <a:off x="2209800" y="4378285"/>
            <a:ext cx="8839200" cy="1754326"/>
          </a:xfrm>
          <a:prstGeom prst="rect">
            <a:avLst/>
          </a:prstGeom>
          <a:noFill/>
        </p:spPr>
        <p:txBody>
          <a:bodyPr wrap="square" rtlCol="0">
            <a:spAutoFit/>
          </a:bodyPr>
          <a:lstStyle/>
          <a:p>
            <a:pPr marL="342900" indent="-342900">
              <a:buFont typeface="+mj-lt"/>
              <a:buAutoNum type="arabicPeriod"/>
            </a:pPr>
            <a:r>
              <a:rPr lang="en-US" dirty="0">
                <a:latin typeface="+mn-lt"/>
              </a:rPr>
              <a:t>When call signal, keep lock. Place Thread B on READY queue (no special priority)</a:t>
            </a:r>
          </a:p>
          <a:p>
            <a:pPr marL="342900" indent="-342900">
              <a:buFont typeface="+mj-lt"/>
              <a:buAutoNum type="arabicPeriod"/>
            </a:pPr>
            <a:r>
              <a:rPr lang="en-US" dirty="0">
                <a:latin typeface="+mn-lt"/>
              </a:rPr>
              <a:t>Thread A eventually releases </a:t>
            </a:r>
            <a:r>
              <a:rPr lang="en-US" dirty="0" err="1">
                <a:latin typeface="+mn-lt"/>
              </a:rPr>
              <a:t>buf_lock</a:t>
            </a:r>
            <a:r>
              <a:rPr lang="en-US" dirty="0">
                <a:latin typeface="+mn-lt"/>
              </a:rPr>
              <a:t>. </a:t>
            </a:r>
          </a:p>
          <a:p>
            <a:pPr marL="342900" indent="-342900">
              <a:buFont typeface="+mj-lt"/>
              <a:buAutoNum type="arabicPeriod"/>
            </a:pPr>
            <a:r>
              <a:rPr lang="en-US" dirty="0">
                <a:latin typeface="+mn-lt"/>
              </a:rPr>
              <a:t>Thread B eventually gets scheduled and acquires </a:t>
            </a:r>
            <a:r>
              <a:rPr lang="en-US" dirty="0" err="1">
                <a:latin typeface="+mn-lt"/>
              </a:rPr>
              <a:t>buf_lock</a:t>
            </a:r>
            <a:r>
              <a:rPr lang="en-US" dirty="0">
                <a:latin typeface="+mn-lt"/>
              </a:rPr>
              <a:t>. Thread C may have run in between. </a:t>
            </a:r>
          </a:p>
          <a:p>
            <a:pPr marL="342900" indent="-342900">
              <a:buFont typeface="+mj-lt"/>
              <a:buAutoNum type="arabicPeriod"/>
            </a:pPr>
            <a:r>
              <a:rPr lang="en-US" dirty="0">
                <a:latin typeface="+mn-lt"/>
              </a:rPr>
              <a:t>Thread B eventually releases </a:t>
            </a:r>
            <a:r>
              <a:rPr lang="en-US" dirty="0" err="1">
                <a:latin typeface="+mn-lt"/>
              </a:rPr>
              <a:t>buf_lock</a:t>
            </a:r>
            <a:r>
              <a:rPr lang="en-US" dirty="0">
                <a:latin typeface="+mn-lt"/>
              </a:rPr>
              <a:t>.</a:t>
            </a:r>
          </a:p>
        </p:txBody>
      </p:sp>
    </p:spTree>
    <p:extLst>
      <p:ext uri="{BB962C8B-B14F-4D97-AF65-F5344CB8AC3E}">
        <p14:creationId xmlns:p14="http://schemas.microsoft.com/office/powerpoint/2010/main" val="4273060224"/>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C++ Language Support for Synchronization</a:t>
            </a:r>
          </a:p>
        </p:txBody>
      </p:sp>
      <p:sp>
        <p:nvSpPr>
          <p:cNvPr id="496643" name="Rectangle 3"/>
          <p:cNvSpPr>
            <a:spLocks noGrp="1" noChangeArrowheads="1"/>
          </p:cNvSpPr>
          <p:nvPr>
            <p:ph type="body" idx="1"/>
          </p:nvPr>
        </p:nvSpPr>
        <p:spPr>
          <a:xfrm>
            <a:off x="1219200" y="762000"/>
            <a:ext cx="9906000" cy="5867400"/>
          </a:xfrm>
        </p:spPr>
        <p:txBody>
          <a:bodyPr/>
          <a:lstStyle/>
          <a:p>
            <a:pPr marL="0" indent="0">
              <a:spcBef>
                <a:spcPct val="20000"/>
              </a:spcBef>
              <a:buNone/>
              <a:tabLst>
                <a:tab pos="1027113" algn="l"/>
                <a:tab pos="1377950" algn="l"/>
                <a:tab pos="1716088" algn="l"/>
                <a:tab pos="3206750" algn="l"/>
              </a:tabLst>
            </a:pPr>
            <a:r>
              <a:rPr lang="en-US" altLang="ko-KR" dirty="0">
                <a:ea typeface="굴림" panose="020B0600000101010101" pitchFamily="34" charset="-127"/>
              </a:rPr>
              <a:t>Languages with exceptions like C++</a:t>
            </a:r>
          </a:p>
          <a:p>
            <a:pPr lvl="1">
              <a:spcBef>
                <a:spcPct val="20000"/>
              </a:spcBef>
              <a:tabLst>
                <a:tab pos="1027113" algn="l"/>
                <a:tab pos="1377950" algn="l"/>
                <a:tab pos="1716088" algn="l"/>
                <a:tab pos="3206750" algn="l"/>
              </a:tabLst>
            </a:pPr>
            <a:r>
              <a:rPr lang="en-US" altLang="ko-KR" dirty="0">
                <a:ea typeface="굴림" panose="020B0600000101010101" pitchFamily="34" charset="-127"/>
              </a:rPr>
              <a:t>Languages that support exceptions are problematic (easy to make a non-local exit without releasing lock)</a:t>
            </a:r>
          </a:p>
          <a:p>
            <a:pPr lvl="1">
              <a:spcBef>
                <a:spcPct val="20000"/>
              </a:spcBef>
              <a:buNone/>
              <a:tabLst>
                <a:tab pos="1027113" algn="l"/>
                <a:tab pos="1377950" algn="l"/>
                <a:tab pos="1716088" algn="l"/>
                <a:tab pos="3206750" algn="l"/>
              </a:tabLst>
            </a:pPr>
            <a:endParaRPr lang="en-US" altLang="ko-KR" dirty="0">
              <a:ea typeface="굴림" panose="020B0600000101010101" pitchFamily="34" charset="-127"/>
            </a:endParaRPr>
          </a:p>
          <a:p>
            <a:pPr lvl="1">
              <a:spcBef>
                <a:spcPct val="20000"/>
              </a:spcBef>
              <a:buNone/>
              <a:tabLst>
                <a:tab pos="1027113" algn="l"/>
                <a:tab pos="1377950" algn="l"/>
                <a:tab pos="1716088" algn="l"/>
                <a:tab pos="3206750" algn="l"/>
              </a:tabLst>
            </a:pP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void </a:t>
            </a:r>
            <a:r>
              <a:rPr lang="en-US" altLang="ko-KR" sz="2000" dirty="0" err="1">
                <a:latin typeface="Consolas" panose="020B0609020204030204" pitchFamily="49" charset="0"/>
                <a:ea typeface="굴림" panose="020B0600000101010101" pitchFamily="34" charset="-127"/>
              </a:rPr>
              <a:t>Rtn</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lock.acquire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lock.release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void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if (exception) throw </a:t>
            </a:r>
            <a:r>
              <a:rPr lang="en-US" altLang="ko-KR" sz="2000" dirty="0" err="1">
                <a:latin typeface="Consolas" panose="020B0609020204030204" pitchFamily="49" charset="0"/>
                <a:ea typeface="굴림" panose="020B0600000101010101" pitchFamily="34" charset="-127"/>
              </a:rPr>
              <a:t>errException</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endParaRPr lang="en-US" altLang="ko-KR" sz="2000" dirty="0">
              <a:latin typeface="Consolas" panose="020B0609020204030204" pitchFamily="49" charset="0"/>
              <a:ea typeface="굴림" panose="020B0600000101010101" pitchFamily="34" charset="-127"/>
            </a:endParaRPr>
          </a:p>
          <a:p>
            <a:pPr lvl="1">
              <a:spcBef>
                <a:spcPct val="20000"/>
              </a:spcBef>
              <a:tabLst>
                <a:tab pos="1027113" algn="l"/>
                <a:tab pos="1377950" algn="l"/>
                <a:tab pos="1716088" algn="l"/>
                <a:tab pos="3206750" algn="l"/>
              </a:tabLst>
            </a:pPr>
            <a:r>
              <a:rPr lang="en-US" altLang="ko-KR" dirty="0">
                <a:ea typeface="굴림" panose="020B0600000101010101" pitchFamily="34" charset="-127"/>
              </a:rPr>
              <a:t>Notice that an exception in </a:t>
            </a:r>
            <a:r>
              <a:rPr lang="en-US" altLang="ko-KR" dirty="0" err="1">
                <a:ea typeface="굴림" panose="020B0600000101010101" pitchFamily="34" charset="-127"/>
              </a:rPr>
              <a:t>DoFoo</a:t>
            </a:r>
            <a:r>
              <a:rPr lang="en-US" altLang="ko-KR" dirty="0">
                <a:ea typeface="굴림" panose="020B0600000101010101" pitchFamily="34" charset="-127"/>
              </a:rPr>
              <a:t>() will exit without releasing the lock!</a:t>
            </a:r>
          </a:p>
        </p:txBody>
      </p:sp>
    </p:spTree>
    <p:extLst>
      <p:ext uri="{BB962C8B-B14F-4D97-AF65-F5344CB8AC3E}">
        <p14:creationId xmlns:p14="http://schemas.microsoft.com/office/powerpoint/2010/main" val="3924851733"/>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C++ Language Support for Synchronization (</a:t>
            </a:r>
            <a:r>
              <a:rPr lang="en-US" altLang="ko-KR" dirty="0" err="1">
                <a:ea typeface="굴림" panose="020B0600000101010101" pitchFamily="34" charset="-127"/>
              </a:rPr>
              <a:t>con’t</a:t>
            </a:r>
            <a:r>
              <a:rPr lang="en-US" altLang="ko-KR" dirty="0">
                <a:ea typeface="굴림" panose="020B0600000101010101" pitchFamily="34" charset="-127"/>
              </a:rPr>
              <a:t>)</a:t>
            </a:r>
          </a:p>
        </p:txBody>
      </p:sp>
      <p:sp>
        <p:nvSpPr>
          <p:cNvPr id="62467" name="Rectangle 3"/>
          <p:cNvSpPr>
            <a:spLocks noGrp="1" noChangeArrowheads="1"/>
          </p:cNvSpPr>
          <p:nvPr>
            <p:ph type="body" idx="1"/>
          </p:nvPr>
        </p:nvSpPr>
        <p:spPr>
          <a:xfrm>
            <a:off x="1600200" y="838200"/>
            <a:ext cx="8686800" cy="6019800"/>
          </a:xfrm>
        </p:spPr>
        <p:txBody>
          <a:bodyPr/>
          <a:lstStyle/>
          <a:p>
            <a:pPr marL="0" indent="0">
              <a:lnSpc>
                <a:spcPct val="85000"/>
              </a:lnSpc>
              <a:spcBef>
                <a:spcPct val="15000"/>
              </a:spcBef>
              <a:buNone/>
              <a:tabLst>
                <a:tab pos="1027113" algn="l"/>
                <a:tab pos="1377950" algn="l"/>
                <a:tab pos="1716088" algn="l"/>
                <a:tab pos="4121150" algn="l"/>
              </a:tabLst>
            </a:pPr>
            <a:r>
              <a:rPr lang="en-US" altLang="ko-KR" dirty="0">
                <a:ea typeface="굴림" panose="020B0600000101010101" pitchFamily="34" charset="-127"/>
              </a:rPr>
              <a:t>Must catch all exceptions in critical sections</a:t>
            </a:r>
          </a:p>
          <a:p>
            <a:pPr lvl="1">
              <a:lnSpc>
                <a:spcPct val="85000"/>
              </a:lnSpc>
              <a:spcBef>
                <a:spcPct val="15000"/>
              </a:spcBef>
              <a:tabLst>
                <a:tab pos="1027113" algn="l"/>
                <a:tab pos="1377950" algn="l"/>
                <a:tab pos="1716088" algn="l"/>
                <a:tab pos="4121150" algn="l"/>
              </a:tabLst>
            </a:pPr>
            <a:r>
              <a:rPr lang="en-US" altLang="ko-KR" dirty="0">
                <a:ea typeface="굴림" panose="020B0600000101010101" pitchFamily="34" charset="-127"/>
              </a:rPr>
              <a:t>Catch exceptions, release lock, and re-throw exception:</a:t>
            </a:r>
          </a:p>
          <a:p>
            <a:pPr marL="457200" lvl="1" indent="0">
              <a:lnSpc>
                <a:spcPct val="85000"/>
              </a:lnSpc>
              <a:spcBef>
                <a:spcPct val="15000"/>
              </a:spcBef>
              <a:buNone/>
              <a:tabLst>
                <a:tab pos="1027113" algn="l"/>
                <a:tab pos="1377950" algn="l"/>
                <a:tab pos="1716088" algn="l"/>
                <a:tab pos="4121150" algn="l"/>
              </a:tabLst>
            </a:pPr>
            <a:br>
              <a:rPr lang="en-US" altLang="ko-KR" dirty="0">
                <a:ea typeface="굴림" panose="020B0600000101010101" pitchFamily="34" charset="-127"/>
              </a:rPr>
            </a:b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void </a:t>
            </a:r>
            <a:r>
              <a:rPr lang="en-US" altLang="ko-KR" sz="2000" dirty="0" err="1">
                <a:latin typeface="Consolas" panose="020B0609020204030204" pitchFamily="49" charset="0"/>
                <a:ea typeface="굴림" panose="020B0600000101010101" pitchFamily="34" charset="-127"/>
              </a:rPr>
              <a:t>Rtn</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lock.acquire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try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 catch (…) {	// catch exception</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r>
              <a:rPr lang="en-US" altLang="ko-KR" sz="2000" dirty="0" err="1">
                <a:solidFill>
                  <a:schemeClr val="hlink"/>
                </a:solidFill>
                <a:latin typeface="Consolas" panose="020B0609020204030204" pitchFamily="49" charset="0"/>
                <a:ea typeface="굴림" panose="020B0600000101010101" pitchFamily="34" charset="-127"/>
              </a:rPr>
              <a:t>lock.release</a:t>
            </a:r>
            <a:r>
              <a:rPr lang="en-US" altLang="ko-KR" sz="2000" dirty="0">
                <a:solidFill>
                  <a:schemeClr val="hlink"/>
                </a:solidFill>
                <a:latin typeface="Consolas" panose="020B0609020204030204" pitchFamily="49" charset="0"/>
                <a:ea typeface="굴림" panose="020B0600000101010101" pitchFamily="34" charset="-127"/>
              </a:rPr>
              <a:t>();	// release lock</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throw; 	// re-throw the exception</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lock.release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void </a:t>
            </a:r>
            <a:r>
              <a:rPr lang="en-US" altLang="ko-KR" sz="2000" dirty="0" err="1">
                <a:latin typeface="Consolas" panose="020B0609020204030204" pitchFamily="49" charset="0"/>
                <a:ea typeface="굴림" panose="020B0600000101010101" pitchFamily="34" charset="-127"/>
              </a:rPr>
              <a:t>DoFoo</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if (exception) throw </a:t>
            </a:r>
            <a:r>
              <a:rPr lang="en-US" altLang="ko-KR" sz="2000" dirty="0" err="1">
                <a:latin typeface="Consolas" panose="020B0609020204030204" pitchFamily="49" charset="0"/>
                <a:ea typeface="굴림" panose="020B0600000101010101" pitchFamily="34" charset="-127"/>
              </a:rPr>
              <a:t>errException</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p>
        </p:txBody>
      </p:sp>
    </p:spTree>
    <p:extLst>
      <p:ext uri="{BB962C8B-B14F-4D97-AF65-F5344CB8AC3E}">
        <p14:creationId xmlns:p14="http://schemas.microsoft.com/office/powerpoint/2010/main" val="136825899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0ACC-9461-4E37-939F-14640C23C814}"/>
              </a:ext>
            </a:extLst>
          </p:cNvPr>
          <p:cNvSpPr>
            <a:spLocks noGrp="1"/>
          </p:cNvSpPr>
          <p:nvPr>
            <p:ph type="title"/>
          </p:nvPr>
        </p:nvSpPr>
        <p:spPr/>
        <p:txBody>
          <a:bodyPr/>
          <a:lstStyle/>
          <a:p>
            <a:r>
              <a:rPr lang="en-US" dirty="0"/>
              <a:t>Much better: C++ Lock Guards</a:t>
            </a:r>
          </a:p>
        </p:txBody>
      </p:sp>
      <p:sp>
        <p:nvSpPr>
          <p:cNvPr id="3" name="Content Placeholder 2">
            <a:extLst>
              <a:ext uri="{FF2B5EF4-FFF2-40B4-BE49-F238E27FC236}">
                <a16:creationId xmlns:a16="http://schemas.microsoft.com/office/drawing/2014/main" id="{6A6E83D9-39B4-4CAF-BA03-DDACC486CD1C}"/>
              </a:ext>
            </a:extLst>
          </p:cNvPr>
          <p:cNvSpPr>
            <a:spLocks noGrp="1"/>
          </p:cNvSpPr>
          <p:nvPr>
            <p:ph idx="1"/>
          </p:nvPr>
        </p:nvSpPr>
        <p:spPr>
          <a:xfrm>
            <a:off x="1143000" y="914400"/>
            <a:ext cx="10236200" cy="5105400"/>
          </a:xfrm>
        </p:spPr>
        <p:txBody>
          <a:bodyPr>
            <a:normAutofit/>
          </a:bodyPr>
          <a:lstStyle/>
          <a:p>
            <a:pPr marL="0" indent="0">
              <a:buNone/>
            </a:pPr>
            <a:r>
              <a:rPr lang="en-US" dirty="0">
                <a:latin typeface="Consolas" panose="020B0609020204030204" pitchFamily="49" charset="0"/>
                <a:cs typeface="Consolas" panose="020B0609020204030204" pitchFamily="49" charset="0"/>
              </a:rPr>
              <a:t>#include &lt;mutex&gt;</a:t>
            </a:r>
          </a:p>
          <a:p>
            <a:pPr marL="0" indent="0">
              <a:buNone/>
            </a:pPr>
            <a:r>
              <a:rPr lang="en-US" dirty="0">
                <a:latin typeface="Consolas" panose="020B0609020204030204" pitchFamily="49" charset="0"/>
                <a:cs typeface="Consolas" panose="020B0609020204030204" pitchFamily="49" charset="0"/>
              </a:rPr>
              <a:t>int </a:t>
            </a:r>
            <a:r>
              <a:rPr lang="en-US" dirty="0" err="1">
                <a:latin typeface="Consolas" panose="020B0609020204030204" pitchFamily="49" charset="0"/>
                <a:cs typeface="Consolas" panose="020B0609020204030204" pitchFamily="49" charset="0"/>
              </a:rPr>
              <a:t>global_i</a:t>
            </a:r>
            <a:r>
              <a:rPr lang="en-US" dirty="0">
                <a:latin typeface="Consolas" panose="020B0609020204030204" pitchFamily="49" charset="0"/>
                <a:cs typeface="Consolas" panose="020B0609020204030204" pitchFamily="49" charset="0"/>
              </a:rPr>
              <a:t> = 0;</a:t>
            </a:r>
          </a:p>
          <a:p>
            <a:pPr marL="0" indent="0">
              <a:buNone/>
            </a:pPr>
            <a:r>
              <a:rPr lang="en-US" dirty="0">
                <a:latin typeface="Consolas" panose="020B0609020204030204" pitchFamily="49" charset="0"/>
                <a:cs typeface="Consolas" panose="020B0609020204030204" pitchFamily="49" charset="0"/>
              </a:rPr>
              <a:t>std::mutex </a:t>
            </a:r>
            <a:r>
              <a:rPr lang="en-US" dirty="0" err="1">
                <a:latin typeface="Consolas" panose="020B0609020204030204" pitchFamily="49" charset="0"/>
                <a:cs typeface="Consolas" panose="020B0609020204030204" pitchFamily="49" charset="0"/>
              </a:rPr>
              <a:t>global_mutex</a:t>
            </a: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void </a:t>
            </a:r>
            <a:r>
              <a:rPr lang="en-US" dirty="0" err="1">
                <a:latin typeface="Consolas" panose="020B0609020204030204" pitchFamily="49" charset="0"/>
                <a:cs typeface="Consolas" panose="020B0609020204030204" pitchFamily="49" charset="0"/>
              </a:rPr>
              <a:t>safe_increment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std::</a:t>
            </a:r>
            <a:r>
              <a:rPr lang="en-US" dirty="0" err="1">
                <a:latin typeface="Consolas" panose="020B0609020204030204" pitchFamily="49" charset="0"/>
                <a:cs typeface="Consolas" panose="020B0609020204030204" pitchFamily="49" charset="0"/>
              </a:rPr>
              <a:t>lock_guard</a:t>
            </a:r>
            <a:r>
              <a:rPr lang="en-US" dirty="0">
                <a:latin typeface="Consolas" panose="020B0609020204030204" pitchFamily="49" charset="0"/>
                <a:cs typeface="Consolas" panose="020B0609020204030204" pitchFamily="49" charset="0"/>
              </a:rPr>
              <a:t>&lt;std::mutex&gt; </a:t>
            </a:r>
            <a:r>
              <a:rPr lang="en-US" dirty="0">
                <a:solidFill>
                  <a:srgbClr val="FF0000"/>
                </a:solidFill>
                <a:latin typeface="Consolas" panose="020B0609020204030204" pitchFamily="49" charset="0"/>
                <a:cs typeface="Consolas" panose="020B0609020204030204" pitchFamily="49" charset="0"/>
              </a:rPr>
              <a:t>lock</a:t>
            </a:r>
            <a:r>
              <a:rPr lang="en-US" dirty="0">
                <a:latin typeface="Consolas" panose="020B0609020204030204" pitchFamily="49" charset="0"/>
                <a:cs typeface="Consolas" panose="020B0609020204030204" pitchFamily="49" charset="0"/>
              </a:rPr>
              <a:t>(</a:t>
            </a:r>
            <a:r>
              <a:rPr lang="en-US" dirty="0" err="1">
                <a:latin typeface="Consolas" panose="020B0609020204030204" pitchFamily="49" charset="0"/>
                <a:cs typeface="Consolas" panose="020B0609020204030204" pitchFamily="49" charset="0"/>
              </a:rPr>
              <a:t>global_mutex</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global_i</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 Mutex released when ‘lock’ goes out of scope</a:t>
            </a:r>
          </a:p>
          <a:p>
            <a:pPr marL="0" indent="0">
              <a:buNone/>
            </a:pPr>
            <a:r>
              <a:rPr lang="en-US"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188216564"/>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31BF6-C8E8-49D7-B003-680B33C54D98}"/>
              </a:ext>
            </a:extLst>
          </p:cNvPr>
          <p:cNvSpPr>
            <a:spLocks noGrp="1"/>
          </p:cNvSpPr>
          <p:nvPr>
            <p:ph type="title"/>
          </p:nvPr>
        </p:nvSpPr>
        <p:spPr/>
        <p:txBody>
          <a:bodyPr/>
          <a:lstStyle/>
          <a:p>
            <a:r>
              <a:rPr lang="en-US" dirty="0"/>
              <a:t>Python </a:t>
            </a:r>
            <a:r>
              <a:rPr lang="en-US" dirty="0">
                <a:latin typeface="Consolas" panose="020B0609020204030204" pitchFamily="49" charset="0"/>
              </a:rPr>
              <a:t>with</a:t>
            </a:r>
            <a:r>
              <a:rPr lang="en-US" dirty="0"/>
              <a:t> Keyword</a:t>
            </a:r>
          </a:p>
        </p:txBody>
      </p:sp>
      <p:sp>
        <p:nvSpPr>
          <p:cNvPr id="3" name="Content Placeholder 2">
            <a:extLst>
              <a:ext uri="{FF2B5EF4-FFF2-40B4-BE49-F238E27FC236}">
                <a16:creationId xmlns:a16="http://schemas.microsoft.com/office/drawing/2014/main" id="{228A7ABE-5EDC-4EB1-934C-2B3582DD2186}"/>
              </a:ext>
            </a:extLst>
          </p:cNvPr>
          <p:cNvSpPr>
            <a:spLocks noGrp="1"/>
          </p:cNvSpPr>
          <p:nvPr>
            <p:ph idx="1"/>
          </p:nvPr>
        </p:nvSpPr>
        <p:spPr>
          <a:xfrm>
            <a:off x="1320800" y="914400"/>
            <a:ext cx="10058400" cy="5105400"/>
          </a:xfrm>
        </p:spPr>
        <p:txBody>
          <a:bodyPr>
            <a:normAutofit/>
          </a:bodyPr>
          <a:lstStyle/>
          <a:p>
            <a:pPr marL="0" indent="0">
              <a:buNone/>
            </a:pPr>
            <a:r>
              <a:rPr lang="en-US" dirty="0"/>
              <a:t>More versatile than we show here (can be used to close files, database connections, etc.)</a:t>
            </a:r>
          </a:p>
          <a:p>
            <a:endParaRPr lang="en-US" dirty="0"/>
          </a:p>
          <a:p>
            <a:pPr marL="0" indent="0">
              <a:buNone/>
            </a:pPr>
            <a:r>
              <a:rPr lang="en-US" dirty="0">
                <a:latin typeface="Consolas" panose="020B0609020204030204" pitchFamily="49" charset="0"/>
                <a:cs typeface="Consolas" panose="020B0609020204030204" pitchFamily="49" charset="0"/>
              </a:rPr>
              <a:t>lock = </a:t>
            </a:r>
            <a:r>
              <a:rPr lang="en-US" dirty="0" err="1">
                <a:latin typeface="Consolas" panose="020B0609020204030204" pitchFamily="49" charset="0"/>
                <a:cs typeface="Consolas" panose="020B0609020204030204" pitchFamily="49" charset="0"/>
              </a:rPr>
              <a:t>threading.Lock</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with lock: # Automatically calls acquire()</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some_var</a:t>
            </a:r>
            <a:r>
              <a:rPr lang="en-US" dirty="0">
                <a:latin typeface="Consolas" panose="020B0609020204030204" pitchFamily="49" charset="0"/>
                <a:cs typeface="Consolas" panose="020B0609020204030204" pitchFamily="49" charset="0"/>
              </a:rPr>
              <a:t> += 1</a:t>
            </a:r>
          </a:p>
          <a:p>
            <a:pPr marL="0" indent="0">
              <a:buNone/>
            </a:pPr>
            <a:r>
              <a:rPr lang="en-US" dirty="0">
                <a:latin typeface="Consolas" panose="020B0609020204030204" pitchFamily="49" charset="0"/>
                <a:cs typeface="Consolas" panose="020B0609020204030204" pitchFamily="49" charset="0"/>
              </a:rPr>
              <a:t>  …</a:t>
            </a:r>
          </a:p>
          <a:p>
            <a:pPr marL="0" indent="0">
              <a:buNone/>
            </a:pPr>
            <a:r>
              <a:rPr lang="en-US" dirty="0">
                <a:solidFill>
                  <a:srgbClr val="FF0000"/>
                </a:solidFill>
                <a:latin typeface="Consolas" panose="020B0609020204030204" pitchFamily="49" charset="0"/>
                <a:cs typeface="Consolas" panose="020B0609020204030204" pitchFamily="49" charset="0"/>
              </a:rPr>
              <a:t># release() called however we leave block</a:t>
            </a:r>
          </a:p>
        </p:txBody>
      </p:sp>
    </p:spTree>
    <p:extLst>
      <p:ext uri="{BB962C8B-B14F-4D97-AF65-F5344CB8AC3E}">
        <p14:creationId xmlns:p14="http://schemas.microsoft.com/office/powerpoint/2010/main" val="322121622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14C8-44BD-49A8-9256-0C1D214C4102}"/>
              </a:ext>
            </a:extLst>
          </p:cNvPr>
          <p:cNvSpPr>
            <a:spLocks noGrp="1"/>
          </p:cNvSpPr>
          <p:nvPr>
            <p:ph type="title"/>
          </p:nvPr>
        </p:nvSpPr>
        <p:spPr/>
        <p:txBody>
          <a:bodyPr/>
          <a:lstStyle/>
          <a:p>
            <a:r>
              <a:rPr lang="en-US" dirty="0"/>
              <a:t>Java </a:t>
            </a:r>
            <a:r>
              <a:rPr lang="en-US" dirty="0">
                <a:latin typeface="Consolas" panose="020B0609020204030204" pitchFamily="49" charset="0"/>
              </a:rPr>
              <a:t>synchronized</a:t>
            </a:r>
            <a:r>
              <a:rPr lang="en-US" dirty="0"/>
              <a:t> Keyword</a:t>
            </a:r>
          </a:p>
        </p:txBody>
      </p:sp>
      <p:sp>
        <p:nvSpPr>
          <p:cNvPr id="3" name="Content Placeholder 2">
            <a:extLst>
              <a:ext uri="{FF2B5EF4-FFF2-40B4-BE49-F238E27FC236}">
                <a16:creationId xmlns:a16="http://schemas.microsoft.com/office/drawing/2014/main" id="{77986FA0-FA24-4C56-B3C6-D5511DA7418F}"/>
              </a:ext>
            </a:extLst>
          </p:cNvPr>
          <p:cNvSpPr>
            <a:spLocks noGrp="1"/>
          </p:cNvSpPr>
          <p:nvPr>
            <p:ph idx="1"/>
          </p:nvPr>
        </p:nvSpPr>
        <p:spPr>
          <a:xfrm>
            <a:off x="1143000" y="914400"/>
            <a:ext cx="10591800" cy="5257800"/>
          </a:xfrm>
        </p:spPr>
        <p:txBody>
          <a:bodyPr>
            <a:normAutofit lnSpcReduction="10000"/>
          </a:bodyPr>
          <a:lstStyle/>
          <a:p>
            <a:pPr marL="0" indent="0">
              <a:lnSpc>
                <a:spcPct val="80000"/>
              </a:lnSpc>
              <a:buNone/>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Every Java object has an associated lock:</a:t>
            </a:r>
          </a:p>
          <a:p>
            <a:pPr lvl="1">
              <a:lnSpc>
                <a:spcPct val="80000"/>
              </a:lnSpc>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Lock is acquired on entry and released on exit from a </a:t>
            </a:r>
            <a:r>
              <a:rPr lang="en-US" altLang="ko-KR" dirty="0">
                <a:solidFill>
                  <a:schemeClr val="accent1"/>
                </a:solidFill>
                <a:ea typeface="굴림" panose="020B0600000101010101" pitchFamily="34" charset="-127"/>
                <a:cs typeface="Arial" panose="020B0604020202020204" pitchFamily="34" charset="0"/>
              </a:rPr>
              <a:t>synchronized</a:t>
            </a:r>
            <a:r>
              <a:rPr lang="en-US" altLang="ko-KR" i="1" dirty="0">
                <a:ea typeface="굴림" panose="020B0600000101010101" pitchFamily="34" charset="-127"/>
                <a:cs typeface="Arial" panose="020B0604020202020204" pitchFamily="34" charset="0"/>
              </a:rPr>
              <a:t> </a:t>
            </a:r>
            <a:r>
              <a:rPr lang="en-US" altLang="ko-KR" dirty="0">
                <a:ea typeface="굴림" panose="020B0600000101010101" pitchFamily="34" charset="-127"/>
                <a:cs typeface="Arial" panose="020B0604020202020204" pitchFamily="34" charset="0"/>
              </a:rPr>
              <a:t>method</a:t>
            </a:r>
          </a:p>
          <a:p>
            <a:pPr lvl="1">
              <a:lnSpc>
                <a:spcPct val="80000"/>
              </a:lnSpc>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Lock is properly released if exception occurs inside a </a:t>
            </a:r>
            <a:r>
              <a:rPr lang="en-US" altLang="ko-KR" dirty="0">
                <a:solidFill>
                  <a:schemeClr val="accent1"/>
                </a:solidFill>
                <a:ea typeface="굴림" panose="020B0600000101010101" pitchFamily="34" charset="-127"/>
                <a:cs typeface="Arial" panose="020B0604020202020204" pitchFamily="34" charset="0"/>
              </a:rPr>
              <a:t>synchronized</a:t>
            </a:r>
            <a:r>
              <a:rPr lang="en-US" altLang="ko-KR" dirty="0">
                <a:ea typeface="굴림" panose="020B0600000101010101" pitchFamily="34" charset="-127"/>
                <a:cs typeface="Arial" panose="020B0604020202020204" pitchFamily="34" charset="0"/>
              </a:rPr>
              <a:t> method</a:t>
            </a:r>
          </a:p>
          <a:p>
            <a:pPr lvl="1">
              <a:lnSpc>
                <a:spcPct val="80000"/>
              </a:lnSpc>
              <a:tabLst>
                <a:tab pos="1027113" algn="l"/>
                <a:tab pos="1377950" algn="l"/>
                <a:tab pos="1716088" algn="l"/>
                <a:tab pos="2054225" algn="l"/>
              </a:tabLst>
            </a:pPr>
            <a:r>
              <a:rPr lang="en-US" altLang="ko-KR" dirty="0">
                <a:ea typeface="굴림" panose="020B0600000101010101" pitchFamily="34" charset="-127"/>
                <a:cs typeface="Arial" panose="020B0604020202020204" pitchFamily="34" charset="0"/>
              </a:rPr>
              <a:t>Mutex execution of synchronized methods (beware deadlock)</a:t>
            </a:r>
          </a:p>
          <a:p>
            <a:pPr marL="0" indent="0">
              <a:lnSpc>
                <a:spcPct val="80000"/>
              </a:lnSpc>
              <a:buNone/>
              <a:tabLst>
                <a:tab pos="1027113" algn="l"/>
                <a:tab pos="1377950" algn="l"/>
                <a:tab pos="1716088" algn="l"/>
                <a:tab pos="2054225" algn="l"/>
              </a:tabLst>
            </a:pPr>
            <a:br>
              <a:rPr lang="en-US" altLang="ko-KR" dirty="0">
                <a:ea typeface="굴림" panose="020B0600000101010101" pitchFamily="34" charset="-127"/>
              </a:rPr>
            </a:br>
            <a:r>
              <a:rPr lang="en-US" altLang="ko-KR" dirty="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class Account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private int balance;</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 object constructor</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public Account (int </a:t>
            </a:r>
            <a:r>
              <a:rPr lang="en-US" altLang="ko-KR" sz="2000" dirty="0" err="1">
                <a:latin typeface="Consolas" panose="020B0609020204030204" pitchFamily="49" charset="0"/>
                <a:ea typeface="굴림" panose="020B0600000101010101" pitchFamily="34" charset="-127"/>
              </a:rPr>
              <a:t>initialBalance</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balance = </a:t>
            </a:r>
            <a:r>
              <a:rPr lang="en-US" altLang="ko-KR" sz="2000" dirty="0" err="1">
                <a:latin typeface="Consolas" panose="020B0609020204030204" pitchFamily="49" charset="0"/>
                <a:ea typeface="굴림" panose="020B0600000101010101" pitchFamily="34" charset="-127"/>
              </a:rPr>
              <a:t>initialBalance</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public </a:t>
            </a:r>
            <a:r>
              <a:rPr lang="en-US" altLang="ko-KR" sz="2000" i="1" dirty="0">
                <a:solidFill>
                  <a:srgbClr val="FF0000"/>
                </a:solidFill>
                <a:latin typeface="Consolas" panose="020B0609020204030204" pitchFamily="49" charset="0"/>
                <a:ea typeface="굴림" panose="020B0600000101010101" pitchFamily="34" charset="-127"/>
              </a:rPr>
              <a:t>synchronized</a:t>
            </a:r>
            <a:r>
              <a:rPr lang="en-US" altLang="ko-KR" sz="2000" dirty="0">
                <a:latin typeface="Consolas" panose="020B0609020204030204" pitchFamily="49" charset="0"/>
                <a:ea typeface="굴림" panose="020B0600000101010101" pitchFamily="34" charset="-127"/>
              </a:rPr>
              <a:t> int </a:t>
            </a:r>
            <a:r>
              <a:rPr lang="en-US" altLang="ko-KR" sz="2000" dirty="0" err="1">
                <a:latin typeface="Consolas" panose="020B0609020204030204" pitchFamily="49" charset="0"/>
                <a:ea typeface="굴림" panose="020B0600000101010101" pitchFamily="34" charset="-127"/>
              </a:rPr>
              <a:t>getBalance</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return balance;</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public </a:t>
            </a:r>
            <a:r>
              <a:rPr lang="en-US" altLang="ko-KR" sz="2000" i="1" dirty="0">
                <a:solidFill>
                  <a:srgbClr val="FF0000"/>
                </a:solidFill>
                <a:latin typeface="Consolas" panose="020B0609020204030204" pitchFamily="49" charset="0"/>
                <a:ea typeface="굴림" panose="020B0600000101010101" pitchFamily="34" charset="-127"/>
              </a:rPr>
              <a:t>synchronized</a:t>
            </a:r>
            <a:r>
              <a:rPr lang="en-US" altLang="ko-KR" sz="2000" i="1" dirty="0">
                <a:latin typeface="Consolas" panose="020B0609020204030204" pitchFamily="49" charset="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void deposit(int amount)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balance += amount;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p>
        </p:txBody>
      </p:sp>
    </p:spTree>
    <p:extLst>
      <p:ext uri="{BB962C8B-B14F-4D97-AF65-F5344CB8AC3E}">
        <p14:creationId xmlns:p14="http://schemas.microsoft.com/office/powerpoint/2010/main" val="4232535973"/>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2421-A5AE-4187-8FE8-5DDC0675E10C}"/>
              </a:ext>
            </a:extLst>
          </p:cNvPr>
          <p:cNvSpPr>
            <a:spLocks noGrp="1"/>
          </p:cNvSpPr>
          <p:nvPr>
            <p:ph type="title"/>
          </p:nvPr>
        </p:nvSpPr>
        <p:spPr/>
        <p:txBody>
          <a:bodyPr/>
          <a:lstStyle/>
          <a:p>
            <a:r>
              <a:rPr lang="en-US"/>
              <a:t>Java Support for Monitors</a:t>
            </a:r>
            <a:endParaRPr lang="en-US" dirty="0"/>
          </a:p>
        </p:txBody>
      </p:sp>
      <p:sp>
        <p:nvSpPr>
          <p:cNvPr id="3" name="Content Placeholder 2">
            <a:extLst>
              <a:ext uri="{FF2B5EF4-FFF2-40B4-BE49-F238E27FC236}">
                <a16:creationId xmlns:a16="http://schemas.microsoft.com/office/drawing/2014/main" id="{FBC4CBD9-5C82-4553-AAC1-C4CA7C244700}"/>
              </a:ext>
            </a:extLst>
          </p:cNvPr>
          <p:cNvSpPr>
            <a:spLocks noGrp="1"/>
          </p:cNvSpPr>
          <p:nvPr>
            <p:ph idx="1"/>
          </p:nvPr>
        </p:nvSpPr>
        <p:spPr>
          <a:xfrm>
            <a:off x="1329592" y="914400"/>
            <a:ext cx="9719408" cy="5105400"/>
          </a:xfrm>
        </p:spPr>
        <p:txBody>
          <a:bodyPr/>
          <a:lstStyle/>
          <a:p>
            <a:pPr marL="0" indent="0">
              <a:buNone/>
            </a:pPr>
            <a:r>
              <a:rPr lang="en-US" dirty="0"/>
              <a:t>Along with a lock, every object has a single condition variable associated with it</a:t>
            </a:r>
            <a:br>
              <a:rPr lang="en-US" dirty="0"/>
            </a:br>
            <a:endParaRPr lang="en-US" dirty="0"/>
          </a:p>
          <a:p>
            <a:pPr marL="0" indent="0">
              <a:buNone/>
            </a:pPr>
            <a:r>
              <a:rPr lang="en-US" dirty="0"/>
              <a:t>To wait inside a synchronized method:</a:t>
            </a:r>
          </a:p>
          <a:p>
            <a:pPr lvl="1"/>
            <a:r>
              <a:rPr lang="en-US" dirty="0">
                <a:latin typeface="Consolas" panose="020B0609020204030204" pitchFamily="49" charset="0"/>
              </a:rPr>
              <a:t>void wait();</a:t>
            </a:r>
          </a:p>
          <a:p>
            <a:pPr lvl="1"/>
            <a:r>
              <a:rPr lang="en-US" dirty="0">
                <a:latin typeface="Consolas" panose="020B0609020204030204" pitchFamily="49" charset="0"/>
              </a:rPr>
              <a:t>void wait(long timeout);</a:t>
            </a:r>
            <a:br>
              <a:rPr lang="en-US" dirty="0"/>
            </a:br>
            <a:endParaRPr lang="en-US" dirty="0"/>
          </a:p>
          <a:p>
            <a:pPr marL="0" indent="0">
              <a:buNone/>
            </a:pPr>
            <a:r>
              <a:rPr lang="en-US" dirty="0"/>
              <a:t>To signal while in a synchronized method:</a:t>
            </a:r>
          </a:p>
          <a:p>
            <a:pPr lvl="1"/>
            <a:r>
              <a:rPr lang="en-US" dirty="0">
                <a:latin typeface="Consolas" panose="020B0609020204030204" pitchFamily="49" charset="0"/>
              </a:rPr>
              <a:t>void notify();</a:t>
            </a:r>
          </a:p>
          <a:p>
            <a:pPr lvl="1"/>
            <a:r>
              <a:rPr lang="en-US" dirty="0">
                <a:latin typeface="Consolas" panose="020B0609020204030204" pitchFamily="49" charset="0"/>
              </a:rPr>
              <a:t>void </a:t>
            </a:r>
            <a:r>
              <a:rPr lang="en-US" dirty="0" err="1">
                <a:latin typeface="Consolas" panose="020B0609020204030204" pitchFamily="49" charset="0"/>
              </a:rPr>
              <a:t>notifyAll</a:t>
            </a:r>
            <a:r>
              <a:rPr lang="en-US" dirty="0">
                <a:latin typeface="Consolas" panose="020B0609020204030204" pitchFamily="49" charset="0"/>
              </a:rPr>
              <a:t>();</a:t>
            </a:r>
          </a:p>
        </p:txBody>
      </p:sp>
    </p:spTree>
    <p:extLst>
      <p:ext uri="{BB962C8B-B14F-4D97-AF65-F5344CB8AC3E}">
        <p14:creationId xmlns:p14="http://schemas.microsoft.com/office/powerpoint/2010/main" val="81783984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61" name="Group 37"/>
          <p:cNvGrpSpPr>
            <a:grpSpLocks/>
          </p:cNvGrpSpPr>
          <p:nvPr/>
        </p:nvGrpSpPr>
        <p:grpSpPr bwMode="auto">
          <a:xfrm>
            <a:off x="1981200" y="1447800"/>
            <a:ext cx="86868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Hardware</a:t>
                </a:r>
              </a:p>
            </p:txBody>
          </p:sp>
          <p:sp>
            <p:nvSpPr>
              <p:cNvPr id="36881" name="Rectangle 7"/>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Higher-level </a:t>
                </a:r>
                <a:br>
                  <a:rPr lang="en-US" altLang="en-US" b="0" dirty="0">
                    <a:latin typeface="+mn-lt"/>
                    <a:ea typeface="Gill Sans" charset="0"/>
                    <a:cs typeface="Gill Sans" charset="0"/>
                  </a:rPr>
                </a:br>
                <a:r>
                  <a:rPr lang="en-US" altLang="en-US" b="0" dirty="0">
                    <a:latin typeface="+mn-lt"/>
                    <a:ea typeface="Gill Sans" charset="0"/>
                    <a:cs typeface="Gill Sans" charset="0"/>
                  </a:rPr>
                  <a:t>API</a:t>
                </a:r>
              </a:p>
            </p:txBody>
          </p:sp>
          <p:sp>
            <p:nvSpPr>
              <p:cNvPr id="36882" name="Rectangle 5"/>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grpSp>
      <p:sp>
        <p:nvSpPr>
          <p:cNvPr id="368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p:cNvSpPr>
            <a:spLocks noGrp="1" noChangeArrowheads="1"/>
          </p:cNvSpPr>
          <p:nvPr>
            <p:ph type="body" idx="1"/>
          </p:nvPr>
        </p:nvSpPr>
        <p:spPr>
          <a:xfrm>
            <a:off x="1295400" y="5334000"/>
            <a:ext cx="9220200" cy="838200"/>
          </a:xfrm>
        </p:spPr>
        <p:txBody>
          <a:bodyPr/>
          <a:lstStyle/>
          <a:p>
            <a:pPr marL="0" indent="0" algn="ctr">
              <a:buNone/>
            </a:pPr>
            <a:r>
              <a:rPr lang="en-US" altLang="ko-KR" dirty="0">
                <a:ea typeface="굴림" panose="020B0600000101010101" pitchFamily="34" charset="-127"/>
              </a:rPr>
              <a:t>Implement various higher-level synchronization primitives using atomic operations</a:t>
            </a:r>
          </a:p>
        </p:txBody>
      </p:sp>
      <p:sp>
        <p:nvSpPr>
          <p:cNvPr id="436234" name="Rectangle 10"/>
          <p:cNvSpPr>
            <a:spLocks noChangeArrowheads="1"/>
          </p:cNvSpPr>
          <p:nvPr/>
        </p:nvSpPr>
        <p:spPr bwMode="auto">
          <a:xfrm>
            <a:off x="3505200" y="3733800"/>
            <a:ext cx="7162800" cy="68580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Load/Store    Disable Interrupts   </a:t>
            </a:r>
            <a:r>
              <a:rPr lang="en-US" altLang="en-US" b="0" dirty="0" err="1">
                <a:latin typeface="+mn-lt"/>
                <a:ea typeface="Gill Sans" charset="0"/>
                <a:cs typeface="Gill Sans" charset="0"/>
              </a:rPr>
              <a:t>Test&amp;Set</a:t>
            </a:r>
            <a:r>
              <a:rPr lang="en-US" altLang="en-US" b="0" dirty="0">
                <a:latin typeface="+mn-lt"/>
                <a:ea typeface="Gill Sans" charset="0"/>
                <a:cs typeface="Gill Sans" charset="0"/>
              </a:rPr>
              <a:t>   </a:t>
            </a:r>
            <a:r>
              <a:rPr lang="en-US" altLang="en-US" b="0" dirty="0" err="1">
                <a:latin typeface="+mn-lt"/>
                <a:ea typeface="Gill Sans" charset="0"/>
                <a:cs typeface="Gill Sans" charset="0"/>
              </a:rPr>
              <a:t>Compare&amp;Swap</a:t>
            </a:r>
            <a:endParaRPr lang="en-US" altLang="en-US" b="0" dirty="0">
              <a:latin typeface="+mn-lt"/>
              <a:ea typeface="Gill Sans" charset="0"/>
              <a:cs typeface="Gill Sans" charset="0"/>
            </a:endParaRPr>
          </a:p>
        </p:txBody>
      </p:sp>
      <p:sp>
        <p:nvSpPr>
          <p:cNvPr id="436232" name="Rectangle 8"/>
          <p:cNvSpPr>
            <a:spLocks noChangeArrowheads="1"/>
          </p:cNvSpPr>
          <p:nvPr/>
        </p:nvSpPr>
        <p:spPr bwMode="auto">
          <a:xfrm>
            <a:off x="3505200" y="2286000"/>
            <a:ext cx="7162800" cy="144780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Locks   Semaphores   Monitors   Send/Receive</a:t>
            </a:r>
          </a:p>
        </p:txBody>
      </p:sp>
      <p:sp>
        <p:nvSpPr>
          <p:cNvPr id="436230" name="Rectangle 6"/>
          <p:cNvSpPr>
            <a:spLocks noChangeArrowheads="1"/>
          </p:cNvSpPr>
          <p:nvPr/>
        </p:nvSpPr>
        <p:spPr bwMode="auto">
          <a:xfrm>
            <a:off x="3505200" y="1447800"/>
            <a:ext cx="7162800" cy="838200"/>
          </a:xfrm>
          <a:prstGeom prst="rect">
            <a:avLst/>
          </a:prstGeom>
          <a:solidFill>
            <a:srgbClr val="53FB25"/>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Shared Programs</a:t>
            </a:r>
          </a:p>
        </p:txBody>
      </p:sp>
    </p:spTree>
    <p:extLst>
      <p:ext uri="{BB962C8B-B14F-4D97-AF65-F5344CB8AC3E}">
        <p14:creationId xmlns:p14="http://schemas.microsoft.com/office/powerpoint/2010/main" val="116044252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61FB-EA86-3D7F-FAAD-D2DF60DB4C06}"/>
              </a:ext>
            </a:extLst>
          </p:cNvPr>
          <p:cNvSpPr>
            <a:spLocks noGrp="1"/>
          </p:cNvSpPr>
          <p:nvPr>
            <p:ph type="title"/>
          </p:nvPr>
        </p:nvSpPr>
        <p:spPr/>
        <p:txBody>
          <a:bodyPr/>
          <a:lstStyle/>
          <a:p>
            <a:r>
              <a:rPr lang="en-US">
                <a:latin typeface="+mj-lt"/>
              </a:rPr>
              <a:t>Topic Breakdown</a:t>
            </a:r>
          </a:p>
        </p:txBody>
      </p:sp>
      <p:sp>
        <p:nvSpPr>
          <p:cNvPr id="3" name="Content Placeholder 2">
            <a:extLst>
              <a:ext uri="{FF2B5EF4-FFF2-40B4-BE49-F238E27FC236}">
                <a16:creationId xmlns:a16="http://schemas.microsoft.com/office/drawing/2014/main" id="{1CFA734F-9373-59A4-F7B6-816C3E51D254}"/>
              </a:ext>
            </a:extLst>
          </p:cNvPr>
          <p:cNvSpPr txBox="1">
            <a:spLocks/>
          </p:cNvSpPr>
          <p:nvPr/>
        </p:nvSpPr>
        <p:spPr bwMode="auto">
          <a:xfrm>
            <a:off x="1066800" y="1528157"/>
            <a:ext cx="40386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the CPU </a:t>
            </a:r>
          </a:p>
        </p:txBody>
      </p:sp>
      <p:sp>
        <p:nvSpPr>
          <p:cNvPr id="4" name="Content Placeholder 2">
            <a:extLst>
              <a:ext uri="{FF2B5EF4-FFF2-40B4-BE49-F238E27FC236}">
                <a16:creationId xmlns:a16="http://schemas.microsoft.com/office/drawing/2014/main" id="{2DD11C9A-F0A6-945D-E2EA-024B85054061}"/>
              </a:ext>
            </a:extLst>
          </p:cNvPr>
          <p:cNvSpPr txBox="1">
            <a:spLocks/>
          </p:cNvSpPr>
          <p:nvPr/>
        </p:nvSpPr>
        <p:spPr bwMode="auto">
          <a:xfrm>
            <a:off x="5943600" y="925830"/>
            <a:ext cx="54864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Process Abstraction and API</a:t>
            </a:r>
          </a:p>
        </p:txBody>
      </p:sp>
      <p:sp>
        <p:nvSpPr>
          <p:cNvPr id="5" name="Content Placeholder 2">
            <a:extLst>
              <a:ext uri="{FF2B5EF4-FFF2-40B4-BE49-F238E27FC236}">
                <a16:creationId xmlns:a16="http://schemas.microsoft.com/office/drawing/2014/main" id="{090BF0D0-E5F8-4BE2-991C-F1D9FAD23E6D}"/>
              </a:ext>
            </a:extLst>
          </p:cNvPr>
          <p:cNvSpPr txBox="1">
            <a:spLocks/>
          </p:cNvSpPr>
          <p:nvPr/>
        </p:nvSpPr>
        <p:spPr bwMode="auto">
          <a:xfrm>
            <a:off x="5933902" y="1371945"/>
            <a:ext cx="54864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Threads and Concurrency</a:t>
            </a:r>
          </a:p>
        </p:txBody>
      </p:sp>
      <p:sp>
        <p:nvSpPr>
          <p:cNvPr id="6" name="Content Placeholder 2">
            <a:extLst>
              <a:ext uri="{FF2B5EF4-FFF2-40B4-BE49-F238E27FC236}">
                <a16:creationId xmlns:a16="http://schemas.microsoft.com/office/drawing/2014/main" id="{FF1A4833-ADDD-1396-1A56-6BD4A96D2896}"/>
              </a:ext>
            </a:extLst>
          </p:cNvPr>
          <p:cNvSpPr txBox="1">
            <a:spLocks/>
          </p:cNvSpPr>
          <p:nvPr/>
        </p:nvSpPr>
        <p:spPr bwMode="auto">
          <a:xfrm>
            <a:off x="5933902" y="1819794"/>
            <a:ext cx="54864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Scheduling</a:t>
            </a:r>
          </a:p>
        </p:txBody>
      </p:sp>
      <p:sp>
        <p:nvSpPr>
          <p:cNvPr id="7" name="Content Placeholder 2">
            <a:extLst>
              <a:ext uri="{FF2B5EF4-FFF2-40B4-BE49-F238E27FC236}">
                <a16:creationId xmlns:a16="http://schemas.microsoft.com/office/drawing/2014/main" id="{171BE2DC-DFFA-DD32-A745-2947D7EB1600}"/>
              </a:ext>
            </a:extLst>
          </p:cNvPr>
          <p:cNvSpPr txBox="1">
            <a:spLocks/>
          </p:cNvSpPr>
          <p:nvPr/>
        </p:nvSpPr>
        <p:spPr bwMode="auto">
          <a:xfrm>
            <a:off x="1066800" y="2666999"/>
            <a:ext cx="40386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Virtualizing Memory</a:t>
            </a:r>
          </a:p>
        </p:txBody>
      </p:sp>
      <p:sp>
        <p:nvSpPr>
          <p:cNvPr id="8" name="Content Placeholder 2">
            <a:extLst>
              <a:ext uri="{FF2B5EF4-FFF2-40B4-BE49-F238E27FC236}">
                <a16:creationId xmlns:a16="http://schemas.microsoft.com/office/drawing/2014/main" id="{BE96D8B7-F417-6556-377F-8EEA0A4B516B}"/>
              </a:ext>
            </a:extLst>
          </p:cNvPr>
          <p:cNvSpPr txBox="1">
            <a:spLocks/>
          </p:cNvSpPr>
          <p:nvPr/>
        </p:nvSpPr>
        <p:spPr bwMode="auto">
          <a:xfrm>
            <a:off x="5933902" y="2474421"/>
            <a:ext cx="5551516"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Virtual Memory</a:t>
            </a:r>
          </a:p>
        </p:txBody>
      </p:sp>
      <p:sp>
        <p:nvSpPr>
          <p:cNvPr id="9" name="Content Placeholder 2">
            <a:extLst>
              <a:ext uri="{FF2B5EF4-FFF2-40B4-BE49-F238E27FC236}">
                <a16:creationId xmlns:a16="http://schemas.microsoft.com/office/drawing/2014/main" id="{CECB7631-B2DA-974E-100F-0BC7FA9D7F87}"/>
              </a:ext>
            </a:extLst>
          </p:cNvPr>
          <p:cNvSpPr txBox="1">
            <a:spLocks/>
          </p:cNvSpPr>
          <p:nvPr/>
        </p:nvSpPr>
        <p:spPr bwMode="auto">
          <a:xfrm>
            <a:off x="5921433" y="2936469"/>
            <a:ext cx="5551516"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Paging</a:t>
            </a:r>
          </a:p>
        </p:txBody>
      </p:sp>
      <p:sp>
        <p:nvSpPr>
          <p:cNvPr id="10" name="Content Placeholder 2">
            <a:extLst>
              <a:ext uri="{FF2B5EF4-FFF2-40B4-BE49-F238E27FC236}">
                <a16:creationId xmlns:a16="http://schemas.microsoft.com/office/drawing/2014/main" id="{FAC919F6-7ADF-2069-CC8D-FDEFDA0D1F7B}"/>
              </a:ext>
            </a:extLst>
          </p:cNvPr>
          <p:cNvSpPr txBox="1">
            <a:spLocks/>
          </p:cNvSpPr>
          <p:nvPr/>
        </p:nvSpPr>
        <p:spPr bwMode="auto">
          <a:xfrm>
            <a:off x="1066800" y="3886200"/>
            <a:ext cx="40386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Persistence</a:t>
            </a:r>
          </a:p>
        </p:txBody>
      </p:sp>
      <p:sp>
        <p:nvSpPr>
          <p:cNvPr id="11" name="Content Placeholder 2">
            <a:extLst>
              <a:ext uri="{FF2B5EF4-FFF2-40B4-BE49-F238E27FC236}">
                <a16:creationId xmlns:a16="http://schemas.microsoft.com/office/drawing/2014/main" id="{7DE24CAD-FE32-1B96-EFE9-84219541C90D}"/>
              </a:ext>
            </a:extLst>
          </p:cNvPr>
          <p:cNvSpPr txBox="1">
            <a:spLocks/>
          </p:cNvSpPr>
          <p:nvPr/>
        </p:nvSpPr>
        <p:spPr bwMode="auto">
          <a:xfrm>
            <a:off x="5906193" y="3617072"/>
            <a:ext cx="5561214"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IO devices</a:t>
            </a:r>
          </a:p>
        </p:txBody>
      </p:sp>
      <p:sp>
        <p:nvSpPr>
          <p:cNvPr id="12" name="Content Placeholder 2">
            <a:extLst>
              <a:ext uri="{FF2B5EF4-FFF2-40B4-BE49-F238E27FC236}">
                <a16:creationId xmlns:a16="http://schemas.microsoft.com/office/drawing/2014/main" id="{CC58FAED-32AE-616F-99D6-94C4A62AC5D0}"/>
              </a:ext>
            </a:extLst>
          </p:cNvPr>
          <p:cNvSpPr txBox="1">
            <a:spLocks/>
          </p:cNvSpPr>
          <p:nvPr/>
        </p:nvSpPr>
        <p:spPr bwMode="auto">
          <a:xfrm>
            <a:off x="5906193" y="4082936"/>
            <a:ext cx="5561214"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File Systems</a:t>
            </a:r>
          </a:p>
        </p:txBody>
      </p:sp>
      <p:sp>
        <p:nvSpPr>
          <p:cNvPr id="13" name="Content Placeholder 2">
            <a:extLst>
              <a:ext uri="{FF2B5EF4-FFF2-40B4-BE49-F238E27FC236}">
                <a16:creationId xmlns:a16="http://schemas.microsoft.com/office/drawing/2014/main" id="{88E8D1B9-3FE7-628F-CE7B-482C4D166662}"/>
              </a:ext>
            </a:extLst>
          </p:cNvPr>
          <p:cNvSpPr txBox="1">
            <a:spLocks/>
          </p:cNvSpPr>
          <p:nvPr/>
        </p:nvSpPr>
        <p:spPr bwMode="auto">
          <a:xfrm>
            <a:off x="1029393" y="5181600"/>
            <a:ext cx="4038600"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Distributed Systems</a:t>
            </a:r>
          </a:p>
        </p:txBody>
      </p:sp>
      <p:sp>
        <p:nvSpPr>
          <p:cNvPr id="14" name="Content Placeholder 2">
            <a:extLst>
              <a:ext uri="{FF2B5EF4-FFF2-40B4-BE49-F238E27FC236}">
                <a16:creationId xmlns:a16="http://schemas.microsoft.com/office/drawing/2014/main" id="{FDB89231-B524-451C-5AE1-52872B968359}"/>
              </a:ext>
            </a:extLst>
          </p:cNvPr>
          <p:cNvSpPr txBox="1">
            <a:spLocks/>
          </p:cNvSpPr>
          <p:nvPr/>
        </p:nvSpPr>
        <p:spPr bwMode="auto">
          <a:xfrm>
            <a:off x="5910348" y="4876800"/>
            <a:ext cx="5523807"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Challenges with distribution</a:t>
            </a:r>
          </a:p>
        </p:txBody>
      </p:sp>
      <p:sp>
        <p:nvSpPr>
          <p:cNvPr id="15" name="Content Placeholder 2">
            <a:extLst>
              <a:ext uri="{FF2B5EF4-FFF2-40B4-BE49-F238E27FC236}">
                <a16:creationId xmlns:a16="http://schemas.microsoft.com/office/drawing/2014/main" id="{61F5BD0E-A3B8-BAF5-BD29-81FBC04385F5}"/>
              </a:ext>
            </a:extLst>
          </p:cNvPr>
          <p:cNvSpPr txBox="1">
            <a:spLocks/>
          </p:cNvSpPr>
          <p:nvPr/>
        </p:nvSpPr>
        <p:spPr bwMode="auto">
          <a:xfrm>
            <a:off x="5900651" y="5328809"/>
            <a:ext cx="5523807" cy="385157"/>
          </a:xfrm>
          <a:prstGeom prst="roundRect">
            <a:avLst/>
          </a:prstGeom>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2000" kern="0">
                <a:latin typeface="+mn-lt"/>
              </a:rPr>
              <a:t>Data Processing &amp; Storage</a:t>
            </a:r>
          </a:p>
        </p:txBody>
      </p:sp>
    </p:spTree>
    <p:extLst>
      <p:ext uri="{BB962C8B-B14F-4D97-AF65-F5344CB8AC3E}">
        <p14:creationId xmlns:p14="http://schemas.microsoft.com/office/powerpoint/2010/main" val="2681227332"/>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CD69-9419-9D90-A934-B3D5F08BDDE9}"/>
              </a:ext>
            </a:extLst>
          </p:cNvPr>
          <p:cNvSpPr>
            <a:spLocks noGrp="1"/>
          </p:cNvSpPr>
          <p:nvPr>
            <p:ph type="title"/>
          </p:nvPr>
        </p:nvSpPr>
        <p:spPr/>
        <p:txBody>
          <a:bodyPr/>
          <a:lstStyle/>
          <a:p>
            <a:r>
              <a:rPr lang="en-US" dirty="0"/>
              <a:t>Goals for Today</a:t>
            </a:r>
          </a:p>
        </p:txBody>
      </p:sp>
      <p:sp>
        <p:nvSpPr>
          <p:cNvPr id="3" name="Content Placeholder 2">
            <a:extLst>
              <a:ext uri="{FF2B5EF4-FFF2-40B4-BE49-F238E27FC236}">
                <a16:creationId xmlns:a16="http://schemas.microsoft.com/office/drawing/2014/main" id="{4AC57B2E-0468-263B-1240-AA6D56E127A7}"/>
              </a:ext>
            </a:extLst>
          </p:cNvPr>
          <p:cNvSpPr>
            <a:spLocks noGrp="1"/>
          </p:cNvSpPr>
          <p:nvPr>
            <p:ph idx="1"/>
          </p:nvPr>
        </p:nvSpPr>
        <p:spPr>
          <a:xfrm>
            <a:off x="812800" y="1447800"/>
            <a:ext cx="10566400" cy="4572000"/>
          </a:xfrm>
        </p:spPr>
        <p:txBody>
          <a:bodyPr/>
          <a:lstStyle/>
          <a:p>
            <a:r>
              <a:rPr lang="en-US" dirty="0"/>
              <a:t>What is scheduling? </a:t>
            </a:r>
          </a:p>
          <a:p>
            <a:endParaRPr lang="en-US" dirty="0"/>
          </a:p>
          <a:p>
            <a:endParaRPr lang="en-US" dirty="0"/>
          </a:p>
          <a:p>
            <a:r>
              <a:rPr lang="en-US" dirty="0"/>
              <a:t>What makes a good scheduling policy?</a:t>
            </a:r>
          </a:p>
          <a:p>
            <a:pPr marL="0" indent="0">
              <a:buNone/>
            </a:pPr>
            <a:endParaRPr lang="en-US" dirty="0"/>
          </a:p>
          <a:p>
            <a:endParaRPr lang="en-US" dirty="0"/>
          </a:p>
          <a:p>
            <a:r>
              <a:rPr lang="en-US" dirty="0"/>
              <a:t>What are existing schedulers and how do they perform?</a:t>
            </a:r>
          </a:p>
        </p:txBody>
      </p:sp>
    </p:spTree>
    <p:extLst>
      <p:ext uri="{BB962C8B-B14F-4D97-AF65-F5344CB8AC3E}">
        <p14:creationId xmlns:p14="http://schemas.microsoft.com/office/powerpoint/2010/main" val="2489942502"/>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5ED92-E952-6FE2-51FB-6EDC7591A587}"/>
              </a:ext>
            </a:extLst>
          </p:cNvPr>
          <p:cNvSpPr>
            <a:spLocks noGrp="1"/>
          </p:cNvSpPr>
          <p:nvPr>
            <p:ph type="title"/>
          </p:nvPr>
        </p:nvSpPr>
        <p:spPr/>
        <p:txBody>
          <a:bodyPr/>
          <a:lstStyle/>
          <a:p>
            <a:r>
              <a:rPr lang="en-US"/>
              <a:t>The Scheduling Loop!</a:t>
            </a:r>
          </a:p>
        </p:txBody>
      </p:sp>
      <p:sp>
        <p:nvSpPr>
          <p:cNvPr id="4" name="TextBox 3">
            <a:extLst>
              <a:ext uri="{FF2B5EF4-FFF2-40B4-BE49-F238E27FC236}">
                <a16:creationId xmlns:a16="http://schemas.microsoft.com/office/drawing/2014/main" id="{3A13BCE5-F5F6-F35A-0CF3-E5418922667C}"/>
              </a:ext>
            </a:extLst>
          </p:cNvPr>
          <p:cNvSpPr txBox="1"/>
          <p:nvPr/>
        </p:nvSpPr>
        <p:spPr>
          <a:xfrm>
            <a:off x="838200" y="2362200"/>
            <a:ext cx="4876800" cy="1754327"/>
          </a:xfrm>
          <a:prstGeom prst="rect">
            <a:avLst/>
          </a:prstGeom>
          <a:noFill/>
          <a:ln>
            <a:solidFill>
              <a:schemeClr val="tx1"/>
            </a:solidFill>
          </a:ln>
        </p:spPr>
        <p:txBody>
          <a:bodyPr wrap="square" rtlCol="0">
            <a:spAutoFit/>
          </a:bodyPr>
          <a:lstStyle/>
          <a:p>
            <a:r>
              <a:rPr lang="en-US" b="1">
                <a:latin typeface="Consolas" panose="020B0609020204030204" pitchFamily="49" charset="0"/>
                <a:cs typeface="Consolas" panose="020B0609020204030204" pitchFamily="49" charset="0"/>
              </a:rPr>
              <a:t>if (</a:t>
            </a:r>
            <a:r>
              <a:rPr lang="en-US" b="1" err="1">
                <a:latin typeface="Consolas" panose="020B0609020204030204" pitchFamily="49" charset="0"/>
                <a:cs typeface="Consolas" panose="020B0609020204030204" pitchFamily="49" charset="0"/>
              </a:rPr>
              <a:t>readyThreads</a:t>
            </a:r>
            <a:r>
              <a:rPr lang="en-US" b="1">
                <a:latin typeface="Consolas" panose="020B0609020204030204" pitchFamily="49" charset="0"/>
                <a:cs typeface="Consolas" panose="020B0609020204030204" pitchFamily="49" charset="0"/>
              </a:rPr>
              <a:t>(TCBs) ) {</a:t>
            </a:r>
          </a:p>
          <a:p>
            <a:r>
              <a:rPr lang="en-US" b="1">
                <a:latin typeface="Consolas" panose="020B0609020204030204" pitchFamily="49" charset="0"/>
                <a:cs typeface="Consolas" panose="020B0609020204030204" pitchFamily="49" charset="0"/>
              </a:rPr>
              <a:t>	</a:t>
            </a:r>
            <a:r>
              <a:rPr lang="en-US" b="1" err="1">
                <a:latin typeface="Consolas" panose="020B0609020204030204" pitchFamily="49" charset="0"/>
                <a:cs typeface="Consolas" panose="020B0609020204030204" pitchFamily="49" charset="0"/>
              </a:rPr>
              <a:t>nextTCB</a:t>
            </a:r>
            <a:r>
              <a:rPr lang="en-US" b="1">
                <a:latin typeface="Consolas" panose="020B0609020204030204" pitchFamily="49" charset="0"/>
                <a:cs typeface="Consolas" panose="020B0609020204030204" pitchFamily="49" charset="0"/>
              </a:rPr>
              <a:t> = </a:t>
            </a:r>
            <a:r>
              <a:rPr lang="en-US" b="1" err="1">
                <a:latin typeface="Consolas" panose="020B0609020204030204" pitchFamily="49" charset="0"/>
                <a:cs typeface="Consolas" panose="020B0609020204030204" pitchFamily="49" charset="0"/>
              </a:rPr>
              <a:t>selectThread</a:t>
            </a:r>
            <a:r>
              <a:rPr lang="en-US" b="1">
                <a:latin typeface="Consolas" panose="020B0609020204030204" pitchFamily="49" charset="0"/>
                <a:cs typeface="Consolas" panose="020B0609020204030204" pitchFamily="49" charset="0"/>
              </a:rPr>
              <a:t>(TCBs);</a:t>
            </a:r>
          </a:p>
          <a:p>
            <a:r>
              <a:rPr lang="en-US" b="1">
                <a:latin typeface="Consolas" panose="020B0609020204030204" pitchFamily="49" charset="0"/>
                <a:cs typeface="Consolas" panose="020B0609020204030204" pitchFamily="49" charset="0"/>
              </a:rPr>
              <a:t>	run(</a:t>
            </a:r>
            <a:r>
              <a:rPr lang="en-US" b="1" err="1">
                <a:latin typeface="Consolas" panose="020B0609020204030204" pitchFamily="49" charset="0"/>
                <a:cs typeface="Consolas" panose="020B0609020204030204" pitchFamily="49" charset="0"/>
              </a:rPr>
              <a:t>nextTCB</a:t>
            </a:r>
            <a:r>
              <a:rPr lang="en-US" b="1">
                <a:latin typeface="Consolas" panose="020B0609020204030204" pitchFamily="49" charset="0"/>
                <a:cs typeface="Consolas" panose="020B0609020204030204" pitchFamily="49" charset="0"/>
              </a:rPr>
              <a:t>);</a:t>
            </a:r>
          </a:p>
          <a:p>
            <a:r>
              <a:rPr lang="en-US" b="1">
                <a:latin typeface="Consolas" panose="020B0609020204030204" pitchFamily="49" charset="0"/>
                <a:cs typeface="Consolas" panose="020B0609020204030204" pitchFamily="49" charset="0"/>
              </a:rPr>
              <a:t>} else {</a:t>
            </a:r>
          </a:p>
          <a:p>
            <a:r>
              <a:rPr lang="en-US" b="1">
                <a:latin typeface="Consolas" panose="020B0609020204030204" pitchFamily="49" charset="0"/>
                <a:cs typeface="Consolas" panose="020B0609020204030204" pitchFamily="49" charset="0"/>
              </a:rPr>
              <a:t>	</a:t>
            </a:r>
            <a:r>
              <a:rPr lang="en-US" b="1" err="1">
                <a:latin typeface="Consolas" panose="020B0609020204030204" pitchFamily="49" charset="0"/>
                <a:cs typeface="Consolas" panose="020B0609020204030204" pitchFamily="49" charset="0"/>
              </a:rPr>
              <a:t>run_idle_thread</a:t>
            </a:r>
            <a:r>
              <a:rPr lang="en-US" b="1">
                <a:latin typeface="Consolas" panose="020B0609020204030204" pitchFamily="49" charset="0"/>
                <a:cs typeface="Consolas" panose="020B0609020204030204" pitchFamily="49" charset="0"/>
              </a:rPr>
              <a:t>();</a:t>
            </a:r>
          </a:p>
          <a:p>
            <a:r>
              <a:rPr lang="en-US" b="1">
                <a:latin typeface="Consolas" panose="020B0609020204030204" pitchFamily="49" charset="0"/>
                <a:cs typeface="Consolas" panose="020B0609020204030204" pitchFamily="49" charset="0"/>
              </a:rPr>
              <a:t>}</a:t>
            </a:r>
          </a:p>
        </p:txBody>
      </p:sp>
      <p:sp>
        <p:nvSpPr>
          <p:cNvPr id="5" name="Freeform 5">
            <a:extLst>
              <a:ext uri="{FF2B5EF4-FFF2-40B4-BE49-F238E27FC236}">
                <a16:creationId xmlns:a16="http://schemas.microsoft.com/office/drawing/2014/main" id="{3CD6F42A-C6F7-E089-0722-6FB661DAEC6A}"/>
              </a:ext>
            </a:extLst>
          </p:cNvPr>
          <p:cNvSpPr/>
          <p:nvPr/>
        </p:nvSpPr>
        <p:spPr bwMode="auto">
          <a:xfrm>
            <a:off x="283894" y="2362200"/>
            <a:ext cx="549812" cy="1607656"/>
          </a:xfrm>
          <a:custGeom>
            <a:avLst/>
            <a:gdLst>
              <a:gd name="connsiteX0" fmla="*/ 1387780 w 1387780"/>
              <a:gd name="connsiteY0" fmla="*/ 2403572 h 2845960"/>
              <a:gd name="connsiteX1" fmla="*/ 192026 w 1387780"/>
              <a:gd name="connsiteY1" fmla="*/ 2677892 h 2845960"/>
              <a:gd name="connsiteX2" fmla="*/ 114654 w 1387780"/>
              <a:gd name="connsiteY2" fmla="*/ 152741 h 2845960"/>
              <a:gd name="connsiteX3" fmla="*/ 1310408 w 1387780"/>
              <a:gd name="connsiteY3" fmla="*/ 497400 h 2845960"/>
              <a:gd name="connsiteX0" fmla="*/ 1328660 w 1328660"/>
              <a:gd name="connsiteY0" fmla="*/ 2305098 h 2817795"/>
              <a:gd name="connsiteX1" fmla="*/ 189177 w 1328660"/>
              <a:gd name="connsiteY1" fmla="*/ 2677892 h 2817795"/>
              <a:gd name="connsiteX2" fmla="*/ 111805 w 1328660"/>
              <a:gd name="connsiteY2" fmla="*/ 152741 h 2817795"/>
              <a:gd name="connsiteX3" fmla="*/ 1307559 w 1328660"/>
              <a:gd name="connsiteY3" fmla="*/ 497400 h 2817795"/>
            </a:gdLst>
            <a:ahLst/>
            <a:cxnLst>
              <a:cxn ang="0">
                <a:pos x="connsiteX0" y="connsiteY0"/>
              </a:cxn>
              <a:cxn ang="0">
                <a:pos x="connsiteX1" y="connsiteY1"/>
              </a:cxn>
              <a:cxn ang="0">
                <a:pos x="connsiteX2" y="connsiteY2"/>
              </a:cxn>
              <a:cxn ang="0">
                <a:pos x="connsiteX3" y="connsiteY3"/>
              </a:cxn>
            </a:cxnLst>
            <a:rect l="l" t="t" r="r" b="b"/>
            <a:pathLst>
              <a:path w="1328660" h="2817795">
                <a:moveTo>
                  <a:pt x="1328660" y="2305098"/>
                </a:moveTo>
                <a:cubicBezTo>
                  <a:pt x="836877" y="2629827"/>
                  <a:pt x="391986" y="3036618"/>
                  <a:pt x="189177" y="2677892"/>
                </a:cubicBezTo>
                <a:cubicBezTo>
                  <a:pt x="-13632" y="2319166"/>
                  <a:pt x="-74592" y="516156"/>
                  <a:pt x="111805" y="152741"/>
                </a:cubicBezTo>
                <a:cubicBezTo>
                  <a:pt x="298202" y="-210674"/>
                  <a:pt x="802880" y="143363"/>
                  <a:pt x="1307559" y="497400"/>
                </a:cubicBezTo>
              </a:path>
            </a:pathLst>
          </a:custGeom>
          <a:no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6" name="Content Placeholder 2">
            <a:extLst>
              <a:ext uri="{FF2B5EF4-FFF2-40B4-BE49-F238E27FC236}">
                <a16:creationId xmlns:a16="http://schemas.microsoft.com/office/drawing/2014/main" id="{931AA3D4-AD4F-D7EA-A174-4611357B676C}"/>
              </a:ext>
            </a:extLst>
          </p:cNvPr>
          <p:cNvSpPr>
            <a:spLocks noGrp="1"/>
          </p:cNvSpPr>
          <p:nvPr>
            <p:ph idx="1"/>
          </p:nvPr>
        </p:nvSpPr>
        <p:spPr>
          <a:xfrm>
            <a:off x="6172200" y="1676400"/>
            <a:ext cx="5145857" cy="609600"/>
          </a:xfrm>
        </p:spPr>
        <p:txBody>
          <a:bodyPr/>
          <a:lstStyle/>
          <a:p>
            <a:pPr marL="0" indent="0" algn="ctr">
              <a:buNone/>
            </a:pPr>
            <a:r>
              <a:rPr lang="en-US"/>
              <a:t>1. Which task to run next?</a:t>
            </a:r>
          </a:p>
        </p:txBody>
      </p:sp>
      <p:sp>
        <p:nvSpPr>
          <p:cNvPr id="7" name="Content Placeholder 2">
            <a:extLst>
              <a:ext uri="{FF2B5EF4-FFF2-40B4-BE49-F238E27FC236}">
                <a16:creationId xmlns:a16="http://schemas.microsoft.com/office/drawing/2014/main" id="{C56EF7E3-4277-0345-58F5-93254D19E696}"/>
              </a:ext>
            </a:extLst>
          </p:cNvPr>
          <p:cNvSpPr txBox="1">
            <a:spLocks/>
          </p:cNvSpPr>
          <p:nvPr/>
        </p:nvSpPr>
        <p:spPr bwMode="auto">
          <a:xfrm>
            <a:off x="6708640" y="2743200"/>
            <a:ext cx="4072976" cy="6096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2. How frequently does this loop run?</a:t>
            </a:r>
          </a:p>
        </p:txBody>
      </p:sp>
      <p:sp>
        <p:nvSpPr>
          <p:cNvPr id="8" name="Content Placeholder 2">
            <a:extLst>
              <a:ext uri="{FF2B5EF4-FFF2-40B4-BE49-F238E27FC236}">
                <a16:creationId xmlns:a16="http://schemas.microsoft.com/office/drawing/2014/main" id="{B8E2BEFF-5C76-563F-8D53-8BEED29FB0AB}"/>
              </a:ext>
            </a:extLst>
          </p:cNvPr>
          <p:cNvSpPr txBox="1">
            <a:spLocks/>
          </p:cNvSpPr>
          <p:nvPr/>
        </p:nvSpPr>
        <p:spPr bwMode="auto">
          <a:xfrm>
            <a:off x="6708640" y="4191000"/>
            <a:ext cx="4072976" cy="6096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3. What happens if </a:t>
            </a:r>
            <a:r>
              <a:rPr lang="en-US" kern="0">
                <a:latin typeface="Courier New" panose="02070309020205020404" pitchFamily="49" charset="0"/>
                <a:cs typeface="Courier New" panose="02070309020205020404" pitchFamily="49" charset="0"/>
              </a:rPr>
              <a:t>run</a:t>
            </a:r>
            <a:r>
              <a:rPr lang="en-US" kern="0"/>
              <a:t> never returns?</a:t>
            </a:r>
          </a:p>
        </p:txBody>
      </p:sp>
    </p:spTree>
    <p:extLst>
      <p:ext uri="{BB962C8B-B14F-4D97-AF65-F5344CB8AC3E}">
        <p14:creationId xmlns:p14="http://schemas.microsoft.com/office/powerpoint/2010/main" val="29337563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Basic Structure of </a:t>
            </a:r>
            <a:r>
              <a:rPr lang="en-US" altLang="ko-KR" i="1" dirty="0">
                <a:ea typeface="굴림" panose="020B0600000101010101" pitchFamily="34" charset="-127"/>
              </a:rPr>
              <a:t>Mesa</a:t>
            </a:r>
            <a:r>
              <a:rPr lang="en-US" altLang="ko-KR" dirty="0">
                <a:ea typeface="굴림" panose="020B0600000101010101" pitchFamily="34" charset="-127"/>
              </a:rPr>
              <a:t> Monitor Program </a:t>
            </a:r>
          </a:p>
        </p:txBody>
      </p:sp>
      <p:sp>
        <p:nvSpPr>
          <p:cNvPr id="501763" name="Rectangle 3"/>
          <p:cNvSpPr>
            <a:spLocks noGrp="1" noChangeArrowheads="1"/>
          </p:cNvSpPr>
          <p:nvPr>
            <p:ph type="body" idx="1"/>
          </p:nvPr>
        </p:nvSpPr>
        <p:spPr>
          <a:xfrm>
            <a:off x="1524000" y="762000"/>
            <a:ext cx="9296400" cy="5791200"/>
          </a:xfrm>
        </p:spPr>
        <p:txBody>
          <a:bodyPr/>
          <a:lstStyle/>
          <a:p>
            <a:pPr marL="0" indent="0">
              <a:lnSpc>
                <a:spcPct val="80000"/>
              </a:lnSpc>
              <a:buNone/>
            </a:pPr>
            <a:r>
              <a:rPr lang="en-US" altLang="ko-KR" dirty="0">
                <a:ea typeface="굴림" panose="020B0600000101010101" pitchFamily="34" charset="-127"/>
              </a:rPr>
              <a:t>Monitors represent the synchronization logic of the program</a:t>
            </a:r>
          </a:p>
          <a:p>
            <a:pPr lvl="1">
              <a:lnSpc>
                <a:spcPct val="80000"/>
              </a:lnSpc>
            </a:pPr>
            <a:r>
              <a:rPr lang="en-US" altLang="ko-KR" dirty="0">
                <a:ea typeface="굴림" panose="020B0600000101010101" pitchFamily="34" charset="-127"/>
              </a:rPr>
              <a:t>Wait if necessary</a:t>
            </a:r>
          </a:p>
          <a:p>
            <a:pPr lvl="1">
              <a:lnSpc>
                <a:spcPct val="80000"/>
              </a:lnSpc>
            </a:pPr>
            <a:r>
              <a:rPr lang="en-US" altLang="ko-KR" dirty="0">
                <a:ea typeface="굴림" panose="020B0600000101010101" pitchFamily="34" charset="-127"/>
              </a:rPr>
              <a:t>Signal when change something so any waiting threads can proceed</a:t>
            </a:r>
          </a:p>
          <a:p>
            <a:pPr lvl="1">
              <a:lnSpc>
                <a:spcPct val="80000"/>
              </a:lnSpc>
              <a:buFontTx/>
              <a:buNone/>
            </a:pPr>
            <a:endParaRPr lang="en-US" altLang="ko-KR" sz="2000" dirty="0">
              <a:latin typeface="Courier New" panose="02070309020205020404" pitchFamily="49" charset="0"/>
              <a:ea typeface="굴림" panose="020B0600000101010101" pitchFamily="34" charset="-127"/>
            </a:endParaRPr>
          </a:p>
          <a:p>
            <a:pPr lvl="1">
              <a:lnSpc>
                <a:spcPct val="80000"/>
              </a:lnSpc>
              <a:buFontTx/>
              <a:buNone/>
            </a:pPr>
            <a:r>
              <a:rPr lang="en-US" altLang="ko-KR" sz="2000" dirty="0">
                <a:latin typeface="Courier New" panose="02070309020205020404" pitchFamily="49" charset="0"/>
                <a:ea typeface="굴림" panose="020B0600000101010101" pitchFamily="34" charset="-127"/>
              </a:rPr>
              <a:t>	</a:t>
            </a:r>
            <a:r>
              <a:rPr lang="en-US" altLang="ko-KR" sz="2000" dirty="0">
                <a:solidFill>
                  <a:schemeClr val="hlink"/>
                </a:solidFill>
                <a:latin typeface="Consolas" panose="020B0609020204030204" pitchFamily="49" charset="0"/>
                <a:ea typeface="굴림" panose="020B0600000101010101" pitchFamily="34" charset="-127"/>
              </a:rPr>
              <a:t>lock</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while (need to wait)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condvar.wait</a:t>
            </a: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do something so no need to wait</a:t>
            </a: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lock</a:t>
            </a:r>
            <a:br>
              <a:rPr lang="en-US" altLang="ko-KR" sz="2000" dirty="0">
                <a:latin typeface="Consolas" panose="020B0609020204030204" pitchFamily="49" charset="0"/>
                <a:ea typeface="굴림" panose="020B0600000101010101" pitchFamily="34" charset="-127"/>
              </a:rPr>
            </a:br>
            <a:endParaRPr lang="en-US" altLang="ko-KR" sz="2000" dirty="0">
              <a:latin typeface="Consolas" panose="020B0609020204030204" pitchFamily="49" charset="0"/>
              <a:ea typeface="굴림" panose="020B0600000101010101" pitchFamily="34" charset="-127"/>
            </a:endParaRPr>
          </a:p>
          <a:p>
            <a:pPr lvl="1">
              <a:lnSpc>
                <a:spcPct val="80000"/>
              </a:lnSpc>
              <a:buFontTx/>
              <a:buNone/>
            </a:pP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condvar.signal</a:t>
            </a:r>
            <a:r>
              <a:rPr lang="en-US" altLang="ko-KR" sz="2000" dirty="0">
                <a:latin typeface="Consolas" panose="020B0609020204030204" pitchFamily="49" charset="0"/>
                <a:ea typeface="굴림" panose="020B0600000101010101" pitchFamily="34" charset="-127"/>
              </a:rPr>
              <a:t>();</a:t>
            </a:r>
          </a:p>
          <a:p>
            <a:pPr lvl="1">
              <a:lnSpc>
                <a:spcPct val="80000"/>
              </a:lnSpc>
              <a:buFontTx/>
              <a:buNone/>
            </a:pPr>
            <a:br>
              <a:rPr lang="en-US" altLang="ko-KR" sz="2000" dirty="0">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unlock</a:t>
            </a:r>
          </a:p>
        </p:txBody>
      </p:sp>
      <p:grpSp>
        <p:nvGrpSpPr>
          <p:cNvPr id="501764" name="Group 4"/>
          <p:cNvGrpSpPr>
            <a:grpSpLocks/>
          </p:cNvGrpSpPr>
          <p:nvPr/>
        </p:nvGrpSpPr>
        <p:grpSpPr bwMode="auto">
          <a:xfrm>
            <a:off x="5791200" y="2438400"/>
            <a:ext cx="2789238" cy="3084518"/>
            <a:chOff x="2880" y="1728"/>
            <a:chExt cx="1757" cy="1943"/>
          </a:xfrm>
        </p:grpSpPr>
        <p:sp>
          <p:nvSpPr>
            <p:cNvPr id="56325" name="AutoShape 5"/>
            <p:cNvSpPr>
              <a:spLocks/>
            </p:cNvSpPr>
            <p:nvPr/>
          </p:nvSpPr>
          <p:spPr bwMode="auto">
            <a:xfrm>
              <a:off x="2880" y="1776"/>
              <a:ext cx="240" cy="480"/>
            </a:xfrm>
            <a:prstGeom prst="rightBrace">
              <a:avLst>
                <a:gd name="adj1" fmla="val 16667"/>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6" name="AutoShape 6"/>
            <p:cNvSpPr>
              <a:spLocks/>
            </p:cNvSpPr>
            <p:nvPr/>
          </p:nvSpPr>
          <p:spPr bwMode="auto">
            <a:xfrm>
              <a:off x="2880" y="3264"/>
              <a:ext cx="240" cy="384"/>
            </a:xfrm>
            <a:prstGeom prst="rightBrace">
              <a:avLst>
                <a:gd name="adj1" fmla="val 13333"/>
                <a:gd name="adj2" fmla="val 50000"/>
              </a:avLst>
            </a:prstGeom>
            <a:noFill/>
            <a:ln w="38100">
              <a:solidFill>
                <a:schemeClr val="hlink"/>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latin typeface="Gill Sans Light"/>
              </a:endParaRPr>
            </a:p>
          </p:txBody>
        </p:sp>
        <p:sp>
          <p:nvSpPr>
            <p:cNvPr id="56327" name="Text Box 7"/>
            <p:cNvSpPr txBox="1">
              <a:spLocks noChangeArrowheads="1"/>
            </p:cNvSpPr>
            <p:nvPr/>
          </p:nvSpPr>
          <p:spPr bwMode="auto">
            <a:xfrm>
              <a:off x="3172" y="1728"/>
              <a:ext cx="1465" cy="58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solidFill>
                    <a:schemeClr val="hlink"/>
                  </a:solidFill>
                  <a:latin typeface="Gill Sans Light"/>
                  <a:ea typeface="굴림" panose="020B0600000101010101" pitchFamily="34" charset="-127"/>
                </a:rPr>
                <a:t>Check and/or update</a:t>
              </a:r>
              <a:br>
                <a:rPr lang="en-US" altLang="ko-KR" b="0" dirty="0">
                  <a:solidFill>
                    <a:schemeClr val="hlink"/>
                  </a:solidFill>
                  <a:latin typeface="Gill Sans Light"/>
                  <a:ea typeface="굴림" panose="020B0600000101010101" pitchFamily="34" charset="-127"/>
                </a:rPr>
              </a:br>
              <a:r>
                <a:rPr lang="en-US" altLang="ko-KR" b="0" dirty="0">
                  <a:solidFill>
                    <a:schemeClr val="hlink"/>
                  </a:solidFill>
                  <a:latin typeface="Gill Sans Light"/>
                  <a:ea typeface="굴림" panose="020B0600000101010101" pitchFamily="34" charset="-127"/>
                </a:rPr>
                <a:t>state variables</a:t>
              </a:r>
            </a:p>
            <a:p>
              <a:r>
                <a:rPr lang="en-US" altLang="ko-KR" b="0" dirty="0">
                  <a:solidFill>
                    <a:schemeClr val="hlink"/>
                  </a:solidFill>
                  <a:latin typeface="Gill Sans Light"/>
                  <a:ea typeface="굴림" panose="020B0600000101010101" pitchFamily="34" charset="-127"/>
                </a:rPr>
                <a:t>Wait if necessary</a:t>
              </a:r>
            </a:p>
          </p:txBody>
        </p:sp>
        <p:sp>
          <p:nvSpPr>
            <p:cNvPr id="56328" name="Text Box 8"/>
            <p:cNvSpPr txBox="1">
              <a:spLocks noChangeArrowheads="1"/>
            </p:cNvSpPr>
            <p:nvPr/>
          </p:nvSpPr>
          <p:spPr bwMode="auto">
            <a:xfrm>
              <a:off x="3172" y="3264"/>
              <a:ext cx="1465"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ctr">
                <a:defRPr b="1">
                  <a:solidFill>
                    <a:schemeClr val="tx1"/>
                  </a:solidFill>
                  <a:latin typeface="Comic Sans MS" panose="030F0702030302020204" pitchFamily="66" charset="0"/>
                </a:defRPr>
              </a:lvl1pPr>
              <a:lvl2pPr marL="742950" indent="-285750" algn="ctr">
                <a:defRPr b="1">
                  <a:solidFill>
                    <a:schemeClr val="tx1"/>
                  </a:solidFill>
                  <a:latin typeface="Comic Sans MS" panose="030F0702030302020204" pitchFamily="66" charset="0"/>
                </a:defRPr>
              </a:lvl2pPr>
              <a:lvl3pPr marL="1143000" indent="-228600" algn="ctr">
                <a:defRPr b="1">
                  <a:solidFill>
                    <a:schemeClr val="tx1"/>
                  </a:solidFill>
                  <a:latin typeface="Comic Sans MS" panose="030F0702030302020204" pitchFamily="66" charset="0"/>
                </a:defRPr>
              </a:lvl3pPr>
              <a:lvl4pPr marL="1600200" indent="-228600" algn="ctr">
                <a:defRPr b="1">
                  <a:solidFill>
                    <a:schemeClr val="tx1"/>
                  </a:solidFill>
                  <a:latin typeface="Comic Sans MS" panose="030F0702030302020204" pitchFamily="66" charset="0"/>
                </a:defRPr>
              </a:lvl4pPr>
              <a:lvl5pPr marL="2057400" indent="-228600" algn="ctr">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b="0" dirty="0">
                  <a:solidFill>
                    <a:schemeClr val="hlink"/>
                  </a:solidFill>
                  <a:latin typeface="Gill Sans Light"/>
                  <a:ea typeface="굴림" panose="020B0600000101010101" pitchFamily="34" charset="-127"/>
                </a:rPr>
                <a:t>Check and/or update</a:t>
              </a:r>
            </a:p>
            <a:p>
              <a:r>
                <a:rPr lang="en-US" altLang="ko-KR" b="0" dirty="0">
                  <a:solidFill>
                    <a:schemeClr val="hlink"/>
                  </a:solidFill>
                  <a:latin typeface="Gill Sans Light"/>
                  <a:ea typeface="굴림" panose="020B0600000101010101" pitchFamily="34" charset="-127"/>
                </a:rPr>
                <a:t>state variables</a:t>
              </a:r>
            </a:p>
          </p:txBody>
        </p:sp>
      </p:grpSp>
    </p:spTree>
    <p:extLst>
      <p:ext uri="{BB962C8B-B14F-4D97-AF65-F5344CB8AC3E}">
        <p14:creationId xmlns:p14="http://schemas.microsoft.com/office/powerpoint/2010/main" val="348196976"/>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17CB-B386-8A60-95C3-10A737DE5240}"/>
              </a:ext>
            </a:extLst>
          </p:cNvPr>
          <p:cNvSpPr>
            <a:spLocks noGrp="1"/>
          </p:cNvSpPr>
          <p:nvPr>
            <p:ph type="title"/>
          </p:nvPr>
        </p:nvSpPr>
        <p:spPr/>
        <p:txBody>
          <a:bodyPr/>
          <a:lstStyle/>
          <a:p>
            <a:r>
              <a:rPr lang="en-US">
                <a:latin typeface="+mj-lt"/>
              </a:rPr>
              <a:t>Recall: Thread Life Cycle </a:t>
            </a:r>
          </a:p>
        </p:txBody>
      </p:sp>
      <p:sp>
        <p:nvSpPr>
          <p:cNvPr id="4" name="Oval 3">
            <a:extLst>
              <a:ext uri="{FF2B5EF4-FFF2-40B4-BE49-F238E27FC236}">
                <a16:creationId xmlns:a16="http://schemas.microsoft.com/office/drawing/2014/main" id="{2535AF1E-9A2B-CBFA-4901-7037CA1798DA}"/>
              </a:ext>
            </a:extLst>
          </p:cNvPr>
          <p:cNvSpPr/>
          <p:nvPr/>
        </p:nvSpPr>
        <p:spPr bwMode="auto">
          <a:xfrm>
            <a:off x="3377042" y="2133600"/>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Running</a:t>
            </a:r>
          </a:p>
        </p:txBody>
      </p:sp>
      <p:sp>
        <p:nvSpPr>
          <p:cNvPr id="5" name="Oval 4">
            <a:extLst>
              <a:ext uri="{FF2B5EF4-FFF2-40B4-BE49-F238E27FC236}">
                <a16:creationId xmlns:a16="http://schemas.microsoft.com/office/drawing/2014/main" id="{186965C6-EF4A-B3B5-86C5-F3706A6E5550}"/>
              </a:ext>
            </a:extLst>
          </p:cNvPr>
          <p:cNvSpPr/>
          <p:nvPr/>
        </p:nvSpPr>
        <p:spPr bwMode="auto">
          <a:xfrm>
            <a:off x="7499657" y="2133600"/>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Ready</a:t>
            </a:r>
          </a:p>
        </p:txBody>
      </p:sp>
      <p:sp>
        <p:nvSpPr>
          <p:cNvPr id="6" name="Oval 5">
            <a:extLst>
              <a:ext uri="{FF2B5EF4-FFF2-40B4-BE49-F238E27FC236}">
                <a16:creationId xmlns:a16="http://schemas.microsoft.com/office/drawing/2014/main" id="{3FFAE1D5-D19E-4FB1-0702-FF646184F64A}"/>
              </a:ext>
            </a:extLst>
          </p:cNvPr>
          <p:cNvSpPr/>
          <p:nvPr/>
        </p:nvSpPr>
        <p:spPr bwMode="auto">
          <a:xfrm>
            <a:off x="5536042" y="4138247"/>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Blocked</a:t>
            </a:r>
          </a:p>
        </p:txBody>
      </p:sp>
      <p:cxnSp>
        <p:nvCxnSpPr>
          <p:cNvPr id="10" name="Connector: Curved 9">
            <a:extLst>
              <a:ext uri="{FF2B5EF4-FFF2-40B4-BE49-F238E27FC236}">
                <a16:creationId xmlns:a16="http://schemas.microsoft.com/office/drawing/2014/main" id="{9C4F3F53-16C7-ECAC-BF4F-80ABF6B74BA1}"/>
              </a:ext>
            </a:extLst>
          </p:cNvPr>
          <p:cNvCxnSpPr>
            <a:stCxn id="4" idx="0"/>
            <a:endCxn id="5" idx="0"/>
          </p:cNvCxnSpPr>
          <p:nvPr/>
        </p:nvCxnSpPr>
        <p:spPr bwMode="auto">
          <a:xfrm rot="5400000" flipH="1" flipV="1">
            <a:off x="6276549" y="72293"/>
            <a:ext cx="12700" cy="4122615"/>
          </a:xfrm>
          <a:prstGeom prst="curvedConnector3">
            <a:avLst>
              <a:gd name="adj1" fmla="val 1800000"/>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2" name="Connector: Curved 11">
            <a:extLst>
              <a:ext uri="{FF2B5EF4-FFF2-40B4-BE49-F238E27FC236}">
                <a16:creationId xmlns:a16="http://schemas.microsoft.com/office/drawing/2014/main" id="{60101522-6846-71D2-5123-F66303C49E0C}"/>
              </a:ext>
            </a:extLst>
          </p:cNvPr>
          <p:cNvCxnSpPr>
            <a:stCxn id="5" idx="4"/>
            <a:endCxn id="4" idx="4"/>
          </p:cNvCxnSpPr>
          <p:nvPr/>
        </p:nvCxnSpPr>
        <p:spPr bwMode="auto">
          <a:xfrm rot="5400000">
            <a:off x="6276550" y="1062893"/>
            <a:ext cx="12700" cy="4122615"/>
          </a:xfrm>
          <a:prstGeom prst="curvedConnector3">
            <a:avLst>
              <a:gd name="adj1" fmla="val 1800000"/>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Connector: Curved 13">
            <a:extLst>
              <a:ext uri="{FF2B5EF4-FFF2-40B4-BE49-F238E27FC236}">
                <a16:creationId xmlns:a16="http://schemas.microsoft.com/office/drawing/2014/main" id="{B4DC39E2-4CE2-147B-712B-1C827D4ED8B8}"/>
              </a:ext>
            </a:extLst>
          </p:cNvPr>
          <p:cNvCxnSpPr>
            <a:cxnSpLocks/>
          </p:cNvCxnSpPr>
          <p:nvPr/>
        </p:nvCxnSpPr>
        <p:spPr bwMode="auto">
          <a:xfrm rot="16200000" flipH="1">
            <a:off x="4120969" y="3218474"/>
            <a:ext cx="1509347" cy="1320800"/>
          </a:xfrm>
          <a:prstGeom prst="curvedConnector2">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6" name="Connector: Curved 15">
            <a:extLst>
              <a:ext uri="{FF2B5EF4-FFF2-40B4-BE49-F238E27FC236}">
                <a16:creationId xmlns:a16="http://schemas.microsoft.com/office/drawing/2014/main" id="{E7793F0E-2F37-8CAF-96B9-59ACC4D0DE2F}"/>
              </a:ext>
            </a:extLst>
          </p:cNvPr>
          <p:cNvCxnSpPr>
            <a:stCxn id="6" idx="6"/>
            <a:endCxn id="5" idx="4"/>
          </p:cNvCxnSpPr>
          <p:nvPr/>
        </p:nvCxnSpPr>
        <p:spPr bwMode="auto">
          <a:xfrm flipV="1">
            <a:off x="7212442" y="3124200"/>
            <a:ext cx="1125415" cy="1509347"/>
          </a:xfrm>
          <a:prstGeom prst="curvedConnector2">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7" name="Content Placeholder 2">
            <a:extLst>
              <a:ext uri="{FF2B5EF4-FFF2-40B4-BE49-F238E27FC236}">
                <a16:creationId xmlns:a16="http://schemas.microsoft.com/office/drawing/2014/main" id="{E34E175D-A855-DC63-4A6A-C91322804736}"/>
              </a:ext>
            </a:extLst>
          </p:cNvPr>
          <p:cNvSpPr txBox="1">
            <a:spLocks/>
          </p:cNvSpPr>
          <p:nvPr/>
        </p:nvSpPr>
        <p:spPr bwMode="auto">
          <a:xfrm>
            <a:off x="1765119" y="3966747"/>
            <a:ext cx="26924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Request I/O</a:t>
            </a:r>
          </a:p>
        </p:txBody>
      </p:sp>
      <p:sp>
        <p:nvSpPr>
          <p:cNvPr id="18" name="Content Placeholder 2">
            <a:extLst>
              <a:ext uri="{FF2B5EF4-FFF2-40B4-BE49-F238E27FC236}">
                <a16:creationId xmlns:a16="http://schemas.microsoft.com/office/drawing/2014/main" id="{0A2D263A-020E-9AB8-A560-10CE0367512A}"/>
              </a:ext>
            </a:extLst>
          </p:cNvPr>
          <p:cNvSpPr txBox="1">
            <a:spLocks/>
          </p:cNvSpPr>
          <p:nvPr/>
        </p:nvSpPr>
        <p:spPr bwMode="auto">
          <a:xfrm>
            <a:off x="8197964" y="3966747"/>
            <a:ext cx="26924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Finish I/O</a:t>
            </a:r>
          </a:p>
        </p:txBody>
      </p:sp>
      <p:sp>
        <p:nvSpPr>
          <p:cNvPr id="19" name="Content Placeholder 2">
            <a:extLst>
              <a:ext uri="{FF2B5EF4-FFF2-40B4-BE49-F238E27FC236}">
                <a16:creationId xmlns:a16="http://schemas.microsoft.com/office/drawing/2014/main" id="{69AAB521-74DE-F492-B71B-D4882EEC240C}"/>
              </a:ext>
            </a:extLst>
          </p:cNvPr>
          <p:cNvSpPr txBox="1">
            <a:spLocks/>
          </p:cNvSpPr>
          <p:nvPr/>
        </p:nvSpPr>
        <p:spPr bwMode="auto">
          <a:xfrm>
            <a:off x="4936699" y="1346006"/>
            <a:ext cx="26924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err="1">
                <a:latin typeface="+mn-lt"/>
              </a:rPr>
              <a:t>Descheduled</a:t>
            </a:r>
            <a:endParaRPr lang="en-US" kern="0">
              <a:latin typeface="+mn-lt"/>
            </a:endParaRPr>
          </a:p>
        </p:txBody>
      </p:sp>
      <p:sp>
        <p:nvSpPr>
          <p:cNvPr id="20" name="Content Placeholder 2">
            <a:extLst>
              <a:ext uri="{FF2B5EF4-FFF2-40B4-BE49-F238E27FC236}">
                <a16:creationId xmlns:a16="http://schemas.microsoft.com/office/drawing/2014/main" id="{4302E410-E3D4-6427-4BAD-C8C561569905}"/>
              </a:ext>
            </a:extLst>
          </p:cNvPr>
          <p:cNvSpPr txBox="1">
            <a:spLocks/>
          </p:cNvSpPr>
          <p:nvPr/>
        </p:nvSpPr>
        <p:spPr bwMode="auto">
          <a:xfrm>
            <a:off x="4896158" y="2788040"/>
            <a:ext cx="2692400" cy="457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latin typeface="+mn-lt"/>
              </a:rPr>
              <a:t>Scheduled</a:t>
            </a:r>
          </a:p>
        </p:txBody>
      </p:sp>
      <p:sp>
        <p:nvSpPr>
          <p:cNvPr id="31" name="Oval 30">
            <a:extLst>
              <a:ext uri="{FF2B5EF4-FFF2-40B4-BE49-F238E27FC236}">
                <a16:creationId xmlns:a16="http://schemas.microsoft.com/office/drawing/2014/main" id="{5CA61A47-81BD-4095-B2D6-6A3705B69DA0}"/>
              </a:ext>
            </a:extLst>
          </p:cNvPr>
          <p:cNvSpPr/>
          <p:nvPr/>
        </p:nvSpPr>
        <p:spPr bwMode="auto">
          <a:xfrm>
            <a:off x="981041" y="2139951"/>
            <a:ext cx="1676400" cy="990600"/>
          </a:xfrm>
          <a:prstGeom prst="ellips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Dying</a:t>
            </a:r>
          </a:p>
        </p:txBody>
      </p:sp>
      <p:cxnSp>
        <p:nvCxnSpPr>
          <p:cNvPr id="33" name="Connector: Curved 32">
            <a:extLst>
              <a:ext uri="{FF2B5EF4-FFF2-40B4-BE49-F238E27FC236}">
                <a16:creationId xmlns:a16="http://schemas.microsoft.com/office/drawing/2014/main" id="{43A339A9-63E1-3A20-4FD6-9C71F8B97CC3}"/>
              </a:ext>
            </a:extLst>
          </p:cNvPr>
          <p:cNvCxnSpPr>
            <a:stCxn id="4" idx="2"/>
            <a:endCxn id="31" idx="6"/>
          </p:cNvCxnSpPr>
          <p:nvPr/>
        </p:nvCxnSpPr>
        <p:spPr bwMode="auto">
          <a:xfrm rot="10800000" flipV="1">
            <a:off x="2657442" y="2628899"/>
            <a:ext cx="719601" cy="6351"/>
          </a:xfrm>
          <a:prstGeom prst="curvedConnector3">
            <a:avLst>
              <a:gd name="adj1" fmla="val 5000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2379977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p:bldP spid="18" grpId="0"/>
      <p:bldP spid="19" grpId="0"/>
      <p:bldP spid="20" grpId="0"/>
      <p:bldP spid="31"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0" y="152400"/>
            <a:ext cx="12192000" cy="533400"/>
          </a:xfrm>
        </p:spPr>
        <p:txBody>
          <a:bodyPr/>
          <a:lstStyle/>
          <a:p>
            <a:r>
              <a:rPr lang="en-US" altLang="ko-KR">
                <a:ea typeface="굴림" panose="020B0600000101010101" pitchFamily="34" charset="-127"/>
              </a:rPr>
              <a:t>Recall:  What triggers a scheduling decision?</a:t>
            </a:r>
          </a:p>
        </p:txBody>
      </p:sp>
      <p:sp>
        <p:nvSpPr>
          <p:cNvPr id="8" name="Oval 7">
            <a:extLst>
              <a:ext uri="{FF2B5EF4-FFF2-40B4-BE49-F238E27FC236}">
                <a16:creationId xmlns:a16="http://schemas.microsoft.com/office/drawing/2014/main" id="{E96370B1-8976-8C50-A80D-0BEE3E02E407}"/>
              </a:ext>
            </a:extLst>
          </p:cNvPr>
          <p:cNvSpPr/>
          <p:nvPr/>
        </p:nvSpPr>
        <p:spPr bwMode="auto">
          <a:xfrm>
            <a:off x="9144000" y="1011687"/>
            <a:ext cx="1752600" cy="1600200"/>
          </a:xfrm>
          <a:prstGeom prst="ellipse">
            <a:avLst/>
          </a:prstGeom>
          <a:solidFill>
            <a:schemeClr val="accent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a:ln>
                  <a:noFill/>
                </a:ln>
                <a:solidFill>
                  <a:schemeClr val="accent3"/>
                </a:solidFill>
                <a:effectLst/>
                <a:latin typeface="+mn-lt"/>
              </a:rPr>
              <a:t>CPU</a:t>
            </a:r>
          </a:p>
        </p:txBody>
      </p:sp>
      <p:sp>
        <p:nvSpPr>
          <p:cNvPr id="5" name="Rectangle: Rounded Corners 4">
            <a:extLst>
              <a:ext uri="{FF2B5EF4-FFF2-40B4-BE49-F238E27FC236}">
                <a16:creationId xmlns:a16="http://schemas.microsoft.com/office/drawing/2014/main" id="{3CC4313C-6B5F-C2EB-C0D8-78A6E2272AA7}"/>
              </a:ext>
            </a:extLst>
          </p:cNvPr>
          <p:cNvSpPr/>
          <p:nvPr/>
        </p:nvSpPr>
        <p:spPr bwMode="auto">
          <a:xfrm>
            <a:off x="3898862" y="1578867"/>
            <a:ext cx="2971800" cy="465840"/>
          </a:xfrm>
          <a:prstGeom prst="round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bg1"/>
                </a:solidFill>
                <a:effectLst/>
                <a:latin typeface="+mn-lt"/>
              </a:rPr>
              <a:t>Ready Queue</a:t>
            </a:r>
          </a:p>
        </p:txBody>
      </p:sp>
      <p:sp>
        <p:nvSpPr>
          <p:cNvPr id="7" name="Rectangle: Rounded Corners 6">
            <a:extLst>
              <a:ext uri="{FF2B5EF4-FFF2-40B4-BE49-F238E27FC236}">
                <a16:creationId xmlns:a16="http://schemas.microsoft.com/office/drawing/2014/main" id="{518EF3A5-0068-0DED-87D2-0D9966BA8FC4}"/>
              </a:ext>
            </a:extLst>
          </p:cNvPr>
          <p:cNvSpPr/>
          <p:nvPr/>
        </p:nvSpPr>
        <p:spPr bwMode="auto">
          <a:xfrm>
            <a:off x="3898862" y="4243806"/>
            <a:ext cx="2971800" cy="392734"/>
          </a:xfrm>
          <a:prstGeom prst="round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bg1"/>
                </a:solidFill>
                <a:effectLst/>
                <a:latin typeface="+mn-lt"/>
              </a:rPr>
              <a:t>I/O Queue</a:t>
            </a:r>
          </a:p>
        </p:txBody>
      </p:sp>
      <p:sp>
        <p:nvSpPr>
          <p:cNvPr id="9" name="Rectangle: Rounded Corners 8">
            <a:extLst>
              <a:ext uri="{FF2B5EF4-FFF2-40B4-BE49-F238E27FC236}">
                <a16:creationId xmlns:a16="http://schemas.microsoft.com/office/drawing/2014/main" id="{840AC265-F87A-3424-563F-8DA99392C678}"/>
              </a:ext>
            </a:extLst>
          </p:cNvPr>
          <p:cNvSpPr/>
          <p:nvPr/>
        </p:nvSpPr>
        <p:spPr bwMode="auto">
          <a:xfrm>
            <a:off x="3898862" y="5243576"/>
            <a:ext cx="2971800" cy="405559"/>
          </a:xfrm>
          <a:prstGeom prst="round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bg1"/>
                </a:solidFill>
                <a:effectLst/>
                <a:latin typeface="+mn-lt"/>
              </a:rPr>
              <a:t>Wait Queue</a:t>
            </a:r>
          </a:p>
        </p:txBody>
      </p:sp>
      <p:cxnSp>
        <p:nvCxnSpPr>
          <p:cNvPr id="11" name="Straight Arrow Connector 10">
            <a:extLst>
              <a:ext uri="{FF2B5EF4-FFF2-40B4-BE49-F238E27FC236}">
                <a16:creationId xmlns:a16="http://schemas.microsoft.com/office/drawing/2014/main" id="{718FA06E-1FD8-1A42-7740-24CFB3885ECC}"/>
              </a:ext>
            </a:extLst>
          </p:cNvPr>
          <p:cNvCxnSpPr>
            <a:cxnSpLocks/>
            <a:stCxn id="5" idx="3"/>
            <a:endCxn id="8" idx="2"/>
          </p:cNvCxnSpPr>
          <p:nvPr/>
        </p:nvCxnSpPr>
        <p:spPr bwMode="auto">
          <a:xfrm>
            <a:off x="6870662" y="1811787"/>
            <a:ext cx="2273338"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8" name="Rectangle: Rounded Corners 17">
            <a:extLst>
              <a:ext uri="{FF2B5EF4-FFF2-40B4-BE49-F238E27FC236}">
                <a16:creationId xmlns:a16="http://schemas.microsoft.com/office/drawing/2014/main" id="{6BD56ADB-511D-C075-4B57-273509213AC6}"/>
              </a:ext>
            </a:extLst>
          </p:cNvPr>
          <p:cNvSpPr/>
          <p:nvPr/>
        </p:nvSpPr>
        <p:spPr bwMode="auto">
          <a:xfrm>
            <a:off x="7696200" y="5243576"/>
            <a:ext cx="3276600" cy="405559"/>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rPr>
              <a:t>Wait for an interrupt</a:t>
            </a:r>
          </a:p>
        </p:txBody>
      </p:sp>
      <p:sp>
        <p:nvSpPr>
          <p:cNvPr id="31" name="Rectangle: Rounded Corners 30">
            <a:extLst>
              <a:ext uri="{FF2B5EF4-FFF2-40B4-BE49-F238E27FC236}">
                <a16:creationId xmlns:a16="http://schemas.microsoft.com/office/drawing/2014/main" id="{34425EA5-64B6-7A6E-7A8C-43814FC037FA}"/>
              </a:ext>
            </a:extLst>
          </p:cNvPr>
          <p:cNvSpPr/>
          <p:nvPr/>
        </p:nvSpPr>
        <p:spPr bwMode="auto">
          <a:xfrm>
            <a:off x="7696200" y="3442009"/>
            <a:ext cx="3276600" cy="405559"/>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rPr>
              <a:t>Time Slice Expired</a:t>
            </a:r>
          </a:p>
        </p:txBody>
      </p:sp>
      <p:sp>
        <p:nvSpPr>
          <p:cNvPr id="34" name="Rectangle: Rounded Corners 33">
            <a:extLst>
              <a:ext uri="{FF2B5EF4-FFF2-40B4-BE49-F238E27FC236}">
                <a16:creationId xmlns:a16="http://schemas.microsoft.com/office/drawing/2014/main" id="{17194EF9-EECC-4D65-AE7B-4BEEE1B969DA}"/>
              </a:ext>
            </a:extLst>
          </p:cNvPr>
          <p:cNvSpPr/>
          <p:nvPr/>
        </p:nvSpPr>
        <p:spPr bwMode="auto">
          <a:xfrm>
            <a:off x="7696656" y="4237394"/>
            <a:ext cx="3276600" cy="405559"/>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rPr>
              <a:t>IO Request</a:t>
            </a:r>
          </a:p>
        </p:txBody>
      </p:sp>
      <p:sp>
        <p:nvSpPr>
          <p:cNvPr id="36" name="Rectangle: Rounded Corners 35">
            <a:extLst>
              <a:ext uri="{FF2B5EF4-FFF2-40B4-BE49-F238E27FC236}">
                <a16:creationId xmlns:a16="http://schemas.microsoft.com/office/drawing/2014/main" id="{0A39BBFB-E446-4CE9-9E17-72345DF6F1EB}"/>
              </a:ext>
            </a:extLst>
          </p:cNvPr>
          <p:cNvSpPr/>
          <p:nvPr/>
        </p:nvSpPr>
        <p:spPr bwMode="auto">
          <a:xfrm>
            <a:off x="7696200" y="3028432"/>
            <a:ext cx="3276600" cy="405559"/>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rPr>
              <a:t>Fork a child / Yield</a:t>
            </a:r>
          </a:p>
        </p:txBody>
      </p:sp>
      <p:sp>
        <p:nvSpPr>
          <p:cNvPr id="37" name="Rectangle: Rounded Corners 36">
            <a:extLst>
              <a:ext uri="{FF2B5EF4-FFF2-40B4-BE49-F238E27FC236}">
                <a16:creationId xmlns:a16="http://schemas.microsoft.com/office/drawing/2014/main" id="{8B3DC71B-BAFA-FEE5-692F-057849C5BD52}"/>
              </a:ext>
            </a:extLst>
          </p:cNvPr>
          <p:cNvSpPr/>
          <p:nvPr/>
        </p:nvSpPr>
        <p:spPr bwMode="auto">
          <a:xfrm>
            <a:off x="685800" y="5250112"/>
            <a:ext cx="2385014" cy="405559"/>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rPr>
              <a:t>Interrupt Occurs</a:t>
            </a:r>
          </a:p>
        </p:txBody>
      </p:sp>
      <p:sp>
        <p:nvSpPr>
          <p:cNvPr id="38" name="Rectangle: Rounded Corners 37">
            <a:extLst>
              <a:ext uri="{FF2B5EF4-FFF2-40B4-BE49-F238E27FC236}">
                <a16:creationId xmlns:a16="http://schemas.microsoft.com/office/drawing/2014/main" id="{34145FDC-6C11-1E5A-9E43-4BB2F7CFCC32}"/>
              </a:ext>
            </a:extLst>
          </p:cNvPr>
          <p:cNvSpPr/>
          <p:nvPr/>
        </p:nvSpPr>
        <p:spPr bwMode="auto">
          <a:xfrm>
            <a:off x="673937" y="4243806"/>
            <a:ext cx="2385014" cy="405559"/>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solidFill>
                  <a:schemeClr val="tx1"/>
                </a:solidFill>
                <a:effectLst/>
                <a:latin typeface="+mn-lt"/>
              </a:rPr>
              <a:t>IO Occurs</a:t>
            </a:r>
          </a:p>
        </p:txBody>
      </p:sp>
      <p:cxnSp>
        <p:nvCxnSpPr>
          <p:cNvPr id="42" name="Straight Arrow Connector 41">
            <a:extLst>
              <a:ext uri="{FF2B5EF4-FFF2-40B4-BE49-F238E27FC236}">
                <a16:creationId xmlns:a16="http://schemas.microsoft.com/office/drawing/2014/main" id="{B29D9DDC-5D24-6A32-C2FE-C8F6947D7F36}"/>
              </a:ext>
            </a:extLst>
          </p:cNvPr>
          <p:cNvCxnSpPr>
            <a:stCxn id="34" idx="1"/>
            <a:endCxn id="7" idx="3"/>
          </p:cNvCxnSpPr>
          <p:nvPr/>
        </p:nvCxnSpPr>
        <p:spPr bwMode="auto">
          <a:xfrm flipH="1" flipV="1">
            <a:off x="6870662" y="4440173"/>
            <a:ext cx="825994" cy="1"/>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5" name="Straight Arrow Connector 44">
            <a:extLst>
              <a:ext uri="{FF2B5EF4-FFF2-40B4-BE49-F238E27FC236}">
                <a16:creationId xmlns:a16="http://schemas.microsoft.com/office/drawing/2014/main" id="{746107CA-3A2D-5FB2-388F-8E9133C60FF4}"/>
              </a:ext>
            </a:extLst>
          </p:cNvPr>
          <p:cNvCxnSpPr>
            <a:stCxn id="18" idx="1"/>
            <a:endCxn id="9" idx="3"/>
          </p:cNvCxnSpPr>
          <p:nvPr/>
        </p:nvCxnSpPr>
        <p:spPr bwMode="auto">
          <a:xfrm flipH="1">
            <a:off x="6870662" y="5446356"/>
            <a:ext cx="825538" cy="0"/>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47" name="Straight Arrow Connector 46">
            <a:extLst>
              <a:ext uri="{FF2B5EF4-FFF2-40B4-BE49-F238E27FC236}">
                <a16:creationId xmlns:a16="http://schemas.microsoft.com/office/drawing/2014/main" id="{846C9A53-04AA-092F-8470-CEEAE700D111}"/>
              </a:ext>
            </a:extLst>
          </p:cNvPr>
          <p:cNvCxnSpPr>
            <a:stCxn id="9" idx="1"/>
            <a:endCxn id="37" idx="3"/>
          </p:cNvCxnSpPr>
          <p:nvPr/>
        </p:nvCxnSpPr>
        <p:spPr bwMode="auto">
          <a:xfrm flipH="1">
            <a:off x="3070814" y="5446356"/>
            <a:ext cx="828048" cy="6536"/>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0" name="Straight Arrow Connector 49">
            <a:extLst>
              <a:ext uri="{FF2B5EF4-FFF2-40B4-BE49-F238E27FC236}">
                <a16:creationId xmlns:a16="http://schemas.microsoft.com/office/drawing/2014/main" id="{30F9DE16-0A6C-2C2B-78C2-2DFEF155E09D}"/>
              </a:ext>
            </a:extLst>
          </p:cNvPr>
          <p:cNvCxnSpPr>
            <a:cxnSpLocks/>
            <a:stCxn id="7" idx="1"/>
            <a:endCxn id="38" idx="3"/>
          </p:cNvCxnSpPr>
          <p:nvPr/>
        </p:nvCxnSpPr>
        <p:spPr bwMode="auto">
          <a:xfrm flipH="1">
            <a:off x="3058951" y="4440173"/>
            <a:ext cx="839911" cy="6413"/>
          </a:xfrm>
          <a:prstGeom prst="straightConnector1">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9" name="Connector: Elbow 58">
            <a:extLst>
              <a:ext uri="{FF2B5EF4-FFF2-40B4-BE49-F238E27FC236}">
                <a16:creationId xmlns:a16="http://schemas.microsoft.com/office/drawing/2014/main" id="{E41A75B0-9322-9D4E-6EDE-B544C9B266D2}"/>
              </a:ext>
            </a:extLst>
          </p:cNvPr>
          <p:cNvCxnSpPr>
            <a:stCxn id="8" idx="6"/>
            <a:endCxn id="18" idx="3"/>
          </p:cNvCxnSpPr>
          <p:nvPr/>
        </p:nvCxnSpPr>
        <p:spPr bwMode="auto">
          <a:xfrm>
            <a:off x="10896600" y="1811787"/>
            <a:ext cx="76200" cy="3634569"/>
          </a:xfrm>
          <a:prstGeom prst="bentConnector3">
            <a:avLst>
              <a:gd name="adj1" fmla="val 1190419"/>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62" name="Connector: Elbow 61">
            <a:extLst>
              <a:ext uri="{FF2B5EF4-FFF2-40B4-BE49-F238E27FC236}">
                <a16:creationId xmlns:a16="http://schemas.microsoft.com/office/drawing/2014/main" id="{FCCC7E51-0334-B782-F5AB-A008B0E71C3E}"/>
              </a:ext>
            </a:extLst>
          </p:cNvPr>
          <p:cNvCxnSpPr>
            <a:cxnSpLocks/>
            <a:stCxn id="8" idx="6"/>
            <a:endCxn id="34" idx="3"/>
          </p:cNvCxnSpPr>
          <p:nvPr/>
        </p:nvCxnSpPr>
        <p:spPr bwMode="auto">
          <a:xfrm>
            <a:off x="10896600" y="1811787"/>
            <a:ext cx="76656" cy="2628387"/>
          </a:xfrm>
          <a:prstGeom prst="bentConnector3">
            <a:avLst>
              <a:gd name="adj1" fmla="val 1191077"/>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5493" name="Connector: Elbow 575492">
            <a:extLst>
              <a:ext uri="{FF2B5EF4-FFF2-40B4-BE49-F238E27FC236}">
                <a16:creationId xmlns:a16="http://schemas.microsoft.com/office/drawing/2014/main" id="{B15331D7-08C1-599A-DEDF-89E7287D2378}"/>
              </a:ext>
            </a:extLst>
          </p:cNvPr>
          <p:cNvCxnSpPr>
            <a:cxnSpLocks/>
            <a:endCxn id="31" idx="3"/>
          </p:cNvCxnSpPr>
          <p:nvPr/>
        </p:nvCxnSpPr>
        <p:spPr bwMode="auto">
          <a:xfrm rot="16200000" flipH="1">
            <a:off x="10007266" y="2679255"/>
            <a:ext cx="1854184" cy="76884"/>
          </a:xfrm>
          <a:prstGeom prst="bentConnector4">
            <a:avLst>
              <a:gd name="adj1" fmla="val 1418"/>
              <a:gd name="adj2" fmla="val 1159353"/>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5499" name="Connector: Elbow 575498">
            <a:extLst>
              <a:ext uri="{FF2B5EF4-FFF2-40B4-BE49-F238E27FC236}">
                <a16:creationId xmlns:a16="http://schemas.microsoft.com/office/drawing/2014/main" id="{680A7961-509F-A4EA-5701-8F6A25C4AC84}"/>
              </a:ext>
            </a:extLst>
          </p:cNvPr>
          <p:cNvCxnSpPr>
            <a:stCxn id="38" idx="1"/>
            <a:endCxn id="5" idx="1"/>
          </p:cNvCxnSpPr>
          <p:nvPr/>
        </p:nvCxnSpPr>
        <p:spPr bwMode="auto">
          <a:xfrm rot="10800000" flipH="1">
            <a:off x="673936" y="1811788"/>
            <a:ext cx="3224925" cy="2634799"/>
          </a:xfrm>
          <a:prstGeom prst="bentConnector3">
            <a:avLst>
              <a:gd name="adj1" fmla="val -7089"/>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5501" name="Connector: Elbow 575500">
            <a:extLst>
              <a:ext uri="{FF2B5EF4-FFF2-40B4-BE49-F238E27FC236}">
                <a16:creationId xmlns:a16="http://schemas.microsoft.com/office/drawing/2014/main" id="{598C5EC1-DC1B-E70A-9B0B-148BBB7ECEF2}"/>
              </a:ext>
            </a:extLst>
          </p:cNvPr>
          <p:cNvCxnSpPr>
            <a:cxnSpLocks/>
          </p:cNvCxnSpPr>
          <p:nvPr/>
        </p:nvCxnSpPr>
        <p:spPr bwMode="auto">
          <a:xfrm rot="10800000" flipH="1">
            <a:off x="687142" y="1824237"/>
            <a:ext cx="3213062" cy="3641105"/>
          </a:xfrm>
          <a:prstGeom prst="bentConnector3">
            <a:avLst>
              <a:gd name="adj1" fmla="val -7626"/>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5504" name="Connector: Elbow 575503">
            <a:extLst>
              <a:ext uri="{FF2B5EF4-FFF2-40B4-BE49-F238E27FC236}">
                <a16:creationId xmlns:a16="http://schemas.microsoft.com/office/drawing/2014/main" id="{78EB3518-EDA6-1588-1BBD-4BE300C33B87}"/>
              </a:ext>
            </a:extLst>
          </p:cNvPr>
          <p:cNvCxnSpPr>
            <a:cxnSpLocks/>
            <a:stCxn id="36" idx="1"/>
            <a:endCxn id="5" idx="1"/>
          </p:cNvCxnSpPr>
          <p:nvPr/>
        </p:nvCxnSpPr>
        <p:spPr bwMode="auto">
          <a:xfrm rot="10800000">
            <a:off x="3898862" y="1811788"/>
            <a:ext cx="3797338" cy="1419425"/>
          </a:xfrm>
          <a:prstGeom prst="bentConnector3">
            <a:avLst>
              <a:gd name="adj1" fmla="val 106020"/>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5509" name="Connector: Elbow 575508">
            <a:extLst>
              <a:ext uri="{FF2B5EF4-FFF2-40B4-BE49-F238E27FC236}">
                <a16:creationId xmlns:a16="http://schemas.microsoft.com/office/drawing/2014/main" id="{CCB0ADB1-9C7C-F7B6-3C06-031BFF5D3818}"/>
              </a:ext>
            </a:extLst>
          </p:cNvPr>
          <p:cNvCxnSpPr>
            <a:stCxn id="31" idx="1"/>
            <a:endCxn id="5" idx="1"/>
          </p:cNvCxnSpPr>
          <p:nvPr/>
        </p:nvCxnSpPr>
        <p:spPr bwMode="auto">
          <a:xfrm rot="10800000">
            <a:off x="3898862" y="1811787"/>
            <a:ext cx="3797338" cy="1833002"/>
          </a:xfrm>
          <a:prstGeom prst="bentConnector3">
            <a:avLst>
              <a:gd name="adj1" fmla="val 151873"/>
            </a:avLst>
          </a:prstGeom>
          <a:solidFill>
            <a:schemeClr val="bg1"/>
          </a:solidFill>
          <a:ln w="5715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549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7550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7550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549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75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7" grpId="0" animBg="1"/>
      <p:bldP spid="9" grpId="0" animBg="1"/>
      <p:bldP spid="18" grpId="0" animBg="1"/>
      <p:bldP spid="31" grpId="0" animBg="1"/>
      <p:bldP spid="34" grpId="0" animBg="1"/>
      <p:bldP spid="36" grpId="0" animBg="1"/>
      <p:bldP spid="37" grpId="0" animBg="1"/>
      <p:bldP spid="38"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2F868-A1B7-9F71-6F46-DA9C3F176AF8}"/>
              </a:ext>
            </a:extLst>
          </p:cNvPr>
          <p:cNvSpPr>
            <a:spLocks noGrp="1"/>
          </p:cNvSpPr>
          <p:nvPr>
            <p:ph type="title"/>
          </p:nvPr>
        </p:nvSpPr>
        <p:spPr>
          <a:xfrm>
            <a:off x="0" y="152400"/>
            <a:ext cx="12192000" cy="533400"/>
          </a:xfrm>
        </p:spPr>
        <p:txBody>
          <a:bodyPr/>
          <a:lstStyle/>
          <a:p>
            <a:r>
              <a:rPr lang="en-US"/>
              <a:t>What makes a good scheduling policy?</a:t>
            </a:r>
          </a:p>
        </p:txBody>
      </p:sp>
      <p:sp>
        <p:nvSpPr>
          <p:cNvPr id="4" name="Rectangle: Rounded Corners 3">
            <a:extLst>
              <a:ext uri="{FF2B5EF4-FFF2-40B4-BE49-F238E27FC236}">
                <a16:creationId xmlns:a16="http://schemas.microsoft.com/office/drawing/2014/main" id="{54E5E146-D77D-924A-016A-89ADC33E8BF8}"/>
              </a:ext>
            </a:extLst>
          </p:cNvPr>
          <p:cNvSpPr/>
          <p:nvPr/>
        </p:nvSpPr>
        <p:spPr bwMode="auto">
          <a:xfrm>
            <a:off x="381000" y="1828800"/>
            <a:ext cx="5334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mn-lt"/>
              </a:rPr>
              <a:t>A hopeless Queue.</a:t>
            </a: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The Queue For the UK Queen</a:t>
            </a: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6 miles (10 KM) long.</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Visible from Space.</a:t>
            </a:r>
          </a:p>
        </p:txBody>
      </p:sp>
      <p:sp>
        <p:nvSpPr>
          <p:cNvPr id="5" name="Rectangle: Rounded Corners 4">
            <a:extLst>
              <a:ext uri="{FF2B5EF4-FFF2-40B4-BE49-F238E27FC236}">
                <a16:creationId xmlns:a16="http://schemas.microsoft.com/office/drawing/2014/main" id="{7BB715E5-6F30-7F49-E8B6-486D06AB9E38}"/>
              </a:ext>
            </a:extLst>
          </p:cNvPr>
          <p:cNvSpPr/>
          <p:nvPr/>
        </p:nvSpPr>
        <p:spPr bwMode="auto">
          <a:xfrm>
            <a:off x="6324600" y="1828800"/>
            <a:ext cx="5334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sng" strike="noStrike" cap="none" normalizeH="0" baseline="0">
                <a:ln>
                  <a:noFill/>
                </a:ln>
                <a:solidFill>
                  <a:schemeClr val="tx1"/>
                </a:solidFill>
                <a:effectLst/>
                <a:latin typeface="+mn-lt"/>
              </a:rPr>
              <a:t>A bad but more realistic queue.</a:t>
            </a: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The DMV</a:t>
            </a:r>
            <a:endParaRPr kumimoji="0" lang="en-US" sz="1800" b="1" i="0" u="none" strike="noStrike" cap="none" normalizeH="0" baseline="0">
              <a:ln>
                <a:noFill/>
              </a:ln>
              <a:solidFill>
                <a:schemeClr val="tx1"/>
              </a:solidFill>
              <a:effectLst/>
              <a:latin typeface="+mn-lt"/>
            </a:endParaRPr>
          </a:p>
        </p:txBody>
      </p:sp>
    </p:spTree>
    <p:extLst>
      <p:ext uri="{BB962C8B-B14F-4D97-AF65-F5344CB8AC3E}">
        <p14:creationId xmlns:p14="http://schemas.microsoft.com/office/powerpoint/2010/main" val="3676615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Old woman cheering two hands smiling">
            <a:extLst>
              <a:ext uri="{FF2B5EF4-FFF2-40B4-BE49-F238E27FC236}">
                <a16:creationId xmlns:a16="http://schemas.microsoft.com/office/drawing/2014/main" id="{5B5AB1DF-1E9C-59F2-DE5C-45912743482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flipH="1">
            <a:off x="1934850" y="3886200"/>
            <a:ext cx="688799" cy="1697633"/>
          </a:xfrm>
          <a:prstGeom prst="rect">
            <a:avLst/>
          </a:prstGeom>
        </p:spPr>
      </p:pic>
      <p:pic>
        <p:nvPicPr>
          <p:cNvPr id="8" name="Picture 7" descr="Young casual woman thumbs up">
            <a:extLst>
              <a:ext uri="{FF2B5EF4-FFF2-40B4-BE49-F238E27FC236}">
                <a16:creationId xmlns:a16="http://schemas.microsoft.com/office/drawing/2014/main" id="{2FEBF872-BE33-E7EE-F641-33471D08C877}"/>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flipH="1">
            <a:off x="5718594" y="3865667"/>
            <a:ext cx="600743" cy="1697635"/>
          </a:xfrm>
          <a:prstGeom prst="rect">
            <a:avLst/>
          </a:prstGeom>
        </p:spPr>
      </p:pic>
      <p:pic>
        <p:nvPicPr>
          <p:cNvPr id="10" name="Picture 9" descr="Elderly woman thumbs up">
            <a:extLst>
              <a:ext uri="{FF2B5EF4-FFF2-40B4-BE49-F238E27FC236}">
                <a16:creationId xmlns:a16="http://schemas.microsoft.com/office/drawing/2014/main" id="{FF242CB7-22EB-4789-7EED-674DC72DBB94}"/>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flipH="1">
            <a:off x="3776742" y="3886200"/>
            <a:ext cx="731030" cy="1697632"/>
          </a:xfrm>
          <a:prstGeom prst="rect">
            <a:avLst/>
          </a:prstGeom>
        </p:spPr>
      </p:pic>
      <p:pic>
        <p:nvPicPr>
          <p:cNvPr id="12" name="Picture 11" descr="Traditional man using tablet">
            <a:extLst>
              <a:ext uri="{FF2B5EF4-FFF2-40B4-BE49-F238E27FC236}">
                <a16:creationId xmlns:a16="http://schemas.microsoft.com/office/drawing/2014/main" id="{BFD969D3-8303-80B3-B309-7C9611F2AE5A}"/>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flipH="1">
            <a:off x="6652446" y="3886200"/>
            <a:ext cx="493888" cy="1697635"/>
          </a:xfrm>
          <a:prstGeom prst="rect">
            <a:avLst/>
          </a:prstGeom>
        </p:spPr>
      </p:pic>
      <p:pic>
        <p:nvPicPr>
          <p:cNvPr id="14" name="Picture 13" descr="Woman in wheelchair cheering two hands">
            <a:extLst>
              <a:ext uri="{FF2B5EF4-FFF2-40B4-BE49-F238E27FC236}">
                <a16:creationId xmlns:a16="http://schemas.microsoft.com/office/drawing/2014/main" id="{C00DB10B-6E7E-19F3-0644-02DE2D0E43B1}"/>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flipH="1">
            <a:off x="2799283" y="3886200"/>
            <a:ext cx="801825" cy="1697633"/>
          </a:xfrm>
          <a:prstGeom prst="rect">
            <a:avLst/>
          </a:prstGeom>
        </p:spPr>
      </p:pic>
      <p:pic>
        <p:nvPicPr>
          <p:cNvPr id="16" name="Picture 15" descr="Athletic woman thumbs up smiling">
            <a:extLst>
              <a:ext uri="{FF2B5EF4-FFF2-40B4-BE49-F238E27FC236}">
                <a16:creationId xmlns:a16="http://schemas.microsoft.com/office/drawing/2014/main" id="{9C623400-5ECB-24C8-48A5-0E228AB1A156}"/>
              </a:ext>
            </a:extLst>
          </p:cNvPr>
          <p:cNvPicPr>
            <a:picLocks noChangeAspect="1"/>
          </p:cNvPicPr>
          <p:nvPr/>
        </p:nvPicPr>
        <p:blipFill>
          <a:blip r:embed="rId8" cstate="hqprint">
            <a:extLst>
              <a:ext uri="{28A0092B-C50C-407E-A947-70E740481C1C}">
                <a14:useLocalDpi xmlns:a14="http://schemas.microsoft.com/office/drawing/2010/main"/>
              </a:ext>
            </a:extLst>
          </a:blip>
          <a:stretch>
            <a:fillRect/>
          </a:stretch>
        </p:blipFill>
        <p:spPr>
          <a:xfrm flipH="1">
            <a:off x="7321968" y="3886200"/>
            <a:ext cx="626893" cy="1697632"/>
          </a:xfrm>
          <a:prstGeom prst="rect">
            <a:avLst/>
          </a:prstGeom>
        </p:spPr>
      </p:pic>
      <p:pic>
        <p:nvPicPr>
          <p:cNvPr id="18" name="Picture 17" descr="Young girl cheering one hand">
            <a:extLst>
              <a:ext uri="{FF2B5EF4-FFF2-40B4-BE49-F238E27FC236}">
                <a16:creationId xmlns:a16="http://schemas.microsoft.com/office/drawing/2014/main" id="{9E9D0BD4-CE23-AD2F-FC52-A2D70D983DDE}"/>
              </a:ext>
            </a:extLst>
          </p:cNvPr>
          <p:cNvPicPr>
            <a:picLocks noChangeAspect="1"/>
          </p:cNvPicPr>
          <p:nvPr/>
        </p:nvPicPr>
        <p:blipFill>
          <a:blip r:embed="rId9" cstate="hqprint">
            <a:extLst>
              <a:ext uri="{28A0092B-C50C-407E-A947-70E740481C1C}">
                <a14:useLocalDpi xmlns:a14="http://schemas.microsoft.com/office/drawing/2010/main"/>
              </a:ext>
            </a:extLst>
          </a:blip>
          <a:stretch>
            <a:fillRect/>
          </a:stretch>
        </p:blipFill>
        <p:spPr>
          <a:xfrm flipH="1">
            <a:off x="4655273" y="3890763"/>
            <a:ext cx="685900" cy="1697633"/>
          </a:xfrm>
          <a:prstGeom prst="rect">
            <a:avLst/>
          </a:prstGeom>
        </p:spPr>
      </p:pic>
      <p:pic>
        <p:nvPicPr>
          <p:cNvPr id="20" name="Picture 19" descr="Businessman in wheelchair using phone">
            <a:extLst>
              <a:ext uri="{FF2B5EF4-FFF2-40B4-BE49-F238E27FC236}">
                <a16:creationId xmlns:a16="http://schemas.microsoft.com/office/drawing/2014/main" id="{B10DDFE3-AF29-8C91-C6F8-B17F0A0B18E8}"/>
              </a:ext>
            </a:extLst>
          </p:cNvPr>
          <p:cNvPicPr>
            <a:picLocks noChangeAspect="1"/>
          </p:cNvPicPr>
          <p:nvPr/>
        </p:nvPicPr>
        <p:blipFill>
          <a:blip r:embed="rId10" cstate="hqprint">
            <a:extLst>
              <a:ext uri="{28A0092B-C50C-407E-A947-70E740481C1C}">
                <a14:useLocalDpi xmlns:a14="http://schemas.microsoft.com/office/drawing/2010/main"/>
              </a:ext>
            </a:extLst>
          </a:blip>
          <a:stretch>
            <a:fillRect/>
          </a:stretch>
        </p:blipFill>
        <p:spPr>
          <a:xfrm flipH="1">
            <a:off x="9753600" y="3886200"/>
            <a:ext cx="931872" cy="1697634"/>
          </a:xfrm>
          <a:prstGeom prst="rect">
            <a:avLst/>
          </a:prstGeom>
        </p:spPr>
      </p:pic>
      <p:pic>
        <p:nvPicPr>
          <p:cNvPr id="22" name="Picture 21" descr="Businessman fist on chin">
            <a:extLst>
              <a:ext uri="{FF2B5EF4-FFF2-40B4-BE49-F238E27FC236}">
                <a16:creationId xmlns:a16="http://schemas.microsoft.com/office/drawing/2014/main" id="{AE5A53B4-C06E-A300-C6AC-22979D032B54}"/>
              </a:ext>
            </a:extLst>
          </p:cNvPr>
          <p:cNvPicPr>
            <a:picLocks noChangeAspect="1"/>
          </p:cNvPicPr>
          <p:nvPr/>
        </p:nvPicPr>
        <p:blipFill>
          <a:blip r:embed="rId11" cstate="hqprint">
            <a:extLst>
              <a:ext uri="{28A0092B-C50C-407E-A947-70E740481C1C}">
                <a14:useLocalDpi xmlns:a14="http://schemas.microsoft.com/office/drawing/2010/main"/>
              </a:ext>
            </a:extLst>
          </a:blip>
          <a:stretch>
            <a:fillRect/>
          </a:stretch>
        </p:blipFill>
        <p:spPr>
          <a:xfrm flipH="1">
            <a:off x="8124498" y="3886200"/>
            <a:ext cx="514876" cy="1697633"/>
          </a:xfrm>
          <a:prstGeom prst="rect">
            <a:avLst/>
          </a:prstGeom>
        </p:spPr>
      </p:pic>
      <p:pic>
        <p:nvPicPr>
          <p:cNvPr id="24" name="Picture 23" descr="Businessman taking notes">
            <a:extLst>
              <a:ext uri="{FF2B5EF4-FFF2-40B4-BE49-F238E27FC236}">
                <a16:creationId xmlns:a16="http://schemas.microsoft.com/office/drawing/2014/main" id="{1F3D8569-9326-13A3-2FAE-6B658772732D}"/>
              </a:ext>
            </a:extLst>
          </p:cNvPr>
          <p:cNvPicPr>
            <a:picLocks noChangeAspect="1"/>
          </p:cNvPicPr>
          <p:nvPr/>
        </p:nvPicPr>
        <p:blipFill>
          <a:blip r:embed="rId12" cstate="hqprint">
            <a:extLst>
              <a:ext uri="{28A0092B-C50C-407E-A947-70E740481C1C}">
                <a14:useLocalDpi xmlns:a14="http://schemas.microsoft.com/office/drawing/2010/main"/>
              </a:ext>
            </a:extLst>
          </a:blip>
          <a:stretch>
            <a:fillRect/>
          </a:stretch>
        </p:blipFill>
        <p:spPr>
          <a:xfrm flipH="1">
            <a:off x="8909510" y="3865666"/>
            <a:ext cx="695483" cy="1718165"/>
          </a:xfrm>
          <a:prstGeom prst="rect">
            <a:avLst/>
          </a:prstGeom>
        </p:spPr>
      </p:pic>
      <p:pic>
        <p:nvPicPr>
          <p:cNvPr id="26" name="Picture 25">
            <a:extLst>
              <a:ext uri="{FF2B5EF4-FFF2-40B4-BE49-F238E27FC236}">
                <a16:creationId xmlns:a16="http://schemas.microsoft.com/office/drawing/2014/main" id="{96DEC8EF-EE0C-8AF7-10A7-355BE9567852}"/>
              </a:ext>
            </a:extLst>
          </p:cNvPr>
          <p:cNvPicPr>
            <a:picLocks noChangeAspect="1"/>
          </p:cNvPicPr>
          <p:nvPr/>
        </p:nvPicPr>
        <p:blipFill>
          <a:blip r:embed="rId13">
            <a:extLst>
              <a:ext uri="{28A0092B-C50C-407E-A947-70E740481C1C}">
                <a14:useLocalDpi xmlns:a14="http://schemas.microsoft.com/office/drawing/2010/main"/>
              </a:ext>
              <a:ext uri="{837473B0-CC2E-450A-ABE3-18F120FF3D39}">
                <a1611:picAttrSrcUrl xmlns:a1611="http://schemas.microsoft.com/office/drawing/2016/11/main" r:id="rId14"/>
              </a:ext>
            </a:extLst>
          </a:blip>
          <a:stretch>
            <a:fillRect/>
          </a:stretch>
        </p:blipFill>
        <p:spPr>
          <a:xfrm>
            <a:off x="4920232" y="1676400"/>
            <a:ext cx="2452565" cy="1697635"/>
          </a:xfrm>
          <a:prstGeom prst="rect">
            <a:avLst/>
          </a:prstGeom>
        </p:spPr>
      </p:pic>
      <p:sp>
        <p:nvSpPr>
          <p:cNvPr id="28" name="Title 1">
            <a:extLst>
              <a:ext uri="{FF2B5EF4-FFF2-40B4-BE49-F238E27FC236}">
                <a16:creationId xmlns:a16="http://schemas.microsoft.com/office/drawing/2014/main" id="{6095B4B2-57D6-ACC7-E897-74A196F2270E}"/>
              </a:ext>
            </a:extLst>
          </p:cNvPr>
          <p:cNvSpPr txBox="1">
            <a:spLocks/>
          </p:cNvSpPr>
          <p:nvPr/>
        </p:nvSpPr>
        <p:spPr bwMode="auto">
          <a:xfrm>
            <a:off x="0" y="152400"/>
            <a:ext cx="12192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mj-lt"/>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US" kern="0"/>
              <a:t>What makes a good scheduling policy?</a:t>
            </a:r>
          </a:p>
        </p:txBody>
      </p:sp>
      <p:sp>
        <p:nvSpPr>
          <p:cNvPr id="30" name="TextBox 29">
            <a:extLst>
              <a:ext uri="{FF2B5EF4-FFF2-40B4-BE49-F238E27FC236}">
                <a16:creationId xmlns:a16="http://schemas.microsoft.com/office/drawing/2014/main" id="{85A11082-D187-BB15-3F68-25E376549F08}"/>
              </a:ext>
            </a:extLst>
          </p:cNvPr>
          <p:cNvSpPr txBox="1"/>
          <p:nvPr/>
        </p:nvSpPr>
        <p:spPr>
          <a:xfrm>
            <a:off x="386248" y="2438400"/>
            <a:ext cx="4269025" cy="830997"/>
          </a:xfrm>
          <a:prstGeom prst="rect">
            <a:avLst/>
          </a:prstGeom>
          <a:noFill/>
        </p:spPr>
        <p:txBody>
          <a:bodyPr wrap="square">
            <a:spAutoFit/>
          </a:bodyPr>
          <a:lstStyle/>
          <a:p>
            <a:pPr algn="ctr"/>
            <a:r>
              <a:rPr lang="en-US" sz="2400" dirty="0">
                <a:latin typeface="+mn-lt"/>
              </a:rPr>
              <a:t>What does the DMV care about?</a:t>
            </a:r>
          </a:p>
        </p:txBody>
      </p:sp>
      <p:sp>
        <p:nvSpPr>
          <p:cNvPr id="31" name="TextBox 30">
            <a:extLst>
              <a:ext uri="{FF2B5EF4-FFF2-40B4-BE49-F238E27FC236}">
                <a16:creationId xmlns:a16="http://schemas.microsoft.com/office/drawing/2014/main" id="{0E28B25B-AE4C-665C-99A5-DA4FB8228A4E}"/>
              </a:ext>
            </a:extLst>
          </p:cNvPr>
          <p:cNvSpPr txBox="1"/>
          <p:nvPr/>
        </p:nvSpPr>
        <p:spPr>
          <a:xfrm>
            <a:off x="7957207" y="2438400"/>
            <a:ext cx="4269025" cy="830997"/>
          </a:xfrm>
          <a:prstGeom prst="rect">
            <a:avLst/>
          </a:prstGeom>
          <a:noFill/>
        </p:spPr>
        <p:txBody>
          <a:bodyPr wrap="square">
            <a:spAutoFit/>
          </a:bodyPr>
          <a:lstStyle/>
          <a:p>
            <a:r>
              <a:rPr lang="en-US" sz="2400" dirty="0">
                <a:latin typeface="+mn-lt"/>
              </a:rPr>
              <a:t>What do individual users care about?</a:t>
            </a:r>
          </a:p>
        </p:txBody>
      </p:sp>
    </p:spTree>
    <p:extLst>
      <p:ext uri="{BB962C8B-B14F-4D97-AF65-F5344CB8AC3E}">
        <p14:creationId xmlns:p14="http://schemas.microsoft.com/office/powerpoint/2010/main" val="32713676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229A-2310-62E9-5E9F-EC5057D2A875}"/>
              </a:ext>
            </a:extLst>
          </p:cNvPr>
          <p:cNvSpPr>
            <a:spLocks noGrp="1"/>
          </p:cNvSpPr>
          <p:nvPr>
            <p:ph type="title"/>
          </p:nvPr>
        </p:nvSpPr>
        <p:spPr/>
        <p:txBody>
          <a:bodyPr/>
          <a:lstStyle/>
          <a:p>
            <a:r>
              <a:rPr lang="en-US" dirty="0"/>
              <a:t>Important Performance Metrics</a:t>
            </a:r>
          </a:p>
        </p:txBody>
      </p:sp>
      <p:sp>
        <p:nvSpPr>
          <p:cNvPr id="3" name="Content Placeholder 2">
            <a:extLst>
              <a:ext uri="{FF2B5EF4-FFF2-40B4-BE49-F238E27FC236}">
                <a16:creationId xmlns:a16="http://schemas.microsoft.com/office/drawing/2014/main" id="{674054BE-1BB6-51C9-FBBE-B78F98174042}"/>
              </a:ext>
            </a:extLst>
          </p:cNvPr>
          <p:cNvSpPr>
            <a:spLocks noGrp="1"/>
          </p:cNvSpPr>
          <p:nvPr>
            <p:ph idx="1"/>
          </p:nvPr>
        </p:nvSpPr>
        <p:spPr/>
        <p:txBody>
          <a:bodyPr/>
          <a:lstStyle/>
          <a:p>
            <a:pPr marL="0" indent="0" algn="ctr">
              <a:buNone/>
            </a:pPr>
            <a:r>
              <a:rPr lang="en-US" b="0" i="0" u="none" strike="noStrike" baseline="0" dirty="0">
                <a:solidFill>
                  <a:schemeClr val="accent1"/>
                </a:solidFill>
              </a:rPr>
              <a:t>Response time (or latency). </a:t>
            </a:r>
          </a:p>
          <a:p>
            <a:pPr marL="0" indent="0" algn="ctr">
              <a:buNone/>
            </a:pPr>
            <a:r>
              <a:rPr lang="en-US" b="0" i="0" u="none" strike="noStrike" baseline="0" dirty="0"/>
              <a:t>User-perceived time to do some task</a:t>
            </a:r>
          </a:p>
          <a:p>
            <a:pPr marL="0" indent="0" algn="ctr">
              <a:buNone/>
            </a:pPr>
            <a:endParaRPr lang="en-US" b="0" i="0" u="none" strike="noStrike" baseline="0" dirty="0"/>
          </a:p>
          <a:p>
            <a:pPr marL="0" indent="0" algn="ctr">
              <a:buNone/>
            </a:pPr>
            <a:r>
              <a:rPr lang="en-US" dirty="0">
                <a:solidFill>
                  <a:schemeClr val="accent1"/>
                </a:solidFill>
              </a:rPr>
              <a:t>Throughput. </a:t>
            </a:r>
          </a:p>
          <a:p>
            <a:pPr marL="0" indent="0" algn="ctr">
              <a:buNone/>
            </a:pPr>
            <a:r>
              <a:rPr lang="en-US" dirty="0"/>
              <a:t>The rate at which tasks are completed</a:t>
            </a:r>
          </a:p>
          <a:p>
            <a:pPr marL="0" indent="0" algn="ctr">
              <a:buNone/>
            </a:pPr>
            <a:endParaRPr lang="en-US" dirty="0"/>
          </a:p>
          <a:p>
            <a:pPr marL="0" indent="0" algn="ctr">
              <a:buNone/>
            </a:pPr>
            <a:r>
              <a:rPr lang="en-US" b="0" i="0" u="none" strike="noStrike" baseline="0" dirty="0">
                <a:solidFill>
                  <a:schemeClr val="accent1"/>
                </a:solidFill>
              </a:rPr>
              <a:t>Scheduling overhead. </a:t>
            </a:r>
          </a:p>
          <a:p>
            <a:pPr marL="0" indent="0" algn="ctr">
              <a:buNone/>
            </a:pPr>
            <a:r>
              <a:rPr lang="en-US" b="0" i="0" u="none" strike="noStrike" baseline="0" dirty="0"/>
              <a:t>The time to switch from one task to another.</a:t>
            </a:r>
          </a:p>
          <a:p>
            <a:pPr marL="0" indent="0" algn="ctr">
              <a:buNone/>
            </a:pPr>
            <a:endParaRPr lang="en-US" b="0" i="0" u="none" strike="noStrike" baseline="0" dirty="0"/>
          </a:p>
          <a:p>
            <a:pPr marL="0" indent="0" algn="ctr">
              <a:buNone/>
            </a:pPr>
            <a:r>
              <a:rPr lang="en-US" b="0" i="0" u="none" strike="noStrike" baseline="0" dirty="0">
                <a:solidFill>
                  <a:schemeClr val="accent1"/>
                </a:solidFill>
              </a:rPr>
              <a:t>Predictability. </a:t>
            </a:r>
          </a:p>
          <a:p>
            <a:pPr marL="0" indent="0" algn="ctr">
              <a:buNone/>
            </a:pPr>
            <a:r>
              <a:rPr lang="en-US" b="0" i="0" u="none" strike="noStrike" baseline="0" dirty="0"/>
              <a:t>Variance in response times for repeated requests.</a:t>
            </a:r>
          </a:p>
          <a:p>
            <a:pPr marL="0" indent="0" algn="ctr">
              <a:buNone/>
            </a:pPr>
            <a:endParaRPr lang="en-US" sz="1800" b="0" i="0" u="none" strike="noStrike" baseline="0" dirty="0">
              <a:latin typeface="NimbusSanL-Regu"/>
            </a:endParaRPr>
          </a:p>
          <a:p>
            <a:pPr marL="0" indent="0" algn="ctr">
              <a:buNone/>
            </a:pPr>
            <a:endParaRPr lang="en-US" sz="1800" b="0" i="0" u="none" strike="noStrike" baseline="0" dirty="0">
              <a:latin typeface="NimbusSanL-Regu"/>
            </a:endParaRPr>
          </a:p>
        </p:txBody>
      </p:sp>
    </p:spTree>
    <p:extLst>
      <p:ext uri="{BB962C8B-B14F-4D97-AF65-F5344CB8AC3E}">
        <p14:creationId xmlns:p14="http://schemas.microsoft.com/office/powerpoint/2010/main" val="4186837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229A-2310-62E9-5E9F-EC5057D2A875}"/>
              </a:ext>
            </a:extLst>
          </p:cNvPr>
          <p:cNvSpPr>
            <a:spLocks noGrp="1"/>
          </p:cNvSpPr>
          <p:nvPr>
            <p:ph type="title"/>
          </p:nvPr>
        </p:nvSpPr>
        <p:spPr/>
        <p:txBody>
          <a:bodyPr/>
          <a:lstStyle/>
          <a:p>
            <a:r>
              <a:rPr lang="en-US" dirty="0"/>
              <a:t>Important Performance Metrics</a:t>
            </a:r>
          </a:p>
        </p:txBody>
      </p:sp>
      <p:sp>
        <p:nvSpPr>
          <p:cNvPr id="3" name="Content Placeholder 2">
            <a:extLst>
              <a:ext uri="{FF2B5EF4-FFF2-40B4-BE49-F238E27FC236}">
                <a16:creationId xmlns:a16="http://schemas.microsoft.com/office/drawing/2014/main" id="{674054BE-1BB6-51C9-FBBE-B78F98174042}"/>
              </a:ext>
            </a:extLst>
          </p:cNvPr>
          <p:cNvSpPr>
            <a:spLocks noGrp="1"/>
          </p:cNvSpPr>
          <p:nvPr>
            <p:ph idx="1"/>
          </p:nvPr>
        </p:nvSpPr>
        <p:spPr>
          <a:ln>
            <a:solidFill>
              <a:schemeClr val="bg1"/>
            </a:solidFill>
          </a:ln>
        </p:spPr>
        <p:txBody>
          <a:bodyPr/>
          <a:lstStyle/>
          <a:p>
            <a:pPr marL="0" indent="0" algn="ctr">
              <a:buNone/>
            </a:pPr>
            <a:endParaRPr lang="en-US" b="0" i="0" u="none" strike="noStrike" baseline="0" dirty="0"/>
          </a:p>
          <a:p>
            <a:pPr marL="0" indent="0" algn="ctr">
              <a:buNone/>
            </a:pPr>
            <a:endParaRPr lang="en-US" dirty="0"/>
          </a:p>
          <a:p>
            <a:pPr marL="0" indent="0" algn="ctr">
              <a:buNone/>
            </a:pPr>
            <a:r>
              <a:rPr lang="en-US" b="0" i="0" u="none" strike="noStrike" baseline="0" dirty="0">
                <a:solidFill>
                  <a:schemeClr val="accent1"/>
                </a:solidFill>
              </a:rPr>
              <a:t>Fairness </a:t>
            </a:r>
          </a:p>
          <a:p>
            <a:pPr marL="0" indent="0" algn="ctr">
              <a:buNone/>
            </a:pPr>
            <a:r>
              <a:rPr lang="en-US" b="0" i="0" u="none" strike="noStrike" baseline="0" dirty="0"/>
              <a:t>Equality in the performance perceived by one task</a:t>
            </a:r>
          </a:p>
          <a:p>
            <a:pPr marL="0" indent="0" algn="ctr">
              <a:buNone/>
            </a:pPr>
            <a:endParaRPr lang="en-US" b="0" i="0" u="none" strike="noStrike" baseline="0" dirty="0"/>
          </a:p>
          <a:p>
            <a:pPr marL="0" indent="0" algn="ctr">
              <a:buNone/>
            </a:pPr>
            <a:endParaRPr lang="en-US" b="0" i="0" u="none" strike="noStrike" baseline="0" dirty="0"/>
          </a:p>
          <a:p>
            <a:pPr marL="0" indent="0" algn="ctr">
              <a:buNone/>
            </a:pPr>
            <a:r>
              <a:rPr lang="en-US" b="0" i="0" u="none" strike="noStrike" baseline="0" dirty="0">
                <a:solidFill>
                  <a:schemeClr val="accent1"/>
                </a:solidFill>
              </a:rPr>
              <a:t>Starvation</a:t>
            </a:r>
            <a:endParaRPr lang="en-US" b="0" i="0" u="none" strike="noStrike" baseline="0" dirty="0"/>
          </a:p>
          <a:p>
            <a:pPr marL="0" indent="0" algn="ctr">
              <a:buNone/>
            </a:pPr>
            <a:r>
              <a:rPr lang="en-US" b="0" i="0" u="none" strike="noStrike" baseline="0" dirty="0"/>
              <a:t>The lack of progress for one task, due to resources being allocated to different tasks</a:t>
            </a:r>
            <a:endParaRPr lang="en-US" dirty="0"/>
          </a:p>
        </p:txBody>
      </p:sp>
    </p:spTree>
    <p:extLst>
      <p:ext uri="{BB962C8B-B14F-4D97-AF65-F5344CB8AC3E}">
        <p14:creationId xmlns:p14="http://schemas.microsoft.com/office/powerpoint/2010/main" val="25693003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673C-1773-246F-2199-2E8D2F04AFFA}"/>
              </a:ext>
            </a:extLst>
          </p:cNvPr>
          <p:cNvSpPr>
            <a:spLocks noGrp="1"/>
          </p:cNvSpPr>
          <p:nvPr>
            <p:ph type="title"/>
          </p:nvPr>
        </p:nvSpPr>
        <p:spPr/>
        <p:txBody>
          <a:bodyPr/>
          <a:lstStyle/>
          <a:p>
            <a:r>
              <a:rPr lang="fr-FR" err="1"/>
              <a:t>Sample</a:t>
            </a:r>
            <a:r>
              <a:rPr lang="fr-FR"/>
              <a:t> </a:t>
            </a:r>
            <a:r>
              <a:rPr lang="fr-FR" err="1"/>
              <a:t>Scheduling</a:t>
            </a:r>
            <a:r>
              <a:rPr lang="fr-FR"/>
              <a:t> </a:t>
            </a:r>
            <a:r>
              <a:rPr lang="fr-FR" err="1"/>
              <a:t>Policies</a:t>
            </a:r>
            <a:endParaRPr lang="en-US"/>
          </a:p>
        </p:txBody>
      </p:sp>
      <p:sp>
        <p:nvSpPr>
          <p:cNvPr id="3" name="Content Placeholder 2">
            <a:extLst>
              <a:ext uri="{FF2B5EF4-FFF2-40B4-BE49-F238E27FC236}">
                <a16:creationId xmlns:a16="http://schemas.microsoft.com/office/drawing/2014/main" id="{5BE2107D-9422-A6C7-3E25-9EA083223791}"/>
              </a:ext>
            </a:extLst>
          </p:cNvPr>
          <p:cNvSpPr>
            <a:spLocks noGrp="1"/>
          </p:cNvSpPr>
          <p:nvPr>
            <p:ph idx="1"/>
          </p:nvPr>
        </p:nvSpPr>
        <p:spPr>
          <a:xfrm>
            <a:off x="0" y="1073106"/>
            <a:ext cx="12192000" cy="685800"/>
          </a:xfrm>
        </p:spPr>
        <p:txBody>
          <a:bodyPr/>
          <a:lstStyle/>
          <a:p>
            <a:pPr marL="0" indent="0" algn="ctr">
              <a:buNone/>
            </a:pPr>
            <a:r>
              <a:rPr lang="en-US"/>
              <a:t>Assume DMV job A takes 1 second, job B takes 2 days</a:t>
            </a:r>
          </a:p>
        </p:txBody>
      </p:sp>
      <p:sp>
        <p:nvSpPr>
          <p:cNvPr id="4" name="Content Placeholder 2">
            <a:extLst>
              <a:ext uri="{FF2B5EF4-FFF2-40B4-BE49-F238E27FC236}">
                <a16:creationId xmlns:a16="http://schemas.microsoft.com/office/drawing/2014/main" id="{EECE82DA-6045-C781-4EC5-BCCE02111505}"/>
              </a:ext>
            </a:extLst>
          </p:cNvPr>
          <p:cNvSpPr txBox="1">
            <a:spLocks/>
          </p:cNvSpPr>
          <p:nvPr/>
        </p:nvSpPr>
        <p:spPr bwMode="auto">
          <a:xfrm>
            <a:off x="-21446" y="16764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rPr>
              <a:t>Policy Idea: </a:t>
            </a:r>
            <a:r>
              <a:rPr lang="en-US" kern="0"/>
              <a:t>Only ever schedule users with Job A</a:t>
            </a:r>
          </a:p>
        </p:txBody>
      </p:sp>
      <p:sp>
        <p:nvSpPr>
          <p:cNvPr id="5" name="Content Placeholder 2">
            <a:extLst>
              <a:ext uri="{FF2B5EF4-FFF2-40B4-BE49-F238E27FC236}">
                <a16:creationId xmlns:a16="http://schemas.microsoft.com/office/drawing/2014/main" id="{0A9F11D6-CA6D-A448-3C58-928AC57A6CFB}"/>
              </a:ext>
            </a:extLst>
          </p:cNvPr>
          <p:cNvSpPr txBox="1">
            <a:spLocks/>
          </p:cNvSpPr>
          <p:nvPr/>
        </p:nvSpPr>
        <p:spPr bwMode="auto">
          <a:xfrm>
            <a:off x="-228600" y="26670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What is the metric we are optimizing?</a:t>
            </a:r>
            <a:br>
              <a:rPr lang="en-US" kern="0"/>
            </a:br>
            <a:r>
              <a:rPr lang="en-US" kern="0"/>
              <a:t>A) Throughput B) Latency C) Predictability D) Low-Overhead </a:t>
            </a:r>
          </a:p>
        </p:txBody>
      </p:sp>
      <p:sp>
        <p:nvSpPr>
          <p:cNvPr id="6" name="Content Placeholder 2">
            <a:extLst>
              <a:ext uri="{FF2B5EF4-FFF2-40B4-BE49-F238E27FC236}">
                <a16:creationId xmlns:a16="http://schemas.microsoft.com/office/drawing/2014/main" id="{B4C9D5F2-A12E-18DE-20F8-171CA7FFEE70}"/>
              </a:ext>
            </a:extLst>
          </p:cNvPr>
          <p:cNvSpPr txBox="1">
            <a:spLocks/>
          </p:cNvSpPr>
          <p:nvPr/>
        </p:nvSpPr>
        <p:spPr bwMode="auto">
          <a:xfrm>
            <a:off x="-228600" y="39624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Can the schedule lead to starvation?</a:t>
            </a:r>
          </a:p>
          <a:p>
            <a:pPr marL="0" indent="0" algn="ctr">
              <a:buFontTx/>
              <a:buNone/>
            </a:pPr>
            <a:r>
              <a:rPr lang="en-US" kern="0"/>
              <a:t>A) Yes B) No</a:t>
            </a:r>
          </a:p>
        </p:txBody>
      </p:sp>
      <p:sp>
        <p:nvSpPr>
          <p:cNvPr id="7" name="Content Placeholder 2">
            <a:extLst>
              <a:ext uri="{FF2B5EF4-FFF2-40B4-BE49-F238E27FC236}">
                <a16:creationId xmlns:a16="http://schemas.microsoft.com/office/drawing/2014/main" id="{9A557225-40BF-46D7-A546-8EBC5110CD7C}"/>
              </a:ext>
            </a:extLst>
          </p:cNvPr>
          <p:cNvSpPr txBox="1">
            <a:spLocks/>
          </p:cNvSpPr>
          <p:nvPr/>
        </p:nvSpPr>
        <p:spPr bwMode="auto">
          <a:xfrm>
            <a:off x="-21446" y="53340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Is the schedule fair?</a:t>
            </a:r>
            <a:br>
              <a:rPr lang="en-US" kern="0"/>
            </a:br>
            <a:r>
              <a:rPr lang="en-US" kern="0"/>
              <a:t>A) Yes B) No</a:t>
            </a:r>
          </a:p>
        </p:txBody>
      </p:sp>
    </p:spTree>
    <p:extLst>
      <p:ext uri="{BB962C8B-B14F-4D97-AF65-F5344CB8AC3E}">
        <p14:creationId xmlns:p14="http://schemas.microsoft.com/office/powerpoint/2010/main" val="14207876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673C-1773-246F-2199-2E8D2F04AFFA}"/>
              </a:ext>
            </a:extLst>
          </p:cNvPr>
          <p:cNvSpPr>
            <a:spLocks noGrp="1"/>
          </p:cNvSpPr>
          <p:nvPr>
            <p:ph type="title"/>
          </p:nvPr>
        </p:nvSpPr>
        <p:spPr/>
        <p:txBody>
          <a:bodyPr/>
          <a:lstStyle/>
          <a:p>
            <a:r>
              <a:rPr lang="fr-FR" err="1"/>
              <a:t>Sample</a:t>
            </a:r>
            <a:r>
              <a:rPr lang="fr-FR"/>
              <a:t> </a:t>
            </a:r>
            <a:r>
              <a:rPr lang="fr-FR" err="1"/>
              <a:t>Scheduling</a:t>
            </a:r>
            <a:r>
              <a:rPr lang="fr-FR"/>
              <a:t> </a:t>
            </a:r>
            <a:r>
              <a:rPr lang="fr-FR" err="1"/>
              <a:t>Policies</a:t>
            </a:r>
            <a:endParaRPr lang="en-US"/>
          </a:p>
        </p:txBody>
      </p:sp>
      <p:sp>
        <p:nvSpPr>
          <p:cNvPr id="3" name="Content Placeholder 2">
            <a:extLst>
              <a:ext uri="{FF2B5EF4-FFF2-40B4-BE49-F238E27FC236}">
                <a16:creationId xmlns:a16="http://schemas.microsoft.com/office/drawing/2014/main" id="{5BE2107D-9422-A6C7-3E25-9EA083223791}"/>
              </a:ext>
            </a:extLst>
          </p:cNvPr>
          <p:cNvSpPr>
            <a:spLocks noGrp="1"/>
          </p:cNvSpPr>
          <p:nvPr>
            <p:ph idx="1"/>
          </p:nvPr>
        </p:nvSpPr>
        <p:spPr>
          <a:xfrm>
            <a:off x="0" y="1073106"/>
            <a:ext cx="12192000" cy="685800"/>
          </a:xfrm>
        </p:spPr>
        <p:txBody>
          <a:bodyPr/>
          <a:lstStyle/>
          <a:p>
            <a:pPr marL="0" indent="0" algn="ctr">
              <a:buNone/>
            </a:pPr>
            <a:r>
              <a:rPr lang="en-US"/>
              <a:t>Assume DMV consists only of jobs of type A. </a:t>
            </a:r>
          </a:p>
        </p:txBody>
      </p:sp>
      <p:sp>
        <p:nvSpPr>
          <p:cNvPr id="4" name="Content Placeholder 2">
            <a:extLst>
              <a:ext uri="{FF2B5EF4-FFF2-40B4-BE49-F238E27FC236}">
                <a16:creationId xmlns:a16="http://schemas.microsoft.com/office/drawing/2014/main" id="{EECE82DA-6045-C781-4EC5-BCCE02111505}"/>
              </a:ext>
            </a:extLst>
          </p:cNvPr>
          <p:cNvSpPr txBox="1">
            <a:spLocks/>
          </p:cNvSpPr>
          <p:nvPr/>
        </p:nvSpPr>
        <p:spPr bwMode="auto">
          <a:xfrm>
            <a:off x="-21446" y="16764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rPr>
              <a:t>Policy Idea: </a:t>
            </a:r>
            <a:r>
              <a:rPr lang="en-US" kern="0"/>
              <a:t>Schedule jobs randomly</a:t>
            </a:r>
          </a:p>
        </p:txBody>
      </p:sp>
      <p:sp>
        <p:nvSpPr>
          <p:cNvPr id="5" name="Content Placeholder 2">
            <a:extLst>
              <a:ext uri="{FF2B5EF4-FFF2-40B4-BE49-F238E27FC236}">
                <a16:creationId xmlns:a16="http://schemas.microsoft.com/office/drawing/2014/main" id="{0A9F11D6-CA6D-A448-3C58-928AC57A6CFB}"/>
              </a:ext>
            </a:extLst>
          </p:cNvPr>
          <p:cNvSpPr txBox="1">
            <a:spLocks/>
          </p:cNvSpPr>
          <p:nvPr/>
        </p:nvSpPr>
        <p:spPr bwMode="auto">
          <a:xfrm>
            <a:off x="-228600" y="26670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What is the metric we are optimizing?</a:t>
            </a:r>
            <a:br>
              <a:rPr lang="en-US" kern="0"/>
            </a:br>
            <a:r>
              <a:rPr lang="en-US" kern="0"/>
              <a:t>A) Throughput B) Latency C) Predictability D) Low-Overhead</a:t>
            </a:r>
          </a:p>
        </p:txBody>
      </p:sp>
      <p:sp>
        <p:nvSpPr>
          <p:cNvPr id="6" name="Content Placeholder 2">
            <a:extLst>
              <a:ext uri="{FF2B5EF4-FFF2-40B4-BE49-F238E27FC236}">
                <a16:creationId xmlns:a16="http://schemas.microsoft.com/office/drawing/2014/main" id="{B4C9D5F2-A12E-18DE-20F8-171CA7FFEE70}"/>
              </a:ext>
            </a:extLst>
          </p:cNvPr>
          <p:cNvSpPr txBox="1">
            <a:spLocks/>
          </p:cNvSpPr>
          <p:nvPr/>
        </p:nvSpPr>
        <p:spPr bwMode="auto">
          <a:xfrm>
            <a:off x="-228600" y="39624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Can the schedule lead to starvation?</a:t>
            </a:r>
          </a:p>
          <a:p>
            <a:pPr marL="0" indent="0" algn="ctr">
              <a:buFontTx/>
              <a:buNone/>
            </a:pPr>
            <a:r>
              <a:rPr lang="en-US" kern="0"/>
              <a:t>A) Yes B) No</a:t>
            </a:r>
          </a:p>
        </p:txBody>
      </p:sp>
      <p:sp>
        <p:nvSpPr>
          <p:cNvPr id="7" name="Content Placeholder 2">
            <a:extLst>
              <a:ext uri="{FF2B5EF4-FFF2-40B4-BE49-F238E27FC236}">
                <a16:creationId xmlns:a16="http://schemas.microsoft.com/office/drawing/2014/main" id="{9A557225-40BF-46D7-A546-8EBC5110CD7C}"/>
              </a:ext>
            </a:extLst>
          </p:cNvPr>
          <p:cNvSpPr txBox="1">
            <a:spLocks/>
          </p:cNvSpPr>
          <p:nvPr/>
        </p:nvSpPr>
        <p:spPr bwMode="auto">
          <a:xfrm>
            <a:off x="-21446" y="53340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Is the schedule fair?</a:t>
            </a:r>
            <a:br>
              <a:rPr lang="en-US" kern="0"/>
            </a:br>
            <a:r>
              <a:rPr lang="en-US" kern="0"/>
              <a:t>A) Yes B) No</a:t>
            </a:r>
          </a:p>
        </p:txBody>
      </p:sp>
    </p:spTree>
    <p:extLst>
      <p:ext uri="{BB962C8B-B14F-4D97-AF65-F5344CB8AC3E}">
        <p14:creationId xmlns:p14="http://schemas.microsoft.com/office/powerpoint/2010/main" val="16525597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673C-1773-246F-2199-2E8D2F04AFFA}"/>
              </a:ext>
            </a:extLst>
          </p:cNvPr>
          <p:cNvSpPr>
            <a:spLocks noGrp="1"/>
          </p:cNvSpPr>
          <p:nvPr>
            <p:ph type="title"/>
          </p:nvPr>
        </p:nvSpPr>
        <p:spPr/>
        <p:txBody>
          <a:bodyPr/>
          <a:lstStyle/>
          <a:p>
            <a:r>
              <a:rPr lang="fr-FR" err="1"/>
              <a:t>Sample</a:t>
            </a:r>
            <a:r>
              <a:rPr lang="fr-FR"/>
              <a:t> </a:t>
            </a:r>
            <a:r>
              <a:rPr lang="fr-FR" err="1"/>
              <a:t>Scheduling</a:t>
            </a:r>
            <a:r>
              <a:rPr lang="fr-FR"/>
              <a:t> </a:t>
            </a:r>
            <a:r>
              <a:rPr lang="fr-FR" err="1"/>
              <a:t>Policies</a:t>
            </a:r>
            <a:endParaRPr lang="en-US"/>
          </a:p>
        </p:txBody>
      </p:sp>
      <p:sp>
        <p:nvSpPr>
          <p:cNvPr id="3" name="Content Placeholder 2">
            <a:extLst>
              <a:ext uri="{FF2B5EF4-FFF2-40B4-BE49-F238E27FC236}">
                <a16:creationId xmlns:a16="http://schemas.microsoft.com/office/drawing/2014/main" id="{5BE2107D-9422-A6C7-3E25-9EA083223791}"/>
              </a:ext>
            </a:extLst>
          </p:cNvPr>
          <p:cNvSpPr>
            <a:spLocks noGrp="1"/>
          </p:cNvSpPr>
          <p:nvPr>
            <p:ph idx="1"/>
          </p:nvPr>
        </p:nvSpPr>
        <p:spPr>
          <a:xfrm>
            <a:off x="0" y="1073106"/>
            <a:ext cx="12192000" cy="685800"/>
          </a:xfrm>
        </p:spPr>
        <p:txBody>
          <a:bodyPr/>
          <a:lstStyle/>
          <a:p>
            <a:pPr marL="0" indent="0" algn="ctr">
              <a:buNone/>
            </a:pPr>
            <a:r>
              <a:rPr lang="en-US"/>
              <a:t>Assume DMV consists only of 100 different types of jobs. Some jobs need Clerk A, some Clerks A&amp;B, others Clerk C. </a:t>
            </a:r>
          </a:p>
        </p:txBody>
      </p:sp>
      <p:sp>
        <p:nvSpPr>
          <p:cNvPr id="4" name="Content Placeholder 2">
            <a:extLst>
              <a:ext uri="{FF2B5EF4-FFF2-40B4-BE49-F238E27FC236}">
                <a16:creationId xmlns:a16="http://schemas.microsoft.com/office/drawing/2014/main" id="{EECE82DA-6045-C781-4EC5-BCCE02111505}"/>
              </a:ext>
            </a:extLst>
          </p:cNvPr>
          <p:cNvSpPr txBox="1">
            <a:spLocks/>
          </p:cNvSpPr>
          <p:nvPr/>
        </p:nvSpPr>
        <p:spPr bwMode="auto">
          <a:xfrm>
            <a:off x="-21446" y="1905788"/>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solidFill>
                  <a:schemeClr val="accent1"/>
                </a:solidFill>
              </a:rPr>
              <a:t>Policy Idea</a:t>
            </a:r>
            <a:r>
              <a:rPr lang="en-US" kern="0"/>
              <a:t> Every time schedule a job, compute all possible orderings of jobs, pick one that finishes quickest</a:t>
            </a:r>
          </a:p>
        </p:txBody>
      </p:sp>
      <p:sp>
        <p:nvSpPr>
          <p:cNvPr id="5" name="Content Placeholder 2">
            <a:extLst>
              <a:ext uri="{FF2B5EF4-FFF2-40B4-BE49-F238E27FC236}">
                <a16:creationId xmlns:a16="http://schemas.microsoft.com/office/drawing/2014/main" id="{0A9F11D6-CA6D-A448-3C58-928AC57A6CFB}"/>
              </a:ext>
            </a:extLst>
          </p:cNvPr>
          <p:cNvSpPr txBox="1">
            <a:spLocks/>
          </p:cNvSpPr>
          <p:nvPr/>
        </p:nvSpPr>
        <p:spPr bwMode="auto">
          <a:xfrm>
            <a:off x="0" y="3095559"/>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What is the metric we are optimizing?</a:t>
            </a:r>
            <a:br>
              <a:rPr lang="en-US" kern="0"/>
            </a:br>
            <a:r>
              <a:rPr lang="en-US" kern="0"/>
              <a:t>A) Throughput B) Latency C) Predictability D) Low-Overhead</a:t>
            </a:r>
          </a:p>
        </p:txBody>
      </p:sp>
      <p:sp>
        <p:nvSpPr>
          <p:cNvPr id="6" name="Content Placeholder 2">
            <a:extLst>
              <a:ext uri="{FF2B5EF4-FFF2-40B4-BE49-F238E27FC236}">
                <a16:creationId xmlns:a16="http://schemas.microsoft.com/office/drawing/2014/main" id="{B4C9D5F2-A12E-18DE-20F8-171CA7FFEE70}"/>
              </a:ext>
            </a:extLst>
          </p:cNvPr>
          <p:cNvSpPr txBox="1">
            <a:spLocks/>
          </p:cNvSpPr>
          <p:nvPr/>
        </p:nvSpPr>
        <p:spPr bwMode="auto">
          <a:xfrm>
            <a:off x="-122971" y="41148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Can the schedule lead to starvation?</a:t>
            </a:r>
          </a:p>
          <a:p>
            <a:pPr marL="0" indent="0" algn="ctr">
              <a:buFontTx/>
              <a:buNone/>
            </a:pPr>
            <a:r>
              <a:rPr lang="en-US" kern="0"/>
              <a:t>A) Yes B) No</a:t>
            </a:r>
          </a:p>
        </p:txBody>
      </p:sp>
      <p:sp>
        <p:nvSpPr>
          <p:cNvPr id="7" name="Content Placeholder 2">
            <a:extLst>
              <a:ext uri="{FF2B5EF4-FFF2-40B4-BE49-F238E27FC236}">
                <a16:creationId xmlns:a16="http://schemas.microsoft.com/office/drawing/2014/main" id="{9A557225-40BF-46D7-A546-8EBC5110CD7C}"/>
              </a:ext>
            </a:extLst>
          </p:cNvPr>
          <p:cNvSpPr txBox="1">
            <a:spLocks/>
          </p:cNvSpPr>
          <p:nvPr/>
        </p:nvSpPr>
        <p:spPr bwMode="auto">
          <a:xfrm>
            <a:off x="-21446" y="5334000"/>
            <a:ext cx="12192000" cy="685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Is the schedule fair?</a:t>
            </a:r>
            <a:br>
              <a:rPr lang="en-US" kern="0"/>
            </a:br>
            <a:r>
              <a:rPr lang="en-US" kern="0"/>
              <a:t>A) Yes B) No</a:t>
            </a:r>
          </a:p>
        </p:txBody>
      </p:sp>
    </p:spTree>
    <p:extLst>
      <p:ext uri="{BB962C8B-B14F-4D97-AF65-F5344CB8AC3E}">
        <p14:creationId xmlns:p14="http://schemas.microsoft.com/office/powerpoint/2010/main" val="3079850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P spid="7" grpId="0"/>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err="1">
                <a:ea typeface="굴림" panose="020B0600000101010101" pitchFamily="34" charset="-127"/>
              </a:rPr>
              <a:t>Minimise</a:t>
            </a:r>
            <a:r>
              <a:rPr lang="en-US" altLang="ko-KR" dirty="0">
                <a:ea typeface="굴림" panose="020B0600000101010101" pitchFamily="34" charset="-127"/>
              </a:rPr>
              <a:t> Latency</a:t>
            </a:r>
          </a:p>
        </p:txBody>
      </p:sp>
      <p:sp>
        <p:nvSpPr>
          <p:cNvPr id="19459" name="Rectangle 3"/>
          <p:cNvSpPr>
            <a:spLocks noGrp="1" noChangeArrowheads="1"/>
          </p:cNvSpPr>
          <p:nvPr>
            <p:ph type="body" idx="1"/>
          </p:nvPr>
        </p:nvSpPr>
        <p:spPr>
          <a:xfrm>
            <a:off x="-9985" y="1447800"/>
            <a:ext cx="12192000" cy="5943600"/>
          </a:xfrm>
        </p:spPr>
        <p:txBody>
          <a:bodyPr/>
          <a:lstStyle/>
          <a:p>
            <a:pPr marL="457200" lvl="1" indent="0" algn="ctr">
              <a:lnSpc>
                <a:spcPct val="80000"/>
              </a:lnSpc>
              <a:spcBef>
                <a:spcPct val="20000"/>
              </a:spcBef>
              <a:buNone/>
            </a:pPr>
            <a:r>
              <a:rPr lang="en-US" altLang="ko-KR" dirty="0" err="1">
                <a:ea typeface="굴림" panose="020B0600000101010101" pitchFamily="34" charset="-127"/>
              </a:rPr>
              <a:t>Minimise</a:t>
            </a:r>
            <a:r>
              <a:rPr lang="en-US" altLang="ko-KR" dirty="0">
                <a:ea typeface="굴림" panose="020B0600000101010101" pitchFamily="34" charset="-127"/>
              </a:rPr>
              <a:t> elapsed time to do a task</a:t>
            </a:r>
          </a:p>
          <a:p>
            <a:pPr lvl="1" algn="ctr">
              <a:lnSpc>
                <a:spcPct val="80000"/>
              </a:lnSpc>
              <a:spcBef>
                <a:spcPct val="20000"/>
              </a:spcBef>
            </a:pPr>
            <a:endParaRPr lang="en-US" altLang="ko-KR" dirty="0">
              <a:solidFill>
                <a:srgbClr val="FF0000"/>
              </a:solidFill>
              <a:ea typeface="굴림" panose="020B0600000101010101" pitchFamily="34" charset="-127"/>
            </a:endParaRPr>
          </a:p>
          <a:p>
            <a:pPr marL="457200" lvl="1" indent="0" algn="ctr">
              <a:lnSpc>
                <a:spcPct val="80000"/>
              </a:lnSpc>
              <a:spcBef>
                <a:spcPct val="20000"/>
              </a:spcBef>
              <a:buNone/>
            </a:pPr>
            <a:endParaRPr lang="en-US" altLang="ko-KR" dirty="0">
              <a:ea typeface="굴림" panose="020B0600000101010101" pitchFamily="34" charset="-127"/>
            </a:endParaRPr>
          </a:p>
          <a:p>
            <a:pPr marL="457200" lvl="1" indent="0" algn="ctr">
              <a:lnSpc>
                <a:spcPct val="80000"/>
              </a:lnSpc>
              <a:spcBef>
                <a:spcPct val="20000"/>
              </a:spcBef>
              <a:buNone/>
            </a:pPr>
            <a:r>
              <a:rPr lang="en-US" altLang="ko-KR" dirty="0">
                <a:ea typeface="굴림" panose="020B0600000101010101" pitchFamily="34" charset="-127"/>
              </a:rPr>
              <a:t>Response time is what the user sees</a:t>
            </a:r>
          </a:p>
          <a:p>
            <a:pPr marL="457200" lvl="1" indent="0" algn="ctr">
              <a:lnSpc>
                <a:spcPct val="80000"/>
              </a:lnSpc>
              <a:spcBef>
                <a:spcPct val="20000"/>
              </a:spcBef>
              <a:buNone/>
            </a:pPr>
            <a:endParaRPr lang="en-US" altLang="ko-KR" dirty="0">
              <a:ea typeface="굴림" panose="020B0600000101010101" pitchFamily="34" charset="-127"/>
            </a:endParaRPr>
          </a:p>
          <a:p>
            <a:pPr lvl="2" algn="ctr">
              <a:lnSpc>
                <a:spcPct val="80000"/>
              </a:lnSpc>
              <a:spcBef>
                <a:spcPct val="20000"/>
              </a:spcBef>
              <a:buFontTx/>
              <a:buChar char="-"/>
            </a:pPr>
            <a:r>
              <a:rPr lang="en-US" altLang="ko-KR" dirty="0">
                <a:ea typeface="굴림" panose="020B0600000101010101" pitchFamily="34" charset="-127"/>
              </a:rPr>
              <a:t>Time to echo a keystroke in editor</a:t>
            </a:r>
          </a:p>
          <a:p>
            <a:pPr lvl="2" algn="ctr">
              <a:lnSpc>
                <a:spcPct val="80000"/>
              </a:lnSpc>
              <a:spcBef>
                <a:spcPct val="20000"/>
              </a:spcBef>
              <a:buFontTx/>
              <a:buChar char="-"/>
            </a:pPr>
            <a:r>
              <a:rPr lang="en-US" altLang="ko-KR" dirty="0">
                <a:ea typeface="굴림" panose="020B0600000101010101" pitchFamily="34" charset="-127"/>
              </a:rPr>
              <a:t>Time to compile a program</a:t>
            </a:r>
          </a:p>
          <a:p>
            <a:pPr marL="914400" lvl="2" indent="0" algn="ctr">
              <a:lnSpc>
                <a:spcPct val="80000"/>
              </a:lnSpc>
              <a:spcBef>
                <a:spcPct val="20000"/>
              </a:spcBef>
              <a:buNone/>
            </a:pPr>
            <a:endParaRPr lang="en-US" altLang="ko-KR" dirty="0">
              <a:ea typeface="굴림" panose="020B0600000101010101" pitchFamily="34" charset="-127"/>
            </a:endParaRPr>
          </a:p>
          <a:p>
            <a:pPr marL="914400" lvl="2" indent="0" algn="ctr">
              <a:lnSpc>
                <a:spcPct val="80000"/>
              </a:lnSpc>
              <a:spcBef>
                <a:spcPct val="20000"/>
              </a:spcBef>
              <a:buNone/>
            </a:pPr>
            <a:endParaRPr lang="en-US" altLang="ko-KR" dirty="0">
              <a:ea typeface="굴림" panose="020B0600000101010101" pitchFamily="34" charset="-127"/>
            </a:endParaRPr>
          </a:p>
          <a:p>
            <a:pPr marL="914400" lvl="2" indent="0" algn="ctr">
              <a:lnSpc>
                <a:spcPct val="80000"/>
              </a:lnSpc>
              <a:spcBef>
                <a:spcPct val="20000"/>
              </a:spcBef>
              <a:buNone/>
            </a:pPr>
            <a:r>
              <a:rPr lang="en-US" altLang="ko-KR" dirty="0">
                <a:ea typeface="굴림" panose="020B0600000101010101" pitchFamily="34" charset="-127"/>
              </a:rPr>
              <a:t>Real-time Tasks</a:t>
            </a:r>
          </a:p>
          <a:p>
            <a:pPr marL="914400" lvl="2" indent="0" algn="ctr">
              <a:lnSpc>
                <a:spcPct val="80000"/>
              </a:lnSpc>
              <a:spcBef>
                <a:spcPct val="20000"/>
              </a:spcBef>
              <a:buNone/>
            </a:pPr>
            <a:endParaRPr lang="en-US" altLang="ko-KR" dirty="0">
              <a:ea typeface="굴림" panose="020B0600000101010101" pitchFamily="34" charset="-127"/>
            </a:endParaRPr>
          </a:p>
          <a:p>
            <a:pPr marL="914400" lvl="2" indent="0" algn="ctr">
              <a:lnSpc>
                <a:spcPct val="80000"/>
              </a:lnSpc>
              <a:spcBef>
                <a:spcPct val="20000"/>
              </a:spcBef>
              <a:buNone/>
            </a:pPr>
            <a:r>
              <a:rPr lang="en-US" altLang="ko-KR" dirty="0">
                <a:ea typeface="굴림" panose="020B0600000101010101" pitchFamily="34" charset="-127"/>
              </a:rPr>
              <a:t>Must meet deadlines imposed by World</a:t>
            </a:r>
          </a:p>
          <a:p>
            <a:pPr marL="0" indent="0" algn="ctr">
              <a:lnSpc>
                <a:spcPct val="80000"/>
              </a:lnSpc>
              <a:spcBef>
                <a:spcPct val="20000"/>
              </a:spcBef>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3376338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945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459">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4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29" name="Rectangle 2"/>
          <p:cNvSpPr>
            <a:spLocks noGrp="1" noChangeArrowheads="1"/>
          </p:cNvSpPr>
          <p:nvPr>
            <p:ph type="title"/>
          </p:nvPr>
        </p:nvSpPr>
        <p:spPr/>
        <p:txBody>
          <a:bodyPr/>
          <a:lstStyle/>
          <a:p>
            <a:r>
              <a:rPr lang="en-US" altLang="ko-KR" dirty="0">
                <a:ea typeface="굴림" charset="0"/>
                <a:cs typeface="굴림" charset="0"/>
              </a:rPr>
              <a:t>Readers/Writers Problem</a:t>
            </a:r>
          </a:p>
        </p:txBody>
      </p:sp>
      <p:sp>
        <p:nvSpPr>
          <p:cNvPr id="481283" name="Rectangle 3"/>
          <p:cNvSpPr>
            <a:spLocks noGrp="1" noChangeArrowheads="1"/>
          </p:cNvSpPr>
          <p:nvPr>
            <p:ph type="body" idx="1"/>
          </p:nvPr>
        </p:nvSpPr>
        <p:spPr>
          <a:xfrm>
            <a:off x="2971800" y="3822099"/>
            <a:ext cx="8763000" cy="2843813"/>
          </a:xfrm>
        </p:spPr>
        <p:txBody>
          <a:bodyPr/>
          <a:lstStyle/>
          <a:p>
            <a:pPr marL="0" indent="0">
              <a:buNone/>
            </a:pPr>
            <a:r>
              <a:rPr lang="en-US" altLang="ko-KR" sz="2000" dirty="0">
                <a:ea typeface="굴림" charset="0"/>
                <a:cs typeface="굴림" charset="0"/>
              </a:rPr>
              <a:t>Motivation: consider a shared database</a:t>
            </a:r>
          </a:p>
          <a:p>
            <a:pPr lvl="1"/>
            <a:r>
              <a:rPr lang="en-US" altLang="ko-KR" sz="2000" dirty="0">
                <a:ea typeface="굴림" charset="0"/>
                <a:cs typeface="굴림" charset="0"/>
              </a:rPr>
              <a:t>Two classes of users:</a:t>
            </a:r>
          </a:p>
          <a:p>
            <a:pPr lvl="2"/>
            <a:r>
              <a:rPr lang="en-US" altLang="ko-KR" sz="2000" dirty="0">
                <a:ea typeface="굴림" charset="0"/>
                <a:cs typeface="굴림" charset="0"/>
              </a:rPr>
              <a:t>Readers – never modify database</a:t>
            </a:r>
          </a:p>
          <a:p>
            <a:pPr lvl="2"/>
            <a:r>
              <a:rPr lang="en-US" altLang="ko-KR" sz="2000" dirty="0">
                <a:ea typeface="굴림" charset="0"/>
                <a:cs typeface="굴림" charset="0"/>
              </a:rPr>
              <a:t>Writers – read and modify database</a:t>
            </a:r>
          </a:p>
          <a:p>
            <a:pPr lvl="1"/>
            <a:r>
              <a:rPr lang="en-US" altLang="ko-KR" sz="2000" dirty="0">
                <a:ea typeface="굴림" charset="0"/>
                <a:cs typeface="굴림" charset="0"/>
              </a:rPr>
              <a:t>Is using a single lock on the whole database sufficient?</a:t>
            </a:r>
          </a:p>
          <a:p>
            <a:pPr lvl="2"/>
            <a:r>
              <a:rPr lang="en-US" altLang="ko-KR" sz="2000" dirty="0">
                <a:ea typeface="굴림" charset="0"/>
                <a:cs typeface="굴림" charset="0"/>
              </a:rPr>
              <a:t>Like to have many readers at the same time</a:t>
            </a:r>
          </a:p>
          <a:p>
            <a:pPr lvl="2"/>
            <a:r>
              <a:rPr lang="en-US" altLang="ko-KR" sz="2000" dirty="0">
                <a:ea typeface="굴림" charset="0"/>
                <a:cs typeface="굴림" charset="0"/>
              </a:rPr>
              <a:t>Only one writer at a time</a:t>
            </a:r>
          </a:p>
        </p:txBody>
      </p:sp>
      <p:grpSp>
        <p:nvGrpSpPr>
          <p:cNvPr id="48131" name="Group 26"/>
          <p:cNvGrpSpPr>
            <a:grpSpLocks/>
          </p:cNvGrpSpPr>
          <p:nvPr/>
        </p:nvGrpSpPr>
        <p:grpSpPr bwMode="auto">
          <a:xfrm>
            <a:off x="3200400" y="609600"/>
            <a:ext cx="5867399" cy="2882900"/>
            <a:chOff x="672" y="392"/>
            <a:chExt cx="4300" cy="2031"/>
          </a:xfrm>
        </p:grpSpPr>
        <p:pic>
          <p:nvPicPr>
            <p:cNvPr id="48132" name="Picture 4" descr="BD18201_"/>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36" y="472"/>
              <a:ext cx="966" cy="12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3" name="Picture 7" descr="j0292020"/>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672" y="480"/>
              <a:ext cx="864" cy="8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4" name="Picture 8" descr="j0195384"/>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85" y="392"/>
              <a:ext cx="987" cy="10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5" name="Picture 10" descr="MCj03967340000[1]"/>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056" y="1392"/>
              <a:ext cx="911" cy="91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6" name="Picture 12" descr="MCj03967320000[1]"/>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3928" y="1560"/>
              <a:ext cx="863" cy="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7" name="Freeform 14"/>
            <p:cNvSpPr>
              <a:spLocks/>
            </p:cNvSpPr>
            <p:nvPr/>
          </p:nvSpPr>
          <p:spPr bwMode="auto">
            <a:xfrm>
              <a:off x="1536" y="70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38" name="Freeform 15"/>
            <p:cNvSpPr>
              <a:spLocks/>
            </p:cNvSpPr>
            <p:nvPr/>
          </p:nvSpPr>
          <p:spPr bwMode="auto">
            <a:xfrm rot="10800000">
              <a:off x="1488" y="96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39" name="Freeform 16"/>
            <p:cNvSpPr>
              <a:spLocks/>
            </p:cNvSpPr>
            <p:nvPr/>
          </p:nvSpPr>
          <p:spPr bwMode="auto">
            <a:xfrm>
              <a:off x="3216" y="624"/>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0" name="Freeform 17"/>
            <p:cNvSpPr>
              <a:spLocks/>
            </p:cNvSpPr>
            <p:nvPr/>
          </p:nvSpPr>
          <p:spPr bwMode="auto">
            <a:xfrm rot="10800000">
              <a:off x="3168" y="88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1" name="Freeform 18"/>
            <p:cNvSpPr>
              <a:spLocks/>
            </p:cNvSpPr>
            <p:nvPr/>
          </p:nvSpPr>
          <p:spPr bwMode="auto">
            <a:xfrm rot="1801102">
              <a:off x="3216" y="1440"/>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2" name="Freeform 19"/>
            <p:cNvSpPr>
              <a:spLocks/>
            </p:cNvSpPr>
            <p:nvPr/>
          </p:nvSpPr>
          <p:spPr bwMode="auto">
            <a:xfrm rot="-8998898">
              <a:off x="3168" y="1696"/>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3" name="Freeform 20"/>
            <p:cNvSpPr>
              <a:spLocks/>
            </p:cNvSpPr>
            <p:nvPr/>
          </p:nvSpPr>
          <p:spPr bwMode="auto">
            <a:xfrm rot="8899147">
              <a:off x="1776" y="1632"/>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4" name="Freeform 21"/>
            <p:cNvSpPr>
              <a:spLocks/>
            </p:cNvSpPr>
            <p:nvPr/>
          </p:nvSpPr>
          <p:spPr bwMode="auto">
            <a:xfrm rot="-1900853">
              <a:off x="1680" y="1488"/>
              <a:ext cx="864" cy="208"/>
            </a:xfrm>
            <a:custGeom>
              <a:avLst/>
              <a:gdLst>
                <a:gd name="T0" fmla="*/ 0 w 864"/>
                <a:gd name="T1" fmla="*/ 112 h 208"/>
                <a:gd name="T2" fmla="*/ 384 w 864"/>
                <a:gd name="T3" fmla="*/ 16 h 208"/>
                <a:gd name="T4" fmla="*/ 864 w 864"/>
                <a:gd name="T5" fmla="*/ 208 h 208"/>
                <a:gd name="T6" fmla="*/ 0 60000 65536"/>
                <a:gd name="T7" fmla="*/ 0 60000 65536"/>
                <a:gd name="T8" fmla="*/ 0 60000 65536"/>
                <a:gd name="T9" fmla="*/ 0 w 864"/>
                <a:gd name="T10" fmla="*/ 0 h 208"/>
                <a:gd name="T11" fmla="*/ 864 w 864"/>
                <a:gd name="T12" fmla="*/ 208 h 208"/>
              </a:gdLst>
              <a:ahLst/>
              <a:cxnLst>
                <a:cxn ang="T6">
                  <a:pos x="T0" y="T1"/>
                </a:cxn>
                <a:cxn ang="T7">
                  <a:pos x="T2" y="T3"/>
                </a:cxn>
                <a:cxn ang="T8">
                  <a:pos x="T4" y="T5"/>
                </a:cxn>
              </a:cxnLst>
              <a:rect l="T9" t="T10" r="T11" b="T12"/>
              <a:pathLst>
                <a:path w="864" h="208">
                  <a:moveTo>
                    <a:pt x="0" y="112"/>
                  </a:moveTo>
                  <a:cubicBezTo>
                    <a:pt x="120" y="56"/>
                    <a:pt x="240" y="0"/>
                    <a:pt x="384" y="16"/>
                  </a:cubicBezTo>
                  <a:cubicBezTo>
                    <a:pt x="528" y="32"/>
                    <a:pt x="696" y="120"/>
                    <a:pt x="864" y="208"/>
                  </a:cubicBezTo>
                </a:path>
              </a:pathLst>
            </a:custGeom>
            <a:noFill/>
            <a:ln w="38100">
              <a:solidFill>
                <a:schemeClr val="tx1"/>
              </a:solidFill>
              <a:round/>
              <a:headEnd/>
              <a:tailEnd type="triangle" w="med" len="med"/>
            </a:ln>
            <a:extLst>
              <a:ext uri="{909E8E84-426E-40dd-AFC4-6F175D3DCCD1}">
                <a14:hiddenFill xmlns="" xmlns:a14="http://schemas.microsoft.com/office/drawing/2010/main">
                  <a:solidFill>
                    <a:srgbClr val="FFFFFF"/>
                  </a:solidFill>
                </a14:hiddenFill>
              </a:ext>
            </a:extLst>
          </p:spPr>
          <p:txBody>
            <a:bodyPr vert="eaVert" wrap="none" anchor="ctr"/>
            <a:lstStyle/>
            <a:p>
              <a:endParaRPr lang="en-US" b="0">
                <a:latin typeface="Gill Sans"/>
                <a:cs typeface="Gill Sans"/>
              </a:endParaRPr>
            </a:p>
          </p:txBody>
        </p:sp>
        <p:sp>
          <p:nvSpPr>
            <p:cNvPr id="48145" name="Text Box 22"/>
            <p:cNvSpPr txBox="1">
              <a:spLocks noChangeArrowheads="1"/>
            </p:cNvSpPr>
            <p:nvPr/>
          </p:nvSpPr>
          <p:spPr bwMode="auto">
            <a:xfrm>
              <a:off x="1871" y="1248"/>
              <a:ext cx="275" cy="3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R</a:t>
              </a:r>
            </a:p>
          </p:txBody>
        </p:sp>
        <p:sp>
          <p:nvSpPr>
            <p:cNvPr id="48146" name="Text Box 23"/>
            <p:cNvSpPr txBox="1">
              <a:spLocks noChangeArrowheads="1"/>
            </p:cNvSpPr>
            <p:nvPr/>
          </p:nvSpPr>
          <p:spPr bwMode="auto">
            <a:xfrm>
              <a:off x="3696" y="1008"/>
              <a:ext cx="27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R</a:t>
              </a:r>
            </a:p>
          </p:txBody>
        </p:sp>
        <p:sp>
          <p:nvSpPr>
            <p:cNvPr id="48147" name="Text Box 24"/>
            <p:cNvSpPr txBox="1">
              <a:spLocks noChangeArrowheads="1"/>
            </p:cNvSpPr>
            <p:nvPr/>
          </p:nvSpPr>
          <p:spPr bwMode="auto">
            <a:xfrm>
              <a:off x="3504" y="1440"/>
              <a:ext cx="274"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R</a:t>
              </a:r>
            </a:p>
          </p:txBody>
        </p:sp>
        <p:sp>
          <p:nvSpPr>
            <p:cNvPr id="48148" name="Text Box 25"/>
            <p:cNvSpPr txBox="1">
              <a:spLocks noChangeArrowheads="1"/>
            </p:cNvSpPr>
            <p:nvPr/>
          </p:nvSpPr>
          <p:spPr bwMode="auto">
            <a:xfrm>
              <a:off x="1727" y="434"/>
              <a:ext cx="336" cy="36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spcBef>
                  <a:spcPct val="50000"/>
                </a:spcBef>
              </a:pPr>
              <a:r>
                <a:rPr lang="en-US" altLang="ko-KR" sz="2800" b="0">
                  <a:latin typeface="Gill Sans"/>
                  <a:ea typeface="굴림" charset="0"/>
                  <a:cs typeface="Gill Sans"/>
                </a:rPr>
                <a:t>W</a:t>
              </a:r>
            </a:p>
          </p:txBody>
        </p:sp>
      </p:grpSp>
    </p:spTree>
    <p:extLst>
      <p:ext uri="{BB962C8B-B14F-4D97-AF65-F5344CB8AC3E}">
        <p14:creationId xmlns:p14="http://schemas.microsoft.com/office/powerpoint/2010/main" val="2367089524"/>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err="1">
                <a:ea typeface="굴림" panose="020B0600000101010101" pitchFamily="34" charset="-127"/>
              </a:rPr>
              <a:t>Maximising</a:t>
            </a:r>
            <a:r>
              <a:rPr lang="en-US" altLang="ko-KR" dirty="0">
                <a:ea typeface="굴림" panose="020B0600000101010101" pitchFamily="34" charset="-127"/>
              </a:rPr>
              <a:t> Throughput</a:t>
            </a:r>
          </a:p>
        </p:txBody>
      </p:sp>
      <p:sp>
        <p:nvSpPr>
          <p:cNvPr id="19459" name="Rectangle 3"/>
          <p:cNvSpPr>
            <a:spLocks noGrp="1" noChangeArrowheads="1"/>
          </p:cNvSpPr>
          <p:nvPr>
            <p:ph type="body" idx="1"/>
          </p:nvPr>
        </p:nvSpPr>
        <p:spPr>
          <a:xfrm>
            <a:off x="609600" y="1447800"/>
            <a:ext cx="11125200" cy="5943600"/>
          </a:xfrm>
        </p:spPr>
        <p:txBody>
          <a:bodyPr/>
          <a:lstStyle/>
          <a:p>
            <a:pPr marL="0" indent="0" algn="ctr">
              <a:lnSpc>
                <a:spcPct val="80000"/>
              </a:lnSpc>
              <a:spcBef>
                <a:spcPct val="20000"/>
              </a:spcBef>
              <a:buNone/>
            </a:pPr>
            <a:r>
              <a:rPr lang="en-US" altLang="ko-KR" dirty="0" err="1">
                <a:ea typeface="굴림" panose="020B0600000101010101" pitchFamily="34" charset="-127"/>
              </a:rPr>
              <a:t>Maximise</a:t>
            </a:r>
            <a:r>
              <a:rPr lang="en-US" altLang="ko-KR" dirty="0">
                <a:ea typeface="굴림" panose="020B0600000101010101" pitchFamily="34" charset="-127"/>
              </a:rPr>
              <a:t> </a:t>
            </a:r>
            <a:r>
              <a:rPr lang="en-US" altLang="ko-KR" dirty="0">
                <a:solidFill>
                  <a:schemeClr val="accent1"/>
                </a:solidFill>
                <a:ea typeface="굴림" panose="020B0600000101010101" pitchFamily="34" charset="-127"/>
              </a:rPr>
              <a:t>number of tasks per second</a:t>
            </a:r>
          </a:p>
          <a:p>
            <a:pPr lvl="1" algn="ctr">
              <a:lnSpc>
                <a:spcPct val="80000"/>
              </a:lnSpc>
              <a:spcBef>
                <a:spcPct val="20000"/>
              </a:spcBef>
            </a:pPr>
            <a:endParaRPr lang="en-US" altLang="ko-KR" dirty="0">
              <a:ea typeface="굴림" panose="020B0600000101010101" pitchFamily="34" charset="-127"/>
            </a:endParaRPr>
          </a:p>
          <a:p>
            <a:pPr marL="457200" lvl="1" indent="0" algn="ctr">
              <a:lnSpc>
                <a:spcPct val="80000"/>
              </a:lnSpc>
              <a:spcBef>
                <a:spcPct val="20000"/>
              </a:spcBef>
              <a:buNone/>
            </a:pPr>
            <a:endParaRPr lang="en-US" altLang="ko-KR" dirty="0">
              <a:ea typeface="굴림" panose="020B0600000101010101" pitchFamily="34" charset="-127"/>
            </a:endParaRPr>
          </a:p>
          <a:p>
            <a:pPr marL="457200" lvl="1" indent="0" algn="ctr">
              <a:lnSpc>
                <a:spcPct val="80000"/>
              </a:lnSpc>
              <a:spcBef>
                <a:spcPct val="20000"/>
              </a:spcBef>
              <a:buNone/>
            </a:pPr>
            <a:r>
              <a:rPr lang="en-US" altLang="ko-KR" dirty="0">
                <a:ea typeface="굴림" panose="020B0600000101010101" pitchFamily="34" charset="-127"/>
              </a:rPr>
              <a:t>Two parts to maximizing throughput</a:t>
            </a:r>
          </a:p>
          <a:p>
            <a:pPr marL="457200" lvl="1" indent="0" algn="ctr">
              <a:lnSpc>
                <a:spcPct val="80000"/>
              </a:lnSpc>
              <a:spcBef>
                <a:spcPct val="20000"/>
              </a:spcBef>
              <a:buNone/>
            </a:pPr>
            <a:endParaRPr lang="en-US" altLang="ko-KR" dirty="0">
              <a:ea typeface="굴림" panose="020B0600000101010101" pitchFamily="34" charset="-127"/>
            </a:endParaRPr>
          </a:p>
          <a:p>
            <a:pPr lvl="1" algn="ctr">
              <a:lnSpc>
                <a:spcPct val="80000"/>
              </a:lnSpc>
              <a:spcBef>
                <a:spcPct val="20000"/>
              </a:spcBef>
            </a:pPr>
            <a:r>
              <a:rPr lang="en-US" altLang="ko-KR" dirty="0">
                <a:ea typeface="굴림" panose="020B0600000101010101" pitchFamily="34" charset="-127"/>
              </a:rPr>
              <a:t>Minimize overhead (for example, context-switching)</a:t>
            </a:r>
          </a:p>
          <a:p>
            <a:pPr lvl="1" algn="ctr">
              <a:lnSpc>
                <a:spcPct val="80000"/>
              </a:lnSpc>
              <a:spcBef>
                <a:spcPct val="20000"/>
              </a:spcBef>
            </a:pPr>
            <a:r>
              <a:rPr lang="en-US" altLang="ko-KR" dirty="0">
                <a:ea typeface="굴림" panose="020B0600000101010101" pitchFamily="34" charset="-127"/>
              </a:rPr>
              <a:t>Efficient use of resources (CPU, disk, memory, </a:t>
            </a:r>
            <a:r>
              <a:rPr lang="en-US" altLang="ko-KR" dirty="0" err="1">
                <a:ea typeface="굴림" panose="020B0600000101010101" pitchFamily="34" charset="-127"/>
              </a:rPr>
              <a:t>etc</a:t>
            </a:r>
            <a:r>
              <a:rPr lang="en-US" altLang="ko-KR" dirty="0">
                <a:ea typeface="굴림" panose="020B0600000101010101" pitchFamily="34" charset="-127"/>
              </a:rPr>
              <a:t>)</a:t>
            </a:r>
          </a:p>
          <a:p>
            <a:pPr lvl="1" algn="ctr">
              <a:lnSpc>
                <a:spcPct val="80000"/>
              </a:lnSpc>
              <a:spcBef>
                <a:spcPct val="20000"/>
              </a:spcBef>
            </a:pPr>
            <a:endParaRPr lang="en-US" altLang="ko-KR" dirty="0">
              <a:ea typeface="굴림" panose="020B0600000101010101" pitchFamily="34" charset="-127"/>
            </a:endParaRPr>
          </a:p>
          <a:p>
            <a:pPr marL="457200" lvl="1" indent="0">
              <a:lnSpc>
                <a:spcPct val="80000"/>
              </a:lnSpc>
              <a:spcBef>
                <a:spcPct val="20000"/>
              </a:spcBef>
              <a:buNone/>
            </a:pPr>
            <a:endParaRPr lang="en-US" altLang="ko-KR" dirty="0">
              <a:ea typeface="굴림" panose="020B0600000101010101" pitchFamily="34" charset="-127"/>
            </a:endParaRPr>
          </a:p>
          <a:p>
            <a:pPr marL="457200" lvl="1" indent="0">
              <a:lnSpc>
                <a:spcPct val="80000"/>
              </a:lnSpc>
              <a:spcBef>
                <a:spcPct val="20000"/>
              </a:spcBef>
              <a:buNone/>
            </a:pPr>
            <a:r>
              <a:rPr lang="en-US" altLang="ko-KR" dirty="0">
                <a:ea typeface="굴림" panose="020B0600000101010101" pitchFamily="34" charset="-127"/>
              </a:rPr>
              <a:t>Throughput related to response time, but not identical</a:t>
            </a:r>
          </a:p>
        </p:txBody>
      </p:sp>
    </p:spTree>
    <p:extLst>
      <p:ext uri="{BB962C8B-B14F-4D97-AF65-F5344CB8AC3E}">
        <p14:creationId xmlns:p14="http://schemas.microsoft.com/office/powerpoint/2010/main" val="352552598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a:ea typeface="굴림" panose="020B0600000101010101" pitchFamily="34" charset="-127"/>
              </a:rPr>
              <a:t>Scheduling Policy Goals/Criteria</a:t>
            </a:r>
          </a:p>
        </p:txBody>
      </p:sp>
      <p:sp>
        <p:nvSpPr>
          <p:cNvPr id="2" name="Rectangle: Rounded Corners 1">
            <a:extLst>
              <a:ext uri="{FF2B5EF4-FFF2-40B4-BE49-F238E27FC236}">
                <a16:creationId xmlns:a16="http://schemas.microsoft.com/office/drawing/2014/main" id="{D9AAB530-3333-7CCD-8A52-F30AE97F7BD7}"/>
              </a:ext>
            </a:extLst>
          </p:cNvPr>
          <p:cNvSpPr/>
          <p:nvPr/>
        </p:nvSpPr>
        <p:spPr bwMode="auto">
          <a:xfrm>
            <a:off x="2133600" y="1638300"/>
            <a:ext cx="3581400" cy="16002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400" b="0" err="1">
                <a:latin typeface="+mn-lt"/>
                <a:ea typeface="굴림" panose="020B0600000101010101" pitchFamily="34" charset="-127"/>
              </a:rPr>
              <a:t>Minimise</a:t>
            </a:r>
            <a:r>
              <a:rPr lang="en-US" altLang="ko-KR" sz="2400" b="0">
                <a:latin typeface="+mn-lt"/>
                <a:ea typeface="굴림" panose="020B0600000101010101" pitchFamily="34" charset="-127"/>
              </a:rPr>
              <a:t> </a:t>
            </a:r>
            <a:r>
              <a:rPr lang="en-US" altLang="ko-KR" sz="2400" b="0">
                <a:solidFill>
                  <a:schemeClr val="accent1"/>
                </a:solidFill>
                <a:latin typeface="+mn-lt"/>
                <a:ea typeface="굴림" panose="020B0600000101010101" pitchFamily="34" charset="-127"/>
              </a:rPr>
              <a:t>Response Time</a:t>
            </a:r>
          </a:p>
        </p:txBody>
      </p:sp>
      <p:sp>
        <p:nvSpPr>
          <p:cNvPr id="3" name="Rectangle: Rounded Corners 2">
            <a:extLst>
              <a:ext uri="{FF2B5EF4-FFF2-40B4-BE49-F238E27FC236}">
                <a16:creationId xmlns:a16="http://schemas.microsoft.com/office/drawing/2014/main" id="{B1A3762E-196E-36FD-C6AA-EB3D3D9B0B59}"/>
              </a:ext>
            </a:extLst>
          </p:cNvPr>
          <p:cNvSpPr/>
          <p:nvPr/>
        </p:nvSpPr>
        <p:spPr bwMode="auto">
          <a:xfrm>
            <a:off x="6930521" y="1638300"/>
            <a:ext cx="3733800" cy="16002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altLang="ko-KR" sz="2400" b="0" err="1">
                <a:latin typeface="+mn-lt"/>
                <a:ea typeface="굴림" panose="020B0600000101010101" pitchFamily="34" charset="-127"/>
              </a:rPr>
              <a:t>Maximise</a:t>
            </a:r>
            <a:r>
              <a:rPr lang="en-US" altLang="ko-KR" sz="2400" b="0">
                <a:latin typeface="+mn-lt"/>
                <a:ea typeface="굴림" panose="020B0600000101010101" pitchFamily="34" charset="-127"/>
              </a:rPr>
              <a:t> </a:t>
            </a:r>
            <a:r>
              <a:rPr lang="en-US" altLang="ko-KR" sz="2400" b="0">
                <a:solidFill>
                  <a:schemeClr val="accent1"/>
                </a:solidFill>
                <a:latin typeface="+mn-lt"/>
                <a:ea typeface="굴림" panose="020B0600000101010101" pitchFamily="34" charset="-127"/>
              </a:rPr>
              <a:t>Throughput</a:t>
            </a:r>
          </a:p>
        </p:txBody>
      </p:sp>
      <p:sp>
        <p:nvSpPr>
          <p:cNvPr id="4" name="Rectangle: Rounded Corners 3">
            <a:extLst>
              <a:ext uri="{FF2B5EF4-FFF2-40B4-BE49-F238E27FC236}">
                <a16:creationId xmlns:a16="http://schemas.microsoft.com/office/drawing/2014/main" id="{38C4CF9B-F0FF-A3AF-AB42-F928EF8AAD9B}"/>
              </a:ext>
            </a:extLst>
          </p:cNvPr>
          <p:cNvSpPr/>
          <p:nvPr/>
        </p:nvSpPr>
        <p:spPr bwMode="auto">
          <a:xfrm>
            <a:off x="2133599" y="4267200"/>
            <a:ext cx="8530721" cy="122971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lvl="1" algn="ctr">
              <a:lnSpc>
                <a:spcPct val="80000"/>
              </a:lnSpc>
              <a:spcBef>
                <a:spcPct val="20000"/>
              </a:spcBef>
            </a:pPr>
            <a:endParaRPr lang="en-US" altLang="ko-KR" sz="2400" b="0">
              <a:latin typeface="+mn-lt"/>
              <a:ea typeface="굴림" panose="020B0600000101010101" pitchFamily="34" charset="-127"/>
            </a:endParaRPr>
          </a:p>
          <a:p>
            <a:pPr marL="0" indent="0" algn="ctr">
              <a:lnSpc>
                <a:spcPct val="80000"/>
              </a:lnSpc>
              <a:spcBef>
                <a:spcPct val="20000"/>
              </a:spcBef>
              <a:buNone/>
            </a:pPr>
            <a:r>
              <a:rPr lang="en-US" altLang="ko-KR" sz="2400" b="0">
                <a:latin typeface="+mn-lt"/>
                <a:ea typeface="굴림" panose="020B0600000101010101" pitchFamily="34" charset="-127"/>
              </a:rPr>
              <a:t>While remaining </a:t>
            </a:r>
            <a:r>
              <a:rPr lang="en-US" altLang="ko-KR" sz="2400" b="0">
                <a:solidFill>
                  <a:schemeClr val="accent1"/>
                </a:solidFill>
                <a:latin typeface="+mn-lt"/>
                <a:ea typeface="굴림" panose="020B0600000101010101" pitchFamily="34" charset="-127"/>
              </a:rPr>
              <a:t>fair</a:t>
            </a:r>
            <a:r>
              <a:rPr lang="en-US" altLang="ko-KR" sz="2400" b="0">
                <a:latin typeface="+mn-lt"/>
                <a:ea typeface="굴림" panose="020B0600000101010101" pitchFamily="34" charset="-127"/>
              </a:rPr>
              <a:t> and </a:t>
            </a:r>
            <a:r>
              <a:rPr lang="en-US" altLang="ko-KR" sz="2400" b="0">
                <a:solidFill>
                  <a:schemeClr val="accent1"/>
                </a:solidFill>
                <a:latin typeface="+mn-lt"/>
                <a:ea typeface="굴림" panose="020B0600000101010101" pitchFamily="34" charset="-127"/>
              </a:rPr>
              <a:t>starvation-free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p:txBody>
      </p:sp>
    </p:spTree>
    <p:extLst>
      <p:ext uri="{BB962C8B-B14F-4D97-AF65-F5344CB8AC3E}">
        <p14:creationId xmlns:p14="http://schemas.microsoft.com/office/powerpoint/2010/main" val="8296286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D4483-494C-40F1-969E-FB241780E468}"/>
              </a:ext>
            </a:extLst>
          </p:cNvPr>
          <p:cNvSpPr>
            <a:spLocks noGrp="1"/>
          </p:cNvSpPr>
          <p:nvPr>
            <p:ph type="title"/>
          </p:nvPr>
        </p:nvSpPr>
        <p:spPr/>
        <p:txBody>
          <a:bodyPr/>
          <a:lstStyle/>
          <a:p>
            <a:r>
              <a:rPr lang="en-US" dirty="0"/>
              <a:t>Useful metrics</a:t>
            </a:r>
          </a:p>
        </p:txBody>
      </p:sp>
      <p:sp>
        <p:nvSpPr>
          <p:cNvPr id="3" name="Content Placeholder 2">
            <a:extLst>
              <a:ext uri="{FF2B5EF4-FFF2-40B4-BE49-F238E27FC236}">
                <a16:creationId xmlns:a16="http://schemas.microsoft.com/office/drawing/2014/main" id="{0FED8B89-F90E-4099-9E0B-BBCB83EE968B}"/>
              </a:ext>
            </a:extLst>
          </p:cNvPr>
          <p:cNvSpPr>
            <a:spLocks noGrp="1"/>
          </p:cNvSpPr>
          <p:nvPr>
            <p:ph idx="1"/>
          </p:nvPr>
        </p:nvSpPr>
        <p:spPr>
          <a:xfrm>
            <a:off x="1343572" y="1066800"/>
            <a:ext cx="9504855" cy="3962400"/>
          </a:xfrm>
        </p:spPr>
        <p:txBody>
          <a:bodyPr/>
          <a:lstStyle/>
          <a:p>
            <a:pPr marL="457200" lvl="1" indent="0" algn="ctr">
              <a:lnSpc>
                <a:spcPct val="60000"/>
              </a:lnSpc>
              <a:spcBef>
                <a:spcPct val="20000"/>
              </a:spcBef>
              <a:buNone/>
              <a:tabLst>
                <a:tab pos="3032125" algn="ctr"/>
                <a:tab pos="4635500" algn="ctr"/>
              </a:tabLst>
            </a:pPr>
            <a:r>
              <a:rPr lang="en-US" altLang="ko-KR" dirty="0">
                <a:solidFill>
                  <a:schemeClr val="accent1"/>
                </a:solidFill>
                <a:ea typeface="굴림" panose="020B0600000101010101" pitchFamily="34" charset="-127"/>
              </a:rPr>
              <a:t>Waiting time for P</a:t>
            </a:r>
            <a:r>
              <a:rPr lang="en-US" altLang="ko-KR" i="1" dirty="0">
                <a:solidFill>
                  <a:schemeClr val="accent1"/>
                </a:solidFill>
                <a:ea typeface="굴림" panose="020B0600000101010101" pitchFamily="34" charset="-127"/>
              </a:rPr>
              <a:t> </a:t>
            </a:r>
          </a:p>
          <a:p>
            <a:pPr marL="457200" lvl="1" indent="0" algn="ctr">
              <a:lnSpc>
                <a:spcPct val="60000"/>
              </a:lnSpc>
              <a:spcBef>
                <a:spcPct val="20000"/>
              </a:spcBef>
              <a:buNone/>
              <a:tabLst>
                <a:tab pos="3032125" algn="ctr"/>
                <a:tab pos="4635500" algn="ctr"/>
              </a:tabLst>
            </a:pPr>
            <a:endParaRPr lang="en-US" altLang="ko-KR" i="1" dirty="0">
              <a:solidFill>
                <a:schemeClr val="accent1"/>
              </a:solidFill>
              <a:ea typeface="굴림" panose="020B0600000101010101" pitchFamily="34" charset="-127"/>
            </a:endParaRPr>
          </a:p>
          <a:p>
            <a:pPr marL="457200" lvl="1" indent="0" algn="ctr">
              <a:lnSpc>
                <a:spcPct val="60000"/>
              </a:lnSpc>
              <a:spcBef>
                <a:spcPct val="20000"/>
              </a:spcBef>
              <a:buNone/>
              <a:tabLst>
                <a:tab pos="3032125" algn="ctr"/>
                <a:tab pos="4635500" algn="ctr"/>
              </a:tabLst>
            </a:pPr>
            <a:r>
              <a:rPr lang="en-US" altLang="ko-KR" dirty="0">
                <a:ea typeface="굴림" panose="020B0600000101010101" pitchFamily="34" charset="-127"/>
              </a:rPr>
              <a:t>Total Time spent waiting for </a:t>
            </a:r>
            <a:r>
              <a:rPr lang="en-US" altLang="ko-KR" i="1" dirty="0">
                <a:ea typeface="굴림" panose="020B0600000101010101" pitchFamily="34" charset="-127"/>
              </a:rPr>
              <a:t>CPU</a:t>
            </a:r>
            <a:endParaRPr lang="en-US" altLang="ko-KR" dirty="0">
              <a:ea typeface="굴림" panose="020B0600000101010101" pitchFamily="34" charset="-127"/>
            </a:endParaRPr>
          </a:p>
          <a:p>
            <a:pPr marL="742950" lvl="1" indent="-285750" algn="ctr">
              <a:lnSpc>
                <a:spcPct val="60000"/>
              </a:lnSpc>
              <a:spcBef>
                <a:spcPct val="20000"/>
              </a:spcBef>
              <a:tabLst>
                <a:tab pos="3032125" algn="ctr"/>
                <a:tab pos="4635500" algn="ctr"/>
              </a:tabLst>
            </a:pPr>
            <a:endParaRPr lang="en-US" altLang="ko-KR" dirty="0">
              <a:ea typeface="굴림" panose="020B0600000101010101" pitchFamily="34" charset="-127"/>
            </a:endParaRPr>
          </a:p>
          <a:p>
            <a:pPr marL="457200" lvl="1" indent="0" algn="ctr">
              <a:lnSpc>
                <a:spcPct val="80000"/>
              </a:lnSpc>
              <a:spcBef>
                <a:spcPct val="20000"/>
              </a:spcBef>
              <a:buNone/>
              <a:tabLst>
                <a:tab pos="3032125" algn="ctr"/>
                <a:tab pos="4635500" algn="ctr"/>
              </a:tabLst>
            </a:pPr>
            <a:r>
              <a:rPr lang="en-US" altLang="ko-KR" dirty="0">
                <a:solidFill>
                  <a:schemeClr val="accent1"/>
                </a:solidFill>
                <a:ea typeface="굴림" panose="020B0600000101010101" pitchFamily="34" charset="-127"/>
              </a:rPr>
              <a:t>Average waiting time</a:t>
            </a:r>
          </a:p>
          <a:p>
            <a:pPr marL="457200" lvl="1" indent="0" algn="ctr">
              <a:lnSpc>
                <a:spcPct val="80000"/>
              </a:lnSpc>
              <a:spcBef>
                <a:spcPct val="20000"/>
              </a:spcBef>
              <a:buNone/>
              <a:tabLst>
                <a:tab pos="3032125" algn="ctr"/>
                <a:tab pos="4635500" algn="ctr"/>
              </a:tabLst>
            </a:pPr>
            <a:endParaRPr lang="en-US" altLang="ko-KR" dirty="0">
              <a:solidFill>
                <a:schemeClr val="accent1"/>
              </a:solidFill>
              <a:ea typeface="굴림" panose="020B0600000101010101" pitchFamily="34" charset="-127"/>
            </a:endParaRPr>
          </a:p>
          <a:p>
            <a:pPr marL="457200" lvl="1" indent="0" algn="ctr">
              <a:lnSpc>
                <a:spcPct val="80000"/>
              </a:lnSpc>
              <a:spcBef>
                <a:spcPct val="20000"/>
              </a:spcBef>
              <a:buNone/>
              <a:tabLst>
                <a:tab pos="3032125" algn="ctr"/>
                <a:tab pos="4635500" algn="ctr"/>
              </a:tabLst>
            </a:pPr>
            <a:r>
              <a:rPr lang="en-US" altLang="ko-KR" dirty="0">
                <a:ea typeface="굴림" panose="020B0600000101010101" pitchFamily="34" charset="-127"/>
              </a:rPr>
              <a:t>Average of all processes’ wait time </a:t>
            </a:r>
          </a:p>
          <a:p>
            <a:pPr marL="457200" lvl="1" indent="0" algn="ctr">
              <a:lnSpc>
                <a:spcPct val="80000"/>
              </a:lnSpc>
              <a:spcBef>
                <a:spcPct val="20000"/>
              </a:spcBef>
              <a:buNone/>
              <a:tabLst>
                <a:tab pos="3032125" algn="ctr"/>
                <a:tab pos="4635500" algn="ctr"/>
              </a:tabLst>
            </a:pPr>
            <a:endParaRPr lang="en-US" altLang="ko-KR" dirty="0">
              <a:ea typeface="굴림" panose="020B0600000101010101" pitchFamily="34" charset="-127"/>
            </a:endParaRPr>
          </a:p>
          <a:p>
            <a:pPr marL="457200" lvl="1" indent="0" algn="ctr">
              <a:lnSpc>
                <a:spcPct val="80000"/>
              </a:lnSpc>
              <a:spcBef>
                <a:spcPct val="20000"/>
              </a:spcBef>
              <a:buNone/>
              <a:tabLst>
                <a:tab pos="3032125" algn="ctr"/>
                <a:tab pos="4635500" algn="ctr"/>
              </a:tabLst>
            </a:pPr>
            <a:r>
              <a:rPr lang="en-US" altLang="ko-KR" dirty="0">
                <a:solidFill>
                  <a:schemeClr val="accent1"/>
                </a:solidFill>
                <a:ea typeface="굴림" panose="020B0600000101010101" pitchFamily="34" charset="-127"/>
              </a:rPr>
              <a:t>Response Time for P</a:t>
            </a:r>
          </a:p>
          <a:p>
            <a:pPr marL="457200" lvl="1" indent="0" algn="ctr">
              <a:lnSpc>
                <a:spcPct val="80000"/>
              </a:lnSpc>
              <a:spcBef>
                <a:spcPct val="20000"/>
              </a:spcBef>
              <a:buNone/>
              <a:tabLst>
                <a:tab pos="3032125" algn="ctr"/>
                <a:tab pos="4635500" algn="ctr"/>
              </a:tabLst>
            </a:pPr>
            <a:r>
              <a:rPr lang="en-US" altLang="ko-KR" dirty="0">
                <a:ea typeface="굴림" panose="020B0600000101010101" pitchFamily="34" charset="-127"/>
              </a:rPr>
              <a:t>Time to when process gets first scheduled</a:t>
            </a:r>
          </a:p>
          <a:p>
            <a:pPr marL="742950" lvl="1" indent="-285750" algn="ctr">
              <a:lnSpc>
                <a:spcPct val="80000"/>
              </a:lnSpc>
              <a:spcBef>
                <a:spcPct val="20000"/>
              </a:spcBef>
              <a:tabLst>
                <a:tab pos="3032125" algn="ctr"/>
                <a:tab pos="4635500" algn="ctr"/>
              </a:tabLst>
            </a:pPr>
            <a:endParaRPr lang="en-US" altLang="ko-KR" dirty="0">
              <a:ea typeface="굴림" panose="020B0600000101010101" pitchFamily="34" charset="-127"/>
            </a:endParaRPr>
          </a:p>
          <a:p>
            <a:pPr marL="457200" lvl="1" indent="0" algn="ctr">
              <a:lnSpc>
                <a:spcPct val="80000"/>
              </a:lnSpc>
              <a:spcBef>
                <a:spcPct val="20000"/>
              </a:spcBef>
              <a:buNone/>
              <a:tabLst>
                <a:tab pos="3032125" algn="ctr"/>
                <a:tab pos="4635500" algn="ctr"/>
              </a:tabLst>
            </a:pPr>
            <a:r>
              <a:rPr lang="en-US" altLang="ko-KR" dirty="0">
                <a:solidFill>
                  <a:schemeClr val="accent1"/>
                </a:solidFill>
                <a:ea typeface="굴림" panose="020B0600000101010101" pitchFamily="34" charset="-127"/>
              </a:rPr>
              <a:t>Completion time</a:t>
            </a:r>
            <a:br>
              <a:rPr lang="en-US" altLang="ko-KR" dirty="0">
                <a:ea typeface="굴림" panose="020B0600000101010101" pitchFamily="34" charset="-127"/>
              </a:rPr>
            </a:br>
            <a:r>
              <a:rPr lang="en-US" altLang="ko-KR" dirty="0">
                <a:ea typeface="굴림" panose="020B0600000101010101" pitchFamily="34" charset="-127"/>
              </a:rPr>
              <a:t>Waiting time + Run time </a:t>
            </a:r>
          </a:p>
          <a:p>
            <a:pPr marL="742950" lvl="1" indent="-285750" algn="ctr">
              <a:lnSpc>
                <a:spcPct val="80000"/>
              </a:lnSpc>
              <a:spcBef>
                <a:spcPct val="20000"/>
              </a:spcBef>
              <a:tabLst>
                <a:tab pos="3032125" algn="ctr"/>
                <a:tab pos="4635500" algn="ctr"/>
              </a:tabLst>
            </a:pPr>
            <a:endParaRPr lang="en-US" altLang="ko-KR" dirty="0">
              <a:ea typeface="굴림" panose="020B0600000101010101" pitchFamily="34" charset="-127"/>
            </a:endParaRPr>
          </a:p>
          <a:p>
            <a:pPr marL="457200" lvl="1" indent="0" algn="ctr">
              <a:lnSpc>
                <a:spcPct val="80000"/>
              </a:lnSpc>
              <a:spcBef>
                <a:spcPct val="20000"/>
              </a:spcBef>
              <a:buNone/>
              <a:tabLst>
                <a:tab pos="3032125" algn="ctr"/>
                <a:tab pos="4635500" algn="ctr"/>
              </a:tabLst>
            </a:pPr>
            <a:r>
              <a:rPr lang="en-US" altLang="ko-KR" dirty="0">
                <a:solidFill>
                  <a:schemeClr val="accent1"/>
                </a:solidFill>
                <a:ea typeface="굴림" panose="020B0600000101010101" pitchFamily="34" charset="-127"/>
              </a:rPr>
              <a:t>Average completion time</a:t>
            </a:r>
          </a:p>
          <a:p>
            <a:pPr marL="457200" lvl="1" indent="0" algn="ctr">
              <a:lnSpc>
                <a:spcPct val="80000"/>
              </a:lnSpc>
              <a:spcBef>
                <a:spcPct val="20000"/>
              </a:spcBef>
              <a:buNone/>
              <a:tabLst>
                <a:tab pos="3032125" algn="ctr"/>
                <a:tab pos="4635500" algn="ctr"/>
              </a:tabLst>
            </a:pPr>
            <a:r>
              <a:rPr lang="en-US" altLang="ko-KR" dirty="0">
                <a:ea typeface="굴림" panose="020B0600000101010101" pitchFamily="34" charset="-127"/>
              </a:rPr>
              <a:t>Average of all processes' completion time</a:t>
            </a:r>
          </a:p>
          <a:p>
            <a:pPr algn="ctr"/>
            <a:endParaRPr lang="en-US" dirty="0"/>
          </a:p>
        </p:txBody>
      </p:sp>
    </p:spTree>
    <p:extLst>
      <p:ext uri="{BB962C8B-B14F-4D97-AF65-F5344CB8AC3E}">
        <p14:creationId xmlns:p14="http://schemas.microsoft.com/office/powerpoint/2010/main" val="19811656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9BFB-D618-14B2-5860-D7504C7029C6}"/>
              </a:ext>
            </a:extLst>
          </p:cNvPr>
          <p:cNvSpPr>
            <a:spLocks noGrp="1"/>
          </p:cNvSpPr>
          <p:nvPr>
            <p:ph type="title"/>
          </p:nvPr>
        </p:nvSpPr>
        <p:spPr/>
        <p:txBody>
          <a:bodyPr/>
          <a:lstStyle/>
          <a:p>
            <a:r>
              <a:rPr lang="en-US"/>
              <a:t>Assumptions</a:t>
            </a:r>
          </a:p>
        </p:txBody>
      </p:sp>
      <p:sp>
        <p:nvSpPr>
          <p:cNvPr id="4" name="Rectangle 3">
            <a:extLst>
              <a:ext uri="{FF2B5EF4-FFF2-40B4-BE49-F238E27FC236}">
                <a16:creationId xmlns:a16="http://schemas.microsoft.com/office/drawing/2014/main" id="{2B27B24E-09E7-FDAA-994D-9B292CDF1D87}"/>
              </a:ext>
            </a:extLst>
          </p:cNvPr>
          <p:cNvSpPr txBox="1">
            <a:spLocks noChangeArrowheads="1"/>
          </p:cNvSpPr>
          <p:nvPr/>
        </p:nvSpPr>
        <p:spPr bwMode="auto">
          <a:xfrm>
            <a:off x="2743200" y="2895600"/>
            <a:ext cx="7048500" cy="838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5000"/>
              </a:lnSpc>
              <a:spcBef>
                <a:spcPct val="20000"/>
              </a:spcBef>
              <a:buNone/>
            </a:pPr>
            <a:r>
              <a:rPr lang="en-US" altLang="ko-KR" kern="0">
                <a:ea typeface="굴림" panose="020B0600000101010101" pitchFamily="34" charset="-127"/>
              </a:rPr>
              <a:t>Unrealistic but simplify the problem so it can be solved</a:t>
            </a:r>
          </a:p>
          <a:p>
            <a:pPr marL="0" indent="0" algn="ctr">
              <a:lnSpc>
                <a:spcPct val="85000"/>
              </a:lnSpc>
              <a:spcBef>
                <a:spcPct val="20000"/>
              </a:spcBef>
              <a:buNone/>
            </a:pPr>
            <a:endParaRPr lang="en-US" altLang="ko-KR" kern="0">
              <a:ea typeface="굴림" panose="020B0600000101010101" pitchFamily="34" charset="-127"/>
            </a:endParaRPr>
          </a:p>
        </p:txBody>
      </p:sp>
      <p:sp>
        <p:nvSpPr>
          <p:cNvPr id="5" name="Rectangle: Rounded Corners 4">
            <a:extLst>
              <a:ext uri="{FF2B5EF4-FFF2-40B4-BE49-F238E27FC236}">
                <a16:creationId xmlns:a16="http://schemas.microsoft.com/office/drawing/2014/main" id="{1987B05B-2211-22BA-9950-3425B54AD28E}"/>
              </a:ext>
            </a:extLst>
          </p:cNvPr>
          <p:cNvSpPr/>
          <p:nvPr/>
        </p:nvSpPr>
        <p:spPr bwMode="auto">
          <a:xfrm>
            <a:off x="838200" y="1337710"/>
            <a:ext cx="5105400" cy="7620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rPr>
              <a:t>Threads are independent!</a:t>
            </a:r>
          </a:p>
        </p:txBody>
      </p:sp>
      <p:sp>
        <p:nvSpPr>
          <p:cNvPr id="7" name="Rectangle: Rounded Corners 6">
            <a:extLst>
              <a:ext uri="{FF2B5EF4-FFF2-40B4-BE49-F238E27FC236}">
                <a16:creationId xmlns:a16="http://schemas.microsoft.com/office/drawing/2014/main" id="{26907FF3-71E9-2CC8-526A-90CEFA7469FA}"/>
              </a:ext>
            </a:extLst>
          </p:cNvPr>
          <p:cNvSpPr/>
          <p:nvPr/>
        </p:nvSpPr>
        <p:spPr bwMode="auto">
          <a:xfrm>
            <a:off x="6705600" y="1333500"/>
            <a:ext cx="4876800" cy="7620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mn-lt"/>
              </a:rPr>
              <a:t>One thread = One User</a:t>
            </a:r>
          </a:p>
        </p:txBody>
      </p:sp>
      <p:sp>
        <p:nvSpPr>
          <p:cNvPr id="9" name="Rectangle 3">
            <a:extLst>
              <a:ext uri="{FF2B5EF4-FFF2-40B4-BE49-F238E27FC236}">
                <a16:creationId xmlns:a16="http://schemas.microsoft.com/office/drawing/2014/main" id="{9E74D387-44EC-08F1-00B9-6483E6AD8C6C}"/>
              </a:ext>
            </a:extLst>
          </p:cNvPr>
          <p:cNvSpPr txBox="1">
            <a:spLocks noChangeArrowheads="1"/>
          </p:cNvSpPr>
          <p:nvPr/>
        </p:nvSpPr>
        <p:spPr bwMode="auto">
          <a:xfrm>
            <a:off x="266700" y="4419600"/>
            <a:ext cx="11658600" cy="838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5000"/>
              </a:lnSpc>
              <a:spcBef>
                <a:spcPct val="20000"/>
              </a:spcBef>
              <a:buNone/>
            </a:pPr>
            <a:r>
              <a:rPr lang="en-US" altLang="ko-KR" kern="0">
                <a:ea typeface="굴림" panose="020B0600000101010101" pitchFamily="34" charset="-127"/>
              </a:rPr>
              <a:t>Only look at </a:t>
            </a:r>
            <a:r>
              <a:rPr lang="en-US" altLang="ko-KR" kern="0">
                <a:solidFill>
                  <a:schemeClr val="accent1"/>
                </a:solidFill>
                <a:ea typeface="굴림" panose="020B0600000101010101" pitchFamily="34" charset="-127"/>
              </a:rPr>
              <a:t>work-conserving</a:t>
            </a:r>
            <a:r>
              <a:rPr lang="en-US" altLang="ko-KR" kern="0">
                <a:ea typeface="굴림" panose="020B0600000101010101" pitchFamily="34" charset="-127"/>
              </a:rPr>
              <a:t> scheduler</a:t>
            </a:r>
          </a:p>
          <a:p>
            <a:pPr marL="0" indent="0" algn="ctr">
              <a:lnSpc>
                <a:spcPct val="85000"/>
              </a:lnSpc>
              <a:spcBef>
                <a:spcPct val="20000"/>
              </a:spcBef>
              <a:buNone/>
            </a:pPr>
            <a:r>
              <a:rPr lang="en-US" altLang="ko-KR" kern="0">
                <a:ea typeface="굴림" panose="020B0600000101010101" pitchFamily="34" charset="-127"/>
              </a:rPr>
              <a:t>=&gt; Never leave processor idle if work to do</a:t>
            </a:r>
          </a:p>
        </p:txBody>
      </p:sp>
    </p:spTree>
    <p:extLst>
      <p:ext uri="{BB962C8B-B14F-4D97-AF65-F5344CB8AC3E}">
        <p14:creationId xmlns:p14="http://schemas.microsoft.com/office/powerpoint/2010/main" val="138217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animBg="1"/>
      <p:bldP spid="9"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9BFB-D618-14B2-5860-D7504C7029C6}"/>
              </a:ext>
            </a:extLst>
          </p:cNvPr>
          <p:cNvSpPr>
            <a:spLocks noGrp="1"/>
          </p:cNvSpPr>
          <p:nvPr>
            <p:ph type="title"/>
          </p:nvPr>
        </p:nvSpPr>
        <p:spPr/>
        <p:txBody>
          <a:bodyPr/>
          <a:lstStyle/>
          <a:p>
            <a:r>
              <a:rPr lang="en-US"/>
              <a:t>Workload Assumptions</a:t>
            </a:r>
          </a:p>
        </p:txBody>
      </p:sp>
      <p:sp>
        <p:nvSpPr>
          <p:cNvPr id="4" name="Rectangle 3">
            <a:extLst>
              <a:ext uri="{FF2B5EF4-FFF2-40B4-BE49-F238E27FC236}">
                <a16:creationId xmlns:a16="http://schemas.microsoft.com/office/drawing/2014/main" id="{2B27B24E-09E7-FDAA-994D-9B292CDF1D87}"/>
              </a:ext>
            </a:extLst>
          </p:cNvPr>
          <p:cNvSpPr txBox="1">
            <a:spLocks noChangeArrowheads="1"/>
          </p:cNvSpPr>
          <p:nvPr/>
        </p:nvSpPr>
        <p:spPr bwMode="auto">
          <a:xfrm>
            <a:off x="1524000" y="1143000"/>
            <a:ext cx="86868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5000"/>
              </a:lnSpc>
              <a:spcBef>
                <a:spcPct val="20000"/>
              </a:spcBef>
              <a:buNone/>
            </a:pPr>
            <a:r>
              <a:rPr lang="en-US" altLang="ko-KR" kern="0">
                <a:ea typeface="굴림" panose="020B0600000101010101" pitchFamily="34" charset="-127"/>
              </a:rPr>
              <a:t>A workload is a set of tasks for some system to perform, including how long tasks last and when they arrive</a:t>
            </a:r>
            <a:endParaRPr lang="ko-KR" altLang="en-US" kern="0">
              <a:ea typeface="굴림" panose="020B0600000101010101" pitchFamily="34" charset="-127"/>
            </a:endParaRPr>
          </a:p>
        </p:txBody>
      </p:sp>
      <p:sp>
        <p:nvSpPr>
          <p:cNvPr id="5" name="Rectangle: Rounded Corners 4">
            <a:extLst>
              <a:ext uri="{FF2B5EF4-FFF2-40B4-BE49-F238E27FC236}">
                <a16:creationId xmlns:a16="http://schemas.microsoft.com/office/drawing/2014/main" id="{4F4056B5-443C-496F-40DD-E594171DFAF4}"/>
              </a:ext>
            </a:extLst>
          </p:cNvPr>
          <p:cNvSpPr/>
          <p:nvPr/>
        </p:nvSpPr>
        <p:spPr bwMode="auto">
          <a:xfrm>
            <a:off x="838200" y="2895600"/>
            <a:ext cx="5257800" cy="27432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solidFill>
                  <a:schemeClr val="accent1"/>
                </a:solidFill>
                <a:latin typeface="+mn-lt"/>
              </a:rPr>
              <a:t>Compute-Bound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Tasks that primarily perform compute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Fully </a:t>
            </a:r>
            <a:r>
              <a:rPr lang="en-US" sz="2400" b="0" err="1">
                <a:latin typeface="+mn-lt"/>
              </a:rPr>
              <a:t>utilise</a:t>
            </a:r>
            <a:r>
              <a:rPr lang="en-US" sz="2400" b="0">
                <a:latin typeface="+mn-lt"/>
              </a:rPr>
              <a:t> CPU</a:t>
            </a:r>
            <a:endParaRPr kumimoji="0" lang="en-US" sz="2400" b="0" i="0" u="none" strike="noStrike" cap="none" normalizeH="0" baseline="0">
              <a:ln>
                <a:noFill/>
              </a:ln>
              <a:solidFill>
                <a:schemeClr val="tx1"/>
              </a:solidFill>
              <a:effectLst/>
              <a:latin typeface="+mn-lt"/>
            </a:endParaRPr>
          </a:p>
        </p:txBody>
      </p:sp>
      <p:sp>
        <p:nvSpPr>
          <p:cNvPr id="7" name="Rectangle: Rounded Corners 6">
            <a:extLst>
              <a:ext uri="{FF2B5EF4-FFF2-40B4-BE49-F238E27FC236}">
                <a16:creationId xmlns:a16="http://schemas.microsoft.com/office/drawing/2014/main" id="{CD5CF303-E97F-B83F-D3D6-A67A41CBEAB2}"/>
              </a:ext>
            </a:extLst>
          </p:cNvPr>
          <p:cNvSpPr/>
          <p:nvPr/>
        </p:nvSpPr>
        <p:spPr bwMode="auto">
          <a:xfrm>
            <a:off x="6705602" y="2887180"/>
            <a:ext cx="5029200" cy="275162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solidFill>
                  <a:schemeClr val="accent1"/>
                </a:solidFill>
                <a:latin typeface="+mn-lt"/>
              </a:rPr>
              <a:t>IO Bound</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Mostly wait for IO, limited compute</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Often in the </a:t>
            </a: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Blocked state</a:t>
            </a:r>
            <a:endParaRPr kumimoji="0" lang="en-US" sz="2400" b="0" i="0" u="none" strike="noStrike" cap="none" normalizeH="0" baseline="0">
              <a:ln>
                <a:noFill/>
              </a:ln>
              <a:solidFill>
                <a:schemeClr val="tx1"/>
              </a:solidFill>
              <a:effectLst/>
              <a:latin typeface="+mn-lt"/>
            </a:endParaRPr>
          </a:p>
        </p:txBody>
      </p:sp>
    </p:spTree>
    <p:extLst>
      <p:ext uri="{BB962C8B-B14F-4D97-AF65-F5344CB8AC3E}">
        <p14:creationId xmlns:p14="http://schemas.microsoft.com/office/powerpoint/2010/main" val="28171260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228600"/>
            <a:ext cx="12191997" cy="457200"/>
          </a:xfrm>
        </p:spPr>
        <p:txBody>
          <a:bodyPr/>
          <a:lstStyle/>
          <a:p>
            <a:r>
              <a:rPr lang="en-US" altLang="ko-KR" dirty="0">
                <a:ea typeface="굴림" panose="020B0600000101010101" pitchFamily="34" charset="-127"/>
              </a:rPr>
              <a:t>First-Come, First-Served (FCFS)</a:t>
            </a:r>
          </a:p>
        </p:txBody>
      </p:sp>
      <p:sp>
        <p:nvSpPr>
          <p:cNvPr id="578563" name="Rectangle 3"/>
          <p:cNvSpPr>
            <a:spLocks noGrp="1" noChangeArrowheads="1"/>
          </p:cNvSpPr>
          <p:nvPr>
            <p:ph type="body" idx="1"/>
          </p:nvPr>
        </p:nvSpPr>
        <p:spPr>
          <a:xfrm>
            <a:off x="1333498" y="1524000"/>
            <a:ext cx="9525000" cy="6172200"/>
          </a:xfrm>
        </p:spPr>
        <p:txBody>
          <a:bodyPr/>
          <a:lstStyle/>
          <a:p>
            <a:pPr marL="0" indent="0" algn="ctr">
              <a:lnSpc>
                <a:spcPct val="80000"/>
              </a:lnSpc>
              <a:spcBef>
                <a:spcPct val="20000"/>
              </a:spcBef>
              <a:buNone/>
              <a:tabLst>
                <a:tab pos="3032125" algn="ctr"/>
                <a:tab pos="4635500" algn="ctr"/>
              </a:tabLst>
            </a:pPr>
            <a:r>
              <a:rPr lang="en-US" altLang="ko-KR" dirty="0">
                <a:ea typeface="굴림" panose="020B0600000101010101" pitchFamily="34" charset="-127"/>
              </a:rPr>
              <a:t>Run tasks in order of arrival. </a:t>
            </a:r>
          </a:p>
          <a:p>
            <a:pPr marL="0" indent="0" algn="ctr">
              <a:lnSpc>
                <a:spcPct val="80000"/>
              </a:lnSpc>
              <a:spcBef>
                <a:spcPct val="20000"/>
              </a:spcBef>
              <a:buNone/>
              <a:tabLst>
                <a:tab pos="3032125" algn="ctr"/>
                <a:tab pos="4635500" algn="ctr"/>
              </a:tabLst>
            </a:pPr>
            <a:endParaRPr lang="en-US" altLang="ko-KR" dirty="0">
              <a:ea typeface="굴림" panose="020B0600000101010101" pitchFamily="34" charset="-127"/>
            </a:endParaRPr>
          </a:p>
          <a:p>
            <a:pPr marL="0" indent="0" algn="ctr">
              <a:lnSpc>
                <a:spcPct val="80000"/>
              </a:lnSpc>
              <a:spcBef>
                <a:spcPct val="20000"/>
              </a:spcBef>
              <a:buNone/>
              <a:tabLst>
                <a:tab pos="3032125" algn="ctr"/>
                <a:tab pos="4635500" algn="ctr"/>
              </a:tabLst>
            </a:pPr>
            <a:r>
              <a:rPr lang="en-US" altLang="ko-KR" dirty="0">
                <a:ea typeface="굴림" panose="020B0600000101010101" pitchFamily="34" charset="-127"/>
              </a:rPr>
              <a:t>Run task until completion (or blocks on IO).</a:t>
            </a:r>
          </a:p>
          <a:p>
            <a:pPr marL="0" indent="0" algn="ctr">
              <a:lnSpc>
                <a:spcPct val="80000"/>
              </a:lnSpc>
              <a:spcBef>
                <a:spcPct val="20000"/>
              </a:spcBef>
              <a:buNone/>
              <a:tabLst>
                <a:tab pos="3032125" algn="ctr"/>
                <a:tab pos="4635500" algn="ctr"/>
              </a:tabLst>
            </a:pPr>
            <a:r>
              <a:rPr lang="en-US" altLang="ko-KR" dirty="0">
                <a:ea typeface="굴림" panose="020B0600000101010101" pitchFamily="34" charset="-127"/>
              </a:rPr>
              <a:t>No preemption</a:t>
            </a:r>
          </a:p>
          <a:p>
            <a:pPr marL="0" indent="0" algn="ctr">
              <a:lnSpc>
                <a:spcPct val="80000"/>
              </a:lnSpc>
              <a:spcBef>
                <a:spcPct val="20000"/>
              </a:spcBef>
              <a:buNone/>
              <a:tabLst>
                <a:tab pos="3032125" algn="ctr"/>
                <a:tab pos="4635500" algn="ctr"/>
              </a:tabLst>
            </a:pPr>
            <a:endParaRPr lang="en-US" altLang="ko-KR" dirty="0">
              <a:ea typeface="굴림" panose="020B0600000101010101" pitchFamily="34" charset="-127"/>
            </a:endParaRPr>
          </a:p>
          <a:p>
            <a:pPr marL="0" indent="0" algn="ctr">
              <a:lnSpc>
                <a:spcPct val="80000"/>
              </a:lnSpc>
              <a:spcBef>
                <a:spcPct val="20000"/>
              </a:spcBef>
              <a:buNone/>
              <a:tabLst>
                <a:tab pos="3032125" algn="ctr"/>
                <a:tab pos="4635500" algn="ctr"/>
              </a:tabLst>
            </a:pPr>
            <a:endParaRPr lang="en-US" altLang="ko-KR" dirty="0">
              <a:ea typeface="굴림" panose="020B0600000101010101" pitchFamily="34" charset="-127"/>
            </a:endParaRPr>
          </a:p>
          <a:p>
            <a:pPr marL="0" indent="0" algn="ctr">
              <a:lnSpc>
                <a:spcPct val="80000"/>
              </a:lnSpc>
              <a:spcBef>
                <a:spcPct val="20000"/>
              </a:spcBef>
              <a:buNone/>
              <a:tabLst>
                <a:tab pos="3032125" algn="ctr"/>
                <a:tab pos="4635500" algn="ctr"/>
              </a:tabLst>
            </a:pPr>
            <a:r>
              <a:rPr lang="en-US" altLang="ko-KR" dirty="0">
                <a:ea typeface="굴림" panose="020B0600000101010101" pitchFamily="34" charset="-127"/>
              </a:rPr>
              <a:t>This is the DMV model. </a:t>
            </a:r>
          </a:p>
          <a:p>
            <a:pPr marL="0" indent="0" algn="ctr">
              <a:lnSpc>
                <a:spcPct val="80000"/>
              </a:lnSpc>
              <a:spcBef>
                <a:spcPct val="20000"/>
              </a:spcBef>
              <a:buNone/>
              <a:tabLst>
                <a:tab pos="3032125" algn="ctr"/>
                <a:tab pos="4635500" algn="ctr"/>
              </a:tabLst>
            </a:pPr>
            <a:endParaRPr lang="en-US" altLang="ko-KR" dirty="0">
              <a:ea typeface="굴림" panose="020B0600000101010101" pitchFamily="34" charset="-127"/>
            </a:endParaRPr>
          </a:p>
          <a:p>
            <a:pPr marL="0" indent="0" algn="ctr">
              <a:lnSpc>
                <a:spcPct val="80000"/>
              </a:lnSpc>
              <a:spcBef>
                <a:spcPct val="20000"/>
              </a:spcBef>
              <a:buNone/>
              <a:tabLst>
                <a:tab pos="3032125" algn="ctr"/>
                <a:tab pos="4635500" algn="ctr"/>
              </a:tabLst>
            </a:pPr>
            <a:r>
              <a:rPr lang="en-US" altLang="ko-KR" dirty="0">
                <a:ea typeface="굴림" panose="020B0600000101010101" pitchFamily="34" charset="-127"/>
              </a:rPr>
              <a:t>Also called FIFO</a:t>
            </a:r>
          </a:p>
        </p:txBody>
      </p:sp>
    </p:spTree>
    <p:extLst>
      <p:ext uri="{BB962C8B-B14F-4D97-AF65-F5344CB8AC3E}">
        <p14:creationId xmlns:p14="http://schemas.microsoft.com/office/powerpoint/2010/main" val="296263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85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85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uiExpand="1" build="p"/>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228600"/>
            <a:ext cx="12191997" cy="457200"/>
          </a:xfrm>
        </p:spPr>
        <p:txBody>
          <a:bodyPr/>
          <a:lstStyle/>
          <a:p>
            <a:r>
              <a:rPr lang="en-US" altLang="ko-KR">
                <a:ea typeface="굴림" panose="020B0600000101010101" pitchFamily="34" charset="-127"/>
              </a:rPr>
              <a:t>First-Come, First-Served (FCFS)</a:t>
            </a:r>
          </a:p>
        </p:txBody>
      </p:sp>
      <p:sp>
        <p:nvSpPr>
          <p:cNvPr id="578563" name="Rectangle 3"/>
          <p:cNvSpPr>
            <a:spLocks noGrp="1" noChangeArrowheads="1"/>
          </p:cNvSpPr>
          <p:nvPr>
            <p:ph type="body" idx="1"/>
          </p:nvPr>
        </p:nvSpPr>
        <p:spPr>
          <a:xfrm>
            <a:off x="381000" y="1219200"/>
            <a:ext cx="4610098" cy="2590800"/>
          </a:xfrm>
        </p:spPr>
        <p:txBody>
          <a:bodyPr/>
          <a:lstStyle/>
          <a:p>
            <a:pPr marL="0" indent="0">
              <a:lnSpc>
                <a:spcPct val="80000"/>
              </a:lnSpc>
              <a:spcBef>
                <a:spcPct val="20000"/>
              </a:spcBef>
              <a:buNone/>
              <a:tabLst>
                <a:tab pos="3032125" algn="ctr"/>
                <a:tab pos="4635500" algn="ctr"/>
              </a:tabLst>
            </a:pPr>
            <a:r>
              <a:rPr lang="en-US" altLang="ko-KR" sz="2000" u="sng">
                <a:ea typeface="굴림" panose="020B0600000101010101" pitchFamily="34" charset="-127"/>
              </a:rPr>
              <a:t>Process</a:t>
            </a:r>
            <a:r>
              <a:rPr lang="en-US" altLang="ko-KR" sz="2000">
                <a:ea typeface="굴림" panose="020B0600000101010101" pitchFamily="34" charset="-127"/>
              </a:rPr>
              <a:t>	</a:t>
            </a:r>
            <a:r>
              <a:rPr lang="en-US" altLang="ko-KR" sz="2000" u="sng">
                <a:ea typeface="굴림" panose="020B0600000101010101" pitchFamily="34" charset="-127"/>
              </a:rPr>
              <a:t>Burst Time</a:t>
            </a:r>
            <a:br>
              <a:rPr lang="en-US" altLang="ko-KR" sz="2000" u="sng">
                <a:ea typeface="굴림" panose="020B0600000101010101" pitchFamily="34" charset="-127"/>
              </a:rPr>
            </a:br>
            <a:endParaRPr lang="en-US" altLang="ko-KR" sz="2000" u="sng">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1</a:t>
            </a:r>
            <a:r>
              <a:rPr lang="en-US" altLang="ko-KR" sz="2000">
                <a:ea typeface="굴림" panose="020B0600000101010101" pitchFamily="34" charset="-127"/>
              </a:rPr>
              <a:t>	3</a:t>
            </a:r>
            <a:br>
              <a:rPr lang="en-US" altLang="ko-KR" sz="2000">
                <a:ea typeface="굴림" panose="020B0600000101010101" pitchFamily="34" charset="-127"/>
              </a:rPr>
            </a:b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2</a:t>
            </a:r>
            <a:r>
              <a:rPr lang="en-US" altLang="ko-KR" sz="2000">
                <a:ea typeface="굴림" panose="020B0600000101010101" pitchFamily="34" charset="-127"/>
              </a:rPr>
              <a:t> 	3</a:t>
            </a:r>
            <a:br>
              <a:rPr lang="en-US" altLang="ko-KR" sz="2000">
                <a:ea typeface="굴림" panose="020B0600000101010101" pitchFamily="34" charset="-127"/>
              </a:rPr>
            </a:b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3	 </a:t>
            </a:r>
            <a:r>
              <a:rPr lang="en-US" altLang="ko-KR" sz="2000">
                <a:ea typeface="굴림" panose="020B0600000101010101" pitchFamily="34" charset="-127"/>
              </a:rPr>
              <a:t>24</a:t>
            </a:r>
          </a:p>
          <a:p>
            <a:pPr marL="0" indent="0">
              <a:lnSpc>
                <a:spcPct val="80000"/>
              </a:lnSpc>
              <a:spcBef>
                <a:spcPct val="20000"/>
              </a:spcBef>
              <a:buNone/>
              <a:tabLst>
                <a:tab pos="3032125" algn="ctr"/>
                <a:tab pos="4635500" algn="ctr"/>
              </a:tabLst>
            </a:pPr>
            <a:endParaRPr lang="en-US" altLang="ko-KR" sz="2000" i="1" baseline="-25000">
              <a:ea typeface="굴림" panose="020B0600000101010101" pitchFamily="34" charset="-127"/>
            </a:endParaRPr>
          </a:p>
        </p:txBody>
      </p:sp>
      <p:sp>
        <p:nvSpPr>
          <p:cNvPr id="2" name="Rectangle 1">
            <a:extLst>
              <a:ext uri="{FF2B5EF4-FFF2-40B4-BE49-F238E27FC236}">
                <a16:creationId xmlns:a16="http://schemas.microsoft.com/office/drawing/2014/main" id="{93EF2617-2C9E-C5E9-7C66-76A631017D58}"/>
              </a:ext>
            </a:extLst>
          </p:cNvPr>
          <p:cNvSpPr/>
          <p:nvPr/>
        </p:nvSpPr>
        <p:spPr bwMode="auto">
          <a:xfrm>
            <a:off x="5867400" y="2057400"/>
            <a:ext cx="1219200" cy="762000"/>
          </a:xfrm>
          <a:prstGeom prst="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4" name="Rectangle 3">
            <a:extLst>
              <a:ext uri="{FF2B5EF4-FFF2-40B4-BE49-F238E27FC236}">
                <a16:creationId xmlns:a16="http://schemas.microsoft.com/office/drawing/2014/main" id="{8BADE07A-378F-B923-1067-FA0F9CA62557}"/>
              </a:ext>
            </a:extLst>
          </p:cNvPr>
          <p:cNvSpPr/>
          <p:nvPr/>
        </p:nvSpPr>
        <p:spPr bwMode="auto">
          <a:xfrm>
            <a:off x="7086600" y="2057400"/>
            <a:ext cx="1219200" cy="762000"/>
          </a:xfrm>
          <a:prstGeom prst="rect">
            <a:avLst/>
          </a:prstGeom>
          <a:solidFill>
            <a:schemeClr val="accent2">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 name="Rectangle 5">
            <a:extLst>
              <a:ext uri="{FF2B5EF4-FFF2-40B4-BE49-F238E27FC236}">
                <a16:creationId xmlns:a16="http://schemas.microsoft.com/office/drawing/2014/main" id="{188D4C84-AB50-9A04-FFE1-F6518B72AF42}"/>
              </a:ext>
            </a:extLst>
          </p:cNvPr>
          <p:cNvSpPr/>
          <p:nvPr/>
        </p:nvSpPr>
        <p:spPr bwMode="auto">
          <a:xfrm>
            <a:off x="8314220" y="2057400"/>
            <a:ext cx="2658580" cy="7620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7" name="Rectangle 3">
            <a:extLst>
              <a:ext uri="{FF2B5EF4-FFF2-40B4-BE49-F238E27FC236}">
                <a16:creationId xmlns:a16="http://schemas.microsoft.com/office/drawing/2014/main" id="{AC275723-84A0-0A21-B0BF-FA0070688331}"/>
              </a:ext>
            </a:extLst>
          </p:cNvPr>
          <p:cNvSpPr txBox="1">
            <a:spLocks noChangeArrowheads="1"/>
          </p:cNvSpPr>
          <p:nvPr/>
        </p:nvSpPr>
        <p:spPr bwMode="auto">
          <a:xfrm>
            <a:off x="5638800" y="30480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554503E6-D90E-0456-0ADC-2342B330254A}"/>
              </a:ext>
            </a:extLst>
          </p:cNvPr>
          <p:cNvSpPr txBox="1">
            <a:spLocks noChangeArrowheads="1"/>
          </p:cNvSpPr>
          <p:nvPr/>
        </p:nvSpPr>
        <p:spPr bwMode="auto">
          <a:xfrm>
            <a:off x="6858000" y="30480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3</a:t>
            </a: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D88A9FEE-7F17-CB55-30C0-CC72B42A5A37}"/>
              </a:ext>
            </a:extLst>
          </p:cNvPr>
          <p:cNvSpPr txBox="1">
            <a:spLocks noChangeArrowheads="1"/>
          </p:cNvSpPr>
          <p:nvPr/>
        </p:nvSpPr>
        <p:spPr bwMode="auto">
          <a:xfrm>
            <a:off x="8153400" y="3050105"/>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6</a:t>
            </a:r>
            <a:endParaRPr lang="en-US" altLang="ko-KR" sz="2000" i="1" kern="0" baseline="-25000">
              <a:ea typeface="굴림" panose="020B0600000101010101" pitchFamily="34" charset="-127"/>
            </a:endParaRPr>
          </a:p>
        </p:txBody>
      </p:sp>
      <p:sp>
        <p:nvSpPr>
          <p:cNvPr id="10" name="Rectangle 3">
            <a:extLst>
              <a:ext uri="{FF2B5EF4-FFF2-40B4-BE49-F238E27FC236}">
                <a16:creationId xmlns:a16="http://schemas.microsoft.com/office/drawing/2014/main" id="{B34D59CE-FF80-B48B-F2A6-93EAD3FC108D}"/>
              </a:ext>
            </a:extLst>
          </p:cNvPr>
          <p:cNvSpPr txBox="1">
            <a:spLocks noChangeArrowheads="1"/>
          </p:cNvSpPr>
          <p:nvPr/>
        </p:nvSpPr>
        <p:spPr bwMode="auto">
          <a:xfrm>
            <a:off x="10744200" y="30480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30</a:t>
            </a:r>
            <a:endParaRPr lang="en-US" altLang="ko-KR" sz="2000" i="1" kern="0" baseline="-25000">
              <a:ea typeface="굴림" panose="020B0600000101010101" pitchFamily="34" charset="-127"/>
            </a:endParaRPr>
          </a:p>
        </p:txBody>
      </p:sp>
      <p:sp>
        <p:nvSpPr>
          <p:cNvPr id="11" name="Rectangle 3">
            <a:extLst>
              <a:ext uri="{FF2B5EF4-FFF2-40B4-BE49-F238E27FC236}">
                <a16:creationId xmlns:a16="http://schemas.microsoft.com/office/drawing/2014/main" id="{115405EC-707A-FD23-41DA-74324F39895D}"/>
              </a:ext>
            </a:extLst>
          </p:cNvPr>
          <p:cNvSpPr txBox="1">
            <a:spLocks noChangeArrowheads="1"/>
          </p:cNvSpPr>
          <p:nvPr/>
        </p:nvSpPr>
        <p:spPr bwMode="auto">
          <a:xfrm>
            <a:off x="9448800" y="23622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3</a:t>
            </a:r>
            <a:endParaRPr lang="en-US" altLang="ko-KR" sz="2000" i="1" kern="0" baseline="-25000">
              <a:ea typeface="굴림" panose="020B0600000101010101" pitchFamily="34" charset="-127"/>
            </a:endParaRPr>
          </a:p>
        </p:txBody>
      </p:sp>
      <p:sp>
        <p:nvSpPr>
          <p:cNvPr id="14" name="Rectangle 3">
            <a:extLst>
              <a:ext uri="{FF2B5EF4-FFF2-40B4-BE49-F238E27FC236}">
                <a16:creationId xmlns:a16="http://schemas.microsoft.com/office/drawing/2014/main" id="{89BB027F-A80F-0442-0450-C0E049CA2276}"/>
              </a:ext>
            </a:extLst>
          </p:cNvPr>
          <p:cNvSpPr txBox="1">
            <a:spLocks noChangeArrowheads="1"/>
          </p:cNvSpPr>
          <p:nvPr/>
        </p:nvSpPr>
        <p:spPr bwMode="auto">
          <a:xfrm>
            <a:off x="7358563" y="23622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2</a:t>
            </a:r>
            <a:endParaRPr lang="en-US" altLang="ko-KR" sz="2000" i="1" kern="0" baseline="-25000">
              <a:ea typeface="굴림" panose="020B0600000101010101" pitchFamily="34" charset="-127"/>
            </a:endParaRPr>
          </a:p>
        </p:txBody>
      </p:sp>
      <p:sp>
        <p:nvSpPr>
          <p:cNvPr id="15" name="Rectangle 3">
            <a:extLst>
              <a:ext uri="{FF2B5EF4-FFF2-40B4-BE49-F238E27FC236}">
                <a16:creationId xmlns:a16="http://schemas.microsoft.com/office/drawing/2014/main" id="{30424EC6-6038-1212-BBBF-D06196FAF404}"/>
              </a:ext>
            </a:extLst>
          </p:cNvPr>
          <p:cNvSpPr txBox="1">
            <a:spLocks noChangeArrowheads="1"/>
          </p:cNvSpPr>
          <p:nvPr/>
        </p:nvSpPr>
        <p:spPr bwMode="auto">
          <a:xfrm>
            <a:off x="6119259" y="23622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1</a:t>
            </a:r>
            <a:endParaRPr lang="en-US" altLang="ko-KR" sz="2000" i="1" kern="0" baseline="-25000">
              <a:ea typeface="굴림" panose="020B0600000101010101" pitchFamily="34" charset="-127"/>
            </a:endParaRPr>
          </a:p>
        </p:txBody>
      </p:sp>
      <p:sp>
        <p:nvSpPr>
          <p:cNvPr id="16" name="Rectangle 3">
            <a:extLst>
              <a:ext uri="{FF2B5EF4-FFF2-40B4-BE49-F238E27FC236}">
                <a16:creationId xmlns:a16="http://schemas.microsoft.com/office/drawing/2014/main" id="{BD8A00FB-0F3D-57E5-3A29-5B9D81FE3B7B}"/>
              </a:ext>
            </a:extLst>
          </p:cNvPr>
          <p:cNvSpPr txBox="1">
            <a:spLocks noChangeArrowheads="1"/>
          </p:cNvSpPr>
          <p:nvPr/>
        </p:nvSpPr>
        <p:spPr bwMode="auto">
          <a:xfrm>
            <a:off x="3048000" y="4191000"/>
            <a:ext cx="6705600"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What is the average completion time? </a:t>
            </a:r>
            <a:endParaRPr lang="en-US" altLang="ko-KR" sz="2000" i="1" kern="0" baseline="-25000">
              <a:ea typeface="굴림" panose="020B0600000101010101" pitchFamily="34" charset="-127"/>
            </a:endParaRPr>
          </a:p>
        </p:txBody>
      </p:sp>
      <p:sp>
        <p:nvSpPr>
          <p:cNvPr id="17" name="Rectangle 3">
            <a:extLst>
              <a:ext uri="{FF2B5EF4-FFF2-40B4-BE49-F238E27FC236}">
                <a16:creationId xmlns:a16="http://schemas.microsoft.com/office/drawing/2014/main" id="{9B564F4B-A1AB-0CA8-60E0-E57472DA0F6B}"/>
              </a:ext>
            </a:extLst>
          </p:cNvPr>
          <p:cNvSpPr txBox="1">
            <a:spLocks noChangeArrowheads="1"/>
          </p:cNvSpPr>
          <p:nvPr/>
        </p:nvSpPr>
        <p:spPr bwMode="auto">
          <a:xfrm>
            <a:off x="3124200" y="5105400"/>
            <a:ext cx="6705600"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What is the average waiting time? </a:t>
            </a:r>
            <a:endParaRPr lang="en-US" altLang="ko-KR" sz="2000" i="1" kern="0" baseline="-25000">
              <a:ea typeface="굴림" panose="020B0600000101010101" pitchFamily="34" charset="-127"/>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4178372E-CE79-FB02-0117-5552C1513674}"/>
                  </a:ext>
                </a:extLst>
              </p:cNvPr>
              <p:cNvSpPr txBox="1">
                <a:spLocks noChangeArrowheads="1"/>
              </p:cNvSpPr>
              <p:nvPr/>
            </p:nvSpPr>
            <p:spPr bwMode="auto">
              <a:xfrm>
                <a:off x="9274854" y="4191000"/>
                <a:ext cx="2688546"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accent1"/>
                    </a:solidFill>
                    <a:ea typeface="굴림" panose="020B0600000101010101" pitchFamily="34" charset="-127"/>
                  </a:rPr>
                  <a:t>(</a:t>
                </a:r>
                <a14:m>
                  <m:oMath xmlns:m="http://schemas.openxmlformats.org/officeDocument/2006/math">
                    <m:f>
                      <m:fPr>
                        <m:ctrlPr>
                          <a:rPr lang="en-US" altLang="ko-KR" sz="2000" i="1" kern="0" smtClean="0">
                            <a:solidFill>
                              <a:schemeClr val="accent1"/>
                            </a:solidFill>
                            <a:latin typeface="Cambria Math" panose="02040503050406030204" pitchFamily="18" charset="0"/>
                            <a:ea typeface="굴림" panose="020B0600000101010101" pitchFamily="34" charset="-127"/>
                          </a:rPr>
                        </m:ctrlPr>
                      </m:fPr>
                      <m:num>
                        <m:r>
                          <a:rPr lang="en-US" altLang="ko-KR" sz="2000" b="0" i="1" kern="0" smtClean="0">
                            <a:solidFill>
                              <a:schemeClr val="accent1"/>
                            </a:solidFill>
                            <a:latin typeface="Cambria Math" panose="02040503050406030204" pitchFamily="18" charset="0"/>
                            <a:ea typeface="굴림" panose="020B0600000101010101" pitchFamily="34" charset="-127"/>
                          </a:rPr>
                          <m:t>  3+6+30</m:t>
                        </m:r>
                      </m:num>
                      <m:den>
                        <m:eqArr>
                          <m:eqArrPr>
                            <m:ctrlPr>
                              <a:rPr lang="en-US" altLang="ko-KR" sz="2000" b="0" i="1" kern="0" smtClean="0">
                                <a:solidFill>
                                  <a:schemeClr val="accent1"/>
                                </a:solidFill>
                                <a:latin typeface="Cambria Math" panose="02040503050406030204" pitchFamily="18" charset="0"/>
                                <a:ea typeface="굴림" panose="020B0600000101010101" pitchFamily="34" charset="-127"/>
                              </a:rPr>
                            </m:ctrlPr>
                          </m:eqArrPr>
                          <m:e>
                            <m:r>
                              <a:rPr lang="en-US" altLang="ko-KR" sz="2000" b="0" i="1" kern="0" smtClean="0">
                                <a:solidFill>
                                  <a:schemeClr val="accent1"/>
                                </a:solidFill>
                                <a:latin typeface="Cambria Math" panose="02040503050406030204" pitchFamily="18" charset="0"/>
                                <a:ea typeface="굴림" panose="020B0600000101010101" pitchFamily="34" charset="-127"/>
                              </a:rPr>
                              <m:t>3</m:t>
                            </m:r>
                          </m:e>
                          <m:e/>
                        </m:eqArr>
                      </m:den>
                    </m:f>
                    <m:r>
                      <a:rPr lang="en-US" altLang="ko-KR" sz="2000" b="0" i="1" kern="0" smtClean="0">
                        <a:solidFill>
                          <a:schemeClr val="accent1"/>
                        </a:solidFill>
                        <a:latin typeface="Cambria Math" panose="02040503050406030204" pitchFamily="18" charset="0"/>
                        <a:ea typeface="굴림" panose="020B0600000101010101" pitchFamily="34" charset="-127"/>
                      </a:rPr>
                      <m:t>=13</m:t>
                    </m:r>
                  </m:oMath>
                </a14:m>
                <a:r>
                  <a:rPr lang="en-US" altLang="ko-KR" sz="2000" i="1" kern="0" baseline="-25000">
                    <a:solidFill>
                      <a:schemeClr val="accent1"/>
                    </a:solidFill>
                    <a:ea typeface="굴림" panose="020B0600000101010101" pitchFamily="34" charset="-127"/>
                  </a:rPr>
                  <a:t> </a:t>
                </a:r>
                <a:r>
                  <a:rPr lang="en-US" altLang="ko-KR" sz="2000" kern="0">
                    <a:solidFill>
                      <a:schemeClr val="accent1"/>
                    </a:solidFill>
                    <a:ea typeface="굴림" panose="020B0600000101010101" pitchFamily="34" charset="-127"/>
                  </a:rPr>
                  <a:t>)</a:t>
                </a:r>
                <a:endParaRPr lang="en-US" altLang="ko-KR" sz="2000" i="1" kern="0" baseline="-25000">
                  <a:solidFill>
                    <a:schemeClr val="accent1"/>
                  </a:solidFill>
                  <a:ea typeface="굴림" panose="020B0600000101010101" pitchFamily="34" charset="-127"/>
                </a:endParaRPr>
              </a:p>
            </p:txBody>
          </p:sp>
        </mc:Choice>
        <mc:Fallback xmlns="">
          <p:sp>
            <p:nvSpPr>
              <p:cNvPr id="12" name="Rectangle 3">
                <a:extLst>
                  <a:ext uri="{FF2B5EF4-FFF2-40B4-BE49-F238E27FC236}">
                    <a16:creationId xmlns:a16="http://schemas.microsoft.com/office/drawing/2014/main" id="{4178372E-CE79-FB02-0117-5552C1513674}"/>
                  </a:ext>
                </a:extLst>
              </p:cNvPr>
              <p:cNvSpPr txBox="1">
                <a:spLocks noRot="1" noChangeAspect="1" noMove="1" noResize="1" noEditPoints="1" noAdjustHandles="1" noChangeArrowheads="1" noChangeShapeType="1" noTextEdit="1"/>
              </p:cNvSpPr>
              <p:nvPr/>
            </p:nvSpPr>
            <p:spPr bwMode="auto">
              <a:xfrm>
                <a:off x="9274854" y="4191000"/>
                <a:ext cx="2688546" cy="399919"/>
              </a:xfrm>
              <a:prstGeom prst="rect">
                <a:avLst/>
              </a:prstGeom>
              <a:blipFill>
                <a:blip r:embed="rId3"/>
                <a:stretch>
                  <a:fillRect l="-2262" t="-13846" b="-21538"/>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3">
                <a:extLst>
                  <a:ext uri="{FF2B5EF4-FFF2-40B4-BE49-F238E27FC236}">
                    <a16:creationId xmlns:a16="http://schemas.microsoft.com/office/drawing/2014/main" id="{857B93AE-9276-FA7A-4668-529514623EDD}"/>
                  </a:ext>
                </a:extLst>
              </p:cNvPr>
              <p:cNvSpPr txBox="1">
                <a:spLocks noChangeArrowheads="1"/>
              </p:cNvSpPr>
              <p:nvPr/>
            </p:nvSpPr>
            <p:spPr bwMode="auto">
              <a:xfrm>
                <a:off x="9294298" y="5070191"/>
                <a:ext cx="2688546"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accent1"/>
                    </a:solidFill>
                    <a:ea typeface="굴림" panose="020B0600000101010101" pitchFamily="34" charset="-127"/>
                  </a:rPr>
                  <a:t>(</a:t>
                </a:r>
                <a14:m>
                  <m:oMath xmlns:m="http://schemas.openxmlformats.org/officeDocument/2006/math">
                    <m:f>
                      <m:fPr>
                        <m:ctrlPr>
                          <a:rPr lang="en-US" altLang="ko-KR" sz="2000" i="1" kern="0" smtClean="0">
                            <a:solidFill>
                              <a:schemeClr val="accent1"/>
                            </a:solidFill>
                            <a:latin typeface="Cambria Math" panose="02040503050406030204" pitchFamily="18" charset="0"/>
                            <a:ea typeface="굴림" panose="020B0600000101010101" pitchFamily="34" charset="-127"/>
                          </a:rPr>
                        </m:ctrlPr>
                      </m:fPr>
                      <m:num>
                        <m:r>
                          <a:rPr lang="en-US" altLang="ko-KR" sz="2000" b="0" i="1" kern="0" smtClean="0">
                            <a:solidFill>
                              <a:schemeClr val="accent1"/>
                            </a:solidFill>
                            <a:latin typeface="Cambria Math" panose="02040503050406030204" pitchFamily="18" charset="0"/>
                            <a:ea typeface="굴림" panose="020B0600000101010101" pitchFamily="34" charset="-127"/>
                          </a:rPr>
                          <m:t>  0+3+6</m:t>
                        </m:r>
                      </m:num>
                      <m:den>
                        <m:eqArr>
                          <m:eqArrPr>
                            <m:ctrlPr>
                              <a:rPr lang="en-US" altLang="ko-KR" sz="2000" b="0" i="1" kern="0" smtClean="0">
                                <a:solidFill>
                                  <a:schemeClr val="accent1"/>
                                </a:solidFill>
                                <a:latin typeface="Cambria Math" panose="02040503050406030204" pitchFamily="18" charset="0"/>
                                <a:ea typeface="굴림" panose="020B0600000101010101" pitchFamily="34" charset="-127"/>
                              </a:rPr>
                            </m:ctrlPr>
                          </m:eqArrPr>
                          <m:e>
                            <m:r>
                              <a:rPr lang="en-US" altLang="ko-KR" sz="2000" b="0" i="1" kern="0" smtClean="0">
                                <a:solidFill>
                                  <a:schemeClr val="accent1"/>
                                </a:solidFill>
                                <a:latin typeface="Cambria Math" panose="02040503050406030204" pitchFamily="18" charset="0"/>
                                <a:ea typeface="굴림" panose="020B0600000101010101" pitchFamily="34" charset="-127"/>
                              </a:rPr>
                              <m:t>3</m:t>
                            </m:r>
                          </m:e>
                          <m:e/>
                        </m:eqArr>
                      </m:den>
                    </m:f>
                    <m:r>
                      <a:rPr lang="en-US" altLang="ko-KR" sz="2000" b="0" i="1" kern="0" smtClean="0">
                        <a:solidFill>
                          <a:schemeClr val="accent1"/>
                        </a:solidFill>
                        <a:latin typeface="Cambria Math" panose="02040503050406030204" pitchFamily="18" charset="0"/>
                        <a:ea typeface="굴림" panose="020B0600000101010101" pitchFamily="34" charset="-127"/>
                      </a:rPr>
                      <m:t>=3</m:t>
                    </m:r>
                  </m:oMath>
                </a14:m>
                <a:r>
                  <a:rPr lang="en-US" altLang="ko-KR" sz="2000" i="1" kern="0" baseline="-25000">
                    <a:solidFill>
                      <a:schemeClr val="accent1"/>
                    </a:solidFill>
                    <a:ea typeface="굴림" panose="020B0600000101010101" pitchFamily="34" charset="-127"/>
                  </a:rPr>
                  <a:t> </a:t>
                </a:r>
                <a:r>
                  <a:rPr lang="en-US" altLang="ko-KR" sz="2000" kern="0">
                    <a:solidFill>
                      <a:schemeClr val="accent1"/>
                    </a:solidFill>
                    <a:ea typeface="굴림" panose="020B0600000101010101" pitchFamily="34" charset="-127"/>
                  </a:rPr>
                  <a:t>)</a:t>
                </a:r>
                <a:endParaRPr lang="en-US" altLang="ko-KR" sz="2000" i="1" kern="0" baseline="-25000">
                  <a:solidFill>
                    <a:schemeClr val="accent1"/>
                  </a:solidFill>
                  <a:ea typeface="굴림" panose="020B0600000101010101" pitchFamily="34" charset="-127"/>
                </a:endParaRPr>
              </a:p>
            </p:txBody>
          </p:sp>
        </mc:Choice>
        <mc:Fallback xmlns="">
          <p:sp>
            <p:nvSpPr>
              <p:cNvPr id="13" name="Rectangle 3">
                <a:extLst>
                  <a:ext uri="{FF2B5EF4-FFF2-40B4-BE49-F238E27FC236}">
                    <a16:creationId xmlns:a16="http://schemas.microsoft.com/office/drawing/2014/main" id="{857B93AE-9276-FA7A-4668-529514623EDD}"/>
                  </a:ext>
                </a:extLst>
              </p:cNvPr>
              <p:cNvSpPr txBox="1">
                <a:spLocks noRot="1" noChangeAspect="1" noMove="1" noResize="1" noEditPoints="1" noAdjustHandles="1" noChangeArrowheads="1" noChangeShapeType="1" noTextEdit="1"/>
              </p:cNvSpPr>
              <p:nvPr/>
            </p:nvSpPr>
            <p:spPr bwMode="auto">
              <a:xfrm>
                <a:off x="9294298" y="5070191"/>
                <a:ext cx="2688546" cy="399919"/>
              </a:xfrm>
              <a:prstGeom prst="rect">
                <a:avLst/>
              </a:prstGeom>
              <a:blipFill>
                <a:blip r:embed="rId4"/>
                <a:stretch>
                  <a:fillRect l="-2494" t="-13846" b="-23077"/>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3479739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85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85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uiExpand="1" build="p"/>
      <p:bldP spid="2" grpId="0" animBg="1"/>
      <p:bldP spid="4" grpId="0" animBg="1"/>
      <p:bldP spid="6" grpId="0" animBg="1"/>
      <p:bldP spid="7" grpId="0" uiExpand="1" build="p"/>
      <p:bldP spid="8" grpId="0" uiExpand="1" build="p"/>
      <p:bldP spid="9" grpId="0" uiExpand="1" build="p"/>
      <p:bldP spid="10" grpId="0" uiExpand="1" build="p"/>
      <p:bldP spid="11" grpId="0" uiExpand="1" build="p"/>
      <p:bldP spid="14" grpId="0" uiExpand="1" build="p"/>
      <p:bldP spid="15" grpId="0" uiExpand="1" build="p"/>
      <p:bldP spid="16" grpId="0" uiExpand="1" build="p"/>
      <p:bldP spid="17" grpId="0" uiExpand="1" build="p"/>
      <p:bldP spid="12" grpId="0" uiExpand="1" build="p"/>
      <p:bldP spid="1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a:xfrm>
            <a:off x="0" y="228600"/>
            <a:ext cx="12191997" cy="457200"/>
          </a:xfrm>
        </p:spPr>
        <p:txBody>
          <a:bodyPr/>
          <a:lstStyle/>
          <a:p>
            <a:r>
              <a:rPr lang="en-US" altLang="ko-KR">
                <a:ea typeface="굴림" panose="020B0600000101010101" pitchFamily="34" charset="-127"/>
              </a:rPr>
              <a:t>First-Come, First-Served (FCFS)</a:t>
            </a:r>
          </a:p>
        </p:txBody>
      </p:sp>
      <p:sp>
        <p:nvSpPr>
          <p:cNvPr id="578563" name="Rectangle 3"/>
          <p:cNvSpPr>
            <a:spLocks noGrp="1" noChangeArrowheads="1"/>
          </p:cNvSpPr>
          <p:nvPr>
            <p:ph type="body" idx="1"/>
          </p:nvPr>
        </p:nvSpPr>
        <p:spPr>
          <a:xfrm>
            <a:off x="381000" y="1219200"/>
            <a:ext cx="4610098" cy="2590800"/>
          </a:xfrm>
        </p:spPr>
        <p:txBody>
          <a:bodyPr/>
          <a:lstStyle/>
          <a:p>
            <a:pPr marL="0" indent="0">
              <a:lnSpc>
                <a:spcPct val="80000"/>
              </a:lnSpc>
              <a:spcBef>
                <a:spcPct val="20000"/>
              </a:spcBef>
              <a:buNone/>
              <a:tabLst>
                <a:tab pos="3032125" algn="ctr"/>
                <a:tab pos="4635500" algn="ctr"/>
              </a:tabLst>
            </a:pPr>
            <a:r>
              <a:rPr lang="en-US" altLang="ko-KR" sz="2000" u="sng">
                <a:ea typeface="굴림" panose="020B0600000101010101" pitchFamily="34" charset="-127"/>
              </a:rPr>
              <a:t>Process</a:t>
            </a:r>
            <a:r>
              <a:rPr lang="en-US" altLang="ko-KR" sz="2000">
                <a:ea typeface="굴림" panose="020B0600000101010101" pitchFamily="34" charset="-127"/>
              </a:rPr>
              <a:t>	</a:t>
            </a:r>
            <a:r>
              <a:rPr lang="en-US" altLang="ko-KR" sz="2000" u="sng">
                <a:ea typeface="굴림" panose="020B0600000101010101" pitchFamily="34" charset="-127"/>
              </a:rPr>
              <a:t>Burst Time</a:t>
            </a:r>
            <a:br>
              <a:rPr lang="en-US" altLang="ko-KR" sz="2000" u="sng">
                <a:ea typeface="굴림" panose="020B0600000101010101" pitchFamily="34" charset="-127"/>
              </a:rPr>
            </a:br>
            <a:endParaRPr lang="en-US" altLang="ko-KR" sz="2000" u="sng">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3</a:t>
            </a:r>
            <a:r>
              <a:rPr lang="en-US" altLang="ko-KR" sz="2000">
                <a:ea typeface="굴림" panose="020B0600000101010101" pitchFamily="34" charset="-127"/>
              </a:rPr>
              <a:t>	24</a:t>
            </a:r>
            <a:br>
              <a:rPr lang="en-US" altLang="ko-KR" sz="2000">
                <a:ea typeface="굴림" panose="020B0600000101010101" pitchFamily="34" charset="-127"/>
              </a:rPr>
            </a:b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2</a:t>
            </a:r>
            <a:r>
              <a:rPr lang="en-US" altLang="ko-KR" sz="2000">
                <a:ea typeface="굴림" panose="020B0600000101010101" pitchFamily="34" charset="-127"/>
              </a:rPr>
              <a:t> 	3</a:t>
            </a:r>
            <a:br>
              <a:rPr lang="en-US" altLang="ko-KR" sz="2000">
                <a:ea typeface="굴림" panose="020B0600000101010101" pitchFamily="34" charset="-127"/>
              </a:rPr>
            </a:b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1	 </a:t>
            </a:r>
            <a:r>
              <a:rPr lang="en-US" altLang="ko-KR" sz="2000">
                <a:ea typeface="굴림" panose="020B0600000101010101" pitchFamily="34" charset="-127"/>
              </a:rPr>
              <a:t>3</a:t>
            </a:r>
          </a:p>
          <a:p>
            <a:pPr marL="0" indent="0">
              <a:lnSpc>
                <a:spcPct val="80000"/>
              </a:lnSpc>
              <a:spcBef>
                <a:spcPct val="20000"/>
              </a:spcBef>
              <a:buNone/>
              <a:tabLst>
                <a:tab pos="3032125" algn="ctr"/>
                <a:tab pos="4635500" algn="ctr"/>
              </a:tabLst>
            </a:pPr>
            <a:endParaRPr lang="en-US" altLang="ko-KR" sz="2000" i="1" baseline="-25000">
              <a:ea typeface="굴림" panose="020B0600000101010101" pitchFamily="34" charset="-127"/>
            </a:endParaRPr>
          </a:p>
        </p:txBody>
      </p:sp>
      <p:sp>
        <p:nvSpPr>
          <p:cNvPr id="2" name="Rectangle 1">
            <a:extLst>
              <a:ext uri="{FF2B5EF4-FFF2-40B4-BE49-F238E27FC236}">
                <a16:creationId xmlns:a16="http://schemas.microsoft.com/office/drawing/2014/main" id="{93EF2617-2C9E-C5E9-7C66-76A631017D58}"/>
              </a:ext>
            </a:extLst>
          </p:cNvPr>
          <p:cNvSpPr/>
          <p:nvPr/>
        </p:nvSpPr>
        <p:spPr bwMode="auto">
          <a:xfrm>
            <a:off x="9673190" y="2133600"/>
            <a:ext cx="1219200" cy="762000"/>
          </a:xfrm>
          <a:prstGeom prst="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4" name="Rectangle 3">
            <a:extLst>
              <a:ext uri="{FF2B5EF4-FFF2-40B4-BE49-F238E27FC236}">
                <a16:creationId xmlns:a16="http://schemas.microsoft.com/office/drawing/2014/main" id="{8BADE07A-378F-B923-1067-FA0F9CA62557}"/>
              </a:ext>
            </a:extLst>
          </p:cNvPr>
          <p:cNvSpPr/>
          <p:nvPr/>
        </p:nvSpPr>
        <p:spPr bwMode="auto">
          <a:xfrm>
            <a:off x="8453990" y="2133600"/>
            <a:ext cx="1219200" cy="762000"/>
          </a:xfrm>
          <a:prstGeom prst="rect">
            <a:avLst/>
          </a:prstGeom>
          <a:solidFill>
            <a:schemeClr val="accent2">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6" name="Rectangle 5">
            <a:extLst>
              <a:ext uri="{FF2B5EF4-FFF2-40B4-BE49-F238E27FC236}">
                <a16:creationId xmlns:a16="http://schemas.microsoft.com/office/drawing/2014/main" id="{188D4C84-AB50-9A04-FFE1-F6518B72AF42}"/>
              </a:ext>
            </a:extLst>
          </p:cNvPr>
          <p:cNvSpPr/>
          <p:nvPr/>
        </p:nvSpPr>
        <p:spPr bwMode="auto">
          <a:xfrm>
            <a:off x="5795410" y="2133600"/>
            <a:ext cx="2658580" cy="7620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7" name="Rectangle 3">
            <a:extLst>
              <a:ext uri="{FF2B5EF4-FFF2-40B4-BE49-F238E27FC236}">
                <a16:creationId xmlns:a16="http://schemas.microsoft.com/office/drawing/2014/main" id="{AC275723-84A0-0A21-B0BF-FA0070688331}"/>
              </a:ext>
            </a:extLst>
          </p:cNvPr>
          <p:cNvSpPr txBox="1">
            <a:spLocks noChangeArrowheads="1"/>
          </p:cNvSpPr>
          <p:nvPr/>
        </p:nvSpPr>
        <p:spPr bwMode="auto">
          <a:xfrm>
            <a:off x="5638800" y="30480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554503E6-D90E-0456-0ADC-2342B330254A}"/>
              </a:ext>
            </a:extLst>
          </p:cNvPr>
          <p:cNvSpPr txBox="1">
            <a:spLocks noChangeArrowheads="1"/>
          </p:cNvSpPr>
          <p:nvPr/>
        </p:nvSpPr>
        <p:spPr bwMode="auto">
          <a:xfrm>
            <a:off x="8153400" y="3019372"/>
            <a:ext cx="64349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24</a:t>
            </a: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D88A9FEE-7F17-CB55-30C0-CC72B42A5A37}"/>
              </a:ext>
            </a:extLst>
          </p:cNvPr>
          <p:cNvSpPr txBox="1">
            <a:spLocks noChangeArrowheads="1"/>
          </p:cNvSpPr>
          <p:nvPr/>
        </p:nvSpPr>
        <p:spPr bwMode="auto">
          <a:xfrm>
            <a:off x="9479532" y="3049684"/>
            <a:ext cx="64349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27</a:t>
            </a:r>
            <a:endParaRPr lang="en-US" altLang="ko-KR" sz="2000" i="1" kern="0" baseline="-25000">
              <a:ea typeface="굴림" panose="020B0600000101010101" pitchFamily="34" charset="-127"/>
            </a:endParaRPr>
          </a:p>
        </p:txBody>
      </p:sp>
      <p:sp>
        <p:nvSpPr>
          <p:cNvPr id="10" name="Rectangle 3">
            <a:extLst>
              <a:ext uri="{FF2B5EF4-FFF2-40B4-BE49-F238E27FC236}">
                <a16:creationId xmlns:a16="http://schemas.microsoft.com/office/drawing/2014/main" id="{B34D59CE-FF80-B48B-F2A6-93EAD3FC108D}"/>
              </a:ext>
            </a:extLst>
          </p:cNvPr>
          <p:cNvSpPr txBox="1">
            <a:spLocks noChangeArrowheads="1"/>
          </p:cNvSpPr>
          <p:nvPr/>
        </p:nvSpPr>
        <p:spPr bwMode="auto">
          <a:xfrm>
            <a:off x="10744200" y="3048000"/>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30</a:t>
            </a:r>
            <a:endParaRPr lang="en-US" altLang="ko-KR" sz="2000" i="1" kern="0" baseline="-25000">
              <a:ea typeface="굴림" panose="020B0600000101010101" pitchFamily="34" charset="-127"/>
            </a:endParaRPr>
          </a:p>
        </p:txBody>
      </p:sp>
      <p:sp>
        <p:nvSpPr>
          <p:cNvPr id="11" name="Rectangle 3">
            <a:extLst>
              <a:ext uri="{FF2B5EF4-FFF2-40B4-BE49-F238E27FC236}">
                <a16:creationId xmlns:a16="http://schemas.microsoft.com/office/drawing/2014/main" id="{115405EC-707A-FD23-41DA-74324F39895D}"/>
              </a:ext>
            </a:extLst>
          </p:cNvPr>
          <p:cNvSpPr txBox="1">
            <a:spLocks noChangeArrowheads="1"/>
          </p:cNvSpPr>
          <p:nvPr/>
        </p:nvSpPr>
        <p:spPr bwMode="auto">
          <a:xfrm>
            <a:off x="10012932" y="23622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3</a:t>
            </a:r>
            <a:endParaRPr lang="en-US" altLang="ko-KR" sz="2000" i="1" kern="0" baseline="-25000">
              <a:ea typeface="굴림" panose="020B0600000101010101" pitchFamily="34" charset="-127"/>
            </a:endParaRPr>
          </a:p>
        </p:txBody>
      </p:sp>
      <p:sp>
        <p:nvSpPr>
          <p:cNvPr id="14" name="Rectangle 3">
            <a:extLst>
              <a:ext uri="{FF2B5EF4-FFF2-40B4-BE49-F238E27FC236}">
                <a16:creationId xmlns:a16="http://schemas.microsoft.com/office/drawing/2014/main" id="{89BB027F-A80F-0442-0450-C0E049CA2276}"/>
              </a:ext>
            </a:extLst>
          </p:cNvPr>
          <p:cNvSpPr txBox="1">
            <a:spLocks noChangeArrowheads="1"/>
          </p:cNvSpPr>
          <p:nvPr/>
        </p:nvSpPr>
        <p:spPr bwMode="auto">
          <a:xfrm>
            <a:off x="8796890" y="2362200"/>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2</a:t>
            </a:r>
            <a:endParaRPr lang="en-US" altLang="ko-KR" sz="2000" i="1" kern="0" baseline="-25000">
              <a:ea typeface="굴림" panose="020B0600000101010101" pitchFamily="34" charset="-127"/>
            </a:endParaRPr>
          </a:p>
        </p:txBody>
      </p:sp>
      <p:sp>
        <p:nvSpPr>
          <p:cNvPr id="15" name="Rectangle 3">
            <a:extLst>
              <a:ext uri="{FF2B5EF4-FFF2-40B4-BE49-F238E27FC236}">
                <a16:creationId xmlns:a16="http://schemas.microsoft.com/office/drawing/2014/main" id="{30424EC6-6038-1212-BBBF-D06196FAF404}"/>
              </a:ext>
            </a:extLst>
          </p:cNvPr>
          <p:cNvSpPr txBox="1">
            <a:spLocks noChangeArrowheads="1"/>
          </p:cNvSpPr>
          <p:nvPr/>
        </p:nvSpPr>
        <p:spPr bwMode="auto">
          <a:xfrm>
            <a:off x="6858000" y="2353149"/>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1</a:t>
            </a:r>
            <a:endParaRPr lang="en-US" altLang="ko-KR" sz="2000" i="1" kern="0" baseline="-25000">
              <a:ea typeface="굴림" panose="020B0600000101010101" pitchFamily="34" charset="-127"/>
            </a:endParaRPr>
          </a:p>
        </p:txBody>
      </p:sp>
      <p:sp>
        <p:nvSpPr>
          <p:cNvPr id="16" name="Rectangle 3">
            <a:extLst>
              <a:ext uri="{FF2B5EF4-FFF2-40B4-BE49-F238E27FC236}">
                <a16:creationId xmlns:a16="http://schemas.microsoft.com/office/drawing/2014/main" id="{BD8A00FB-0F3D-57E5-3A29-5B9D81FE3B7B}"/>
              </a:ext>
            </a:extLst>
          </p:cNvPr>
          <p:cNvSpPr txBox="1">
            <a:spLocks noChangeArrowheads="1"/>
          </p:cNvSpPr>
          <p:nvPr/>
        </p:nvSpPr>
        <p:spPr bwMode="auto">
          <a:xfrm>
            <a:off x="3048000" y="4191000"/>
            <a:ext cx="6705600"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What is the average completion time? </a:t>
            </a:r>
            <a:endParaRPr lang="en-US" altLang="ko-KR" sz="2000" i="1" kern="0" baseline="-25000">
              <a:ea typeface="굴림" panose="020B0600000101010101" pitchFamily="34" charset="-127"/>
            </a:endParaRPr>
          </a:p>
        </p:txBody>
      </p:sp>
      <p:sp>
        <p:nvSpPr>
          <p:cNvPr id="17" name="Rectangle 3">
            <a:extLst>
              <a:ext uri="{FF2B5EF4-FFF2-40B4-BE49-F238E27FC236}">
                <a16:creationId xmlns:a16="http://schemas.microsoft.com/office/drawing/2014/main" id="{9B564F4B-A1AB-0CA8-60E0-E57472DA0F6B}"/>
              </a:ext>
            </a:extLst>
          </p:cNvPr>
          <p:cNvSpPr txBox="1">
            <a:spLocks noChangeArrowheads="1"/>
          </p:cNvSpPr>
          <p:nvPr/>
        </p:nvSpPr>
        <p:spPr bwMode="auto">
          <a:xfrm>
            <a:off x="3124200" y="5105400"/>
            <a:ext cx="6705600" cy="2590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What is the average waiting time? </a:t>
            </a:r>
            <a:endParaRPr lang="en-US" altLang="ko-KR" sz="2000" i="1" kern="0" baseline="-25000">
              <a:ea typeface="굴림" panose="020B0600000101010101" pitchFamily="34" charset="-127"/>
            </a:endParaRP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3281981F-7234-AF32-3E2E-485E9970B219}"/>
                  </a:ext>
                </a:extLst>
              </p:cNvPr>
              <p:cNvSpPr txBox="1">
                <a:spLocks noChangeArrowheads="1"/>
              </p:cNvSpPr>
              <p:nvPr/>
            </p:nvSpPr>
            <p:spPr bwMode="auto">
              <a:xfrm>
                <a:off x="9274854" y="4191000"/>
                <a:ext cx="2688546"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accent1"/>
                    </a:solidFill>
                    <a:ea typeface="굴림" panose="020B0600000101010101" pitchFamily="34" charset="-127"/>
                  </a:rPr>
                  <a:t>(</a:t>
                </a:r>
                <a14:m>
                  <m:oMath xmlns:m="http://schemas.openxmlformats.org/officeDocument/2006/math">
                    <m:f>
                      <m:fPr>
                        <m:ctrlPr>
                          <a:rPr lang="en-US" altLang="ko-KR" sz="2000" i="1" kern="0" smtClean="0">
                            <a:solidFill>
                              <a:schemeClr val="accent1"/>
                            </a:solidFill>
                            <a:latin typeface="Cambria Math" panose="02040503050406030204" pitchFamily="18" charset="0"/>
                            <a:ea typeface="굴림" panose="020B0600000101010101" pitchFamily="34" charset="-127"/>
                          </a:rPr>
                        </m:ctrlPr>
                      </m:fPr>
                      <m:num>
                        <m:r>
                          <a:rPr lang="en-US" altLang="ko-KR" sz="2000" b="0" i="1" kern="0" smtClean="0">
                            <a:solidFill>
                              <a:schemeClr val="accent1"/>
                            </a:solidFill>
                            <a:latin typeface="Cambria Math" panose="02040503050406030204" pitchFamily="18" charset="0"/>
                            <a:ea typeface="굴림" panose="020B0600000101010101" pitchFamily="34" charset="-127"/>
                          </a:rPr>
                          <m:t>  24+27+30</m:t>
                        </m:r>
                      </m:num>
                      <m:den>
                        <m:r>
                          <a:rPr lang="en-US" altLang="ko-KR" sz="2000" b="0" i="1" kern="0" smtClean="0">
                            <a:solidFill>
                              <a:schemeClr val="accent1"/>
                            </a:solidFill>
                            <a:latin typeface="Cambria Math" panose="02040503050406030204" pitchFamily="18" charset="0"/>
                            <a:ea typeface="굴림" panose="020B0600000101010101" pitchFamily="34" charset="-127"/>
                          </a:rPr>
                          <m:t>3</m:t>
                        </m:r>
                      </m:den>
                    </m:f>
                    <m:r>
                      <a:rPr lang="en-US" altLang="ko-KR" sz="2000" b="0" i="1" kern="0" smtClean="0">
                        <a:solidFill>
                          <a:schemeClr val="accent1"/>
                        </a:solidFill>
                        <a:latin typeface="Cambria Math" panose="02040503050406030204" pitchFamily="18" charset="0"/>
                        <a:ea typeface="굴림" panose="020B0600000101010101" pitchFamily="34" charset="-127"/>
                      </a:rPr>
                      <m:t>=27</m:t>
                    </m:r>
                  </m:oMath>
                </a14:m>
                <a:r>
                  <a:rPr lang="en-US" altLang="ko-KR" sz="2000" i="1" kern="0" baseline="-25000">
                    <a:solidFill>
                      <a:schemeClr val="accent1"/>
                    </a:solidFill>
                    <a:ea typeface="굴림" panose="020B0600000101010101" pitchFamily="34" charset="-127"/>
                  </a:rPr>
                  <a:t> </a:t>
                </a:r>
                <a:r>
                  <a:rPr lang="en-US" altLang="ko-KR" sz="2000" kern="0">
                    <a:solidFill>
                      <a:schemeClr val="accent1"/>
                    </a:solidFill>
                    <a:ea typeface="굴림" panose="020B0600000101010101" pitchFamily="34" charset="-127"/>
                  </a:rPr>
                  <a:t>)</a:t>
                </a:r>
                <a:endParaRPr lang="en-US" altLang="ko-KR" sz="2000" i="1" kern="0" baseline="-25000">
                  <a:solidFill>
                    <a:schemeClr val="accent1"/>
                  </a:solidFill>
                  <a:ea typeface="굴림" panose="020B0600000101010101" pitchFamily="34" charset="-127"/>
                </a:endParaRPr>
              </a:p>
            </p:txBody>
          </p:sp>
        </mc:Choice>
        <mc:Fallback xmlns="">
          <p:sp>
            <p:nvSpPr>
              <p:cNvPr id="5" name="Rectangle 3">
                <a:extLst>
                  <a:ext uri="{FF2B5EF4-FFF2-40B4-BE49-F238E27FC236}">
                    <a16:creationId xmlns:a16="http://schemas.microsoft.com/office/drawing/2014/main" id="{3281981F-7234-AF32-3E2E-485E9970B219}"/>
                  </a:ext>
                </a:extLst>
              </p:cNvPr>
              <p:cNvSpPr txBox="1">
                <a:spLocks noRot="1" noChangeAspect="1" noMove="1" noResize="1" noEditPoints="1" noAdjustHandles="1" noChangeArrowheads="1" noChangeShapeType="1" noTextEdit="1"/>
              </p:cNvSpPr>
              <p:nvPr/>
            </p:nvSpPr>
            <p:spPr bwMode="auto">
              <a:xfrm>
                <a:off x="9274854" y="4191000"/>
                <a:ext cx="2688546" cy="399919"/>
              </a:xfrm>
              <a:prstGeom prst="rect">
                <a:avLst/>
              </a:prstGeom>
              <a:blipFill>
                <a:blip r:embed="rId3"/>
                <a:stretch>
                  <a:fillRect l="-2262" t="-9231" b="-26154"/>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2FD5BCA1-6236-2977-1DAB-FB0DC7B9E08B}"/>
                  </a:ext>
                </a:extLst>
              </p:cNvPr>
              <p:cNvSpPr txBox="1">
                <a:spLocks noChangeArrowheads="1"/>
              </p:cNvSpPr>
              <p:nvPr/>
            </p:nvSpPr>
            <p:spPr bwMode="auto">
              <a:xfrm>
                <a:off x="9294298" y="5070191"/>
                <a:ext cx="2688546"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accent1"/>
                    </a:solidFill>
                    <a:ea typeface="굴림" panose="020B0600000101010101" pitchFamily="34" charset="-127"/>
                  </a:rPr>
                  <a:t>(</a:t>
                </a:r>
                <a14:m>
                  <m:oMath xmlns:m="http://schemas.openxmlformats.org/officeDocument/2006/math">
                    <m:f>
                      <m:fPr>
                        <m:ctrlPr>
                          <a:rPr lang="en-US" altLang="ko-KR" sz="2000" i="1" kern="0" smtClean="0">
                            <a:solidFill>
                              <a:schemeClr val="accent1"/>
                            </a:solidFill>
                            <a:latin typeface="Cambria Math" panose="02040503050406030204" pitchFamily="18" charset="0"/>
                            <a:ea typeface="굴림" panose="020B0600000101010101" pitchFamily="34" charset="-127"/>
                          </a:rPr>
                        </m:ctrlPr>
                      </m:fPr>
                      <m:num>
                        <m:r>
                          <a:rPr lang="en-US" altLang="ko-KR" sz="2000" b="0" i="1" kern="0" smtClean="0">
                            <a:solidFill>
                              <a:schemeClr val="accent1"/>
                            </a:solidFill>
                            <a:latin typeface="Cambria Math" panose="02040503050406030204" pitchFamily="18" charset="0"/>
                            <a:ea typeface="굴림" panose="020B0600000101010101" pitchFamily="34" charset="-127"/>
                          </a:rPr>
                          <m:t>  0+24+27</m:t>
                        </m:r>
                      </m:num>
                      <m:den>
                        <m:r>
                          <a:rPr lang="en-US" altLang="ko-KR" sz="2000" b="0" i="1" kern="0" smtClean="0">
                            <a:solidFill>
                              <a:schemeClr val="accent1"/>
                            </a:solidFill>
                            <a:latin typeface="Cambria Math" panose="02040503050406030204" pitchFamily="18" charset="0"/>
                            <a:ea typeface="굴림" panose="020B0600000101010101" pitchFamily="34" charset="-127"/>
                          </a:rPr>
                          <m:t>3</m:t>
                        </m:r>
                      </m:den>
                    </m:f>
                    <m:r>
                      <a:rPr lang="en-US" altLang="ko-KR" sz="2000" b="0" i="1" kern="0" smtClean="0">
                        <a:solidFill>
                          <a:schemeClr val="accent1"/>
                        </a:solidFill>
                        <a:latin typeface="Cambria Math" panose="02040503050406030204" pitchFamily="18" charset="0"/>
                        <a:ea typeface="굴림" panose="020B0600000101010101" pitchFamily="34" charset="-127"/>
                      </a:rPr>
                      <m:t>=17</m:t>
                    </m:r>
                  </m:oMath>
                </a14:m>
                <a:r>
                  <a:rPr lang="en-US" altLang="ko-KR" sz="2000" i="1" kern="0" baseline="-25000">
                    <a:solidFill>
                      <a:schemeClr val="accent1"/>
                    </a:solidFill>
                    <a:ea typeface="굴림" panose="020B0600000101010101" pitchFamily="34" charset="-127"/>
                  </a:rPr>
                  <a:t> </a:t>
                </a:r>
                <a:r>
                  <a:rPr lang="en-US" altLang="ko-KR" sz="2000" kern="0">
                    <a:solidFill>
                      <a:schemeClr val="accent1"/>
                    </a:solidFill>
                    <a:ea typeface="굴림" panose="020B0600000101010101" pitchFamily="34" charset="-127"/>
                  </a:rPr>
                  <a:t>)</a:t>
                </a:r>
                <a:endParaRPr lang="en-US" altLang="ko-KR" sz="2000" i="1" kern="0" baseline="-25000">
                  <a:solidFill>
                    <a:schemeClr val="accent1"/>
                  </a:solidFill>
                  <a:ea typeface="굴림" panose="020B0600000101010101" pitchFamily="34" charset="-127"/>
                </a:endParaRPr>
              </a:p>
            </p:txBody>
          </p:sp>
        </mc:Choice>
        <mc:Fallback xmlns="">
          <p:sp>
            <p:nvSpPr>
              <p:cNvPr id="12" name="Rectangle 3">
                <a:extLst>
                  <a:ext uri="{FF2B5EF4-FFF2-40B4-BE49-F238E27FC236}">
                    <a16:creationId xmlns:a16="http://schemas.microsoft.com/office/drawing/2014/main" id="{2FD5BCA1-6236-2977-1DAB-FB0DC7B9E08B}"/>
                  </a:ext>
                </a:extLst>
              </p:cNvPr>
              <p:cNvSpPr txBox="1">
                <a:spLocks noRot="1" noChangeAspect="1" noMove="1" noResize="1" noEditPoints="1" noAdjustHandles="1" noChangeArrowheads="1" noChangeShapeType="1" noTextEdit="1"/>
              </p:cNvSpPr>
              <p:nvPr/>
            </p:nvSpPr>
            <p:spPr bwMode="auto">
              <a:xfrm>
                <a:off x="9294298" y="5070191"/>
                <a:ext cx="2688546" cy="399919"/>
              </a:xfrm>
              <a:prstGeom prst="rect">
                <a:avLst/>
              </a:prstGeom>
              <a:blipFill>
                <a:blip r:embed="rId4"/>
                <a:stretch>
                  <a:fillRect l="-2494" t="-9231" b="-27692"/>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289576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8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8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85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3" grpId="0" uiExpand="1" build="p"/>
      <p:bldP spid="2" grpId="0" animBg="1"/>
      <p:bldP spid="4" grpId="0" animBg="1"/>
      <p:bldP spid="6" grpId="0" animBg="1"/>
      <p:bldP spid="7" grpId="0" uiExpand="1" build="p"/>
      <p:bldP spid="8" grpId="0" uiExpand="1" build="p"/>
      <p:bldP spid="9" grpId="0" uiExpand="1" build="p"/>
      <p:bldP spid="10" grpId="0" uiExpand="1" build="p"/>
      <p:bldP spid="11" grpId="0" uiExpand="1" build="p"/>
      <p:bldP spid="14" grpId="0" uiExpand="1" build="p"/>
      <p:bldP spid="15" grpId="0" uiExpand="1" build="p"/>
      <p:bldP spid="16" grpId="0" uiExpand="1" build="p"/>
      <p:bldP spid="17" grpId="0" uiExpand="1" build="p"/>
      <p:bldP spid="5" grpId="0" uiExpand="1" build="p"/>
      <p:bldP spid="12"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1160195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4" name="Rectangle 3">
            <a:extLst>
              <a:ext uri="{FF2B5EF4-FFF2-40B4-BE49-F238E27FC236}">
                <a16:creationId xmlns:a16="http://schemas.microsoft.com/office/drawing/2014/main" id="{59695724-4E50-DA37-BC27-25905925A5FE}"/>
              </a:ext>
            </a:extLst>
          </p:cNvPr>
          <p:cNvSpPr/>
          <p:nvPr/>
        </p:nvSpPr>
        <p:spPr bwMode="auto">
          <a:xfrm>
            <a:off x="2514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5" name="Rectangle 4">
            <a:extLst>
              <a:ext uri="{FF2B5EF4-FFF2-40B4-BE49-F238E27FC236}">
                <a16:creationId xmlns:a16="http://schemas.microsoft.com/office/drawing/2014/main" id="{9A1CBB3B-7C96-FDD3-A299-037D3304CD0B}"/>
              </a:ext>
            </a:extLst>
          </p:cNvPr>
          <p:cNvSpPr/>
          <p:nvPr/>
        </p:nvSpPr>
        <p:spPr bwMode="auto">
          <a:xfrm>
            <a:off x="6629400" y="4965612"/>
            <a:ext cx="914400" cy="609600"/>
          </a:xfrm>
          <a:prstGeom prst="rect">
            <a:avLst/>
          </a:prstGeom>
          <a:solidFill>
            <a:schemeClr val="accent2"/>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Tree>
    <p:extLst>
      <p:ext uri="{BB962C8B-B14F-4D97-AF65-F5344CB8AC3E}">
        <p14:creationId xmlns:p14="http://schemas.microsoft.com/office/powerpoint/2010/main" val="12465186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ko-KR" dirty="0">
                <a:ea typeface="굴림" charset="0"/>
                <a:cs typeface="굴림" charset="0"/>
              </a:rPr>
              <a:t>Basic Readers/Writers Solution</a:t>
            </a:r>
          </a:p>
        </p:txBody>
      </p:sp>
      <p:sp>
        <p:nvSpPr>
          <p:cNvPr id="482307" name="Rectangle 3"/>
          <p:cNvSpPr>
            <a:spLocks noGrp="1" noChangeArrowheads="1"/>
          </p:cNvSpPr>
          <p:nvPr>
            <p:ph type="body" idx="1"/>
          </p:nvPr>
        </p:nvSpPr>
        <p:spPr>
          <a:xfrm>
            <a:off x="914399" y="685800"/>
            <a:ext cx="11201401" cy="6096000"/>
          </a:xfrm>
        </p:spPr>
        <p:txBody>
          <a:bodyPr/>
          <a:lstStyle/>
          <a:p>
            <a:pPr marL="0" indent="0">
              <a:lnSpc>
                <a:spcPct val="75000"/>
              </a:lnSpc>
              <a:spcBef>
                <a:spcPct val="20000"/>
              </a:spcBef>
              <a:buNone/>
            </a:pPr>
            <a:endParaRPr lang="en-US" altLang="ko-KR" dirty="0">
              <a:latin typeface="Helvetica" charset="0"/>
              <a:ea typeface="굴림" charset="0"/>
              <a:cs typeface="굴림" charset="0"/>
            </a:endParaRPr>
          </a:p>
          <a:p>
            <a:pPr marL="0" indent="0">
              <a:lnSpc>
                <a:spcPct val="75000"/>
              </a:lnSpc>
              <a:spcBef>
                <a:spcPct val="20000"/>
              </a:spcBef>
              <a:buNone/>
            </a:pPr>
            <a:r>
              <a:rPr lang="en-US" altLang="ko-KR" dirty="0">
                <a:ea typeface="굴림" charset="0"/>
                <a:cs typeface="굴림" charset="0"/>
              </a:rPr>
              <a:t>Correctness Constraints:</a:t>
            </a:r>
          </a:p>
          <a:p>
            <a:pPr lvl="1">
              <a:lnSpc>
                <a:spcPct val="75000"/>
              </a:lnSpc>
              <a:spcBef>
                <a:spcPct val="20000"/>
              </a:spcBef>
            </a:pPr>
            <a:r>
              <a:rPr lang="en-US" altLang="ko-KR" dirty="0">
                <a:ea typeface="굴림" charset="0"/>
                <a:cs typeface="굴림" charset="0"/>
              </a:rPr>
              <a:t>Readers can access database when no writers</a:t>
            </a:r>
          </a:p>
          <a:p>
            <a:pPr lvl="1">
              <a:lnSpc>
                <a:spcPct val="75000"/>
              </a:lnSpc>
              <a:spcBef>
                <a:spcPct val="20000"/>
              </a:spcBef>
            </a:pPr>
            <a:r>
              <a:rPr lang="en-US" altLang="ko-KR" dirty="0">
                <a:ea typeface="굴림" charset="0"/>
                <a:cs typeface="굴림" charset="0"/>
              </a:rPr>
              <a:t>Writers can access database when no readers or writers</a:t>
            </a:r>
          </a:p>
          <a:p>
            <a:pPr lvl="1">
              <a:lnSpc>
                <a:spcPct val="75000"/>
              </a:lnSpc>
              <a:spcBef>
                <a:spcPct val="20000"/>
              </a:spcBef>
            </a:pPr>
            <a:r>
              <a:rPr lang="en-US" altLang="ko-KR" dirty="0">
                <a:ea typeface="굴림" charset="0"/>
                <a:cs typeface="굴림" charset="0"/>
              </a:rPr>
              <a:t>Only one thread manipulates state variables at a time</a:t>
            </a:r>
          </a:p>
          <a:p>
            <a:pPr lvl="1">
              <a:lnSpc>
                <a:spcPct val="75000"/>
              </a:lnSpc>
              <a:spcBef>
                <a:spcPct val="20000"/>
              </a:spcBef>
            </a:pPr>
            <a:endParaRPr lang="en-US" altLang="ko-KR" dirty="0">
              <a:ea typeface="굴림" charset="0"/>
              <a:cs typeface="굴림" charset="0"/>
            </a:endParaRPr>
          </a:p>
          <a:p>
            <a:pPr marL="457200" lvl="1" indent="0">
              <a:lnSpc>
                <a:spcPct val="75000"/>
              </a:lnSpc>
              <a:spcBef>
                <a:spcPct val="20000"/>
              </a:spcBef>
              <a:buNone/>
            </a:pPr>
            <a:endParaRPr lang="en-US" altLang="ko-KR" dirty="0">
              <a:ea typeface="굴림" charset="0"/>
              <a:cs typeface="굴림" charset="0"/>
            </a:endParaRPr>
          </a:p>
          <a:p>
            <a:pPr marL="0" indent="0">
              <a:lnSpc>
                <a:spcPct val="75000"/>
              </a:lnSpc>
              <a:spcBef>
                <a:spcPct val="20000"/>
              </a:spcBef>
              <a:buNone/>
            </a:pPr>
            <a:r>
              <a:rPr lang="en-US" altLang="ko-KR" dirty="0">
                <a:ea typeface="굴림" charset="0"/>
                <a:cs typeface="굴림" charset="0"/>
              </a:rPr>
              <a:t>Basic structure of a solution:</a:t>
            </a:r>
          </a:p>
          <a:p>
            <a:pPr lvl="1">
              <a:lnSpc>
                <a:spcPct val="75000"/>
              </a:lnSpc>
              <a:spcBef>
                <a:spcPct val="20000"/>
              </a:spcBef>
            </a:pPr>
            <a:r>
              <a:rPr lang="en-US" altLang="ko-KR" b="1" dirty="0">
                <a:latin typeface="Courier New" charset="0"/>
                <a:ea typeface="굴림" charset="0"/>
                <a:cs typeface="굴림" charset="0"/>
              </a:rPr>
              <a:t>Reader()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a waiting writer</a:t>
            </a:r>
          </a:p>
          <a:p>
            <a:pPr lvl="1">
              <a:lnSpc>
                <a:spcPct val="75000"/>
              </a:lnSpc>
              <a:spcBef>
                <a:spcPct val="20000"/>
              </a:spcBef>
            </a:pPr>
            <a:r>
              <a:rPr lang="en-US" altLang="ko-KR" b="1" dirty="0">
                <a:latin typeface="Courier New" charset="0"/>
                <a:ea typeface="굴림" charset="0"/>
                <a:cs typeface="굴림" charset="0"/>
              </a:rPr>
              <a:t>Writer()</a:t>
            </a:r>
            <a:br>
              <a:rPr lang="en-US" altLang="ko-KR" b="1" dirty="0">
                <a:latin typeface="Courier New" charset="0"/>
                <a:ea typeface="굴림" charset="0"/>
                <a:cs typeface="굴림" charset="0"/>
              </a:rPr>
            </a:br>
            <a:r>
              <a:rPr lang="en-US" altLang="ko-KR" sz="2000" b="1" dirty="0">
                <a:latin typeface="Courier New" charset="0"/>
                <a:ea typeface="굴림" charset="0"/>
                <a:cs typeface="굴림" charset="0"/>
              </a:rPr>
              <a:t>   Wait until no active readers or writers</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Access database</a:t>
            </a:r>
            <a:br>
              <a:rPr lang="en-US" altLang="ko-KR" sz="2000" b="1" dirty="0">
                <a:latin typeface="Courier New" charset="0"/>
                <a:ea typeface="굴림" charset="0"/>
                <a:cs typeface="굴림" charset="0"/>
              </a:rPr>
            </a:br>
            <a:r>
              <a:rPr lang="en-US" altLang="ko-KR" sz="2000" b="1" dirty="0">
                <a:latin typeface="Courier New" charset="0"/>
                <a:ea typeface="굴림" charset="0"/>
                <a:cs typeface="굴림" charset="0"/>
              </a:rPr>
              <a:t>   Check out – wake up waiting readers or writer</a:t>
            </a:r>
          </a:p>
        </p:txBody>
      </p:sp>
    </p:spTree>
    <p:extLst>
      <p:ext uri="{BB962C8B-B14F-4D97-AF65-F5344CB8AC3E}">
        <p14:creationId xmlns:p14="http://schemas.microsoft.com/office/powerpoint/2010/main" val="33457251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230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2307">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2307">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2307">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82307">
                                            <p:txEl>
                                              <p:pRg st="7" end="7"/>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82307">
                                            <p:txEl>
                                              <p:pRg st="8" end="8"/>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230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4" name="Rectangle 3">
            <a:extLst>
              <a:ext uri="{FF2B5EF4-FFF2-40B4-BE49-F238E27FC236}">
                <a16:creationId xmlns:a16="http://schemas.microsoft.com/office/drawing/2014/main" id="{59695724-4E50-DA37-BC27-25905925A5FE}"/>
              </a:ext>
            </a:extLst>
          </p:cNvPr>
          <p:cNvSpPr/>
          <p:nvPr/>
        </p:nvSpPr>
        <p:spPr bwMode="auto">
          <a:xfrm>
            <a:off x="2514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P1</a:t>
            </a:r>
          </a:p>
        </p:txBody>
      </p:sp>
      <p:sp>
        <p:nvSpPr>
          <p:cNvPr id="5" name="Rectangle 4">
            <a:extLst>
              <a:ext uri="{FF2B5EF4-FFF2-40B4-BE49-F238E27FC236}">
                <a16:creationId xmlns:a16="http://schemas.microsoft.com/office/drawing/2014/main" id="{9A1CBB3B-7C96-FDD3-A299-037D3304CD0B}"/>
              </a:ext>
            </a:extLst>
          </p:cNvPr>
          <p:cNvSpPr/>
          <p:nvPr/>
        </p:nvSpPr>
        <p:spPr bwMode="auto">
          <a:xfrm>
            <a:off x="3581400" y="4991100"/>
            <a:ext cx="914400" cy="609600"/>
          </a:xfrm>
          <a:prstGeom prst="rect">
            <a:avLst/>
          </a:prstGeom>
          <a:solidFill>
            <a:schemeClr val="accent2"/>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Tree>
    <p:extLst>
      <p:ext uri="{BB962C8B-B14F-4D97-AF65-F5344CB8AC3E}">
        <p14:creationId xmlns:p14="http://schemas.microsoft.com/office/powerpoint/2010/main" val="962180842"/>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5" name="Rectangle 4">
            <a:extLst>
              <a:ext uri="{FF2B5EF4-FFF2-40B4-BE49-F238E27FC236}">
                <a16:creationId xmlns:a16="http://schemas.microsoft.com/office/drawing/2014/main" id="{9A1CBB3B-7C96-FDD3-A299-037D3304CD0B}"/>
              </a:ext>
            </a:extLst>
          </p:cNvPr>
          <p:cNvSpPr/>
          <p:nvPr/>
        </p:nvSpPr>
        <p:spPr bwMode="auto">
          <a:xfrm>
            <a:off x="2514600" y="4991100"/>
            <a:ext cx="914400" cy="609600"/>
          </a:xfrm>
          <a:prstGeom prst="rect">
            <a:avLst/>
          </a:prstGeom>
          <a:solidFill>
            <a:schemeClr val="accent2"/>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P2</a:t>
            </a:r>
          </a:p>
        </p:txBody>
      </p:sp>
    </p:spTree>
    <p:extLst>
      <p:ext uri="{BB962C8B-B14F-4D97-AF65-F5344CB8AC3E}">
        <p14:creationId xmlns:p14="http://schemas.microsoft.com/office/powerpoint/2010/main" val="3727826099"/>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5" name="Rectangle 4">
            <a:extLst>
              <a:ext uri="{FF2B5EF4-FFF2-40B4-BE49-F238E27FC236}">
                <a16:creationId xmlns:a16="http://schemas.microsoft.com/office/drawing/2014/main" id="{9A1CBB3B-7C96-FDD3-A299-037D3304CD0B}"/>
              </a:ext>
            </a:extLst>
          </p:cNvPr>
          <p:cNvSpPr/>
          <p:nvPr/>
        </p:nvSpPr>
        <p:spPr bwMode="auto">
          <a:xfrm>
            <a:off x="4800600" y="4965612"/>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Tree>
    <p:extLst>
      <p:ext uri="{BB962C8B-B14F-4D97-AF65-F5344CB8AC3E}">
        <p14:creationId xmlns:p14="http://schemas.microsoft.com/office/powerpoint/2010/main" val="928048034"/>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5" name="Rectangle 4">
            <a:extLst>
              <a:ext uri="{FF2B5EF4-FFF2-40B4-BE49-F238E27FC236}">
                <a16:creationId xmlns:a16="http://schemas.microsoft.com/office/drawing/2014/main" id="{9A1CBB3B-7C96-FDD3-A299-037D3304CD0B}"/>
              </a:ext>
            </a:extLst>
          </p:cNvPr>
          <p:cNvSpPr/>
          <p:nvPr/>
        </p:nvSpPr>
        <p:spPr bwMode="auto">
          <a:xfrm>
            <a:off x="2514600" y="4991100"/>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
        <p:nvSpPr>
          <p:cNvPr id="4" name="Rectangle 3">
            <a:extLst>
              <a:ext uri="{FF2B5EF4-FFF2-40B4-BE49-F238E27FC236}">
                <a16:creationId xmlns:a16="http://schemas.microsoft.com/office/drawing/2014/main" id="{6386CA6F-6BCB-573B-6A00-84B74080A59F}"/>
              </a:ext>
            </a:extLst>
          </p:cNvPr>
          <p:cNvSpPr/>
          <p:nvPr/>
        </p:nvSpPr>
        <p:spPr bwMode="auto">
          <a:xfrm>
            <a:off x="7467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Tree>
    <p:extLst>
      <p:ext uri="{BB962C8B-B14F-4D97-AF65-F5344CB8AC3E}">
        <p14:creationId xmlns:p14="http://schemas.microsoft.com/office/powerpoint/2010/main" val="3890784448"/>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5" name="Rectangle 4">
            <a:extLst>
              <a:ext uri="{FF2B5EF4-FFF2-40B4-BE49-F238E27FC236}">
                <a16:creationId xmlns:a16="http://schemas.microsoft.com/office/drawing/2014/main" id="{9A1CBB3B-7C96-FDD3-A299-037D3304CD0B}"/>
              </a:ext>
            </a:extLst>
          </p:cNvPr>
          <p:cNvSpPr/>
          <p:nvPr/>
        </p:nvSpPr>
        <p:spPr bwMode="auto">
          <a:xfrm>
            <a:off x="2514600" y="4991100"/>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
        <p:nvSpPr>
          <p:cNvPr id="4" name="Rectangle 3">
            <a:extLst>
              <a:ext uri="{FF2B5EF4-FFF2-40B4-BE49-F238E27FC236}">
                <a16:creationId xmlns:a16="http://schemas.microsoft.com/office/drawing/2014/main" id="{6386CA6F-6BCB-573B-6A00-84B74080A59F}"/>
              </a:ext>
            </a:extLst>
          </p:cNvPr>
          <p:cNvSpPr/>
          <p:nvPr/>
        </p:nvSpPr>
        <p:spPr bwMode="auto">
          <a:xfrm>
            <a:off x="7467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
        <p:nvSpPr>
          <p:cNvPr id="7" name="Rectangle 6">
            <a:extLst>
              <a:ext uri="{FF2B5EF4-FFF2-40B4-BE49-F238E27FC236}">
                <a16:creationId xmlns:a16="http://schemas.microsoft.com/office/drawing/2014/main" id="{D5ECBA67-6C53-338B-B2B9-543E44E3E5A4}"/>
              </a:ext>
            </a:extLst>
          </p:cNvPr>
          <p:cNvSpPr/>
          <p:nvPr/>
        </p:nvSpPr>
        <p:spPr bwMode="auto">
          <a:xfrm>
            <a:off x="8471338" y="4991100"/>
            <a:ext cx="914400" cy="609600"/>
          </a:xfrm>
          <a:prstGeom prst="rect">
            <a:avLst/>
          </a:prstGeom>
          <a:solidFill>
            <a:schemeClr val="accent2">
              <a:lumMod val="60000"/>
              <a:lumOff val="4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P5</a:t>
            </a:r>
          </a:p>
        </p:txBody>
      </p:sp>
    </p:spTree>
    <p:extLst>
      <p:ext uri="{BB962C8B-B14F-4D97-AF65-F5344CB8AC3E}">
        <p14:creationId xmlns:p14="http://schemas.microsoft.com/office/powerpoint/2010/main" val="1582604084"/>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5" name="Rectangle 4">
            <a:extLst>
              <a:ext uri="{FF2B5EF4-FFF2-40B4-BE49-F238E27FC236}">
                <a16:creationId xmlns:a16="http://schemas.microsoft.com/office/drawing/2014/main" id="{9A1CBB3B-7C96-FDD3-A299-037D3304CD0B}"/>
              </a:ext>
            </a:extLst>
          </p:cNvPr>
          <p:cNvSpPr/>
          <p:nvPr/>
        </p:nvSpPr>
        <p:spPr bwMode="auto">
          <a:xfrm>
            <a:off x="2514600" y="4991100"/>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
        <p:nvSpPr>
          <p:cNvPr id="4" name="Rectangle 3">
            <a:extLst>
              <a:ext uri="{FF2B5EF4-FFF2-40B4-BE49-F238E27FC236}">
                <a16:creationId xmlns:a16="http://schemas.microsoft.com/office/drawing/2014/main" id="{6386CA6F-6BCB-573B-6A00-84B74080A59F}"/>
              </a:ext>
            </a:extLst>
          </p:cNvPr>
          <p:cNvSpPr/>
          <p:nvPr/>
        </p:nvSpPr>
        <p:spPr bwMode="auto">
          <a:xfrm>
            <a:off x="7467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
        <p:nvSpPr>
          <p:cNvPr id="7" name="Rectangle 6">
            <a:extLst>
              <a:ext uri="{FF2B5EF4-FFF2-40B4-BE49-F238E27FC236}">
                <a16:creationId xmlns:a16="http://schemas.microsoft.com/office/drawing/2014/main" id="{D5ECBA67-6C53-338B-B2B9-543E44E3E5A4}"/>
              </a:ext>
            </a:extLst>
          </p:cNvPr>
          <p:cNvSpPr/>
          <p:nvPr/>
        </p:nvSpPr>
        <p:spPr bwMode="auto">
          <a:xfrm>
            <a:off x="8471338" y="4991100"/>
            <a:ext cx="914400" cy="609600"/>
          </a:xfrm>
          <a:prstGeom prst="rect">
            <a:avLst/>
          </a:prstGeom>
          <a:solidFill>
            <a:schemeClr val="accent2">
              <a:lumMod val="60000"/>
              <a:lumOff val="4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P5</a:t>
            </a:r>
          </a:p>
        </p:txBody>
      </p:sp>
      <p:sp>
        <p:nvSpPr>
          <p:cNvPr id="8" name="Rectangle 7">
            <a:extLst>
              <a:ext uri="{FF2B5EF4-FFF2-40B4-BE49-F238E27FC236}">
                <a16:creationId xmlns:a16="http://schemas.microsoft.com/office/drawing/2014/main" id="{A305A339-BC0C-6DBB-C8C7-F1FB788F637D}"/>
              </a:ext>
            </a:extLst>
          </p:cNvPr>
          <p:cNvSpPr/>
          <p:nvPr/>
        </p:nvSpPr>
        <p:spPr bwMode="auto">
          <a:xfrm>
            <a:off x="9475076" y="4991100"/>
            <a:ext cx="914400"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P6</a:t>
            </a:r>
          </a:p>
        </p:txBody>
      </p:sp>
    </p:spTree>
    <p:extLst>
      <p:ext uri="{BB962C8B-B14F-4D97-AF65-F5344CB8AC3E}">
        <p14:creationId xmlns:p14="http://schemas.microsoft.com/office/powerpoint/2010/main" val="1312271118"/>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CD8FEA-C5BD-26E0-3957-F9116DA2A093}"/>
              </a:ext>
            </a:extLst>
          </p:cNvPr>
          <p:cNvSpPr>
            <a:spLocks noGrp="1"/>
          </p:cNvSpPr>
          <p:nvPr>
            <p:ph idx="1"/>
          </p:nvPr>
        </p:nvSpPr>
        <p:spPr>
          <a:xfrm>
            <a:off x="812800" y="1587588"/>
            <a:ext cx="10566400" cy="5105400"/>
          </a:xfrm>
        </p:spPr>
        <p:txBody>
          <a:bodyPr/>
          <a:lstStyle/>
          <a:p>
            <a:pPr marL="0" indent="0" algn="ctr">
              <a:buNone/>
            </a:pPr>
            <a:r>
              <a:rPr lang="en-US" dirty="0"/>
              <a:t>FIFO/FCFS very sensitive to arrival order</a:t>
            </a:r>
          </a:p>
          <a:p>
            <a:pPr marL="0" indent="0" algn="ctr">
              <a:buNone/>
            </a:pPr>
            <a:endParaRPr lang="en-US" dirty="0"/>
          </a:p>
          <a:p>
            <a:pPr marL="0" indent="0" algn="ctr">
              <a:buNone/>
            </a:pPr>
            <a:r>
              <a:rPr lang="en-US" altLang="ko-KR" i="1" dirty="0">
                <a:solidFill>
                  <a:schemeClr val="accent1"/>
                </a:solidFill>
                <a:ea typeface="굴림" panose="020B0600000101010101" pitchFamily="34" charset="-127"/>
              </a:rPr>
              <a:t>Convoy effect </a:t>
            </a:r>
          </a:p>
          <a:p>
            <a:pPr marL="0" indent="0" algn="ctr">
              <a:buNone/>
            </a:pPr>
            <a:r>
              <a:rPr lang="en-US" altLang="ko-KR" i="1" dirty="0">
                <a:ea typeface="굴림" panose="020B0600000101010101" pitchFamily="34" charset="-127"/>
              </a:rPr>
              <a:t>S</a:t>
            </a:r>
            <a:r>
              <a:rPr lang="en-US" altLang="ko-KR" dirty="0">
                <a:ea typeface="굴림" panose="020B0600000101010101" pitchFamily="34" charset="-127"/>
              </a:rPr>
              <a:t>hort process stuck behind long process</a:t>
            </a:r>
          </a:p>
          <a:p>
            <a:pPr marL="0" indent="0" algn="ctr">
              <a:buNone/>
            </a:pPr>
            <a:r>
              <a:rPr lang="en-US" dirty="0">
                <a:ea typeface="굴림" panose="020B0600000101010101" pitchFamily="34" charset="-127"/>
              </a:rPr>
              <a:t>Lots of small tasks build up behind long tasks</a:t>
            </a:r>
          </a:p>
          <a:p>
            <a:pPr marL="0" indent="0" algn="ctr">
              <a:buNone/>
            </a:pPr>
            <a:r>
              <a:rPr lang="en-US" dirty="0">
                <a:ea typeface="굴림" panose="020B0600000101010101" pitchFamily="34" charset="-127"/>
              </a:rPr>
              <a:t>FIFO is</a:t>
            </a:r>
            <a:r>
              <a:rPr lang="en-US" dirty="0">
                <a:solidFill>
                  <a:schemeClr val="accent1"/>
                </a:solidFill>
                <a:ea typeface="굴림" panose="020B0600000101010101" pitchFamily="34" charset="-127"/>
              </a:rPr>
              <a:t> non-preemptible</a:t>
            </a:r>
            <a:endParaRPr lang="en-US" dirty="0">
              <a:solidFill>
                <a:schemeClr val="accent1"/>
              </a:solidFill>
            </a:endParaRPr>
          </a:p>
          <a:p>
            <a:pPr marL="0" indent="0" algn="ctr">
              <a:buNone/>
            </a:pPr>
            <a:endParaRPr lang="en-US" dirty="0"/>
          </a:p>
          <a:p>
            <a:pPr marL="0" indent="0" algn="ctr">
              <a:buNone/>
            </a:pPr>
            <a:endParaRPr lang="en-US" dirty="0"/>
          </a:p>
        </p:txBody>
      </p:sp>
      <p:sp>
        <p:nvSpPr>
          <p:cNvPr id="6" name="Rectangle: Rounded Corners 5">
            <a:extLst>
              <a:ext uri="{FF2B5EF4-FFF2-40B4-BE49-F238E27FC236}">
                <a16:creationId xmlns:a16="http://schemas.microsoft.com/office/drawing/2014/main" id="{DBCBE881-05E8-BF47-52C0-A9A11E96FA4A}"/>
              </a:ext>
            </a:extLst>
          </p:cNvPr>
          <p:cNvSpPr/>
          <p:nvPr/>
        </p:nvSpPr>
        <p:spPr bwMode="auto">
          <a:xfrm>
            <a:off x="1143000" y="4572000"/>
            <a:ext cx="1651000" cy="14478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 name="Title 1">
            <a:extLst>
              <a:ext uri="{FF2B5EF4-FFF2-40B4-BE49-F238E27FC236}">
                <a16:creationId xmlns:a16="http://schemas.microsoft.com/office/drawing/2014/main" id="{3CC31835-EC6B-E354-3A0F-AEE17BA38A20}"/>
              </a:ext>
            </a:extLst>
          </p:cNvPr>
          <p:cNvSpPr>
            <a:spLocks noGrp="1"/>
          </p:cNvSpPr>
          <p:nvPr>
            <p:ph type="title"/>
          </p:nvPr>
        </p:nvSpPr>
        <p:spPr/>
        <p:txBody>
          <a:bodyPr/>
          <a:lstStyle/>
          <a:p>
            <a:r>
              <a:rPr lang="en-US" dirty="0"/>
              <a:t>The Convoy Effect</a:t>
            </a:r>
          </a:p>
        </p:txBody>
      </p:sp>
      <p:sp>
        <p:nvSpPr>
          <p:cNvPr id="5" name="Rectangle 4">
            <a:extLst>
              <a:ext uri="{FF2B5EF4-FFF2-40B4-BE49-F238E27FC236}">
                <a16:creationId xmlns:a16="http://schemas.microsoft.com/office/drawing/2014/main" id="{9A1CBB3B-7C96-FDD3-A299-037D3304CD0B}"/>
              </a:ext>
            </a:extLst>
          </p:cNvPr>
          <p:cNvSpPr/>
          <p:nvPr/>
        </p:nvSpPr>
        <p:spPr bwMode="auto">
          <a:xfrm>
            <a:off x="2514600" y="4991100"/>
            <a:ext cx="3962400" cy="609600"/>
          </a:xfrm>
          <a:prstGeom prst="rect">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P3</a:t>
            </a:r>
          </a:p>
        </p:txBody>
      </p:sp>
      <p:sp>
        <p:nvSpPr>
          <p:cNvPr id="4" name="Rectangle 3">
            <a:extLst>
              <a:ext uri="{FF2B5EF4-FFF2-40B4-BE49-F238E27FC236}">
                <a16:creationId xmlns:a16="http://schemas.microsoft.com/office/drawing/2014/main" id="{6386CA6F-6BCB-573B-6A00-84B74080A59F}"/>
              </a:ext>
            </a:extLst>
          </p:cNvPr>
          <p:cNvSpPr/>
          <p:nvPr/>
        </p:nvSpPr>
        <p:spPr bwMode="auto">
          <a:xfrm>
            <a:off x="7467600" y="4991100"/>
            <a:ext cx="914400" cy="6096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P4</a:t>
            </a:r>
          </a:p>
        </p:txBody>
      </p:sp>
      <p:sp>
        <p:nvSpPr>
          <p:cNvPr id="7" name="Rectangle 6">
            <a:extLst>
              <a:ext uri="{FF2B5EF4-FFF2-40B4-BE49-F238E27FC236}">
                <a16:creationId xmlns:a16="http://schemas.microsoft.com/office/drawing/2014/main" id="{D5ECBA67-6C53-338B-B2B9-543E44E3E5A4}"/>
              </a:ext>
            </a:extLst>
          </p:cNvPr>
          <p:cNvSpPr/>
          <p:nvPr/>
        </p:nvSpPr>
        <p:spPr bwMode="auto">
          <a:xfrm>
            <a:off x="8471338" y="4991100"/>
            <a:ext cx="914400" cy="609600"/>
          </a:xfrm>
          <a:prstGeom prst="rect">
            <a:avLst/>
          </a:prstGeom>
          <a:solidFill>
            <a:schemeClr val="accent2">
              <a:lumMod val="60000"/>
              <a:lumOff val="4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P5</a:t>
            </a:r>
          </a:p>
        </p:txBody>
      </p:sp>
      <p:sp>
        <p:nvSpPr>
          <p:cNvPr id="8" name="Rectangle 7">
            <a:extLst>
              <a:ext uri="{FF2B5EF4-FFF2-40B4-BE49-F238E27FC236}">
                <a16:creationId xmlns:a16="http://schemas.microsoft.com/office/drawing/2014/main" id="{A305A339-BC0C-6DBB-C8C7-F1FB788F637D}"/>
              </a:ext>
            </a:extLst>
          </p:cNvPr>
          <p:cNvSpPr/>
          <p:nvPr/>
        </p:nvSpPr>
        <p:spPr bwMode="auto">
          <a:xfrm>
            <a:off x="9475076" y="4991100"/>
            <a:ext cx="914400" cy="6096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P6</a:t>
            </a:r>
          </a:p>
        </p:txBody>
      </p:sp>
      <p:sp>
        <p:nvSpPr>
          <p:cNvPr id="9" name="Rectangle: Rounded Corners 8">
            <a:extLst>
              <a:ext uri="{FF2B5EF4-FFF2-40B4-BE49-F238E27FC236}">
                <a16:creationId xmlns:a16="http://schemas.microsoft.com/office/drawing/2014/main" id="{2CA419A6-8D47-4570-E82D-49315C768B00}"/>
              </a:ext>
            </a:extLst>
          </p:cNvPr>
          <p:cNvSpPr/>
          <p:nvPr/>
        </p:nvSpPr>
        <p:spPr bwMode="auto">
          <a:xfrm>
            <a:off x="217126" y="4407251"/>
            <a:ext cx="5153748" cy="22479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mn-lt"/>
              </a:rPr>
              <a:t>Can FIFO lead to starvation?</a:t>
            </a:r>
          </a:p>
        </p:txBody>
      </p:sp>
    </p:spTree>
    <p:extLst>
      <p:ext uri="{BB962C8B-B14F-4D97-AF65-F5344CB8AC3E}">
        <p14:creationId xmlns:p14="http://schemas.microsoft.com/office/powerpoint/2010/main" val="2188958115"/>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4BEC-C0D6-6D8A-3215-516C7E7D3D1F}"/>
              </a:ext>
            </a:extLst>
          </p:cNvPr>
          <p:cNvSpPr>
            <a:spLocks noGrp="1"/>
          </p:cNvSpPr>
          <p:nvPr>
            <p:ph type="title"/>
          </p:nvPr>
        </p:nvSpPr>
        <p:spPr/>
        <p:txBody>
          <a:bodyPr/>
          <a:lstStyle/>
          <a:p>
            <a:r>
              <a:rPr lang="en-US"/>
              <a:t>FCFS/FIFO Summary</a:t>
            </a:r>
          </a:p>
        </p:txBody>
      </p:sp>
      <p:sp>
        <p:nvSpPr>
          <p:cNvPr id="4" name="Rectangle: Rounded Corners 3">
            <a:extLst>
              <a:ext uri="{FF2B5EF4-FFF2-40B4-BE49-F238E27FC236}">
                <a16:creationId xmlns:a16="http://schemas.microsoft.com/office/drawing/2014/main" id="{2B91BD9A-3A81-4EDA-A922-50E7E77F7343}"/>
              </a:ext>
            </a:extLst>
          </p:cNvPr>
          <p:cNvSpPr/>
          <p:nvPr/>
        </p:nvSpPr>
        <p:spPr bwMode="auto">
          <a:xfrm>
            <a:off x="762000" y="1295400"/>
            <a:ext cx="4953000" cy="2377147"/>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indent="0" algn="ctr">
              <a:buNone/>
            </a:pPr>
            <a:r>
              <a:rPr lang="en-US" sz="2400" b="0" u="sng"/>
              <a:t>The good</a:t>
            </a:r>
          </a:p>
          <a:p>
            <a:pPr marL="0" indent="0" algn="ctr">
              <a:buNone/>
            </a:pPr>
            <a:endParaRPr lang="en-US" sz="2400" b="0"/>
          </a:p>
          <a:p>
            <a:pPr marL="0" indent="0" algn="ctr">
              <a:buNone/>
            </a:pPr>
            <a:r>
              <a:rPr lang="en-US" sz="2400" b="0"/>
              <a:t>Simple</a:t>
            </a:r>
          </a:p>
          <a:p>
            <a:pPr marL="0" indent="0" algn="ctr">
              <a:buNone/>
            </a:pPr>
            <a:r>
              <a:rPr lang="en-US" sz="2400" b="0"/>
              <a:t>Low Overhead</a:t>
            </a:r>
          </a:p>
          <a:p>
            <a:pPr marL="0" indent="0" algn="ctr">
              <a:buNone/>
            </a:pPr>
            <a:r>
              <a:rPr lang="en-US" sz="2400" b="0"/>
              <a:t>No Starvation</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mic Sans MS" pitchFamily="66" charset="0"/>
            </a:endParaRPr>
          </a:p>
        </p:txBody>
      </p:sp>
      <p:sp>
        <p:nvSpPr>
          <p:cNvPr id="5" name="Rectangle: Rounded Corners 4">
            <a:extLst>
              <a:ext uri="{FF2B5EF4-FFF2-40B4-BE49-F238E27FC236}">
                <a16:creationId xmlns:a16="http://schemas.microsoft.com/office/drawing/2014/main" id="{A612028F-DD3C-B19B-9B70-0779BA2C06B2}"/>
              </a:ext>
            </a:extLst>
          </p:cNvPr>
          <p:cNvSpPr/>
          <p:nvPr/>
        </p:nvSpPr>
        <p:spPr bwMode="auto">
          <a:xfrm>
            <a:off x="6705600" y="1295400"/>
            <a:ext cx="4952999" cy="2377146"/>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u="sng"/>
              <a:t>The bad</a:t>
            </a:r>
          </a:p>
          <a:p>
            <a:pPr algn="ctr"/>
            <a:endParaRPr lang="en-US" sz="2400" u="sng"/>
          </a:p>
          <a:p>
            <a:pPr lvl="1" algn="ctr"/>
            <a:r>
              <a:rPr lang="en-US" sz="2400"/>
              <a:t> Sensitive to arrival order (poor predictability)</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Comic Sans MS" pitchFamily="66" charset="0"/>
            </a:endParaRPr>
          </a:p>
        </p:txBody>
      </p:sp>
      <p:sp>
        <p:nvSpPr>
          <p:cNvPr id="8" name="Rectangle: Rounded Corners 7">
            <a:extLst>
              <a:ext uri="{FF2B5EF4-FFF2-40B4-BE49-F238E27FC236}">
                <a16:creationId xmlns:a16="http://schemas.microsoft.com/office/drawing/2014/main" id="{82D55318-580F-9DC4-9CA8-D6C0DB6DCD9A}"/>
              </a:ext>
            </a:extLst>
          </p:cNvPr>
          <p:cNvSpPr/>
          <p:nvPr/>
        </p:nvSpPr>
        <p:spPr bwMode="auto">
          <a:xfrm>
            <a:off x="3619500" y="4276891"/>
            <a:ext cx="4953000" cy="2037555"/>
          </a:xfrm>
          <a:prstGeom prst="roundRect">
            <a:avLst/>
          </a:prstGeom>
          <a:ln w="57150">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2400" u="sng"/>
              <a:t>The ugly</a:t>
            </a:r>
          </a:p>
          <a:p>
            <a:pPr algn="ctr"/>
            <a:endParaRPr lang="en-US" sz="2400"/>
          </a:p>
          <a:p>
            <a:pPr lvl="1" algn="ctr"/>
            <a:r>
              <a:rPr lang="en-US" sz="2400"/>
              <a:t> Convoy Effect. </a:t>
            </a:r>
          </a:p>
          <a:p>
            <a:pPr lvl="1" algn="ctr"/>
            <a:r>
              <a:rPr lang="en-US" sz="2400"/>
              <a:t> Bad for Interactive Tasks</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0047365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54BEC-C0D6-6D8A-3215-516C7E7D3D1F}"/>
              </a:ext>
            </a:extLst>
          </p:cNvPr>
          <p:cNvSpPr>
            <a:spLocks noGrp="1"/>
          </p:cNvSpPr>
          <p:nvPr>
            <p:ph type="title"/>
          </p:nvPr>
        </p:nvSpPr>
        <p:spPr/>
        <p:txBody>
          <a:bodyPr/>
          <a:lstStyle/>
          <a:p>
            <a:r>
              <a:rPr lang="en-US" dirty="0"/>
              <a:t>Shortest Job First</a:t>
            </a:r>
          </a:p>
        </p:txBody>
      </p:sp>
      <p:sp>
        <p:nvSpPr>
          <p:cNvPr id="3" name="Content Placeholder 2">
            <a:extLst>
              <a:ext uri="{FF2B5EF4-FFF2-40B4-BE49-F238E27FC236}">
                <a16:creationId xmlns:a16="http://schemas.microsoft.com/office/drawing/2014/main" id="{2AA7E1A5-50B1-2D3E-38C4-6E7F0230B836}"/>
              </a:ext>
            </a:extLst>
          </p:cNvPr>
          <p:cNvSpPr>
            <a:spLocks noGrp="1"/>
          </p:cNvSpPr>
          <p:nvPr>
            <p:ph idx="1"/>
          </p:nvPr>
        </p:nvSpPr>
        <p:spPr/>
        <p:txBody>
          <a:bodyPr/>
          <a:lstStyle/>
          <a:p>
            <a:pPr marL="0" indent="0" algn="ctr">
              <a:buNone/>
            </a:pPr>
            <a:endParaRPr lang="en-US" dirty="0"/>
          </a:p>
          <a:p>
            <a:pPr marL="0" indent="0" algn="ctr">
              <a:buNone/>
            </a:pPr>
            <a:r>
              <a:rPr lang="en-US" dirty="0"/>
              <a:t>How can we </a:t>
            </a:r>
            <a:r>
              <a:rPr lang="en-US" dirty="0" err="1"/>
              <a:t>minimise</a:t>
            </a:r>
            <a:r>
              <a:rPr lang="en-US" dirty="0"/>
              <a:t> </a:t>
            </a:r>
            <a:r>
              <a:rPr lang="en-US" dirty="0">
                <a:solidFill>
                  <a:schemeClr val="accent1"/>
                </a:solidFill>
              </a:rPr>
              <a:t>average completion time?</a:t>
            </a:r>
          </a:p>
          <a:p>
            <a:pPr marL="0" indent="0" algn="ctr">
              <a:buNone/>
            </a:pPr>
            <a:endParaRPr lang="en-US" dirty="0">
              <a:solidFill>
                <a:schemeClr val="accent1"/>
              </a:solidFill>
            </a:endParaRPr>
          </a:p>
          <a:p>
            <a:pPr marL="0" indent="0" algn="ctr">
              <a:buNone/>
            </a:pPr>
            <a:endParaRPr lang="en-US" dirty="0">
              <a:solidFill>
                <a:schemeClr val="accent1"/>
              </a:solidFill>
            </a:endParaRPr>
          </a:p>
          <a:p>
            <a:pPr marL="0" indent="0" algn="ctr">
              <a:buNone/>
            </a:pPr>
            <a:r>
              <a:rPr lang="en-US" dirty="0"/>
              <a:t>By scheduling jobs in order of </a:t>
            </a:r>
          </a:p>
          <a:p>
            <a:pPr marL="0" indent="0" algn="ctr">
              <a:buNone/>
            </a:pPr>
            <a:r>
              <a:rPr lang="en-US" dirty="0">
                <a:solidFill>
                  <a:schemeClr val="accent1"/>
                </a:solidFill>
              </a:rPr>
              <a:t>estimated completion time</a:t>
            </a:r>
          </a:p>
        </p:txBody>
      </p:sp>
      <p:sp>
        <p:nvSpPr>
          <p:cNvPr id="5" name="TextBox 4">
            <a:extLst>
              <a:ext uri="{FF2B5EF4-FFF2-40B4-BE49-F238E27FC236}">
                <a16:creationId xmlns:a16="http://schemas.microsoft.com/office/drawing/2014/main" id="{1AF198C2-9406-3A71-6BD6-993D54CBB90B}"/>
              </a:ext>
            </a:extLst>
          </p:cNvPr>
          <p:cNvSpPr txBox="1"/>
          <p:nvPr/>
        </p:nvSpPr>
        <p:spPr>
          <a:xfrm>
            <a:off x="1752600" y="5029200"/>
            <a:ext cx="9373021" cy="461665"/>
          </a:xfrm>
          <a:prstGeom prst="rect">
            <a:avLst/>
          </a:prstGeom>
          <a:noFill/>
        </p:spPr>
        <p:txBody>
          <a:bodyPr wrap="square">
            <a:spAutoFit/>
          </a:bodyPr>
          <a:lstStyle/>
          <a:p>
            <a:pPr marL="0" indent="0" algn="ctr">
              <a:buNone/>
            </a:pPr>
            <a:r>
              <a:rPr lang="en-US" sz="2400" b="0" dirty="0">
                <a:latin typeface="+mn-lt"/>
              </a:rPr>
              <a:t>This is the “10 items or less” line at Safeway</a:t>
            </a:r>
          </a:p>
        </p:txBody>
      </p:sp>
    </p:spTree>
    <p:extLst>
      <p:ext uri="{BB962C8B-B14F-4D97-AF65-F5344CB8AC3E}">
        <p14:creationId xmlns:p14="http://schemas.microsoft.com/office/powerpoint/2010/main" val="39873357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8D4C84-AB50-9A04-FFE1-F6518B72AF42}"/>
              </a:ext>
            </a:extLst>
          </p:cNvPr>
          <p:cNvSpPr/>
          <p:nvPr/>
        </p:nvSpPr>
        <p:spPr bwMode="auto">
          <a:xfrm>
            <a:off x="6857999" y="2025870"/>
            <a:ext cx="1752601" cy="762000"/>
          </a:xfrm>
          <a:prstGeom prst="rect">
            <a:avLst/>
          </a:prstGeom>
          <a:solidFill>
            <a:srgbClr val="FF99FF"/>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0483" name="Rectangle 2"/>
          <p:cNvSpPr>
            <a:spLocks noGrp="1" noChangeArrowheads="1"/>
          </p:cNvSpPr>
          <p:nvPr>
            <p:ph type="title"/>
          </p:nvPr>
        </p:nvSpPr>
        <p:spPr>
          <a:xfrm>
            <a:off x="0" y="228600"/>
            <a:ext cx="12191997" cy="457200"/>
          </a:xfrm>
        </p:spPr>
        <p:txBody>
          <a:bodyPr/>
          <a:lstStyle/>
          <a:p>
            <a:r>
              <a:rPr lang="fr-FR" altLang="ko-KR">
                <a:ea typeface="굴림" panose="020B0600000101010101" pitchFamily="34" charset="-127"/>
              </a:rPr>
              <a:t>S</a:t>
            </a:r>
            <a:r>
              <a:rPr lang="en-US" altLang="ko-KR" err="1">
                <a:ea typeface="굴림" panose="020B0600000101010101" pitchFamily="34" charset="-127"/>
              </a:rPr>
              <a:t>hortest</a:t>
            </a:r>
            <a:r>
              <a:rPr lang="en-US" altLang="ko-KR">
                <a:ea typeface="굴림" panose="020B0600000101010101" pitchFamily="34" charset="-127"/>
              </a:rPr>
              <a:t> Job First</a:t>
            </a:r>
          </a:p>
        </p:txBody>
      </p:sp>
      <p:sp>
        <p:nvSpPr>
          <p:cNvPr id="578563" name="Rectangle 3"/>
          <p:cNvSpPr>
            <a:spLocks noGrp="1" noChangeArrowheads="1"/>
          </p:cNvSpPr>
          <p:nvPr>
            <p:ph type="body" idx="1"/>
          </p:nvPr>
        </p:nvSpPr>
        <p:spPr>
          <a:xfrm>
            <a:off x="381000" y="1219200"/>
            <a:ext cx="4610098" cy="2590800"/>
          </a:xfrm>
        </p:spPr>
        <p:txBody>
          <a:bodyPr/>
          <a:lstStyle/>
          <a:p>
            <a:pPr marL="0" indent="0">
              <a:lnSpc>
                <a:spcPct val="80000"/>
              </a:lnSpc>
              <a:spcBef>
                <a:spcPct val="20000"/>
              </a:spcBef>
              <a:buNone/>
              <a:tabLst>
                <a:tab pos="3032125" algn="ctr"/>
                <a:tab pos="4635500" algn="ctr"/>
              </a:tabLst>
            </a:pPr>
            <a:r>
              <a:rPr lang="en-US" altLang="ko-KR" sz="2000" u="sng">
                <a:ea typeface="굴림" panose="020B0600000101010101" pitchFamily="34" charset="-127"/>
              </a:rPr>
              <a:t>Process</a:t>
            </a:r>
            <a:r>
              <a:rPr lang="en-US" altLang="ko-KR" sz="2000">
                <a:ea typeface="굴림" panose="020B0600000101010101" pitchFamily="34" charset="-127"/>
              </a:rPr>
              <a:t>	</a:t>
            </a:r>
            <a:r>
              <a:rPr lang="en-US" altLang="ko-KR" sz="2000" u="sng">
                <a:ea typeface="굴림" panose="020B0600000101010101" pitchFamily="34" charset="-127"/>
              </a:rPr>
              <a:t>Burst Time</a:t>
            </a:r>
            <a:br>
              <a:rPr lang="en-US" altLang="ko-KR" sz="2000" u="sng">
                <a:ea typeface="굴림" panose="020B0600000101010101" pitchFamily="34" charset="-127"/>
              </a:rPr>
            </a:br>
            <a:endParaRPr lang="en-US" altLang="ko-KR" sz="2000" u="sng">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1</a:t>
            </a:r>
            <a:r>
              <a:rPr lang="en-US" altLang="ko-KR" sz="2000">
                <a:ea typeface="굴림" panose="020B0600000101010101" pitchFamily="34" charset="-127"/>
              </a:rPr>
              <a:t>	3</a:t>
            </a:r>
            <a:br>
              <a:rPr lang="en-US" altLang="ko-KR" sz="2000">
                <a:ea typeface="굴림" panose="020B0600000101010101" pitchFamily="34" charset="-127"/>
              </a:rPr>
            </a:b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2</a:t>
            </a:r>
            <a:r>
              <a:rPr lang="en-US" altLang="ko-KR" sz="2000">
                <a:ea typeface="굴림" panose="020B0600000101010101" pitchFamily="34" charset="-127"/>
              </a:rPr>
              <a:t> 	6</a:t>
            </a:r>
            <a:br>
              <a:rPr lang="en-US" altLang="ko-KR" sz="2000">
                <a:ea typeface="굴림" panose="020B0600000101010101" pitchFamily="34" charset="-127"/>
              </a:rPr>
            </a:b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3	 </a:t>
            </a:r>
            <a:r>
              <a:rPr lang="en-US" altLang="ko-KR" sz="2000">
                <a:ea typeface="굴림" panose="020B0600000101010101" pitchFamily="34" charset="-127"/>
              </a:rPr>
              <a:t>24</a:t>
            </a:r>
          </a:p>
          <a:p>
            <a:pPr marL="0" indent="0">
              <a:lnSpc>
                <a:spcPct val="80000"/>
              </a:lnSpc>
              <a:spcBef>
                <a:spcPct val="20000"/>
              </a:spcBef>
              <a:buNone/>
              <a:tabLst>
                <a:tab pos="3032125" algn="ctr"/>
                <a:tab pos="4635500" algn="ctr"/>
              </a:tabLst>
            </a:pP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4	 </a:t>
            </a:r>
            <a:r>
              <a:rPr lang="en-US" altLang="ko-KR" sz="2000">
                <a:ea typeface="굴림" panose="020B0600000101010101" pitchFamily="34" charset="-127"/>
              </a:rPr>
              <a:t>1</a:t>
            </a:r>
          </a:p>
          <a:p>
            <a:pPr marL="0" indent="0">
              <a:lnSpc>
                <a:spcPct val="80000"/>
              </a:lnSpc>
              <a:spcBef>
                <a:spcPct val="20000"/>
              </a:spcBef>
              <a:buNone/>
              <a:tabLst>
                <a:tab pos="3032125" algn="ctr"/>
                <a:tab pos="4635500" algn="ctr"/>
              </a:tabLst>
            </a:pPr>
            <a:endParaRPr lang="en-US" altLang="ko-KR" sz="2000">
              <a:ea typeface="굴림" panose="020B0600000101010101" pitchFamily="34" charset="-127"/>
            </a:endParaRPr>
          </a:p>
          <a:p>
            <a:pPr marL="0" indent="0">
              <a:lnSpc>
                <a:spcPct val="80000"/>
              </a:lnSpc>
              <a:spcBef>
                <a:spcPct val="20000"/>
              </a:spcBef>
              <a:buNone/>
              <a:tabLst>
                <a:tab pos="3032125" algn="ctr"/>
                <a:tab pos="4635500" algn="ctr"/>
              </a:tabLst>
            </a:pPr>
            <a:endParaRPr lang="en-US" altLang="ko-KR" sz="2000" i="1" baseline="-25000">
              <a:ea typeface="굴림" panose="020B0600000101010101" pitchFamily="34" charset="-127"/>
            </a:endParaRPr>
          </a:p>
        </p:txBody>
      </p:sp>
      <p:sp>
        <p:nvSpPr>
          <p:cNvPr id="2" name="Rectangle 1">
            <a:extLst>
              <a:ext uri="{FF2B5EF4-FFF2-40B4-BE49-F238E27FC236}">
                <a16:creationId xmlns:a16="http://schemas.microsoft.com/office/drawing/2014/main" id="{93EF2617-2C9E-C5E9-7C66-76A631017D58}"/>
              </a:ext>
            </a:extLst>
          </p:cNvPr>
          <p:cNvSpPr/>
          <p:nvPr/>
        </p:nvSpPr>
        <p:spPr bwMode="auto">
          <a:xfrm>
            <a:off x="4800600" y="2028759"/>
            <a:ext cx="805363" cy="762000"/>
          </a:xfrm>
          <a:prstGeom prst="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4" name="Rectangle 3">
            <a:extLst>
              <a:ext uri="{FF2B5EF4-FFF2-40B4-BE49-F238E27FC236}">
                <a16:creationId xmlns:a16="http://schemas.microsoft.com/office/drawing/2014/main" id="{8BADE07A-378F-B923-1067-FA0F9CA62557}"/>
              </a:ext>
            </a:extLst>
          </p:cNvPr>
          <p:cNvSpPr/>
          <p:nvPr/>
        </p:nvSpPr>
        <p:spPr bwMode="auto">
          <a:xfrm>
            <a:off x="5605962" y="2028759"/>
            <a:ext cx="1252037" cy="762000"/>
          </a:xfrm>
          <a:prstGeom prst="rect">
            <a:avLst/>
          </a:prstGeom>
          <a:solidFill>
            <a:schemeClr val="accent2">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7" name="Rectangle 3">
            <a:extLst>
              <a:ext uri="{FF2B5EF4-FFF2-40B4-BE49-F238E27FC236}">
                <a16:creationId xmlns:a16="http://schemas.microsoft.com/office/drawing/2014/main" id="{AC275723-84A0-0A21-B0BF-FA0070688331}"/>
              </a:ext>
            </a:extLst>
          </p:cNvPr>
          <p:cNvSpPr txBox="1">
            <a:spLocks noChangeArrowheads="1"/>
          </p:cNvSpPr>
          <p:nvPr/>
        </p:nvSpPr>
        <p:spPr bwMode="auto">
          <a:xfrm>
            <a:off x="4572000" y="3019359"/>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0</a:t>
            </a:r>
            <a:endParaRPr lang="en-US" altLang="ko-KR" sz="2000" i="1" kern="0" baseline="-25000">
              <a:ea typeface="굴림" panose="020B0600000101010101" pitchFamily="34" charset="-127"/>
            </a:endParaRPr>
          </a:p>
        </p:txBody>
      </p:sp>
      <p:sp>
        <p:nvSpPr>
          <p:cNvPr id="8" name="Rectangle 3">
            <a:extLst>
              <a:ext uri="{FF2B5EF4-FFF2-40B4-BE49-F238E27FC236}">
                <a16:creationId xmlns:a16="http://schemas.microsoft.com/office/drawing/2014/main" id="{554503E6-D90E-0456-0ADC-2342B330254A}"/>
              </a:ext>
            </a:extLst>
          </p:cNvPr>
          <p:cNvSpPr txBox="1">
            <a:spLocks noChangeArrowheads="1"/>
          </p:cNvSpPr>
          <p:nvPr/>
        </p:nvSpPr>
        <p:spPr bwMode="auto">
          <a:xfrm>
            <a:off x="5410200" y="3019359"/>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a:t>
            </a:r>
            <a:endParaRPr lang="en-US" altLang="ko-KR" sz="2000" i="1" kern="0" baseline="-25000">
              <a:ea typeface="굴림" panose="020B0600000101010101" pitchFamily="34" charset="-127"/>
            </a:endParaRPr>
          </a:p>
        </p:txBody>
      </p:sp>
      <p:sp>
        <p:nvSpPr>
          <p:cNvPr id="9" name="Rectangle 3">
            <a:extLst>
              <a:ext uri="{FF2B5EF4-FFF2-40B4-BE49-F238E27FC236}">
                <a16:creationId xmlns:a16="http://schemas.microsoft.com/office/drawing/2014/main" id="{D88A9FEE-7F17-CB55-30C0-CC72B42A5A37}"/>
              </a:ext>
            </a:extLst>
          </p:cNvPr>
          <p:cNvSpPr txBox="1">
            <a:spLocks noChangeArrowheads="1"/>
          </p:cNvSpPr>
          <p:nvPr/>
        </p:nvSpPr>
        <p:spPr bwMode="auto">
          <a:xfrm>
            <a:off x="6705600" y="3019359"/>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4</a:t>
            </a:r>
            <a:endParaRPr lang="en-US" altLang="ko-KR" sz="2000" i="1" kern="0" baseline="-25000">
              <a:ea typeface="굴림" panose="020B0600000101010101" pitchFamily="34" charset="-127"/>
            </a:endParaRPr>
          </a:p>
        </p:txBody>
      </p:sp>
      <p:sp>
        <p:nvSpPr>
          <p:cNvPr id="10" name="Rectangle 3">
            <a:extLst>
              <a:ext uri="{FF2B5EF4-FFF2-40B4-BE49-F238E27FC236}">
                <a16:creationId xmlns:a16="http://schemas.microsoft.com/office/drawing/2014/main" id="{B34D59CE-FF80-B48B-F2A6-93EAD3FC108D}"/>
              </a:ext>
            </a:extLst>
          </p:cNvPr>
          <p:cNvSpPr txBox="1">
            <a:spLocks noChangeArrowheads="1"/>
          </p:cNvSpPr>
          <p:nvPr/>
        </p:nvSpPr>
        <p:spPr bwMode="auto">
          <a:xfrm>
            <a:off x="8305800" y="2987039"/>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10</a:t>
            </a:r>
            <a:endParaRPr lang="en-US" altLang="ko-KR" sz="2000" i="1" kern="0" baseline="-25000">
              <a:ea typeface="굴림" panose="020B0600000101010101" pitchFamily="34" charset="-127"/>
            </a:endParaRPr>
          </a:p>
        </p:txBody>
      </p:sp>
      <p:sp>
        <p:nvSpPr>
          <p:cNvPr id="14" name="Rectangle 3">
            <a:extLst>
              <a:ext uri="{FF2B5EF4-FFF2-40B4-BE49-F238E27FC236}">
                <a16:creationId xmlns:a16="http://schemas.microsoft.com/office/drawing/2014/main" id="{89BB027F-A80F-0442-0450-C0E049CA2276}"/>
              </a:ext>
            </a:extLst>
          </p:cNvPr>
          <p:cNvSpPr txBox="1">
            <a:spLocks noChangeArrowheads="1"/>
          </p:cNvSpPr>
          <p:nvPr/>
        </p:nvSpPr>
        <p:spPr bwMode="auto">
          <a:xfrm>
            <a:off x="5995384" y="2333559"/>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1</a:t>
            </a:r>
            <a:endParaRPr lang="en-US" altLang="ko-KR" sz="2000" i="1" kern="0" baseline="-25000">
              <a:ea typeface="굴림" panose="020B0600000101010101" pitchFamily="34" charset="-127"/>
            </a:endParaRPr>
          </a:p>
        </p:txBody>
      </p:sp>
      <p:sp>
        <p:nvSpPr>
          <p:cNvPr id="15" name="Rectangle 3">
            <a:extLst>
              <a:ext uri="{FF2B5EF4-FFF2-40B4-BE49-F238E27FC236}">
                <a16:creationId xmlns:a16="http://schemas.microsoft.com/office/drawing/2014/main" id="{30424EC6-6038-1212-BBBF-D06196FAF404}"/>
              </a:ext>
            </a:extLst>
          </p:cNvPr>
          <p:cNvSpPr txBox="1">
            <a:spLocks noChangeArrowheads="1"/>
          </p:cNvSpPr>
          <p:nvPr/>
        </p:nvSpPr>
        <p:spPr bwMode="auto">
          <a:xfrm>
            <a:off x="4936581" y="2333559"/>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4</a:t>
            </a:r>
            <a:endParaRPr lang="en-US" altLang="ko-KR" sz="2000" i="1" kern="0" baseline="-25000">
              <a:ea typeface="굴림" panose="020B0600000101010101" pitchFamily="34" charset="-127"/>
            </a:endParaRPr>
          </a:p>
        </p:txBody>
      </p:sp>
      <p:sp>
        <p:nvSpPr>
          <p:cNvPr id="16" name="Rectangle 3">
            <a:extLst>
              <a:ext uri="{FF2B5EF4-FFF2-40B4-BE49-F238E27FC236}">
                <a16:creationId xmlns:a16="http://schemas.microsoft.com/office/drawing/2014/main" id="{BD8A00FB-0F3D-57E5-3A29-5B9D81FE3B7B}"/>
              </a:ext>
            </a:extLst>
          </p:cNvPr>
          <p:cNvSpPr txBox="1">
            <a:spLocks noChangeArrowheads="1"/>
          </p:cNvSpPr>
          <p:nvPr/>
        </p:nvSpPr>
        <p:spPr bwMode="auto">
          <a:xfrm>
            <a:off x="2079080" y="4651089"/>
            <a:ext cx="8305800" cy="2685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kern="0">
                <a:ea typeface="굴림" panose="020B0600000101010101" pitchFamily="34" charset="-127"/>
              </a:rPr>
              <a:t>What is the average completion time? </a:t>
            </a:r>
            <a:endParaRPr lang="en-US" altLang="ko-KR" i="1" kern="0" baseline="-25000">
              <a:ea typeface="굴림" panose="020B0600000101010101" pitchFamily="34" charset="-127"/>
            </a:endParaRPr>
          </a:p>
        </p:txBody>
      </p:sp>
      <p:sp>
        <p:nvSpPr>
          <p:cNvPr id="17" name="Rectangle 3">
            <a:extLst>
              <a:ext uri="{FF2B5EF4-FFF2-40B4-BE49-F238E27FC236}">
                <a16:creationId xmlns:a16="http://schemas.microsoft.com/office/drawing/2014/main" id="{9B564F4B-A1AB-0CA8-60E0-E57472DA0F6B}"/>
              </a:ext>
            </a:extLst>
          </p:cNvPr>
          <p:cNvSpPr txBox="1">
            <a:spLocks noChangeArrowheads="1"/>
          </p:cNvSpPr>
          <p:nvPr/>
        </p:nvSpPr>
        <p:spPr bwMode="auto">
          <a:xfrm>
            <a:off x="2286000" y="5492178"/>
            <a:ext cx="8305800" cy="2685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lnSpc>
                <a:spcPct val="80000"/>
              </a:lnSpc>
              <a:spcBef>
                <a:spcPct val="20000"/>
              </a:spcBef>
              <a:buFontTx/>
              <a:buNone/>
              <a:tabLst>
                <a:tab pos="3032125" algn="ctr"/>
                <a:tab pos="4635500" algn="ctr"/>
              </a:tabLst>
            </a:pPr>
            <a:r>
              <a:rPr lang="en-US" altLang="ko-KR" kern="0">
                <a:ea typeface="굴림" panose="020B0600000101010101" pitchFamily="34" charset="-127"/>
              </a:rPr>
              <a:t>Can prove that SJF generates optimal average completion time if all jobs arrive at the same time </a:t>
            </a:r>
            <a:endParaRPr lang="en-US" altLang="ko-KR" i="1" kern="0" baseline="-25000">
              <a:ea typeface="굴림" panose="020B0600000101010101" pitchFamily="34" charset="-127"/>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4178372E-CE79-FB02-0117-5552C1513674}"/>
                  </a:ext>
                </a:extLst>
              </p:cNvPr>
              <p:cNvSpPr txBox="1">
                <a:spLocks noChangeArrowheads="1"/>
              </p:cNvSpPr>
              <p:nvPr/>
            </p:nvSpPr>
            <p:spPr bwMode="auto">
              <a:xfrm>
                <a:off x="9503451" y="4629281"/>
                <a:ext cx="2688546" cy="399919"/>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solidFill>
                      <a:schemeClr val="accent1"/>
                    </a:solidFill>
                    <a:ea typeface="굴림" panose="020B0600000101010101" pitchFamily="34" charset="-127"/>
                  </a:rPr>
                  <a:t>(</a:t>
                </a:r>
                <a14:m>
                  <m:oMath xmlns:m="http://schemas.openxmlformats.org/officeDocument/2006/math">
                    <m:f>
                      <m:fPr>
                        <m:ctrlPr>
                          <a:rPr lang="en-US" altLang="ko-KR" sz="2000" i="1" kern="0" smtClean="0">
                            <a:solidFill>
                              <a:schemeClr val="accent1"/>
                            </a:solidFill>
                            <a:latin typeface="Cambria Math" panose="02040503050406030204" pitchFamily="18" charset="0"/>
                            <a:ea typeface="굴림" panose="020B0600000101010101" pitchFamily="34" charset="-127"/>
                          </a:rPr>
                        </m:ctrlPr>
                      </m:fPr>
                      <m:num>
                        <m:r>
                          <a:rPr lang="en-US" altLang="ko-KR" sz="2000" b="0" i="1" kern="0" smtClean="0">
                            <a:solidFill>
                              <a:schemeClr val="accent1"/>
                            </a:solidFill>
                            <a:latin typeface="Cambria Math" panose="02040503050406030204" pitchFamily="18" charset="0"/>
                            <a:ea typeface="굴림" panose="020B0600000101010101" pitchFamily="34" charset="-127"/>
                          </a:rPr>
                          <m:t>  1+4+10+34</m:t>
                        </m:r>
                      </m:num>
                      <m:den>
                        <m:r>
                          <a:rPr lang="en-US" altLang="ko-KR" sz="2000" b="0" i="1" kern="0" smtClean="0">
                            <a:solidFill>
                              <a:schemeClr val="accent1"/>
                            </a:solidFill>
                            <a:latin typeface="Cambria Math" panose="02040503050406030204" pitchFamily="18" charset="0"/>
                            <a:ea typeface="굴림" panose="020B0600000101010101" pitchFamily="34" charset="-127"/>
                          </a:rPr>
                          <m:t>4</m:t>
                        </m:r>
                      </m:den>
                    </m:f>
                    <m:r>
                      <a:rPr lang="en-US" altLang="ko-KR" sz="2000" b="0" i="1" kern="0" smtClean="0">
                        <a:solidFill>
                          <a:schemeClr val="accent1"/>
                        </a:solidFill>
                        <a:latin typeface="Cambria Math" panose="02040503050406030204" pitchFamily="18" charset="0"/>
                        <a:ea typeface="굴림" panose="020B0600000101010101" pitchFamily="34" charset="-127"/>
                      </a:rPr>
                      <m:t>=12.25</m:t>
                    </m:r>
                  </m:oMath>
                </a14:m>
                <a:r>
                  <a:rPr lang="en-US" altLang="ko-KR" sz="2000" i="1" kern="0" baseline="-25000">
                    <a:solidFill>
                      <a:schemeClr val="accent1"/>
                    </a:solidFill>
                    <a:ea typeface="굴림" panose="020B0600000101010101" pitchFamily="34" charset="-127"/>
                  </a:rPr>
                  <a:t> </a:t>
                </a:r>
                <a:r>
                  <a:rPr lang="en-US" altLang="ko-KR" sz="2000" kern="0">
                    <a:solidFill>
                      <a:schemeClr val="accent1"/>
                    </a:solidFill>
                    <a:ea typeface="굴림" panose="020B0600000101010101" pitchFamily="34" charset="-127"/>
                  </a:rPr>
                  <a:t>)</a:t>
                </a:r>
                <a:endParaRPr lang="en-US" altLang="ko-KR" sz="2000" i="1" kern="0" baseline="-25000">
                  <a:solidFill>
                    <a:schemeClr val="accent1"/>
                  </a:solidFill>
                  <a:ea typeface="굴림" panose="020B0600000101010101" pitchFamily="34" charset="-127"/>
                </a:endParaRPr>
              </a:p>
            </p:txBody>
          </p:sp>
        </mc:Choice>
        <mc:Fallback xmlns="">
          <p:sp>
            <p:nvSpPr>
              <p:cNvPr id="12" name="Rectangle 3">
                <a:extLst>
                  <a:ext uri="{FF2B5EF4-FFF2-40B4-BE49-F238E27FC236}">
                    <a16:creationId xmlns:a16="http://schemas.microsoft.com/office/drawing/2014/main" id="{4178372E-CE79-FB02-0117-5552C1513674}"/>
                  </a:ext>
                </a:extLst>
              </p:cNvPr>
              <p:cNvSpPr txBox="1">
                <a:spLocks noRot="1" noChangeAspect="1" noMove="1" noResize="1" noEditPoints="1" noAdjustHandles="1" noChangeArrowheads="1" noChangeShapeType="1" noTextEdit="1"/>
              </p:cNvSpPr>
              <p:nvPr/>
            </p:nvSpPr>
            <p:spPr bwMode="auto">
              <a:xfrm>
                <a:off x="9503451" y="4629281"/>
                <a:ext cx="2688546" cy="399919"/>
              </a:xfrm>
              <a:prstGeom prst="rect">
                <a:avLst/>
              </a:prstGeom>
              <a:blipFill>
                <a:blip r:embed="rId3"/>
                <a:stretch>
                  <a:fillRect l="-2494" t="-7576" r="-227" b="-25758"/>
                </a:stretch>
              </a:blipFill>
              <a:ln>
                <a:noFill/>
              </a:ln>
              <a:effectLst/>
              <a:extLst>
                <a:ext uri="{FAA26D3D-D897-4be2-8F04-BA451C77F1D7}">
                  <ma14:placeholderFlag xmlns="" xmlns:ma14="http://schemas.microsoft.com/office/mac/drawingml/2011/main"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noFill/>
                  </a:rPr>
                  <a:t> </a:t>
                </a:r>
              </a:p>
            </p:txBody>
          </p:sp>
        </mc:Fallback>
      </mc:AlternateContent>
      <p:sp>
        <p:nvSpPr>
          <p:cNvPr id="3" name="Rectangle 2">
            <a:extLst>
              <a:ext uri="{FF2B5EF4-FFF2-40B4-BE49-F238E27FC236}">
                <a16:creationId xmlns:a16="http://schemas.microsoft.com/office/drawing/2014/main" id="{443A7FAC-C6B6-33AF-0690-64A8D932AE32}"/>
              </a:ext>
            </a:extLst>
          </p:cNvPr>
          <p:cNvSpPr/>
          <p:nvPr/>
        </p:nvSpPr>
        <p:spPr bwMode="auto">
          <a:xfrm>
            <a:off x="8610600" y="2028759"/>
            <a:ext cx="3352800" cy="762000"/>
          </a:xfrm>
          <a:prstGeom prst="rect">
            <a:avLst/>
          </a:prstGeom>
          <a:solidFill>
            <a:schemeClr val="accent1">
              <a:lumMod val="20000"/>
              <a:lumOff val="80000"/>
            </a:schemeClr>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 name="Rectangle 3">
            <a:extLst>
              <a:ext uri="{FF2B5EF4-FFF2-40B4-BE49-F238E27FC236}">
                <a16:creationId xmlns:a16="http://schemas.microsoft.com/office/drawing/2014/main" id="{796F5234-5052-C1CD-24A6-72BD28691BD6}"/>
              </a:ext>
            </a:extLst>
          </p:cNvPr>
          <p:cNvSpPr txBox="1">
            <a:spLocks noChangeArrowheads="1"/>
          </p:cNvSpPr>
          <p:nvPr/>
        </p:nvSpPr>
        <p:spPr bwMode="auto">
          <a:xfrm>
            <a:off x="7405084" y="2304259"/>
            <a:ext cx="533400" cy="111147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2</a:t>
            </a:r>
            <a:endParaRPr lang="en-US" altLang="ko-KR" sz="2000" i="1" kern="0" baseline="-25000">
              <a:ea typeface="굴림" panose="020B0600000101010101" pitchFamily="34" charset="-127"/>
            </a:endParaRPr>
          </a:p>
        </p:txBody>
      </p:sp>
      <p:sp>
        <p:nvSpPr>
          <p:cNvPr id="18" name="Rectangle 3">
            <a:extLst>
              <a:ext uri="{FF2B5EF4-FFF2-40B4-BE49-F238E27FC236}">
                <a16:creationId xmlns:a16="http://schemas.microsoft.com/office/drawing/2014/main" id="{FA074FE6-1264-5A1B-9095-4B8DF1E1E07A}"/>
              </a:ext>
            </a:extLst>
          </p:cNvPr>
          <p:cNvSpPr txBox="1">
            <a:spLocks noChangeArrowheads="1"/>
          </p:cNvSpPr>
          <p:nvPr/>
        </p:nvSpPr>
        <p:spPr bwMode="auto">
          <a:xfrm>
            <a:off x="9639300" y="2322523"/>
            <a:ext cx="533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i="1">
                <a:ea typeface="굴림" panose="020B0600000101010101" pitchFamily="34" charset="-127"/>
              </a:rPr>
              <a:t>P</a:t>
            </a:r>
            <a:r>
              <a:rPr lang="en-US" altLang="ko-KR" sz="2000" i="1" baseline="-25000">
                <a:ea typeface="굴림" panose="020B0600000101010101" pitchFamily="34" charset="-127"/>
              </a:rPr>
              <a:t>3</a:t>
            </a:r>
            <a:endParaRPr lang="en-US" altLang="ko-KR" sz="2000" i="1" kern="0" baseline="-25000">
              <a:ea typeface="굴림" panose="020B0600000101010101" pitchFamily="34" charset="-127"/>
            </a:endParaRPr>
          </a:p>
        </p:txBody>
      </p:sp>
      <p:sp>
        <p:nvSpPr>
          <p:cNvPr id="19" name="Rectangle 3">
            <a:extLst>
              <a:ext uri="{FF2B5EF4-FFF2-40B4-BE49-F238E27FC236}">
                <a16:creationId xmlns:a16="http://schemas.microsoft.com/office/drawing/2014/main" id="{79047B29-8230-4901-9725-ABE444DC5BB8}"/>
              </a:ext>
            </a:extLst>
          </p:cNvPr>
          <p:cNvSpPr txBox="1">
            <a:spLocks noChangeArrowheads="1"/>
          </p:cNvSpPr>
          <p:nvPr/>
        </p:nvSpPr>
        <p:spPr bwMode="auto">
          <a:xfrm>
            <a:off x="11645727" y="2952356"/>
            <a:ext cx="914400" cy="3048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nSpc>
                <a:spcPct val="80000"/>
              </a:lnSpc>
              <a:spcBef>
                <a:spcPct val="20000"/>
              </a:spcBef>
              <a:buFontTx/>
              <a:buNone/>
              <a:tabLst>
                <a:tab pos="3032125" algn="ctr"/>
                <a:tab pos="4635500" algn="ctr"/>
              </a:tabLst>
            </a:pPr>
            <a:r>
              <a:rPr lang="en-US" altLang="ko-KR" sz="2000" kern="0">
                <a:ea typeface="굴림" panose="020B0600000101010101" pitchFamily="34" charset="-127"/>
              </a:rPr>
              <a:t>34</a:t>
            </a:r>
            <a:endParaRPr lang="en-US" altLang="ko-KR" sz="2000" i="1" kern="0" baseline="-25000">
              <a:ea typeface="굴림" panose="020B0600000101010101" pitchFamily="34" charset="-127"/>
            </a:endParaRPr>
          </a:p>
        </p:txBody>
      </p:sp>
    </p:spTree>
    <p:extLst>
      <p:ext uri="{BB962C8B-B14F-4D97-AF65-F5344CB8AC3E}">
        <p14:creationId xmlns:p14="http://schemas.microsoft.com/office/powerpoint/2010/main" val="1284502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785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85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85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7856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856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78563" grpId="0" build="p"/>
      <p:bldP spid="2" grpId="0" animBg="1"/>
      <p:bldP spid="4" grpId="0" animBg="1"/>
      <p:bldP spid="7" grpId="0"/>
      <p:bldP spid="8" grpId="0"/>
      <p:bldP spid="9" grpId="0"/>
      <p:bldP spid="10" grpId="0"/>
      <p:bldP spid="14" grpId="0"/>
      <p:bldP spid="15" grpId="0"/>
      <p:bldP spid="16" grpId="0"/>
      <p:bldP spid="17" grpId="0"/>
      <p:bldP spid="12" grpId="0"/>
      <p:bldP spid="3" grpId="0" animBg="1"/>
      <p:bldP spid="5" grpId="0"/>
      <p:bldP spid="18" grpId="0"/>
      <p:bldP spid="19"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88463</TotalTime>
  <Pages>60</Pages>
  <Words>20294</Words>
  <Application>Microsoft Macintosh PowerPoint</Application>
  <PresentationFormat>Widescreen</PresentationFormat>
  <Paragraphs>1596</Paragraphs>
  <Slides>138</Slides>
  <Notes>62</Notes>
  <HiddenSlides>3</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138</vt:i4>
      </vt:variant>
    </vt:vector>
  </HeadingPairs>
  <TitlesOfParts>
    <vt:vector size="158" baseType="lpstr">
      <vt:lpstr>굴림</vt:lpstr>
      <vt:lpstr>ＭＳ Ｐゴシック</vt:lpstr>
      <vt:lpstr>Arial</vt:lpstr>
      <vt:lpstr>Calibri</vt:lpstr>
      <vt:lpstr>Cambria Math</vt:lpstr>
      <vt:lpstr>CMBX8</vt:lpstr>
      <vt:lpstr>CMMI10</vt:lpstr>
      <vt:lpstr>CMR10</vt:lpstr>
      <vt:lpstr>CMR8</vt:lpstr>
      <vt:lpstr>CMSY10</vt:lpstr>
      <vt:lpstr>CMTI10</vt:lpstr>
      <vt:lpstr>Comic Sans MS</vt:lpstr>
      <vt:lpstr>Consolas</vt:lpstr>
      <vt:lpstr>Courier New</vt:lpstr>
      <vt:lpstr>Gill Sans</vt:lpstr>
      <vt:lpstr>Gill Sans Light</vt:lpstr>
      <vt:lpstr>Helvetica</vt:lpstr>
      <vt:lpstr>NimbusSanL-Regu</vt:lpstr>
      <vt:lpstr>Open Sans</vt:lpstr>
      <vt:lpstr>Office</vt:lpstr>
      <vt:lpstr>CS162 Operating Systems and Systems Programming Lecture 9  Monitors (Continued) Scheduling Core Concepts and Classic Policies </vt:lpstr>
      <vt:lpstr>Where are we going with synchronization?</vt:lpstr>
      <vt:lpstr>Recall: Monitors</vt:lpstr>
      <vt:lpstr>Recall: Wait &amp; Signal Pattern</vt:lpstr>
      <vt:lpstr>Recall: Hoare Semantics</vt:lpstr>
      <vt:lpstr>Recall: Mesa Semantics</vt:lpstr>
      <vt:lpstr>Basic Structure of Mesa Monitor Program </vt:lpstr>
      <vt:lpstr>Readers/Writers Problem</vt:lpstr>
      <vt:lpstr>Basic Readers/Writers Solution</vt:lpstr>
      <vt:lpstr>Basic Readers/Writers Solution</vt:lpstr>
      <vt:lpstr>Code for a Reader</vt:lpstr>
      <vt:lpstr>Code for a Writer</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Simulation of Readers/Writers Solution</vt:lpstr>
      <vt:lpstr>Questions</vt:lpstr>
      <vt:lpstr>Questions</vt:lpstr>
      <vt:lpstr>Code for a Reader</vt:lpstr>
      <vt:lpstr>Code for a Writer</vt:lpstr>
      <vt:lpstr>Mesa Monitor Conclusion</vt:lpstr>
      <vt:lpstr>C Language Support for Synchronization</vt:lpstr>
      <vt:lpstr>Concurrency and Synchronization in C</vt:lpstr>
      <vt:lpstr>C++ Language Support for Synchronization</vt:lpstr>
      <vt:lpstr>C++ Language Support for Synchronization (con’t)</vt:lpstr>
      <vt:lpstr>Much better: C++ Lock Guards</vt:lpstr>
      <vt:lpstr>Python with Keyword</vt:lpstr>
      <vt:lpstr>Java synchronized Keyword</vt:lpstr>
      <vt:lpstr>Java Support for Monitors</vt:lpstr>
      <vt:lpstr>Where are we going with synchronization?</vt:lpstr>
      <vt:lpstr>Topic Breakdown</vt:lpstr>
      <vt:lpstr>Goals for Today</vt:lpstr>
      <vt:lpstr>The Scheduling Loop!</vt:lpstr>
      <vt:lpstr>Recall: Thread Life Cycle </vt:lpstr>
      <vt:lpstr>Recall:  What triggers a scheduling decision?</vt:lpstr>
      <vt:lpstr>What makes a good scheduling policy?</vt:lpstr>
      <vt:lpstr>PowerPoint Presentation</vt:lpstr>
      <vt:lpstr>Important Performance Metrics</vt:lpstr>
      <vt:lpstr>Important Performance Metrics</vt:lpstr>
      <vt:lpstr>Sample Scheduling Policies</vt:lpstr>
      <vt:lpstr>Sample Scheduling Policies</vt:lpstr>
      <vt:lpstr>Sample Scheduling Policies</vt:lpstr>
      <vt:lpstr>Minimise Latency</vt:lpstr>
      <vt:lpstr>Maximising Throughput</vt:lpstr>
      <vt:lpstr>Scheduling Policy Goals/Criteria</vt:lpstr>
      <vt:lpstr>Useful metrics</vt:lpstr>
      <vt:lpstr>Assumptions</vt:lpstr>
      <vt:lpstr>Workload Assumptions</vt:lpstr>
      <vt:lpstr>First-Come, First-Served (FCFS)</vt:lpstr>
      <vt:lpstr>First-Come, First-Served (FCFS)</vt:lpstr>
      <vt:lpstr>First-Come, First-Served (FCFS)</vt:lpstr>
      <vt:lpstr>The Convoy Effect</vt:lpstr>
      <vt:lpstr>The Convoy Effect</vt:lpstr>
      <vt:lpstr>The Convoy Effect</vt:lpstr>
      <vt:lpstr>The Convoy Effect</vt:lpstr>
      <vt:lpstr>The Convoy Effect</vt:lpstr>
      <vt:lpstr>The Convoy Effect</vt:lpstr>
      <vt:lpstr>The Convoy Effect</vt:lpstr>
      <vt:lpstr>The Convoy Effect</vt:lpstr>
      <vt:lpstr>The Convoy Effect</vt:lpstr>
      <vt:lpstr>FCFS/FIFO Summary</vt:lpstr>
      <vt:lpstr>Shortest Job First</vt:lpstr>
      <vt:lpstr>Shortest Job First</vt:lpstr>
      <vt:lpstr>Are we done?</vt:lpstr>
      <vt:lpstr>Are we done?</vt:lpstr>
      <vt:lpstr>Are we done?</vt:lpstr>
      <vt:lpstr>Are we done?</vt:lpstr>
      <vt:lpstr>Are we done?</vt:lpstr>
      <vt:lpstr>SJF Summary</vt:lpstr>
      <vt:lpstr>Shortest Time to Completion First (STCF)</vt:lpstr>
      <vt:lpstr>Shortest Time to Completion First (STCF)</vt:lpstr>
      <vt:lpstr>Shortest Time to Completion First (STCF)</vt:lpstr>
      <vt:lpstr>Shortest Time to Completion First (STCF)</vt:lpstr>
      <vt:lpstr>Shortest Time to Completion First (STCF)</vt:lpstr>
      <vt:lpstr>Shortest Time to Completion First (STCF)</vt:lpstr>
      <vt:lpstr>Shortest Time to Completion First (STCF)</vt:lpstr>
      <vt:lpstr>Shortest Time to Completion First (STCF)</vt:lpstr>
      <vt:lpstr>Shortest Time to Completion First (STCF)</vt:lpstr>
      <vt:lpstr>Are we done?</vt:lpstr>
      <vt:lpstr>Are we done?</vt:lpstr>
      <vt:lpstr>STCF Summary</vt:lpstr>
      <vt:lpstr>Taking a step back</vt:lpstr>
      <vt:lpstr>Round-Robin Scheduling</vt:lpstr>
      <vt:lpstr>RR with Time Quantum = 20</vt:lpstr>
      <vt:lpstr>RR with Time Quantum = 20</vt:lpstr>
      <vt:lpstr>RR with Time Quantum = 20</vt:lpstr>
      <vt:lpstr>RR with Time Quantum = 20</vt:lpstr>
      <vt:lpstr>RR with Time Quantum = 20</vt:lpstr>
      <vt:lpstr>RR with Time Quantum = 20</vt:lpstr>
      <vt:lpstr>RR with Time Quantum = 20</vt:lpstr>
      <vt:lpstr>RR with Time Quantum = 20</vt:lpstr>
      <vt:lpstr>RR with Time Quantum = 20</vt:lpstr>
      <vt:lpstr>The magic number</vt:lpstr>
      <vt:lpstr>Decrease Completion Time</vt:lpstr>
      <vt:lpstr>Switching is not free!</vt:lpstr>
      <vt:lpstr>Are we done?</vt:lpstr>
      <vt:lpstr>Are we done?</vt:lpstr>
      <vt:lpstr>RR Summary</vt:lpstr>
      <vt:lpstr>Taking a step back</vt:lpstr>
      <vt:lpstr>Taking a step back</vt:lpstr>
      <vt:lpstr>FCFS and Round Robin Showdown</vt:lpstr>
      <vt:lpstr>Earlier Example with Different Time Quantum</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Matei Zaharia</cp:lastModifiedBy>
  <cp:revision>619</cp:revision>
  <cp:lastPrinted>2020-08-27T16:13:36Z</cp:lastPrinted>
  <dcterms:created xsi:type="dcterms:W3CDTF">1995-08-12T11:37:26Z</dcterms:created>
  <dcterms:modified xsi:type="dcterms:W3CDTF">2025-02-18T06:04:41Z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