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1"/>
  </p:notesMasterIdLst>
  <p:handoutMasterIdLst>
    <p:handoutMasterId r:id="rId62"/>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2" r:id="rId31"/>
    <p:sldId id="1404" r:id="rId32"/>
    <p:sldId id="1405" r:id="rId33"/>
    <p:sldId id="1403" r:id="rId34"/>
    <p:sldId id="380" r:id="rId35"/>
    <p:sldId id="1365" r:id="rId36"/>
    <p:sldId id="1376" r:id="rId37"/>
    <p:sldId id="1367" r:id="rId38"/>
    <p:sldId id="1370" r:id="rId39"/>
    <p:sldId id="1296" r:id="rId40"/>
    <p:sldId id="1188" r:id="rId41"/>
    <p:sldId id="1373" r:id="rId42"/>
    <p:sldId id="1372" r:id="rId43"/>
    <p:sldId id="1302" r:id="rId44"/>
    <p:sldId id="1299" r:id="rId45"/>
    <p:sldId id="1301" r:id="rId46"/>
    <p:sldId id="371" r:id="rId47"/>
    <p:sldId id="1396" r:id="rId48"/>
    <p:sldId id="396" r:id="rId49"/>
    <p:sldId id="1397" r:id="rId50"/>
    <p:sldId id="1381" r:id="rId51"/>
    <p:sldId id="1388" r:id="rId52"/>
    <p:sldId id="1392" r:id="rId53"/>
    <p:sldId id="1390" r:id="rId54"/>
    <p:sldId id="1391" r:id="rId55"/>
    <p:sldId id="1385" r:id="rId56"/>
    <p:sldId id="1395" r:id="rId57"/>
    <p:sldId id="1386" r:id="rId58"/>
    <p:sldId id="1394" r:id="rId59"/>
    <p:sldId id="1356" r:id="rId6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2657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957448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Tree>
    <p:extLst>
      <p:ext uri="{BB962C8B-B14F-4D97-AF65-F5344CB8AC3E}">
        <p14:creationId xmlns:p14="http://schemas.microsoft.com/office/powerpoint/2010/main" val="857705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70357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Tree>
    <p:extLst>
      <p:ext uri="{BB962C8B-B14F-4D97-AF65-F5344CB8AC3E}">
        <p14:creationId xmlns:p14="http://schemas.microsoft.com/office/powerpoint/2010/main" val="1980838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zh-CN" sz="2000">
                <a:latin typeface="Courier New" panose="02070309020205020404" pitchFamily="49" charset="0"/>
                <a:ea typeface="굴림" charset="0"/>
                <a:cs typeface="Courier New" panose="02070309020205020404" pitchFamily="49" charset="0"/>
              </a:rPr>
              <a:t>empty</a:t>
            </a:r>
            <a:r>
              <a:rPr lang="en-US" altLang="ko-KR" sz="2000">
                <a:latin typeface="Courier New" panose="02070309020205020404" pitchFamily="49" charset="0"/>
                <a:ea typeface="굴림" charset="0"/>
                <a:cs typeface="Courier New" panose="02070309020205020404" pitchFamily="49" charset="0"/>
              </a:rPr>
              <a:t>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a:t>
            </a:r>
            <a:r>
              <a:rPr lang="en-GB"/>
              <a:t>forks atomically within </a:t>
            </a:r>
            <a:r>
              <a:rPr lang="en-GB" dirty="0"/>
              <a:t>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atomically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95992</TotalTime>
  <Pages>60</Pages>
  <Words>14606</Words>
  <Application>Microsoft Office PowerPoint</Application>
  <PresentationFormat>Widescreen</PresentationFormat>
  <Paragraphs>1496</Paragraphs>
  <Slides>58</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58</vt:i4>
      </vt:variant>
    </vt:vector>
  </HeadingPairs>
  <TitlesOfParts>
    <vt:vector size="77" baseType="lpstr">
      <vt:lpstr>Gill Sans</vt:lpstr>
      <vt:lpstr>Gill Sans Light</vt:lpstr>
      <vt:lpstr>Google Sans</vt:lpstr>
      <vt:lpstr>Gulim</vt:lpstr>
      <vt:lpstr>Gulim</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1366</cp:revision>
  <cp:lastPrinted>2022-03-10T08:20:00Z</cp:lastPrinted>
  <dcterms:created xsi:type="dcterms:W3CDTF">1995-08-12T11:37:26Z</dcterms:created>
  <dcterms:modified xsi:type="dcterms:W3CDTF">2025-03-07T20:59:34Z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