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65" r:id="rId3"/>
  </p:sldMasterIdLst>
  <p:notesMasterIdLst>
    <p:notesMasterId r:id="rId78"/>
  </p:notesMasterIdLst>
  <p:handoutMasterIdLst>
    <p:handoutMasterId r:id="rId79"/>
  </p:handoutMasterIdLst>
  <p:sldIdLst>
    <p:sldId id="256" r:id="rId4"/>
    <p:sldId id="334" r:id="rId5"/>
    <p:sldId id="431" r:id="rId6"/>
    <p:sldId id="786" r:id="rId7"/>
    <p:sldId id="362" r:id="rId8"/>
    <p:sldId id="364" r:id="rId9"/>
    <p:sldId id="862" r:id="rId10"/>
    <p:sldId id="361" r:id="rId11"/>
    <p:sldId id="366" r:id="rId12"/>
    <p:sldId id="363" r:id="rId13"/>
    <p:sldId id="419" r:id="rId14"/>
    <p:sldId id="420" r:id="rId15"/>
    <p:sldId id="421" r:id="rId16"/>
    <p:sldId id="372" r:id="rId17"/>
    <p:sldId id="763" r:id="rId18"/>
    <p:sldId id="764" r:id="rId19"/>
    <p:sldId id="765" r:id="rId20"/>
    <p:sldId id="766" r:id="rId21"/>
    <p:sldId id="767" r:id="rId22"/>
    <p:sldId id="769" r:id="rId23"/>
    <p:sldId id="774" r:id="rId24"/>
    <p:sldId id="770" r:id="rId25"/>
    <p:sldId id="775" r:id="rId26"/>
    <p:sldId id="771" r:id="rId27"/>
    <p:sldId id="772" r:id="rId28"/>
    <p:sldId id="396" r:id="rId29"/>
    <p:sldId id="776" r:id="rId30"/>
    <p:sldId id="773" r:id="rId31"/>
    <p:sldId id="374" r:id="rId32"/>
    <p:sldId id="378" r:id="rId33"/>
    <p:sldId id="777" r:id="rId34"/>
    <p:sldId id="778" r:id="rId35"/>
    <p:sldId id="779" r:id="rId36"/>
    <p:sldId id="375" r:id="rId37"/>
    <p:sldId id="382" r:id="rId38"/>
    <p:sldId id="383" r:id="rId39"/>
    <p:sldId id="384" r:id="rId40"/>
    <p:sldId id="385" r:id="rId41"/>
    <p:sldId id="386" r:id="rId42"/>
    <p:sldId id="387" r:id="rId43"/>
    <p:sldId id="861" r:id="rId44"/>
    <p:sldId id="860" r:id="rId45"/>
    <p:sldId id="1698" r:id="rId46"/>
    <p:sldId id="1755" r:id="rId47"/>
    <p:sldId id="397" r:id="rId48"/>
    <p:sldId id="389" r:id="rId49"/>
    <p:sldId id="388" r:id="rId50"/>
    <p:sldId id="390" r:id="rId51"/>
    <p:sldId id="418" r:id="rId52"/>
    <p:sldId id="369" r:id="rId53"/>
    <p:sldId id="394" r:id="rId54"/>
    <p:sldId id="412" r:id="rId55"/>
    <p:sldId id="416" r:id="rId56"/>
    <p:sldId id="404" r:id="rId57"/>
    <p:sldId id="370" r:id="rId58"/>
    <p:sldId id="400" r:id="rId59"/>
    <p:sldId id="402" r:id="rId60"/>
    <p:sldId id="401" r:id="rId61"/>
    <p:sldId id="403" r:id="rId62"/>
    <p:sldId id="406" r:id="rId63"/>
    <p:sldId id="417" r:id="rId64"/>
    <p:sldId id="371" r:id="rId65"/>
    <p:sldId id="407" r:id="rId66"/>
    <p:sldId id="1764" r:id="rId67"/>
    <p:sldId id="1770" r:id="rId68"/>
    <p:sldId id="1771" r:id="rId69"/>
    <p:sldId id="1768" r:id="rId70"/>
    <p:sldId id="1769" r:id="rId71"/>
    <p:sldId id="409" r:id="rId72"/>
    <p:sldId id="1691" r:id="rId73"/>
    <p:sldId id="1692" r:id="rId74"/>
    <p:sldId id="1693" r:id="rId75"/>
    <p:sldId id="293" r:id="rId76"/>
    <p:sldId id="1756" r:id="rId7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974" autoAdjust="0"/>
    <p:restoredTop sz="86536" autoAdjust="0"/>
  </p:normalViewPr>
  <p:slideViewPr>
    <p:cSldViewPr>
      <p:cViewPr varScale="1">
        <p:scale>
          <a:sx n="71" d="100"/>
          <a:sy n="71" d="100"/>
        </p:scale>
        <p:origin x="677"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29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09.87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10.4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74.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Cons:  Solution: Hashed IPT to reduce # memory accesses (omitted)</a:t>
            </a:r>
          </a:p>
          <a:p>
            <a:endParaRPr lang="en-GB" sz="1200" dirty="0"/>
          </a:p>
          <a:p>
            <a:r>
              <a:rPr lang="en-GB" sz="1200" dirty="0"/>
              <a:t>- Address translation can be slower due to the need to search the table or use a hash function.</a:t>
            </a:r>
          </a:p>
          <a:p>
            <a:r>
              <a:rPr lang="en-GB" sz="1200" dirty="0"/>
              <a:t>PPN not stored in the table, since the table index is PPN</a:t>
            </a:r>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 </a:t>
            </a:r>
            <a:r>
              <a:rPr lang="en-GB" sz="1200" dirty="0"/>
              <a:t>Similar to L2/L3 cache design. </a:t>
            </a:r>
            <a:endParaRPr lang="en-US" sz="1200" b="0" dirty="0">
              <a:solidFill>
                <a:prstClr val="black"/>
              </a:solidFill>
              <a:latin typeface="Calibri"/>
              <a:ea typeface="+mn-ea"/>
              <a:cs typeface="+mn-cs"/>
            </a:endParaRP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pPr>
            <a:r>
              <a:rPr lang="en-US" altLang="zh-CN" sz="8000" dirty="0">
                <a:ea typeface="宋体" charset="-122"/>
              </a:rPr>
              <a:t>Not recently used (</a:t>
            </a:r>
            <a:r>
              <a:rPr lang="en-US" altLang="zh-CN" sz="2400" dirty="0">
                <a:ea typeface="宋体" charset="-122"/>
              </a:rPr>
              <a:t>NRU)</a:t>
            </a:r>
            <a:endParaRPr lang="en-US" altLang="zh-CN" sz="2800" dirty="0">
              <a:ea typeface="宋体" charset="-122"/>
            </a:endParaRPr>
          </a:p>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dirty="0">
              <a:ea typeface="宋体" charset="-122"/>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r>
              <a:rPr lang="en-US" sz="1200" dirty="0">
                <a:latin typeface="Arial" charset="0"/>
              </a:rPr>
              <a:t>Optimal (OPT)</a:t>
            </a:r>
          </a:p>
          <a:p>
            <a:pPr marL="609600" indent="-609600">
              <a:spcBef>
                <a:spcPct val="20000"/>
              </a:spcBef>
              <a:buClr>
                <a:schemeClr val="accent2"/>
              </a:buClr>
              <a:buFontTx/>
              <a:buChar char="•"/>
            </a:pPr>
            <a:r>
              <a:rPr lang="en-US" sz="1200" dirty="0">
                <a:latin typeface="Arial" charset="0"/>
              </a:rPr>
              <a:t>Not recently used (NRU)</a:t>
            </a:r>
          </a:p>
          <a:p>
            <a:pPr marL="609600" indent="-609600">
              <a:spcBef>
                <a:spcPct val="20000"/>
              </a:spcBef>
              <a:buClr>
                <a:schemeClr val="accent2"/>
              </a:buClr>
              <a:buFontTx/>
              <a:buChar char="•"/>
            </a:pPr>
            <a:r>
              <a:rPr lang="en-US" sz="1200" dirty="0">
                <a:latin typeface="Arial" charset="0"/>
              </a:rPr>
              <a:t>First-In, First-Out (FIFO)</a:t>
            </a:r>
          </a:p>
          <a:p>
            <a:pPr marL="609600" indent="-609600">
              <a:spcBef>
                <a:spcPct val="20000"/>
              </a:spcBef>
              <a:buClr>
                <a:schemeClr val="accent2"/>
              </a:buClr>
              <a:buFontTx/>
              <a:buChar char="•"/>
            </a:pPr>
            <a:r>
              <a:rPr lang="en-US" sz="1200" dirty="0">
                <a:latin typeface="Arial" charset="0"/>
              </a:rPr>
              <a:t>Second chance (SC)</a:t>
            </a:r>
          </a:p>
          <a:p>
            <a:pPr marL="609600" indent="-609600">
              <a:spcBef>
                <a:spcPct val="20000"/>
              </a:spcBef>
              <a:buClr>
                <a:schemeClr val="accent2"/>
              </a:buClr>
              <a:buFontTx/>
              <a:buChar char="•"/>
            </a:pPr>
            <a:r>
              <a:rPr lang="en-US" sz="1200" dirty="0">
                <a:latin typeface="Arial" charset="0"/>
              </a:rPr>
              <a:t>Least recently used (LRU)</a:t>
            </a:r>
          </a:p>
          <a:p>
            <a:pPr marL="609600" indent="-609600">
              <a:spcBef>
                <a:spcPct val="20000"/>
              </a:spcBef>
              <a:buClr>
                <a:schemeClr val="accent2"/>
              </a:buClr>
              <a:buFontTx/>
              <a:buChar char="•"/>
            </a:pPr>
            <a:r>
              <a:rPr lang="en-US" sz="1200" dirty="0">
                <a:latin typeface="Arial" charset="0"/>
              </a:rPr>
              <a:t>Not frequently used (NFU)</a:t>
            </a:r>
          </a:p>
          <a:p>
            <a:pPr marL="609600" indent="-609600">
              <a:spcBef>
                <a:spcPct val="20000"/>
              </a:spcBef>
              <a:buClr>
                <a:schemeClr val="accent2"/>
              </a:buClr>
              <a:buFontTx/>
              <a:buChar char="•"/>
            </a:pPr>
            <a:r>
              <a:rPr lang="en-US" sz="1200" dirty="0">
                <a:latin typeface="Arial" charset="0"/>
              </a:rPr>
              <a:t>Aging algorithm</a:t>
            </a:r>
          </a:p>
          <a:p>
            <a:pPr marL="609600" indent="-609600">
              <a:spcBef>
                <a:spcPct val="20000"/>
              </a:spcBef>
              <a:buClr>
                <a:schemeClr val="accent2"/>
              </a:buClr>
              <a:buFontTx/>
              <a:buChar char="•"/>
            </a:pPr>
            <a:r>
              <a:rPr lang="en-US" sz="1200" dirty="0">
                <a:latin typeface="Arial" charset="0"/>
              </a:rPr>
              <a:t>Clock algorithm</a:t>
            </a:r>
          </a:p>
          <a:p>
            <a:pPr marL="609600" indent="-609600">
              <a:spcBef>
                <a:spcPct val="20000"/>
              </a:spcBef>
              <a:buClr>
                <a:schemeClr val="accent2"/>
              </a:buClr>
              <a:buFontTx/>
              <a:buChar char="•"/>
            </a:pPr>
            <a:r>
              <a:rPr lang="en-US" sz="1200" dirty="0">
                <a:latin typeface="Arial" charset="0"/>
              </a:rPr>
              <a:t>Working set</a:t>
            </a:r>
          </a:p>
          <a:p>
            <a:pPr marL="609600" indent="-609600">
              <a:spcBef>
                <a:spcPct val="20000"/>
              </a:spcBef>
              <a:buClr>
                <a:schemeClr val="accent2"/>
              </a:buClr>
              <a:buFontTx/>
              <a:buChar char="•"/>
            </a:pPr>
            <a:r>
              <a:rPr lang="en-US" sz="1200" dirty="0" err="1">
                <a:latin typeface="Arial" charset="0"/>
              </a:rPr>
              <a:t>WSClock</a:t>
            </a:r>
            <a:endParaRPr lang="en-US" sz="1200" dirty="0">
              <a:latin typeface="Arial" charset="0"/>
            </a:endParaRPr>
          </a:p>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a:p>
            <a:pPr marL="609600" indent="-609600">
              <a:spcBef>
                <a:spcPct val="20000"/>
              </a:spcBef>
              <a:buClr>
                <a:schemeClr val="accent2"/>
              </a:buClr>
              <a:buFontTx/>
              <a:buChar char="•"/>
            </a:pPr>
            <a:endParaRPr lang="en-US" sz="1200" dirty="0">
              <a:latin typeface="Arial" charset="0"/>
            </a:endParaRPr>
          </a:p>
          <a:p>
            <a:endParaRPr lang="en-SE" dirty="0"/>
          </a:p>
        </p:txBody>
      </p:sp>
    </p:spTree>
    <p:extLst>
      <p:ext uri="{BB962C8B-B14F-4D97-AF65-F5344CB8AC3E}">
        <p14:creationId xmlns:p14="http://schemas.microsoft.com/office/powerpoint/2010/main" val="2669300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FIFO does not have this property</a:t>
            </a:r>
          </a:p>
          <a:p>
            <a:endParaRPr lang="en-SE" dirty="0"/>
          </a:p>
        </p:txBody>
      </p:sp>
    </p:spTree>
    <p:extLst>
      <p:ext uri="{BB962C8B-B14F-4D97-AF65-F5344CB8AC3E}">
        <p14:creationId xmlns:p14="http://schemas.microsoft.com/office/powerpoint/2010/main" val="923840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With FIFO, cache </a:t>
            </a:r>
            <a:r>
              <a:rPr lang="en-GB" dirty="0"/>
              <a:t>contents can be completely different</a:t>
            </a:r>
          </a:p>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r>
              <a:rPr lang="en-US" dirty="0"/>
              <a:t>In contrast, </a:t>
            </a:r>
          </a:p>
          <a:p>
            <a:pPr>
              <a:lnSpc>
                <a:spcPct val="80000"/>
              </a:lnSpc>
              <a:spcBef>
                <a:spcPct val="5000"/>
              </a:spcBef>
            </a:pPr>
            <a:endParaRPr lang="en-US" dirty="0"/>
          </a:p>
          <a:p>
            <a:endParaRPr lang="en-SE" dirty="0"/>
          </a:p>
        </p:txBody>
      </p:sp>
    </p:spTree>
    <p:extLst>
      <p:ext uri="{BB962C8B-B14F-4D97-AF65-F5344CB8AC3E}">
        <p14:creationId xmlns:p14="http://schemas.microsoft.com/office/powerpoint/2010/main" val="13943160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7F6A2-0954-9580-2210-3C04A645D6EF}"/>
            </a:ext>
          </a:extLst>
        </p:cNvPr>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FBD1712-87FC-7F70-8981-710DDE99999C}"/>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0DB2C32D-07F3-4856-CF97-D24E9129EC52}"/>
              </a:ext>
            </a:extLst>
          </p:cNvPr>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892746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cache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345184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4.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4.xml"/><Relationship Id="rId4"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hyperlink" Target="https://www.youtube.com/playlist?list=PL38NNHQLqJqZoDp4CrAueD1aBin7OebEL" TargetMode="External"/><Relationship Id="rId2" Type="http://schemas.openxmlformats.org/officeDocument/2006/relationships/notesSlide" Target="../notesSlides/notesSlide34.xml"/><Relationship Id="rId1" Type="http://schemas.openxmlformats.org/officeDocument/2006/relationships/slideLayout" Target="../slideLayouts/slideLayout14.xml"/><Relationship Id="rId5" Type="http://schemas.openxmlformats.org/officeDocument/2006/relationships/hyperlink" Target="https://www.youtube.com/watch?v=9pXnMfKq7Hw" TargetMode="External"/><Relationship Id="rId4" Type="http://schemas.openxmlformats.org/officeDocument/2006/relationships/hyperlink" Target="https://www.youtube.com/playlist?list=PLiwt1iVUib9s2Uo5BeYmwkDFUh70fJPx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5"/>
          <a:stretch>
            <a:fillRect/>
          </a:stretch>
        </p:blipFill>
        <p:spPr>
          <a:xfrm>
            <a:off x="6573566" y="2149259"/>
            <a:ext cx="5593034" cy="4140174"/>
          </a:xfrm>
          <a:prstGeom prst="rect">
            <a:avLst/>
          </a:prstGeom>
        </p:spPr>
      </p:pic>
      <p:sp>
        <p:nvSpPr>
          <p:cNvPr id="4" name="SMARTInkShape-6">
            <a:extLst>
              <a:ext uri="{FF2B5EF4-FFF2-40B4-BE49-F238E27FC236}">
                <a16:creationId xmlns:a16="http://schemas.microsoft.com/office/drawing/2014/main" id="{B442C282-6215-4113-AB0F-360C2022F48D}"/>
              </a:ext>
            </a:extLst>
          </p:cNvPr>
          <p:cNvSpPr/>
          <p:nvPr>
            <p:custDataLst>
              <p:tags r:id="rId1"/>
            </p:custDataLst>
          </p:nvPr>
        </p:nvSpPr>
        <p:spPr>
          <a:xfrm>
            <a:off x="1694329" y="4818530"/>
            <a:ext cx="1398429" cy="537850"/>
          </a:xfrm>
          <a:custGeom>
            <a:avLst/>
            <a:gdLst/>
            <a:ahLst/>
            <a:cxnLst/>
            <a:rect l="0" t="0" r="0" b="0"/>
            <a:pathLst>
              <a:path w="1398429" h="537850">
                <a:moveTo>
                  <a:pt x="0" y="502023"/>
                </a:moveTo>
                <a:lnTo>
                  <a:pt x="0" y="502023"/>
                </a:lnTo>
                <a:lnTo>
                  <a:pt x="21334" y="502023"/>
                </a:lnTo>
                <a:lnTo>
                  <a:pt x="27079" y="499367"/>
                </a:lnTo>
                <a:lnTo>
                  <a:pt x="32953" y="495862"/>
                </a:lnTo>
                <a:lnTo>
                  <a:pt x="44840" y="493612"/>
                </a:lnTo>
                <a:lnTo>
                  <a:pt x="88061" y="493068"/>
                </a:lnTo>
                <a:lnTo>
                  <a:pt x="119382" y="490403"/>
                </a:lnTo>
                <a:lnTo>
                  <a:pt x="163484" y="481991"/>
                </a:lnTo>
                <a:lnTo>
                  <a:pt x="205588" y="475731"/>
                </a:lnTo>
                <a:lnTo>
                  <a:pt x="216878" y="474401"/>
                </a:lnTo>
                <a:lnTo>
                  <a:pt x="231823" y="469047"/>
                </a:lnTo>
                <a:lnTo>
                  <a:pt x="268398" y="466733"/>
                </a:lnTo>
                <a:lnTo>
                  <a:pt x="309452" y="466277"/>
                </a:lnTo>
                <a:lnTo>
                  <a:pt x="349768" y="466186"/>
                </a:lnTo>
                <a:lnTo>
                  <a:pt x="392536" y="466166"/>
                </a:lnTo>
                <a:lnTo>
                  <a:pt x="436657" y="466164"/>
                </a:lnTo>
                <a:lnTo>
                  <a:pt x="480245" y="466164"/>
                </a:lnTo>
                <a:lnTo>
                  <a:pt x="524133" y="466164"/>
                </a:lnTo>
                <a:lnTo>
                  <a:pt x="563832" y="466164"/>
                </a:lnTo>
                <a:lnTo>
                  <a:pt x="600449" y="473321"/>
                </a:lnTo>
                <a:lnTo>
                  <a:pt x="639114" y="484327"/>
                </a:lnTo>
                <a:lnTo>
                  <a:pt x="680065" y="496093"/>
                </a:lnTo>
                <a:lnTo>
                  <a:pt x="716929" y="501848"/>
                </a:lnTo>
                <a:lnTo>
                  <a:pt x="757209" y="514346"/>
                </a:lnTo>
                <a:lnTo>
                  <a:pt x="797569" y="520621"/>
                </a:lnTo>
                <a:lnTo>
                  <a:pt x="837608" y="526984"/>
                </a:lnTo>
                <a:lnTo>
                  <a:pt x="875104" y="528535"/>
                </a:lnTo>
                <a:lnTo>
                  <a:pt x="913935" y="533563"/>
                </a:lnTo>
                <a:lnTo>
                  <a:pt x="952224" y="536602"/>
                </a:lnTo>
                <a:lnTo>
                  <a:pt x="988803" y="537502"/>
                </a:lnTo>
                <a:lnTo>
                  <a:pt x="1018190" y="537714"/>
                </a:lnTo>
                <a:lnTo>
                  <a:pt x="1061958" y="537849"/>
                </a:lnTo>
                <a:lnTo>
                  <a:pt x="1100374" y="536884"/>
                </a:lnTo>
                <a:lnTo>
                  <a:pt x="1141908" y="528751"/>
                </a:lnTo>
                <a:lnTo>
                  <a:pt x="1186443" y="519860"/>
                </a:lnTo>
                <a:lnTo>
                  <a:pt x="1224990" y="508937"/>
                </a:lnTo>
                <a:lnTo>
                  <a:pt x="1250472" y="502933"/>
                </a:lnTo>
                <a:lnTo>
                  <a:pt x="1261558" y="501297"/>
                </a:lnTo>
                <a:lnTo>
                  <a:pt x="1301372" y="479598"/>
                </a:lnTo>
                <a:lnTo>
                  <a:pt x="1340143" y="451024"/>
                </a:lnTo>
                <a:lnTo>
                  <a:pt x="1373335" y="410373"/>
                </a:lnTo>
                <a:lnTo>
                  <a:pt x="1389894" y="373307"/>
                </a:lnTo>
                <a:lnTo>
                  <a:pt x="1395946" y="346015"/>
                </a:lnTo>
                <a:lnTo>
                  <a:pt x="1397740" y="312696"/>
                </a:lnTo>
                <a:lnTo>
                  <a:pt x="1398428" y="268551"/>
                </a:lnTo>
                <a:lnTo>
                  <a:pt x="1395833" y="230392"/>
                </a:lnTo>
                <a:lnTo>
                  <a:pt x="1389776" y="191842"/>
                </a:lnTo>
                <a:lnTo>
                  <a:pt x="1389540" y="151926"/>
                </a:lnTo>
                <a:lnTo>
                  <a:pt x="1386878" y="144553"/>
                </a:lnTo>
                <a:lnTo>
                  <a:pt x="1383371" y="137955"/>
                </a:lnTo>
                <a:lnTo>
                  <a:pt x="1381397" y="126648"/>
                </a:lnTo>
                <a:lnTo>
                  <a:pt x="1378073" y="99723"/>
                </a:lnTo>
                <a:lnTo>
                  <a:pt x="1370862" y="83667"/>
                </a:lnTo>
                <a:lnTo>
                  <a:pt x="1356262" y="63014"/>
                </a:lnTo>
                <a:lnTo>
                  <a:pt x="1354183" y="55610"/>
                </a:lnTo>
                <a:lnTo>
                  <a:pt x="1347611" y="46990"/>
                </a:lnTo>
                <a:lnTo>
                  <a:pt x="1345089" y="37521"/>
                </a:lnTo>
                <a:lnTo>
                  <a:pt x="1337021" y="28285"/>
                </a:lnTo>
                <a:lnTo>
                  <a:pt x="1336121" y="22547"/>
                </a:lnTo>
                <a:lnTo>
                  <a:pt x="1334998" y="21007"/>
                </a:lnTo>
                <a:lnTo>
                  <a:pt x="1333254" y="19981"/>
                </a:lnTo>
                <a:lnTo>
                  <a:pt x="1331095" y="19297"/>
                </a:lnTo>
                <a:lnTo>
                  <a:pt x="1329655" y="17845"/>
                </a:lnTo>
                <a:lnTo>
                  <a:pt x="1326810" y="9084"/>
                </a:lnTo>
                <a:lnTo>
                  <a:pt x="1317812" y="0"/>
                </a:lnTo>
                <a:lnTo>
                  <a:pt x="1299883" y="0"/>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73" name="Ink 72">
                <a:extLst>
                  <a:ext uri="{FF2B5EF4-FFF2-40B4-BE49-F238E27FC236}">
                    <a16:creationId xmlns:a16="http://schemas.microsoft.com/office/drawing/2014/main" id="{D8DFB428-93A1-4130-8714-8754FACCB2BA}"/>
                  </a:ext>
                </a:extLst>
              </p14:cNvPr>
              <p14:cNvContentPartPr/>
              <p14:nvPr/>
            </p14:nvContentPartPr>
            <p14:xfrm>
              <a:off x="3825448" y="2612564"/>
              <a:ext cx="360" cy="360"/>
            </p14:xfrm>
          </p:contentPart>
        </mc:Choice>
        <mc:Fallback xmlns="">
          <p:pic>
            <p:nvPicPr>
              <p:cNvPr id="73" name="Ink 72">
                <a:extLst>
                  <a:ext uri="{FF2B5EF4-FFF2-40B4-BE49-F238E27FC236}">
                    <a16:creationId xmlns:a16="http://schemas.microsoft.com/office/drawing/2014/main" id="{D8DFB428-93A1-4130-8714-8754FACCB2BA}"/>
                  </a:ext>
                </a:extLst>
              </p:cNvPr>
              <p:cNvPicPr/>
              <p:nvPr/>
            </p:nvPicPr>
            <p:blipFill>
              <a:blip r:embed="rId5"/>
              <a:stretch>
                <a:fillRect/>
              </a:stretch>
            </p:blipFill>
            <p:spPr>
              <a:xfrm>
                <a:off x="3816808" y="2603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C76B92C8-EE30-4844-B351-F250FBE7A49B}"/>
                  </a:ext>
                </a:extLst>
              </p14:cNvPr>
              <p14:cNvContentPartPr/>
              <p14:nvPr/>
            </p14:nvContentPartPr>
            <p14:xfrm>
              <a:off x="3900328" y="2630924"/>
              <a:ext cx="360" cy="360"/>
            </p14:xfrm>
          </p:contentPart>
        </mc:Choice>
        <mc:Fallback xmlns="">
          <p:pic>
            <p:nvPicPr>
              <p:cNvPr id="86" name="Ink 85">
                <a:extLst>
                  <a:ext uri="{FF2B5EF4-FFF2-40B4-BE49-F238E27FC236}">
                    <a16:creationId xmlns:a16="http://schemas.microsoft.com/office/drawing/2014/main" id="{C76B92C8-EE30-4844-B351-F250FBE7A49B}"/>
                  </a:ext>
                </a:extLst>
              </p:cNvPr>
              <p:cNvPicPr/>
              <p:nvPr/>
            </p:nvPicPr>
            <p:blipFill>
              <a:blip r:embed="rId5"/>
              <a:stretch>
                <a:fillRect/>
              </a:stretch>
            </p:blipFill>
            <p:spPr>
              <a:xfrm>
                <a:off x="3891328" y="2621924"/>
                <a:ext cx="18000" cy="18000"/>
              </a:xfrm>
              <a:prstGeom prst="rect">
                <a:avLst/>
              </a:prstGeom>
            </p:spPr>
          </p:pic>
        </mc:Fallback>
      </mc:AlternateContent>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
        <p:nvSpPr>
          <p:cNvPr id="2" name="SMARTInkShape-28">
            <a:extLst>
              <a:ext uri="{FF2B5EF4-FFF2-40B4-BE49-F238E27FC236}">
                <a16:creationId xmlns:a16="http://schemas.microsoft.com/office/drawing/2014/main" id="{80211E18-19E1-4807-BEE1-827752719233}"/>
              </a:ext>
            </a:extLst>
          </p:cNvPr>
          <p:cNvSpPr/>
          <p:nvPr>
            <p:custDataLst>
              <p:tags r:id="rId1"/>
            </p:custDataLst>
          </p:nvPr>
        </p:nvSpPr>
        <p:spPr>
          <a:xfrm>
            <a:off x="4572001" y="3460847"/>
            <a:ext cx="647404" cy="380494"/>
          </a:xfrm>
          <a:custGeom>
            <a:avLst/>
            <a:gdLst/>
            <a:ahLst/>
            <a:cxnLst/>
            <a:rect l="0" t="0" r="0" b="0"/>
            <a:pathLst>
              <a:path w="647404" h="380494">
                <a:moveTo>
                  <a:pt x="71717" y="102623"/>
                </a:moveTo>
                <a:lnTo>
                  <a:pt x="71717" y="102623"/>
                </a:lnTo>
                <a:lnTo>
                  <a:pt x="71717" y="97864"/>
                </a:lnTo>
                <a:lnTo>
                  <a:pt x="69061" y="92872"/>
                </a:lnTo>
                <a:lnTo>
                  <a:pt x="65556" y="87333"/>
                </a:lnTo>
                <a:lnTo>
                  <a:pt x="63121" y="77454"/>
                </a:lnTo>
                <a:lnTo>
                  <a:pt x="55066" y="68162"/>
                </a:lnTo>
                <a:lnTo>
                  <a:pt x="53900" y="59169"/>
                </a:lnTo>
                <a:lnTo>
                  <a:pt x="49062" y="53447"/>
                </a:lnTo>
                <a:lnTo>
                  <a:pt x="44050" y="50885"/>
                </a:lnTo>
                <a:lnTo>
                  <a:pt x="32717" y="49240"/>
                </a:lnTo>
                <a:lnTo>
                  <a:pt x="26825" y="51671"/>
                </a:lnTo>
                <a:lnTo>
                  <a:pt x="23860" y="53714"/>
                </a:lnTo>
                <a:lnTo>
                  <a:pt x="20565" y="63953"/>
                </a:lnTo>
                <a:lnTo>
                  <a:pt x="11118" y="108599"/>
                </a:lnTo>
                <a:lnTo>
                  <a:pt x="1106" y="148914"/>
                </a:lnTo>
                <a:lnTo>
                  <a:pt x="27" y="189331"/>
                </a:lnTo>
                <a:lnTo>
                  <a:pt x="0" y="231032"/>
                </a:lnTo>
                <a:lnTo>
                  <a:pt x="995" y="244152"/>
                </a:lnTo>
                <a:lnTo>
                  <a:pt x="13353" y="288891"/>
                </a:lnTo>
                <a:lnTo>
                  <a:pt x="37723" y="319082"/>
                </a:lnTo>
                <a:lnTo>
                  <a:pt x="82146" y="347745"/>
                </a:lnTo>
                <a:lnTo>
                  <a:pt x="119486" y="362027"/>
                </a:lnTo>
                <a:lnTo>
                  <a:pt x="158210" y="371305"/>
                </a:lnTo>
                <a:lnTo>
                  <a:pt x="198960" y="378412"/>
                </a:lnTo>
                <a:lnTo>
                  <a:pt x="233596" y="379902"/>
                </a:lnTo>
                <a:lnTo>
                  <a:pt x="271748" y="380344"/>
                </a:lnTo>
                <a:lnTo>
                  <a:pt x="314983" y="380493"/>
                </a:lnTo>
                <a:lnTo>
                  <a:pt x="355028" y="379526"/>
                </a:lnTo>
                <a:lnTo>
                  <a:pt x="389500" y="373433"/>
                </a:lnTo>
                <a:lnTo>
                  <a:pt x="417219" y="369462"/>
                </a:lnTo>
                <a:lnTo>
                  <a:pt x="453950" y="354438"/>
                </a:lnTo>
                <a:lnTo>
                  <a:pt x="492416" y="344607"/>
                </a:lnTo>
                <a:lnTo>
                  <a:pt x="533038" y="324729"/>
                </a:lnTo>
                <a:lnTo>
                  <a:pt x="573549" y="298191"/>
                </a:lnTo>
                <a:lnTo>
                  <a:pt x="598347" y="277653"/>
                </a:lnTo>
                <a:lnTo>
                  <a:pt x="602097" y="276087"/>
                </a:lnTo>
                <a:lnTo>
                  <a:pt x="616895" y="259605"/>
                </a:lnTo>
                <a:lnTo>
                  <a:pt x="638746" y="220107"/>
                </a:lnTo>
                <a:lnTo>
                  <a:pt x="646791" y="197337"/>
                </a:lnTo>
                <a:lnTo>
                  <a:pt x="647403" y="157360"/>
                </a:lnTo>
                <a:lnTo>
                  <a:pt x="641275" y="133008"/>
                </a:lnTo>
                <a:lnTo>
                  <a:pt x="616717" y="88973"/>
                </a:lnTo>
                <a:lnTo>
                  <a:pt x="597431" y="70136"/>
                </a:lnTo>
                <a:lnTo>
                  <a:pt x="559829" y="44360"/>
                </a:lnTo>
                <a:lnTo>
                  <a:pt x="540663" y="31905"/>
                </a:lnTo>
                <a:lnTo>
                  <a:pt x="501011" y="18495"/>
                </a:lnTo>
                <a:lnTo>
                  <a:pt x="456815" y="6910"/>
                </a:lnTo>
                <a:lnTo>
                  <a:pt x="412594" y="0"/>
                </a:lnTo>
                <a:lnTo>
                  <a:pt x="377246" y="3377"/>
                </a:lnTo>
                <a:lnTo>
                  <a:pt x="339103" y="9690"/>
                </a:lnTo>
                <a:lnTo>
                  <a:pt x="300192" y="17303"/>
                </a:lnTo>
                <a:lnTo>
                  <a:pt x="262025" y="31082"/>
                </a:lnTo>
                <a:lnTo>
                  <a:pt x="219857" y="46195"/>
                </a:lnTo>
                <a:lnTo>
                  <a:pt x="199370" y="53073"/>
                </a:lnTo>
                <a:lnTo>
                  <a:pt x="179293" y="8469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
        <p:nvSpPr>
          <p:cNvPr id="2" name="SMARTInkShape-29">
            <a:extLst>
              <a:ext uri="{FF2B5EF4-FFF2-40B4-BE49-F238E27FC236}">
                <a16:creationId xmlns:a16="http://schemas.microsoft.com/office/drawing/2014/main" id="{9C645FD2-7752-443C-BB8D-9DFD1816E573}"/>
              </a:ext>
            </a:extLst>
          </p:cNvPr>
          <p:cNvSpPr/>
          <p:nvPr>
            <p:custDataLst>
              <p:tags r:id="rId1"/>
            </p:custDataLst>
          </p:nvPr>
        </p:nvSpPr>
        <p:spPr>
          <a:xfrm>
            <a:off x="5683805" y="3384301"/>
            <a:ext cx="1079401" cy="430168"/>
          </a:xfrm>
          <a:custGeom>
            <a:avLst/>
            <a:gdLst/>
            <a:ahLst/>
            <a:cxnLst/>
            <a:rect l="0" t="0" r="0" b="0"/>
            <a:pathLst>
              <a:path w="1079401" h="430168">
                <a:moveTo>
                  <a:pt x="125324" y="17805"/>
                </a:moveTo>
                <a:lnTo>
                  <a:pt x="125324" y="17805"/>
                </a:lnTo>
                <a:lnTo>
                  <a:pt x="108750" y="17805"/>
                </a:lnTo>
                <a:lnTo>
                  <a:pt x="100506" y="23966"/>
                </a:lnTo>
                <a:lnTo>
                  <a:pt x="81598" y="31159"/>
                </a:lnTo>
                <a:lnTo>
                  <a:pt x="64999" y="43897"/>
                </a:lnTo>
                <a:lnTo>
                  <a:pt x="37370" y="82521"/>
                </a:lnTo>
                <a:lnTo>
                  <a:pt x="14019" y="120997"/>
                </a:lnTo>
                <a:lnTo>
                  <a:pt x="4469" y="144668"/>
                </a:lnTo>
                <a:lnTo>
                  <a:pt x="737" y="182094"/>
                </a:lnTo>
                <a:lnTo>
                  <a:pt x="0" y="222800"/>
                </a:lnTo>
                <a:lnTo>
                  <a:pt x="851" y="258620"/>
                </a:lnTo>
                <a:lnTo>
                  <a:pt x="10888" y="301772"/>
                </a:lnTo>
                <a:lnTo>
                  <a:pt x="30163" y="325395"/>
                </a:lnTo>
                <a:lnTo>
                  <a:pt x="46799" y="339905"/>
                </a:lnTo>
                <a:lnTo>
                  <a:pt x="90076" y="367412"/>
                </a:lnTo>
                <a:lnTo>
                  <a:pt x="131735" y="387227"/>
                </a:lnTo>
                <a:lnTo>
                  <a:pt x="174363" y="400795"/>
                </a:lnTo>
                <a:lnTo>
                  <a:pt x="193428" y="403955"/>
                </a:lnTo>
                <a:lnTo>
                  <a:pt x="205883" y="410318"/>
                </a:lnTo>
                <a:lnTo>
                  <a:pt x="220932" y="412993"/>
                </a:lnTo>
                <a:lnTo>
                  <a:pt x="232898" y="419297"/>
                </a:lnTo>
                <a:lnTo>
                  <a:pt x="277429" y="423705"/>
                </a:lnTo>
                <a:lnTo>
                  <a:pt x="313525" y="428902"/>
                </a:lnTo>
                <a:lnTo>
                  <a:pt x="356588" y="429929"/>
                </a:lnTo>
                <a:lnTo>
                  <a:pt x="391624" y="430106"/>
                </a:lnTo>
                <a:lnTo>
                  <a:pt x="433845" y="430167"/>
                </a:lnTo>
                <a:lnTo>
                  <a:pt x="458121" y="427521"/>
                </a:lnTo>
                <a:lnTo>
                  <a:pt x="473446" y="425015"/>
                </a:lnTo>
                <a:lnTo>
                  <a:pt x="509158" y="429304"/>
                </a:lnTo>
                <a:lnTo>
                  <a:pt x="551504" y="430008"/>
                </a:lnTo>
                <a:lnTo>
                  <a:pt x="583775" y="427491"/>
                </a:lnTo>
                <a:lnTo>
                  <a:pt x="600014" y="425001"/>
                </a:lnTo>
                <a:lnTo>
                  <a:pt x="631983" y="426207"/>
                </a:lnTo>
                <a:lnTo>
                  <a:pt x="651321" y="424431"/>
                </a:lnTo>
                <a:lnTo>
                  <a:pt x="687937" y="428750"/>
                </a:lnTo>
                <a:lnTo>
                  <a:pt x="727975" y="429757"/>
                </a:lnTo>
                <a:lnTo>
                  <a:pt x="768724" y="427399"/>
                </a:lnTo>
                <a:lnTo>
                  <a:pt x="811794" y="421035"/>
                </a:lnTo>
                <a:lnTo>
                  <a:pt x="854973" y="413605"/>
                </a:lnTo>
                <a:lnTo>
                  <a:pt x="893182" y="400197"/>
                </a:lnTo>
                <a:lnTo>
                  <a:pt x="933116" y="390337"/>
                </a:lnTo>
                <a:lnTo>
                  <a:pt x="976503" y="370358"/>
                </a:lnTo>
                <a:lnTo>
                  <a:pt x="1004548" y="359854"/>
                </a:lnTo>
                <a:lnTo>
                  <a:pt x="1045898" y="324993"/>
                </a:lnTo>
                <a:lnTo>
                  <a:pt x="1068428" y="301817"/>
                </a:lnTo>
                <a:lnTo>
                  <a:pt x="1079400" y="274650"/>
                </a:lnTo>
                <a:lnTo>
                  <a:pt x="1078264" y="245201"/>
                </a:lnTo>
                <a:lnTo>
                  <a:pt x="1068956" y="201546"/>
                </a:lnTo>
                <a:lnTo>
                  <a:pt x="1059453" y="178384"/>
                </a:lnTo>
                <a:lnTo>
                  <a:pt x="1033198" y="141830"/>
                </a:lnTo>
                <a:lnTo>
                  <a:pt x="1004569" y="102991"/>
                </a:lnTo>
                <a:lnTo>
                  <a:pt x="969551" y="69432"/>
                </a:lnTo>
                <a:lnTo>
                  <a:pt x="925169" y="43332"/>
                </a:lnTo>
                <a:lnTo>
                  <a:pt x="885282" y="25282"/>
                </a:lnTo>
                <a:lnTo>
                  <a:pt x="840788" y="15261"/>
                </a:lnTo>
                <a:lnTo>
                  <a:pt x="807241" y="10743"/>
                </a:lnTo>
                <a:lnTo>
                  <a:pt x="765648" y="4645"/>
                </a:lnTo>
                <a:lnTo>
                  <a:pt x="725683" y="818"/>
                </a:lnTo>
                <a:lnTo>
                  <a:pt x="685859" y="0"/>
                </a:lnTo>
                <a:lnTo>
                  <a:pt x="643659" y="7606"/>
                </a:lnTo>
                <a:lnTo>
                  <a:pt x="622417" y="9592"/>
                </a:lnTo>
                <a:lnTo>
                  <a:pt x="592162" y="19893"/>
                </a:lnTo>
                <a:lnTo>
                  <a:pt x="546666" y="5366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
        <p:nvSpPr>
          <p:cNvPr id="2" name="SMARTInkShape-30">
            <a:extLst>
              <a:ext uri="{FF2B5EF4-FFF2-40B4-BE49-F238E27FC236}">
                <a16:creationId xmlns:a16="http://schemas.microsoft.com/office/drawing/2014/main" id="{41F19462-5732-47F4-9AEE-2FB2546AD90F}"/>
              </a:ext>
            </a:extLst>
          </p:cNvPr>
          <p:cNvSpPr/>
          <p:nvPr>
            <p:custDataLst>
              <p:tags r:id="rId1"/>
            </p:custDataLst>
          </p:nvPr>
        </p:nvSpPr>
        <p:spPr>
          <a:xfrm>
            <a:off x="5746486" y="5562635"/>
            <a:ext cx="1003792" cy="376103"/>
          </a:xfrm>
          <a:custGeom>
            <a:avLst/>
            <a:gdLst/>
            <a:ahLst/>
            <a:cxnLst/>
            <a:rect l="0" t="0" r="0" b="0"/>
            <a:pathLst>
              <a:path w="1003792" h="376103">
                <a:moveTo>
                  <a:pt x="53679" y="107541"/>
                </a:moveTo>
                <a:lnTo>
                  <a:pt x="53679" y="107541"/>
                </a:lnTo>
                <a:lnTo>
                  <a:pt x="45960" y="107541"/>
                </a:lnTo>
                <a:lnTo>
                  <a:pt x="36152" y="116136"/>
                </a:lnTo>
                <a:lnTo>
                  <a:pt x="27165" y="116496"/>
                </a:lnTo>
                <a:lnTo>
                  <a:pt x="26897" y="121262"/>
                </a:lnTo>
                <a:lnTo>
                  <a:pt x="24179" y="126257"/>
                </a:lnTo>
                <a:lnTo>
                  <a:pt x="20646" y="131797"/>
                </a:lnTo>
                <a:lnTo>
                  <a:pt x="17660" y="140516"/>
                </a:lnTo>
                <a:lnTo>
                  <a:pt x="11907" y="149407"/>
                </a:lnTo>
                <a:lnTo>
                  <a:pt x="9257" y="159563"/>
                </a:lnTo>
                <a:lnTo>
                  <a:pt x="8858" y="178767"/>
                </a:lnTo>
                <a:lnTo>
                  <a:pt x="261" y="187842"/>
                </a:lnTo>
                <a:lnTo>
                  <a:pt x="0" y="197629"/>
                </a:lnTo>
                <a:lnTo>
                  <a:pt x="2595" y="205021"/>
                </a:lnTo>
                <a:lnTo>
                  <a:pt x="6073" y="211626"/>
                </a:lnTo>
                <a:lnTo>
                  <a:pt x="8305" y="223984"/>
                </a:lnTo>
                <a:lnTo>
                  <a:pt x="8746" y="231257"/>
                </a:lnTo>
                <a:lnTo>
                  <a:pt x="14995" y="239851"/>
                </a:lnTo>
                <a:lnTo>
                  <a:pt x="16982" y="248234"/>
                </a:lnTo>
                <a:lnTo>
                  <a:pt x="17447" y="254074"/>
                </a:lnTo>
                <a:lnTo>
                  <a:pt x="18568" y="256030"/>
                </a:lnTo>
                <a:lnTo>
                  <a:pt x="20311" y="257334"/>
                </a:lnTo>
                <a:lnTo>
                  <a:pt x="25506" y="259427"/>
                </a:lnTo>
                <a:lnTo>
                  <a:pt x="33688" y="266000"/>
                </a:lnTo>
                <a:lnTo>
                  <a:pt x="39150" y="267615"/>
                </a:lnTo>
                <a:lnTo>
                  <a:pt x="41005" y="269042"/>
                </a:lnTo>
                <a:lnTo>
                  <a:pt x="43066" y="273283"/>
                </a:lnTo>
                <a:lnTo>
                  <a:pt x="44611" y="274812"/>
                </a:lnTo>
                <a:lnTo>
                  <a:pt x="48985" y="276511"/>
                </a:lnTo>
                <a:lnTo>
                  <a:pt x="77607" y="278844"/>
                </a:lnTo>
                <a:lnTo>
                  <a:pt x="89542" y="284962"/>
                </a:lnTo>
                <a:lnTo>
                  <a:pt x="122408" y="287810"/>
                </a:lnTo>
                <a:lnTo>
                  <a:pt x="147494" y="301128"/>
                </a:lnTo>
                <a:lnTo>
                  <a:pt x="191998" y="310831"/>
                </a:lnTo>
                <a:lnTo>
                  <a:pt x="230367" y="316217"/>
                </a:lnTo>
                <a:lnTo>
                  <a:pt x="238787" y="319815"/>
                </a:lnTo>
                <a:lnTo>
                  <a:pt x="266646" y="322583"/>
                </a:lnTo>
                <a:lnTo>
                  <a:pt x="278295" y="329775"/>
                </a:lnTo>
                <a:lnTo>
                  <a:pt x="299091" y="331627"/>
                </a:lnTo>
                <a:lnTo>
                  <a:pt x="300958" y="332633"/>
                </a:lnTo>
                <a:lnTo>
                  <a:pt x="302202" y="334301"/>
                </a:lnTo>
                <a:lnTo>
                  <a:pt x="303032" y="336408"/>
                </a:lnTo>
                <a:lnTo>
                  <a:pt x="304581" y="337814"/>
                </a:lnTo>
                <a:lnTo>
                  <a:pt x="308958" y="339375"/>
                </a:lnTo>
                <a:lnTo>
                  <a:pt x="332540" y="343116"/>
                </a:lnTo>
                <a:lnTo>
                  <a:pt x="344958" y="346712"/>
                </a:lnTo>
                <a:lnTo>
                  <a:pt x="385954" y="349210"/>
                </a:lnTo>
                <a:lnTo>
                  <a:pt x="430273" y="352195"/>
                </a:lnTo>
                <a:lnTo>
                  <a:pt x="466070" y="357297"/>
                </a:lnTo>
                <a:lnTo>
                  <a:pt x="509074" y="364467"/>
                </a:lnTo>
                <a:lnTo>
                  <a:pt x="550624" y="366915"/>
                </a:lnTo>
                <a:lnTo>
                  <a:pt x="591076" y="373600"/>
                </a:lnTo>
                <a:lnTo>
                  <a:pt x="633492" y="376102"/>
                </a:lnTo>
                <a:lnTo>
                  <a:pt x="671940" y="371612"/>
                </a:lnTo>
                <a:lnTo>
                  <a:pt x="710115" y="368730"/>
                </a:lnTo>
                <a:lnTo>
                  <a:pt x="750556" y="361597"/>
                </a:lnTo>
                <a:lnTo>
                  <a:pt x="789849" y="354196"/>
                </a:lnTo>
                <a:lnTo>
                  <a:pt x="826653" y="337787"/>
                </a:lnTo>
                <a:lnTo>
                  <a:pt x="864417" y="311611"/>
                </a:lnTo>
                <a:lnTo>
                  <a:pt x="906247" y="281289"/>
                </a:lnTo>
                <a:lnTo>
                  <a:pt x="948508" y="243532"/>
                </a:lnTo>
                <a:lnTo>
                  <a:pt x="981944" y="209219"/>
                </a:lnTo>
                <a:lnTo>
                  <a:pt x="987861" y="197204"/>
                </a:lnTo>
                <a:lnTo>
                  <a:pt x="998326" y="180480"/>
                </a:lnTo>
                <a:lnTo>
                  <a:pt x="1002275" y="163794"/>
                </a:lnTo>
                <a:lnTo>
                  <a:pt x="1003791" y="128413"/>
                </a:lnTo>
                <a:lnTo>
                  <a:pt x="996752" y="104544"/>
                </a:lnTo>
                <a:lnTo>
                  <a:pt x="976973" y="65373"/>
                </a:lnTo>
                <a:lnTo>
                  <a:pt x="963840" y="49674"/>
                </a:lnTo>
                <a:lnTo>
                  <a:pt x="958558" y="46961"/>
                </a:lnTo>
                <a:lnTo>
                  <a:pt x="955755" y="46236"/>
                </a:lnTo>
                <a:lnTo>
                  <a:pt x="953886" y="44758"/>
                </a:lnTo>
                <a:lnTo>
                  <a:pt x="951810" y="40457"/>
                </a:lnTo>
                <a:lnTo>
                  <a:pt x="950260" y="38913"/>
                </a:lnTo>
                <a:lnTo>
                  <a:pt x="945882" y="37197"/>
                </a:lnTo>
                <a:lnTo>
                  <a:pt x="929396" y="33349"/>
                </a:lnTo>
                <a:lnTo>
                  <a:pt x="916109" y="26126"/>
                </a:lnTo>
                <a:lnTo>
                  <a:pt x="909122" y="21553"/>
                </a:lnTo>
                <a:lnTo>
                  <a:pt x="876142" y="12054"/>
                </a:lnTo>
                <a:lnTo>
                  <a:pt x="833307" y="4583"/>
                </a:lnTo>
                <a:lnTo>
                  <a:pt x="796694" y="877"/>
                </a:lnTo>
                <a:lnTo>
                  <a:pt x="754783" y="145"/>
                </a:lnTo>
                <a:lnTo>
                  <a:pt x="712675" y="0"/>
                </a:lnTo>
                <a:lnTo>
                  <a:pt x="667983" y="6132"/>
                </a:lnTo>
                <a:lnTo>
                  <a:pt x="629935" y="8378"/>
                </a:lnTo>
                <a:lnTo>
                  <a:pt x="589650" y="8766"/>
                </a:lnTo>
                <a:lnTo>
                  <a:pt x="551484" y="8881"/>
                </a:lnTo>
                <a:lnTo>
                  <a:pt x="507058" y="8919"/>
                </a:lnTo>
                <a:lnTo>
                  <a:pt x="491583" y="11581"/>
                </a:lnTo>
                <a:lnTo>
                  <a:pt x="478397" y="15088"/>
                </a:lnTo>
                <a:lnTo>
                  <a:pt x="437467" y="19996"/>
                </a:lnTo>
                <a:lnTo>
                  <a:pt x="402800" y="27482"/>
                </a:lnTo>
                <a:lnTo>
                  <a:pt x="363946" y="36717"/>
                </a:lnTo>
                <a:lnTo>
                  <a:pt x="322390" y="59152"/>
                </a:lnTo>
                <a:lnTo>
                  <a:pt x="279847" y="82774"/>
                </a:lnTo>
                <a:lnTo>
                  <a:pt x="268832" y="89612"/>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
        <p:nvSpPr>
          <p:cNvPr id="15" name="SMARTInkShape-37">
            <a:extLst>
              <a:ext uri="{FF2B5EF4-FFF2-40B4-BE49-F238E27FC236}">
                <a16:creationId xmlns:a16="http://schemas.microsoft.com/office/drawing/2014/main" id="{5C0B373F-2A68-4647-9CA8-310FFB5D6ACD}"/>
              </a:ext>
            </a:extLst>
          </p:cNvPr>
          <p:cNvSpPr/>
          <p:nvPr>
            <p:custDataLst>
              <p:tags r:id="rId1"/>
            </p:custDataLst>
          </p:nvPr>
        </p:nvSpPr>
        <p:spPr>
          <a:xfrm>
            <a:off x="8355106" y="4208953"/>
            <a:ext cx="797756" cy="609502"/>
          </a:xfrm>
          <a:custGeom>
            <a:avLst/>
            <a:gdLst/>
            <a:ahLst/>
            <a:cxnLst/>
            <a:rect l="0" t="0" r="0" b="0"/>
            <a:pathLst>
              <a:path w="797756" h="609502">
                <a:moveTo>
                  <a:pt x="385482" y="26870"/>
                </a:moveTo>
                <a:lnTo>
                  <a:pt x="385482" y="26870"/>
                </a:lnTo>
                <a:lnTo>
                  <a:pt x="380723" y="26870"/>
                </a:lnTo>
                <a:lnTo>
                  <a:pt x="375731" y="24215"/>
                </a:lnTo>
                <a:lnTo>
                  <a:pt x="370192" y="20710"/>
                </a:lnTo>
                <a:lnTo>
                  <a:pt x="328107" y="8797"/>
                </a:lnTo>
                <a:lnTo>
                  <a:pt x="305116" y="882"/>
                </a:lnTo>
                <a:lnTo>
                  <a:pt x="263001" y="0"/>
                </a:lnTo>
                <a:lnTo>
                  <a:pt x="238807" y="2637"/>
                </a:lnTo>
                <a:lnTo>
                  <a:pt x="195943" y="11044"/>
                </a:lnTo>
                <a:lnTo>
                  <a:pt x="190679" y="14856"/>
                </a:lnTo>
                <a:lnTo>
                  <a:pt x="182113" y="17002"/>
                </a:lnTo>
                <a:lnTo>
                  <a:pt x="176230" y="17504"/>
                </a:lnTo>
                <a:lnTo>
                  <a:pt x="170296" y="20383"/>
                </a:lnTo>
                <a:lnTo>
                  <a:pt x="164338" y="23987"/>
                </a:lnTo>
                <a:lnTo>
                  <a:pt x="154169" y="26491"/>
                </a:lnTo>
                <a:lnTo>
                  <a:pt x="137569" y="36572"/>
                </a:lnTo>
                <a:lnTo>
                  <a:pt x="98884" y="51173"/>
                </a:lnTo>
                <a:lnTo>
                  <a:pt x="92816" y="52037"/>
                </a:lnTo>
                <a:lnTo>
                  <a:pt x="87776" y="54605"/>
                </a:lnTo>
                <a:lnTo>
                  <a:pt x="64511" y="73809"/>
                </a:lnTo>
                <a:lnTo>
                  <a:pt x="49745" y="80302"/>
                </a:lnTo>
                <a:lnTo>
                  <a:pt x="48104" y="82413"/>
                </a:lnTo>
                <a:lnTo>
                  <a:pt x="47011" y="84817"/>
                </a:lnTo>
                <a:lnTo>
                  <a:pt x="45285" y="86419"/>
                </a:lnTo>
                <a:lnTo>
                  <a:pt x="40712" y="88199"/>
                </a:lnTo>
                <a:lnTo>
                  <a:pt x="39094" y="89670"/>
                </a:lnTo>
                <a:lnTo>
                  <a:pt x="28953" y="107730"/>
                </a:lnTo>
                <a:lnTo>
                  <a:pt x="17844" y="146756"/>
                </a:lnTo>
                <a:lnTo>
                  <a:pt x="6916" y="188256"/>
                </a:lnTo>
                <a:lnTo>
                  <a:pt x="2050" y="206171"/>
                </a:lnTo>
                <a:lnTo>
                  <a:pt x="54" y="248886"/>
                </a:lnTo>
                <a:lnTo>
                  <a:pt x="0" y="280834"/>
                </a:lnTo>
                <a:lnTo>
                  <a:pt x="2657" y="286830"/>
                </a:lnTo>
                <a:lnTo>
                  <a:pt x="6161" y="292817"/>
                </a:lnTo>
                <a:lnTo>
                  <a:pt x="8135" y="302782"/>
                </a:lnTo>
                <a:lnTo>
                  <a:pt x="8932" y="326571"/>
                </a:lnTo>
                <a:lnTo>
                  <a:pt x="11607" y="332060"/>
                </a:lnTo>
                <a:lnTo>
                  <a:pt x="13714" y="334918"/>
                </a:lnTo>
                <a:lnTo>
                  <a:pt x="16680" y="348460"/>
                </a:lnTo>
                <a:lnTo>
                  <a:pt x="17897" y="391853"/>
                </a:lnTo>
                <a:lnTo>
                  <a:pt x="17919" y="404729"/>
                </a:lnTo>
                <a:lnTo>
                  <a:pt x="20581" y="411621"/>
                </a:lnTo>
                <a:lnTo>
                  <a:pt x="24089" y="418004"/>
                </a:lnTo>
                <a:lnTo>
                  <a:pt x="26340" y="430218"/>
                </a:lnTo>
                <a:lnTo>
                  <a:pt x="26893" y="460567"/>
                </a:lnTo>
                <a:lnTo>
                  <a:pt x="29550" y="466319"/>
                </a:lnTo>
                <a:lnTo>
                  <a:pt x="33056" y="472197"/>
                </a:lnTo>
                <a:lnTo>
                  <a:pt x="36024" y="481105"/>
                </a:lnTo>
                <a:lnTo>
                  <a:pt x="41773" y="490054"/>
                </a:lnTo>
                <a:lnTo>
                  <a:pt x="44916" y="499014"/>
                </a:lnTo>
                <a:lnTo>
                  <a:pt x="49180" y="504989"/>
                </a:lnTo>
                <a:lnTo>
                  <a:pt x="54397" y="508309"/>
                </a:lnTo>
                <a:lnTo>
                  <a:pt x="60035" y="510779"/>
                </a:lnTo>
                <a:lnTo>
                  <a:pt x="80699" y="526403"/>
                </a:lnTo>
                <a:lnTo>
                  <a:pt x="119880" y="537927"/>
                </a:lnTo>
                <a:lnTo>
                  <a:pt x="159636" y="551177"/>
                </a:lnTo>
                <a:lnTo>
                  <a:pt x="200286" y="561679"/>
                </a:lnTo>
                <a:lnTo>
                  <a:pt x="244230" y="564483"/>
                </a:lnTo>
                <a:lnTo>
                  <a:pt x="285236" y="564699"/>
                </a:lnTo>
                <a:lnTo>
                  <a:pt x="313280" y="567394"/>
                </a:lnTo>
                <a:lnTo>
                  <a:pt x="349528" y="572468"/>
                </a:lnTo>
                <a:lnTo>
                  <a:pt x="385462" y="579632"/>
                </a:lnTo>
                <a:lnTo>
                  <a:pt x="423993" y="584736"/>
                </a:lnTo>
                <a:lnTo>
                  <a:pt x="464918" y="595041"/>
                </a:lnTo>
                <a:lnTo>
                  <a:pt x="506941" y="599511"/>
                </a:lnTo>
                <a:lnTo>
                  <a:pt x="547691" y="605226"/>
                </a:lnTo>
                <a:lnTo>
                  <a:pt x="575807" y="609004"/>
                </a:lnTo>
                <a:lnTo>
                  <a:pt x="614298" y="609501"/>
                </a:lnTo>
                <a:lnTo>
                  <a:pt x="636890" y="608558"/>
                </a:lnTo>
                <a:lnTo>
                  <a:pt x="678908" y="599861"/>
                </a:lnTo>
                <a:lnTo>
                  <a:pt x="698196" y="592500"/>
                </a:lnTo>
                <a:lnTo>
                  <a:pt x="720973" y="587000"/>
                </a:lnTo>
                <a:lnTo>
                  <a:pt x="745632" y="576378"/>
                </a:lnTo>
                <a:lnTo>
                  <a:pt x="761127" y="567345"/>
                </a:lnTo>
                <a:lnTo>
                  <a:pt x="764406" y="566481"/>
                </a:lnTo>
                <a:lnTo>
                  <a:pt x="770707" y="560208"/>
                </a:lnTo>
                <a:lnTo>
                  <a:pt x="788872" y="525839"/>
                </a:lnTo>
                <a:lnTo>
                  <a:pt x="793864" y="508611"/>
                </a:lnTo>
                <a:lnTo>
                  <a:pt x="796674" y="475515"/>
                </a:lnTo>
                <a:lnTo>
                  <a:pt x="797507" y="436601"/>
                </a:lnTo>
                <a:lnTo>
                  <a:pt x="797755" y="403268"/>
                </a:lnTo>
                <a:lnTo>
                  <a:pt x="796832" y="364727"/>
                </a:lnTo>
                <a:lnTo>
                  <a:pt x="791688" y="331504"/>
                </a:lnTo>
                <a:lnTo>
                  <a:pt x="788726" y="293992"/>
                </a:lnTo>
                <a:lnTo>
                  <a:pt x="779306" y="256642"/>
                </a:lnTo>
                <a:lnTo>
                  <a:pt x="770070" y="213070"/>
                </a:lnTo>
                <a:lnTo>
                  <a:pt x="749058" y="168286"/>
                </a:lnTo>
                <a:lnTo>
                  <a:pt x="727272" y="144714"/>
                </a:lnTo>
                <a:lnTo>
                  <a:pt x="719007" y="139010"/>
                </a:lnTo>
                <a:lnTo>
                  <a:pt x="711017" y="134483"/>
                </a:lnTo>
                <a:lnTo>
                  <a:pt x="683216" y="111200"/>
                </a:lnTo>
                <a:lnTo>
                  <a:pt x="644528" y="95687"/>
                </a:lnTo>
                <a:lnTo>
                  <a:pt x="603169" y="90421"/>
                </a:lnTo>
                <a:lnTo>
                  <a:pt x="590806" y="90974"/>
                </a:lnTo>
                <a:lnTo>
                  <a:pt x="555811" y="107553"/>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SMARTInkShape-38">
            <a:extLst>
              <a:ext uri="{FF2B5EF4-FFF2-40B4-BE49-F238E27FC236}">
                <a16:creationId xmlns:a16="http://schemas.microsoft.com/office/drawing/2014/main" id="{0D9C138F-CFB8-4FF9-9BE8-45F3E7EC2D3A}"/>
              </a:ext>
            </a:extLst>
          </p:cNvPr>
          <p:cNvSpPr/>
          <p:nvPr>
            <p:custDataLst>
              <p:tags r:id="rId2"/>
            </p:custDataLst>
          </p:nvPr>
        </p:nvSpPr>
        <p:spPr>
          <a:xfrm>
            <a:off x="7587941" y="2164976"/>
            <a:ext cx="1143683" cy="44825"/>
          </a:xfrm>
          <a:custGeom>
            <a:avLst/>
            <a:gdLst/>
            <a:ahLst/>
            <a:cxnLst/>
            <a:rect l="0" t="0" r="0" b="0"/>
            <a:pathLst>
              <a:path w="1143683" h="44825">
                <a:moveTo>
                  <a:pt x="5165" y="0"/>
                </a:moveTo>
                <a:lnTo>
                  <a:pt x="5165" y="0"/>
                </a:lnTo>
                <a:lnTo>
                  <a:pt x="0" y="0"/>
                </a:lnTo>
                <a:lnTo>
                  <a:pt x="2205" y="0"/>
                </a:lnTo>
                <a:lnTo>
                  <a:pt x="3192" y="997"/>
                </a:lnTo>
                <a:lnTo>
                  <a:pt x="4289" y="4760"/>
                </a:lnTo>
                <a:lnTo>
                  <a:pt x="5576" y="6161"/>
                </a:lnTo>
                <a:lnTo>
                  <a:pt x="9664" y="7719"/>
                </a:lnTo>
                <a:lnTo>
                  <a:pt x="30975" y="8856"/>
                </a:lnTo>
                <a:lnTo>
                  <a:pt x="72815" y="1237"/>
                </a:lnTo>
                <a:lnTo>
                  <a:pt x="115648" y="73"/>
                </a:lnTo>
                <a:lnTo>
                  <a:pt x="159267" y="2"/>
                </a:lnTo>
                <a:lnTo>
                  <a:pt x="203608" y="0"/>
                </a:lnTo>
                <a:lnTo>
                  <a:pt x="245387" y="2657"/>
                </a:lnTo>
                <a:lnTo>
                  <a:pt x="285634" y="8134"/>
                </a:lnTo>
                <a:lnTo>
                  <a:pt x="324748" y="6145"/>
                </a:lnTo>
                <a:lnTo>
                  <a:pt x="366770" y="810"/>
                </a:lnTo>
                <a:lnTo>
                  <a:pt x="411409" y="10"/>
                </a:lnTo>
                <a:lnTo>
                  <a:pt x="439630" y="997"/>
                </a:lnTo>
                <a:lnTo>
                  <a:pt x="476412" y="9131"/>
                </a:lnTo>
                <a:lnTo>
                  <a:pt x="520404" y="15897"/>
                </a:lnTo>
                <a:lnTo>
                  <a:pt x="556924" y="19984"/>
                </a:lnTo>
                <a:lnTo>
                  <a:pt x="601099" y="25984"/>
                </a:lnTo>
                <a:lnTo>
                  <a:pt x="637720" y="27621"/>
                </a:lnTo>
                <a:lnTo>
                  <a:pt x="680982" y="33937"/>
                </a:lnTo>
                <a:lnTo>
                  <a:pt x="723579" y="40239"/>
                </a:lnTo>
                <a:lnTo>
                  <a:pt x="760670" y="43465"/>
                </a:lnTo>
                <a:lnTo>
                  <a:pt x="802255" y="44645"/>
                </a:lnTo>
                <a:lnTo>
                  <a:pt x="841165" y="44789"/>
                </a:lnTo>
                <a:lnTo>
                  <a:pt x="880357" y="44817"/>
                </a:lnTo>
                <a:lnTo>
                  <a:pt x="917317" y="44822"/>
                </a:lnTo>
                <a:lnTo>
                  <a:pt x="952101" y="44823"/>
                </a:lnTo>
                <a:lnTo>
                  <a:pt x="995385" y="44824"/>
                </a:lnTo>
                <a:lnTo>
                  <a:pt x="1037334" y="44824"/>
                </a:lnTo>
                <a:lnTo>
                  <a:pt x="1078735" y="44824"/>
                </a:lnTo>
                <a:lnTo>
                  <a:pt x="1143682" y="4482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
        <p:nvSpPr>
          <p:cNvPr id="5" name="SMARTInkShape-39">
            <a:extLst>
              <a:ext uri="{FF2B5EF4-FFF2-40B4-BE49-F238E27FC236}">
                <a16:creationId xmlns:a16="http://schemas.microsoft.com/office/drawing/2014/main" id="{B1031DB5-4419-4A55-B6CE-5867D735218A}"/>
              </a:ext>
            </a:extLst>
          </p:cNvPr>
          <p:cNvSpPr/>
          <p:nvPr>
            <p:custDataLst>
              <p:tags r:id="rId1"/>
            </p:custDataLst>
          </p:nvPr>
        </p:nvSpPr>
        <p:spPr>
          <a:xfrm>
            <a:off x="5952937" y="5338485"/>
            <a:ext cx="679011" cy="265140"/>
          </a:xfrm>
          <a:custGeom>
            <a:avLst/>
            <a:gdLst/>
            <a:ahLst/>
            <a:cxnLst/>
            <a:rect l="0" t="0" r="0" b="0"/>
            <a:pathLst>
              <a:path w="679011" h="265140">
                <a:moveTo>
                  <a:pt x="80310" y="26891"/>
                </a:moveTo>
                <a:lnTo>
                  <a:pt x="80310" y="26891"/>
                </a:lnTo>
                <a:lnTo>
                  <a:pt x="54478" y="26891"/>
                </a:lnTo>
                <a:lnTo>
                  <a:pt x="46251" y="29547"/>
                </a:lnTo>
                <a:lnTo>
                  <a:pt x="33775" y="37959"/>
                </a:lnTo>
                <a:lnTo>
                  <a:pt x="31358" y="40246"/>
                </a:lnTo>
                <a:lnTo>
                  <a:pt x="28670" y="45443"/>
                </a:lnTo>
                <a:lnTo>
                  <a:pt x="27954" y="48224"/>
                </a:lnTo>
                <a:lnTo>
                  <a:pt x="18472" y="62590"/>
                </a:lnTo>
                <a:lnTo>
                  <a:pt x="17677" y="75076"/>
                </a:lnTo>
                <a:lnTo>
                  <a:pt x="16642" y="76944"/>
                </a:lnTo>
                <a:lnTo>
                  <a:pt x="14955" y="78189"/>
                </a:lnTo>
                <a:lnTo>
                  <a:pt x="12834" y="79019"/>
                </a:lnTo>
                <a:lnTo>
                  <a:pt x="11420" y="80569"/>
                </a:lnTo>
                <a:lnTo>
                  <a:pt x="9849" y="84947"/>
                </a:lnTo>
                <a:lnTo>
                  <a:pt x="2453" y="127886"/>
                </a:lnTo>
                <a:lnTo>
                  <a:pt x="0" y="165881"/>
                </a:lnTo>
                <a:lnTo>
                  <a:pt x="4496" y="189595"/>
                </a:lnTo>
                <a:lnTo>
                  <a:pt x="12139" y="206028"/>
                </a:lnTo>
                <a:lnTo>
                  <a:pt x="30801" y="226667"/>
                </a:lnTo>
                <a:lnTo>
                  <a:pt x="56326" y="241368"/>
                </a:lnTo>
                <a:lnTo>
                  <a:pt x="96630" y="255900"/>
                </a:lnTo>
                <a:lnTo>
                  <a:pt x="132436" y="259437"/>
                </a:lnTo>
                <a:lnTo>
                  <a:pt x="170018" y="259814"/>
                </a:lnTo>
                <a:lnTo>
                  <a:pt x="207937" y="259926"/>
                </a:lnTo>
                <a:lnTo>
                  <a:pt x="249824" y="259967"/>
                </a:lnTo>
                <a:lnTo>
                  <a:pt x="286256" y="259972"/>
                </a:lnTo>
                <a:lnTo>
                  <a:pt x="325757" y="259974"/>
                </a:lnTo>
                <a:lnTo>
                  <a:pt x="364800" y="259974"/>
                </a:lnTo>
                <a:lnTo>
                  <a:pt x="407734" y="265139"/>
                </a:lnTo>
                <a:lnTo>
                  <a:pt x="442776" y="261289"/>
                </a:lnTo>
                <a:lnTo>
                  <a:pt x="486851" y="260147"/>
                </a:lnTo>
                <a:lnTo>
                  <a:pt x="515417" y="259029"/>
                </a:lnTo>
                <a:lnTo>
                  <a:pt x="553440" y="252262"/>
                </a:lnTo>
                <a:lnTo>
                  <a:pt x="567168" y="248910"/>
                </a:lnTo>
                <a:lnTo>
                  <a:pt x="577585" y="245096"/>
                </a:lnTo>
                <a:lnTo>
                  <a:pt x="618484" y="236151"/>
                </a:lnTo>
                <a:lnTo>
                  <a:pt x="650707" y="228724"/>
                </a:lnTo>
                <a:lnTo>
                  <a:pt x="660202" y="220851"/>
                </a:lnTo>
                <a:lnTo>
                  <a:pt x="676590" y="199963"/>
                </a:lnTo>
                <a:lnTo>
                  <a:pt x="679010" y="189807"/>
                </a:lnTo>
                <a:lnTo>
                  <a:pt x="674773" y="175997"/>
                </a:lnTo>
                <a:lnTo>
                  <a:pt x="658944" y="136542"/>
                </a:lnTo>
                <a:lnTo>
                  <a:pt x="628097" y="97702"/>
                </a:lnTo>
                <a:lnTo>
                  <a:pt x="606849" y="74102"/>
                </a:lnTo>
                <a:lnTo>
                  <a:pt x="563096" y="35986"/>
                </a:lnTo>
                <a:lnTo>
                  <a:pt x="532253" y="17854"/>
                </a:lnTo>
                <a:lnTo>
                  <a:pt x="490286" y="3582"/>
                </a:lnTo>
                <a:lnTo>
                  <a:pt x="447897" y="207"/>
                </a:lnTo>
                <a:lnTo>
                  <a:pt x="409352" y="16"/>
                </a:lnTo>
                <a:lnTo>
                  <a:pt x="367734" y="0"/>
                </a:lnTo>
                <a:lnTo>
                  <a:pt x="346759" y="2654"/>
                </a:lnTo>
                <a:lnTo>
                  <a:pt x="303794" y="9886"/>
                </a:lnTo>
                <a:lnTo>
                  <a:pt x="286498" y="1792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92500" lnSpcReduction="2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Table lookup is inefficient since finding a match may require searching the entire table. 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paging:</a:t>
            </a:r>
          </a:p>
          <a:p>
            <a:pPr lvl="1"/>
            <a:r>
              <a:rPr lang="en-US" altLang="zh-CN" dirty="0"/>
              <a:t>Page</a:t>
            </a:r>
            <a:r>
              <a:rPr lang="zh-CN" altLang="en-US" dirty="0"/>
              <a:t> </a:t>
            </a:r>
            <a:r>
              <a:rPr lang="en-US" altLang="zh-CN" dirty="0"/>
              <a:t>table</a:t>
            </a:r>
            <a:r>
              <a:rPr lang="zh-CN" altLang="en-US" dirty="0"/>
              <a:t> </a:t>
            </a:r>
            <a:r>
              <a:rPr lang="en-US" altLang="zh-CN" dirty="0"/>
              <a:t>stored 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Every data/instruction access incurs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Memory Accesses of Paging</a:t>
            </a:r>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1623807" y="938979"/>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460" y="2808024"/>
            <a:ext cx="5822014"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is 12 bits. 16-bit virtual address space, hence VPN is 16-12=4 bits.</a:t>
            </a:r>
          </a:p>
          <a:p>
            <a:pPr marL="342900" indent="-342900">
              <a:buFont typeface="Arial" panose="020B0604020202020204" pitchFamily="34" charset="0"/>
              <a:buChar char="•"/>
            </a:pPr>
            <a:r>
              <a:rPr lang="en-US" b="0" dirty="0">
                <a:latin typeface="+mj-lt"/>
              </a:rPr>
              <a:t>Suppose a[N] is an array of </a:t>
            </a:r>
            <a:r>
              <a:rPr lang="en-US" b="0" dirty="0" err="1">
                <a:latin typeface="+mj-lt"/>
              </a:rPr>
              <a:t>ints</a:t>
            </a:r>
            <a:r>
              <a:rPr lang="en-US" b="0" dirty="0">
                <a:latin typeface="+mj-lt"/>
              </a:rPr>
              <a:t>. Each int is 4 Bytes, hence Virtual Memory addresses in the for loop has stride of 4: 0x3000, 0x3004, 0x3008, etc. Suppose physical address space is also 16 bits (in practice it is smaller), hence PPN is also 4 bits, and page table maps VPN=3 to PPN=5. Suppose Page Table for all VPNs accessed by this program fit within one physical page at physical memory address 0x200C</a:t>
            </a:r>
          </a:p>
          <a:p>
            <a:pPr marL="342900" indent="-342900">
              <a:buFont typeface="Arial" panose="020B0604020202020204" pitchFamily="34" charset="0"/>
              <a:buChar char="•"/>
            </a:pPr>
            <a:r>
              <a:rPr lang="en-US" b="0" dirty="0">
                <a:latin typeface="+mj-lt"/>
              </a:rPr>
              <a:t>Suppose the virtual page with VPN=3 has virtual memory address 0x3000, and the physical page with PPN=5 has physical memory address 0x5000</a:t>
            </a:r>
          </a:p>
          <a:p>
            <a:pPr marL="342900" indent="-342900">
              <a:buFont typeface="Arial" panose="020B0604020202020204" pitchFamily="34" charset="0"/>
              <a:buChar char="•"/>
            </a:pPr>
            <a:r>
              <a:rPr lang="en-US" b="0" dirty="0">
                <a:latin typeface="+mj-lt"/>
              </a:rPr>
              <a:t>Each loop iteration</a:t>
            </a:r>
            <a:r>
              <a:rPr lang="en-GB" b="0" dirty="0">
                <a:latin typeface="+mj-lt"/>
              </a:rPr>
              <a:t> incurs two memory accesses! </a:t>
            </a:r>
            <a:endParaRPr lang="en-US" b="0" dirty="0">
              <a:latin typeface="+mj-lt"/>
            </a:endParaRP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041133330"/>
              </p:ext>
            </p:extLst>
          </p:nvPr>
        </p:nvGraphicFramePr>
        <p:xfrm>
          <a:off x="6934864" y="17655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dirty="0">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731705" y="1992525"/>
            <a:ext cx="2003769"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Page table stored</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memory</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address 0x200C</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92500" lnSpcReduction="20000"/>
          </a:bodyPr>
          <a:lstStyle/>
          <a:p>
            <a:pPr fontAlgn="auto">
              <a:spcAft>
                <a:spcPts val="0"/>
              </a:spcAft>
            </a:pPr>
            <a:r>
              <a:rPr lang="en-US" b="0" dirty="0"/>
              <a:t>TLB is a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 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CPU cache.</a:t>
            </a:r>
          </a:p>
          <a:p>
            <a:pPr lvl="1" indent="-190500" fontAlgn="auto">
              <a:lnSpc>
                <a:spcPct val="80000"/>
              </a:lnSpc>
              <a:spcAft>
                <a:spcPts val="0"/>
              </a:spcAft>
              <a:tabLst>
                <a:tab pos="4122738" algn="l"/>
              </a:tabLst>
            </a:pPr>
            <a:r>
              <a:rPr lang="en-US" altLang="zh-CN" b="0" dirty="0">
                <a:ea typeface="宋体" charset="-122"/>
              </a:rPr>
              <a:t>Maps from VPN to PPN (same as Page Table)</a:t>
            </a: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GB" altLang="zh-CN" dirty="0"/>
              <a:t>cached in </a:t>
            </a:r>
            <a:r>
              <a:rPr lang="en-US" altLang="zh-CN" dirty="0"/>
              <a:t>TLB, hence</a:t>
            </a:r>
            <a:r>
              <a:rPr lang="zh-CN" altLang="en-US" dirty="0"/>
              <a:t> </a:t>
            </a:r>
            <a:r>
              <a:rPr lang="en-US" altLang="zh-CN" dirty="0"/>
              <a:t>can</a:t>
            </a:r>
            <a:r>
              <a:rPr lang="zh-CN" altLang="en-US" dirty="0"/>
              <a:t> </a:t>
            </a:r>
            <a:r>
              <a:rPr lang="en-US" altLang="zh-CN" dirty="0"/>
              <a:t>get corresponding PPN w/o accessing Page Table</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to PPN,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563814"/>
            <a:chOff x="1104" y="1230"/>
            <a:chExt cx="3168" cy="1615"/>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613" y="2265"/>
              <a:ext cx="1606" cy="58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Or, directly access</a:t>
              </a:r>
            </a:p>
            <a:p>
              <a:pPr defTabSz="457200" eaLnBrk="1" fontAlgn="auto" hangingPunct="1">
                <a:spcBef>
                  <a:spcPts val="0"/>
                </a:spcBef>
                <a:spcAft>
                  <a:spcPts val="0"/>
                </a:spcAft>
              </a:pPr>
              <a:r>
                <a:rPr lang="en-US" b="0" dirty="0">
                  <a:solidFill>
                    <a:prstClr val="black"/>
                  </a:solidFill>
                  <a:latin typeface="Calibri"/>
                  <a:ea typeface="+mn-ea"/>
                  <a:cs typeface="+mn-cs"/>
                </a:rPr>
                <a:t>physical memory address</a:t>
              </a:r>
            </a:p>
            <a:p>
              <a:pPr defTabSz="457200" eaLnBrk="1" fontAlgn="auto" hangingPunct="1">
                <a:spcBef>
                  <a:spcPts val="0"/>
                </a:spcBef>
                <a:spcAft>
                  <a:spcPts val="0"/>
                </a:spcAft>
              </a:pPr>
              <a:r>
                <a:rPr lang="en-US" b="0" dirty="0">
                  <a:solidFill>
                    <a:prstClr val="black"/>
                  </a:solidFill>
                  <a:latin typeface="Calibri"/>
                  <a:ea typeface="+mn-ea"/>
                  <a:cs typeface="+mn-cs"/>
                </a:rPr>
                <a:t>w/o translation</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177354"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221971"/>
            <a:ext cx="1524000" cy="665163"/>
            <a:chOff x="3360" y="571"/>
            <a:chExt cx="960" cy="419"/>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654" y="571"/>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a:p>
              <a:pPr defTabSz="457200" eaLnBrk="1" fontAlgn="auto" hangingPunct="1">
                <a:spcBef>
                  <a:spcPts val="0"/>
                </a:spcBef>
                <a:spcAft>
                  <a:spcPts val="0"/>
                </a:spcAft>
              </a:pPr>
              <a:r>
                <a:rPr lang="en-US" b="0" dirty="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6821480" y="169175"/>
            <a:ext cx="5370520" cy="211930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18678" y="952718"/>
            <a:ext cx="7072961" cy="3842574"/>
          </a:xfrm>
        </p:spPr>
        <p:txBody>
          <a:bodyPr>
            <a:normAutofit fontScale="850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538727" y="6086475"/>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720665" y="4665664"/>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736541" y="4968875"/>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720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974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465202"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2159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739965"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581590" y="3962400"/>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181790" y="3975100"/>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910202" y="3914776"/>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715903" y="4627564"/>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273427" y="5971117"/>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537140" y="6073775"/>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137340" y="6086475"/>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891153" y="6038851"/>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812027" y="4238626"/>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351152" y="5581650"/>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708090" y="4672014"/>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131952" y="5581651"/>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827153" y="5886450"/>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727016" y="525938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173227" y="4229100"/>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8002028" y="4605338"/>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960752" y="5200650"/>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366559" y="3862918"/>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854970560"/>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144760807"/>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8175245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32970286"/>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274822307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solidFill>
                            <a:srgbClr val="FF0000"/>
                          </a:solidFill>
                        </a:rPr>
                        <a:t>2</a:t>
                      </a:r>
                    </a:p>
                  </a:txBody>
                  <a:tcPr/>
                </a:tc>
                <a:tc>
                  <a:txBody>
                    <a:bodyPr/>
                    <a:lstStyle/>
                    <a:p>
                      <a:r>
                        <a:rPr lang="en-US" dirty="0">
                          <a:solidFill>
                            <a:srgbClr val="FF0000"/>
                          </a:solidFill>
                        </a:rPr>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dirty="0"/>
              <a:t>Page table is </a:t>
            </a:r>
            <a:r>
              <a:rPr lang="en-US" sz="3200" b="1" dirty="0">
                <a:solidFill>
                  <a:srgbClr val="FF0000"/>
                </a:solidFill>
              </a:rPr>
              <a:t>too big</a:t>
            </a:r>
          </a:p>
          <a:p>
            <a:r>
              <a:rPr lang="en-GB" sz="3200" dirty="0"/>
              <a:t>A linear page table array for 32-bit address space (2</a:t>
            </a:r>
            <a:r>
              <a:rPr lang="en-GB" sz="3200" baseline="30000" dirty="0"/>
              <a:t>32</a:t>
            </a:r>
            <a:r>
              <a:rPr lang="en-GB" sz="3200" dirty="0"/>
              <a:t> bytes) and 4KB page (2</a:t>
            </a:r>
            <a:r>
              <a:rPr lang="en-GB" sz="3200" baseline="30000" dirty="0"/>
              <a:t>12</a:t>
            </a:r>
            <a:r>
              <a:rPr lang="en-GB" sz="3200" dirty="0"/>
              <a:t> bytes) </a:t>
            </a:r>
          </a:p>
          <a:p>
            <a:pPr lvl="1"/>
            <a:r>
              <a:rPr lang="en-GB" sz="2800" dirty="0"/>
              <a:t>How many pages: 2</a:t>
            </a:r>
            <a:r>
              <a:rPr lang="en-GB" sz="2800" baseline="30000" dirty="0"/>
              <a:t>20 </a:t>
            </a:r>
            <a:r>
              <a:rPr lang="en-GB" sz="2800" dirty="0"/>
              <a:t>pages </a:t>
            </a:r>
          </a:p>
          <a:p>
            <a:pPr lvl="1"/>
            <a:r>
              <a:rPr lang="en-GB" sz="2800" dirty="0"/>
              <a:t>How much memory: </a:t>
            </a:r>
            <a:r>
              <a:rPr lang="en-GB" sz="2800" b="1" dirty="0">
                <a:solidFill>
                  <a:srgbClr val="FF0000"/>
                </a:solidFill>
              </a:rPr>
              <a:t>4MB</a:t>
            </a:r>
            <a:r>
              <a:rPr lang="en-GB" sz="2800" dirty="0"/>
              <a:t> assuming each page-table entry is of 4 bytes </a:t>
            </a:r>
          </a:p>
          <a:p>
            <a:pPr lvl="2"/>
            <a:r>
              <a:rPr lang="en-GB" sz="2600" dirty="0"/>
              <a:t>2 ^ (32-log(4KB)) * 4 = (2 ^ 20) * 4 = 4MB</a:t>
            </a:r>
          </a:p>
          <a:p>
            <a:pPr lvl="1"/>
            <a:r>
              <a:rPr lang="en-GB" sz="2800" dirty="0"/>
              <a:t>One page table for one process:</a:t>
            </a:r>
          </a:p>
          <a:p>
            <a:pPr lvl="2"/>
            <a:r>
              <a:rPr lang="en-GB" sz="2600" dirty="0"/>
              <a:t>100 processes: </a:t>
            </a:r>
            <a:r>
              <a:rPr lang="en-GB" sz="2600" b="1" dirty="0">
                <a:solidFill>
                  <a:srgbClr val="FF0000"/>
                </a:solidFill>
              </a:rPr>
              <a:t>400MB</a:t>
            </a:r>
            <a:endParaRPr lang="en-US" sz="2600" b="1" dirty="0">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a:bodyPr>
          <a:lstStyle/>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
        <p:nvSpPr>
          <p:cNvPr id="4" name="SMARTInkShape-1">
            <a:extLst>
              <a:ext uri="{FF2B5EF4-FFF2-40B4-BE49-F238E27FC236}">
                <a16:creationId xmlns:a16="http://schemas.microsoft.com/office/drawing/2014/main" id="{5258A2E9-A4A6-4007-9C46-4177DD3A8EF0}"/>
              </a:ext>
            </a:extLst>
          </p:cNvPr>
          <p:cNvSpPr/>
          <p:nvPr>
            <p:custDataLst>
              <p:tags r:id="rId1"/>
            </p:custDataLst>
          </p:nvPr>
        </p:nvSpPr>
        <p:spPr>
          <a:xfrm>
            <a:off x="6364941" y="1394012"/>
            <a:ext cx="8966" cy="1"/>
          </a:xfrm>
          <a:custGeom>
            <a:avLst/>
            <a:gdLst/>
            <a:ahLst/>
            <a:cxnLst/>
            <a:rect l="0" t="0" r="0" b="0"/>
            <a:pathLst>
              <a:path w="8966" h="1">
                <a:moveTo>
                  <a:pt x="0" y="0"/>
                </a:moveTo>
                <a:lnTo>
                  <a:pt x="0" y="0"/>
                </a:lnTo>
                <a:lnTo>
                  <a:pt x="8965" y="0"/>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SMARTInkShape-2">
            <a:extLst>
              <a:ext uri="{FF2B5EF4-FFF2-40B4-BE49-F238E27FC236}">
                <a16:creationId xmlns:a16="http://schemas.microsoft.com/office/drawing/2014/main" id="{011FE713-D3CA-488C-8060-8E2BE99DAF99}"/>
              </a:ext>
            </a:extLst>
          </p:cNvPr>
          <p:cNvSpPr/>
          <p:nvPr>
            <p:custDataLst>
              <p:tags r:id="rId2"/>
            </p:custDataLst>
          </p:nvPr>
        </p:nvSpPr>
        <p:spPr>
          <a:xfrm>
            <a:off x="8046218" y="2470192"/>
            <a:ext cx="944888" cy="536910"/>
          </a:xfrm>
          <a:custGeom>
            <a:avLst/>
            <a:gdLst/>
            <a:ahLst/>
            <a:cxnLst/>
            <a:rect l="0" t="0" r="0" b="0"/>
            <a:pathLst>
              <a:path w="944888" h="536910">
                <a:moveTo>
                  <a:pt x="22017" y="98196"/>
                </a:moveTo>
                <a:lnTo>
                  <a:pt x="22017" y="98196"/>
                </a:lnTo>
                <a:lnTo>
                  <a:pt x="22017" y="102956"/>
                </a:lnTo>
                <a:lnTo>
                  <a:pt x="21021" y="104357"/>
                </a:lnTo>
                <a:lnTo>
                  <a:pt x="19361" y="105292"/>
                </a:lnTo>
                <a:lnTo>
                  <a:pt x="9540" y="106792"/>
                </a:lnTo>
                <a:lnTo>
                  <a:pt x="0" y="107088"/>
                </a:lnTo>
                <a:lnTo>
                  <a:pt x="1606" y="107128"/>
                </a:lnTo>
                <a:lnTo>
                  <a:pt x="2434" y="108135"/>
                </a:lnTo>
                <a:lnTo>
                  <a:pt x="3352" y="111910"/>
                </a:lnTo>
                <a:lnTo>
                  <a:pt x="5040" y="154614"/>
                </a:lnTo>
                <a:lnTo>
                  <a:pt x="11175" y="195262"/>
                </a:lnTo>
                <a:lnTo>
                  <a:pt x="17441" y="232362"/>
                </a:lnTo>
                <a:lnTo>
                  <a:pt x="37041" y="273969"/>
                </a:lnTo>
                <a:lnTo>
                  <a:pt x="51584" y="312359"/>
                </a:lnTo>
                <a:lnTo>
                  <a:pt x="71989" y="356050"/>
                </a:lnTo>
                <a:lnTo>
                  <a:pt x="91030" y="391688"/>
                </a:lnTo>
                <a:lnTo>
                  <a:pt x="93529" y="398967"/>
                </a:lnTo>
                <a:lnTo>
                  <a:pt x="122480" y="431592"/>
                </a:lnTo>
                <a:lnTo>
                  <a:pt x="148160" y="454746"/>
                </a:lnTo>
                <a:lnTo>
                  <a:pt x="190808" y="477618"/>
                </a:lnTo>
                <a:lnTo>
                  <a:pt x="232208" y="495227"/>
                </a:lnTo>
                <a:lnTo>
                  <a:pt x="270020" y="513665"/>
                </a:lnTo>
                <a:lnTo>
                  <a:pt x="306707" y="527933"/>
                </a:lnTo>
                <a:lnTo>
                  <a:pt x="344102" y="534642"/>
                </a:lnTo>
                <a:lnTo>
                  <a:pt x="382913" y="536909"/>
                </a:lnTo>
                <a:lnTo>
                  <a:pt x="422084" y="536360"/>
                </a:lnTo>
                <a:lnTo>
                  <a:pt x="456384" y="530350"/>
                </a:lnTo>
                <a:lnTo>
                  <a:pt x="484074" y="526393"/>
                </a:lnTo>
                <a:lnTo>
                  <a:pt x="523680" y="517483"/>
                </a:lnTo>
                <a:lnTo>
                  <a:pt x="566963" y="504084"/>
                </a:lnTo>
                <a:lnTo>
                  <a:pt x="610588" y="496994"/>
                </a:lnTo>
                <a:lnTo>
                  <a:pt x="648536" y="483464"/>
                </a:lnTo>
                <a:lnTo>
                  <a:pt x="687640" y="471683"/>
                </a:lnTo>
                <a:lnTo>
                  <a:pt x="722702" y="458769"/>
                </a:lnTo>
                <a:lnTo>
                  <a:pt x="766961" y="438066"/>
                </a:lnTo>
                <a:lnTo>
                  <a:pt x="804554" y="414794"/>
                </a:lnTo>
                <a:lnTo>
                  <a:pt x="844480" y="391012"/>
                </a:lnTo>
                <a:lnTo>
                  <a:pt x="886043" y="362339"/>
                </a:lnTo>
                <a:lnTo>
                  <a:pt x="920130" y="329582"/>
                </a:lnTo>
                <a:lnTo>
                  <a:pt x="924198" y="322888"/>
                </a:lnTo>
                <a:lnTo>
                  <a:pt x="934180" y="296123"/>
                </a:lnTo>
                <a:lnTo>
                  <a:pt x="941621" y="287327"/>
                </a:lnTo>
                <a:lnTo>
                  <a:pt x="944887" y="266636"/>
                </a:lnTo>
                <a:lnTo>
                  <a:pt x="943292" y="232331"/>
                </a:lnTo>
                <a:lnTo>
                  <a:pt x="928516" y="189843"/>
                </a:lnTo>
                <a:lnTo>
                  <a:pt x="911656" y="145275"/>
                </a:lnTo>
                <a:lnTo>
                  <a:pt x="876096" y="102416"/>
                </a:lnTo>
                <a:lnTo>
                  <a:pt x="851886" y="77650"/>
                </a:lnTo>
                <a:lnTo>
                  <a:pt x="809655" y="50495"/>
                </a:lnTo>
                <a:lnTo>
                  <a:pt x="765922" y="32863"/>
                </a:lnTo>
                <a:lnTo>
                  <a:pt x="728338" y="17568"/>
                </a:lnTo>
                <a:lnTo>
                  <a:pt x="690322" y="8741"/>
                </a:lnTo>
                <a:lnTo>
                  <a:pt x="650812" y="1688"/>
                </a:lnTo>
                <a:lnTo>
                  <a:pt x="609178" y="0"/>
                </a:lnTo>
                <a:lnTo>
                  <a:pt x="573914" y="5827"/>
                </a:lnTo>
                <a:lnTo>
                  <a:pt x="530055" y="8011"/>
                </a:lnTo>
                <a:lnTo>
                  <a:pt x="486798" y="14639"/>
                </a:lnTo>
                <a:lnTo>
                  <a:pt x="442495" y="19603"/>
                </a:lnTo>
                <a:lnTo>
                  <a:pt x="404894" y="29879"/>
                </a:lnTo>
                <a:lnTo>
                  <a:pt x="365962" y="35341"/>
                </a:lnTo>
                <a:lnTo>
                  <a:pt x="325872" y="43017"/>
                </a:lnTo>
                <a:lnTo>
                  <a:pt x="304403" y="48755"/>
                </a:lnTo>
                <a:lnTo>
                  <a:pt x="279661" y="60686"/>
                </a:lnTo>
                <a:lnTo>
                  <a:pt x="277451" y="64225"/>
                </a:lnTo>
                <a:lnTo>
                  <a:pt x="273028" y="89231"/>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2B86932A-78AD-4CE3-B9D3-813027D0AE10}"/>
              </a:ext>
            </a:extLst>
          </p:cNvPr>
          <p:cNvSpPr/>
          <p:nvPr>
            <p:custDataLst>
              <p:tags r:id="rId3"/>
            </p:custDataLst>
          </p:nvPr>
        </p:nvSpPr>
        <p:spPr>
          <a:xfrm>
            <a:off x="7956828" y="3204951"/>
            <a:ext cx="1105687" cy="600547"/>
          </a:xfrm>
          <a:custGeom>
            <a:avLst/>
            <a:gdLst/>
            <a:ahLst/>
            <a:cxnLst/>
            <a:rect l="0" t="0" r="0" b="0"/>
            <a:pathLst>
              <a:path w="1105687" h="600547">
                <a:moveTo>
                  <a:pt x="407243" y="134402"/>
                </a:moveTo>
                <a:lnTo>
                  <a:pt x="407243" y="134402"/>
                </a:lnTo>
                <a:lnTo>
                  <a:pt x="399523" y="126683"/>
                </a:lnTo>
                <a:lnTo>
                  <a:pt x="390668" y="125547"/>
                </a:lnTo>
                <a:lnTo>
                  <a:pt x="380469" y="116583"/>
                </a:lnTo>
                <a:lnTo>
                  <a:pt x="375625" y="116505"/>
                </a:lnTo>
                <a:lnTo>
                  <a:pt x="374212" y="115498"/>
                </a:lnTo>
                <a:lnTo>
                  <a:pt x="373269" y="113831"/>
                </a:lnTo>
                <a:lnTo>
                  <a:pt x="371756" y="108756"/>
                </a:lnTo>
                <a:lnTo>
                  <a:pt x="354734" y="90860"/>
                </a:lnTo>
                <a:lnTo>
                  <a:pt x="349074" y="89958"/>
                </a:lnTo>
                <a:lnTo>
                  <a:pt x="347546" y="88836"/>
                </a:lnTo>
                <a:lnTo>
                  <a:pt x="344892" y="81893"/>
                </a:lnTo>
                <a:lnTo>
                  <a:pt x="342012" y="81182"/>
                </a:lnTo>
                <a:lnTo>
                  <a:pt x="299498" y="80614"/>
                </a:lnTo>
                <a:lnTo>
                  <a:pt x="287680" y="80614"/>
                </a:lnTo>
                <a:lnTo>
                  <a:pt x="281722" y="83270"/>
                </a:lnTo>
                <a:lnTo>
                  <a:pt x="275753" y="86775"/>
                </a:lnTo>
                <a:lnTo>
                  <a:pt x="266794" y="89744"/>
                </a:lnTo>
                <a:lnTo>
                  <a:pt x="245878" y="105036"/>
                </a:lnTo>
                <a:lnTo>
                  <a:pt x="229166" y="111779"/>
                </a:lnTo>
                <a:lnTo>
                  <a:pt x="210573" y="122950"/>
                </a:lnTo>
                <a:lnTo>
                  <a:pt x="207400" y="123779"/>
                </a:lnTo>
                <a:lnTo>
                  <a:pt x="165364" y="150115"/>
                </a:lnTo>
                <a:lnTo>
                  <a:pt x="159294" y="152342"/>
                </a:lnTo>
                <a:lnTo>
                  <a:pt x="120372" y="185549"/>
                </a:lnTo>
                <a:lnTo>
                  <a:pt x="103661" y="192427"/>
                </a:lnTo>
                <a:lnTo>
                  <a:pt x="81895" y="209217"/>
                </a:lnTo>
                <a:lnTo>
                  <a:pt x="52645" y="238992"/>
                </a:lnTo>
                <a:lnTo>
                  <a:pt x="39136" y="267003"/>
                </a:lnTo>
                <a:lnTo>
                  <a:pt x="25672" y="283567"/>
                </a:lnTo>
                <a:lnTo>
                  <a:pt x="19877" y="295718"/>
                </a:lnTo>
                <a:lnTo>
                  <a:pt x="15943" y="301721"/>
                </a:lnTo>
                <a:lnTo>
                  <a:pt x="441" y="342884"/>
                </a:lnTo>
                <a:lnTo>
                  <a:pt x="0" y="359539"/>
                </a:lnTo>
                <a:lnTo>
                  <a:pt x="3606" y="401136"/>
                </a:lnTo>
                <a:lnTo>
                  <a:pt x="20649" y="440092"/>
                </a:lnTo>
                <a:lnTo>
                  <a:pt x="33052" y="463704"/>
                </a:lnTo>
                <a:lnTo>
                  <a:pt x="44032" y="480660"/>
                </a:lnTo>
                <a:lnTo>
                  <a:pt x="45573" y="484770"/>
                </a:lnTo>
                <a:lnTo>
                  <a:pt x="87190" y="522095"/>
                </a:lnTo>
                <a:lnTo>
                  <a:pt x="130542" y="557338"/>
                </a:lnTo>
                <a:lnTo>
                  <a:pt x="170294" y="576539"/>
                </a:lnTo>
                <a:lnTo>
                  <a:pt x="204054" y="588590"/>
                </a:lnTo>
                <a:lnTo>
                  <a:pt x="243558" y="596575"/>
                </a:lnTo>
                <a:lnTo>
                  <a:pt x="275725" y="598793"/>
                </a:lnTo>
                <a:lnTo>
                  <a:pt x="317917" y="600041"/>
                </a:lnTo>
                <a:lnTo>
                  <a:pt x="355547" y="600463"/>
                </a:lnTo>
                <a:lnTo>
                  <a:pt x="393968" y="600546"/>
                </a:lnTo>
                <a:lnTo>
                  <a:pt x="435609" y="595803"/>
                </a:lnTo>
                <a:lnTo>
                  <a:pt x="479472" y="591436"/>
                </a:lnTo>
                <a:lnTo>
                  <a:pt x="517738" y="585687"/>
                </a:lnTo>
                <a:lnTo>
                  <a:pt x="558448" y="580583"/>
                </a:lnTo>
                <a:lnTo>
                  <a:pt x="595265" y="575038"/>
                </a:lnTo>
                <a:lnTo>
                  <a:pt x="631314" y="566785"/>
                </a:lnTo>
                <a:lnTo>
                  <a:pt x="667210" y="558220"/>
                </a:lnTo>
                <a:lnTo>
                  <a:pt x="703077" y="551473"/>
                </a:lnTo>
                <a:lnTo>
                  <a:pt x="738937" y="546710"/>
                </a:lnTo>
                <a:lnTo>
                  <a:pt x="783760" y="534423"/>
                </a:lnTo>
                <a:lnTo>
                  <a:pt x="820172" y="525741"/>
                </a:lnTo>
                <a:lnTo>
                  <a:pt x="862780" y="513884"/>
                </a:lnTo>
                <a:lnTo>
                  <a:pt x="904289" y="498963"/>
                </a:lnTo>
                <a:lnTo>
                  <a:pt x="942994" y="481369"/>
                </a:lnTo>
                <a:lnTo>
                  <a:pt x="956131" y="472884"/>
                </a:lnTo>
                <a:lnTo>
                  <a:pt x="986109" y="459468"/>
                </a:lnTo>
                <a:lnTo>
                  <a:pt x="1027110" y="433718"/>
                </a:lnTo>
                <a:lnTo>
                  <a:pt x="1049713" y="417127"/>
                </a:lnTo>
                <a:lnTo>
                  <a:pt x="1058346" y="412458"/>
                </a:lnTo>
                <a:lnTo>
                  <a:pt x="1068823" y="403742"/>
                </a:lnTo>
                <a:lnTo>
                  <a:pt x="1091127" y="367286"/>
                </a:lnTo>
                <a:lnTo>
                  <a:pt x="1102423" y="327454"/>
                </a:lnTo>
                <a:lnTo>
                  <a:pt x="1105686" y="291991"/>
                </a:lnTo>
                <a:lnTo>
                  <a:pt x="1105388" y="248823"/>
                </a:lnTo>
                <a:lnTo>
                  <a:pt x="1093999" y="210599"/>
                </a:lnTo>
                <a:lnTo>
                  <a:pt x="1065334" y="172326"/>
                </a:lnTo>
                <a:lnTo>
                  <a:pt x="1033244" y="128546"/>
                </a:lnTo>
                <a:lnTo>
                  <a:pt x="993668" y="93735"/>
                </a:lnTo>
                <a:lnTo>
                  <a:pt x="952464" y="64391"/>
                </a:lnTo>
                <a:lnTo>
                  <a:pt x="910715" y="43874"/>
                </a:lnTo>
                <a:lnTo>
                  <a:pt x="872698" y="30230"/>
                </a:lnTo>
                <a:lnTo>
                  <a:pt x="839441" y="20972"/>
                </a:lnTo>
                <a:lnTo>
                  <a:pt x="795165" y="8920"/>
                </a:lnTo>
                <a:lnTo>
                  <a:pt x="762107" y="1707"/>
                </a:lnTo>
                <a:lnTo>
                  <a:pt x="723076" y="282"/>
                </a:lnTo>
                <a:lnTo>
                  <a:pt x="685557" y="0"/>
                </a:lnTo>
                <a:lnTo>
                  <a:pt x="667401" y="1954"/>
                </a:lnTo>
                <a:lnTo>
                  <a:pt x="649370" y="9463"/>
                </a:lnTo>
                <a:lnTo>
                  <a:pt x="604466" y="6268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SMARTInkShape-4">
            <a:extLst>
              <a:ext uri="{FF2B5EF4-FFF2-40B4-BE49-F238E27FC236}">
                <a16:creationId xmlns:a16="http://schemas.microsoft.com/office/drawing/2014/main" id="{664F5F78-46D9-488E-B4EE-9C56503398BE}"/>
              </a:ext>
            </a:extLst>
          </p:cNvPr>
          <p:cNvSpPr/>
          <p:nvPr>
            <p:custDataLst>
              <p:tags r:id="rId4"/>
            </p:custDataLst>
          </p:nvPr>
        </p:nvSpPr>
        <p:spPr>
          <a:xfrm>
            <a:off x="7978602" y="2022920"/>
            <a:ext cx="1056293" cy="518465"/>
          </a:xfrm>
          <a:custGeom>
            <a:avLst/>
            <a:gdLst/>
            <a:ahLst/>
            <a:cxnLst/>
            <a:rect l="0" t="0" r="0" b="0"/>
            <a:pathLst>
              <a:path w="1056293" h="518465">
                <a:moveTo>
                  <a:pt x="125492" y="97233"/>
                </a:moveTo>
                <a:lnTo>
                  <a:pt x="125492" y="97233"/>
                </a:lnTo>
                <a:lnTo>
                  <a:pt x="120733" y="92474"/>
                </a:lnTo>
                <a:lnTo>
                  <a:pt x="113085" y="90137"/>
                </a:lnTo>
                <a:lnTo>
                  <a:pt x="69667" y="88269"/>
                </a:lnTo>
                <a:lnTo>
                  <a:pt x="67358" y="88268"/>
                </a:lnTo>
                <a:lnTo>
                  <a:pt x="65818" y="89264"/>
                </a:lnTo>
                <a:lnTo>
                  <a:pt x="64792" y="90924"/>
                </a:lnTo>
                <a:lnTo>
                  <a:pt x="64108" y="93027"/>
                </a:lnTo>
                <a:lnTo>
                  <a:pt x="49692" y="105551"/>
                </a:lnTo>
                <a:lnTo>
                  <a:pt x="30035" y="149759"/>
                </a:lnTo>
                <a:lnTo>
                  <a:pt x="14950" y="185262"/>
                </a:lnTo>
                <a:lnTo>
                  <a:pt x="2646" y="226178"/>
                </a:lnTo>
                <a:lnTo>
                  <a:pt x="512" y="261601"/>
                </a:lnTo>
                <a:lnTo>
                  <a:pt x="55" y="304506"/>
                </a:lnTo>
                <a:lnTo>
                  <a:pt x="0" y="344253"/>
                </a:lnTo>
                <a:lnTo>
                  <a:pt x="2649" y="359088"/>
                </a:lnTo>
                <a:lnTo>
                  <a:pt x="16301" y="402114"/>
                </a:lnTo>
                <a:lnTo>
                  <a:pt x="25750" y="430714"/>
                </a:lnTo>
                <a:lnTo>
                  <a:pt x="41265" y="455354"/>
                </a:lnTo>
                <a:lnTo>
                  <a:pt x="76623" y="483478"/>
                </a:lnTo>
                <a:lnTo>
                  <a:pt x="119831" y="500352"/>
                </a:lnTo>
                <a:lnTo>
                  <a:pt x="156022" y="506867"/>
                </a:lnTo>
                <a:lnTo>
                  <a:pt x="198592" y="509068"/>
                </a:lnTo>
                <a:lnTo>
                  <a:pt x="238790" y="509449"/>
                </a:lnTo>
                <a:lnTo>
                  <a:pt x="278285" y="510574"/>
                </a:lnTo>
                <a:lnTo>
                  <a:pt x="321797" y="516699"/>
                </a:lnTo>
                <a:lnTo>
                  <a:pt x="353186" y="517741"/>
                </a:lnTo>
                <a:lnTo>
                  <a:pt x="387059" y="518204"/>
                </a:lnTo>
                <a:lnTo>
                  <a:pt x="425452" y="518464"/>
                </a:lnTo>
                <a:lnTo>
                  <a:pt x="469179" y="512391"/>
                </a:lnTo>
                <a:lnTo>
                  <a:pt x="502691" y="510846"/>
                </a:lnTo>
                <a:lnTo>
                  <a:pt x="541724" y="509976"/>
                </a:lnTo>
                <a:lnTo>
                  <a:pt x="581682" y="503521"/>
                </a:lnTo>
                <a:lnTo>
                  <a:pt x="626320" y="498556"/>
                </a:lnTo>
                <a:lnTo>
                  <a:pt x="666673" y="493717"/>
                </a:lnTo>
                <a:lnTo>
                  <a:pt x="705523" y="489627"/>
                </a:lnTo>
                <a:lnTo>
                  <a:pt x="744260" y="484763"/>
                </a:lnTo>
                <a:lnTo>
                  <a:pt x="776323" y="480666"/>
                </a:lnTo>
                <a:lnTo>
                  <a:pt x="817500" y="475116"/>
                </a:lnTo>
                <a:lnTo>
                  <a:pt x="852698" y="464637"/>
                </a:lnTo>
                <a:lnTo>
                  <a:pt x="897286" y="447231"/>
                </a:lnTo>
                <a:lnTo>
                  <a:pt x="941389" y="424807"/>
                </a:lnTo>
                <a:lnTo>
                  <a:pt x="986119" y="391148"/>
                </a:lnTo>
                <a:lnTo>
                  <a:pt x="1018521" y="355961"/>
                </a:lnTo>
                <a:lnTo>
                  <a:pt x="1027406" y="348686"/>
                </a:lnTo>
                <a:lnTo>
                  <a:pt x="1041614" y="328786"/>
                </a:lnTo>
                <a:lnTo>
                  <a:pt x="1052663" y="292878"/>
                </a:lnTo>
                <a:lnTo>
                  <a:pt x="1056292" y="257577"/>
                </a:lnTo>
                <a:lnTo>
                  <a:pt x="1054486" y="240546"/>
                </a:lnTo>
                <a:lnTo>
                  <a:pt x="1042441" y="202617"/>
                </a:lnTo>
                <a:lnTo>
                  <a:pt x="1032790" y="172396"/>
                </a:lnTo>
                <a:lnTo>
                  <a:pt x="1006480" y="136927"/>
                </a:lnTo>
                <a:lnTo>
                  <a:pt x="970318" y="95290"/>
                </a:lnTo>
                <a:lnTo>
                  <a:pt x="928913" y="67520"/>
                </a:lnTo>
                <a:lnTo>
                  <a:pt x="887044" y="49837"/>
                </a:lnTo>
                <a:lnTo>
                  <a:pt x="842611" y="31879"/>
                </a:lnTo>
                <a:lnTo>
                  <a:pt x="823717" y="23363"/>
                </a:lnTo>
                <a:lnTo>
                  <a:pt x="781779" y="15240"/>
                </a:lnTo>
                <a:lnTo>
                  <a:pt x="739666" y="9098"/>
                </a:lnTo>
                <a:lnTo>
                  <a:pt x="704794" y="3275"/>
                </a:lnTo>
                <a:lnTo>
                  <a:pt x="669228" y="0"/>
                </a:lnTo>
                <a:lnTo>
                  <a:pt x="633455" y="3789"/>
                </a:lnTo>
                <a:lnTo>
                  <a:pt x="597623" y="6461"/>
                </a:lnTo>
                <a:lnTo>
                  <a:pt x="561771" y="7253"/>
                </a:lnTo>
                <a:lnTo>
                  <a:pt x="525915" y="7487"/>
                </a:lnTo>
                <a:lnTo>
                  <a:pt x="490057" y="12316"/>
                </a:lnTo>
                <a:lnTo>
                  <a:pt x="454199" y="20055"/>
                </a:lnTo>
                <a:lnTo>
                  <a:pt x="411552" y="31594"/>
                </a:lnTo>
                <a:lnTo>
                  <a:pt x="373497" y="40487"/>
                </a:lnTo>
                <a:lnTo>
                  <a:pt x="332857" y="52415"/>
                </a:lnTo>
                <a:lnTo>
                  <a:pt x="310448" y="61376"/>
                </a:lnTo>
                <a:lnTo>
                  <a:pt x="301326" y="68348"/>
                </a:lnTo>
                <a:lnTo>
                  <a:pt x="293951" y="78086"/>
                </a:lnTo>
                <a:lnTo>
                  <a:pt x="277892" y="124127"/>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467600" y="3679332"/>
            <a:ext cx="2514600" cy="2904029"/>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dirty="0"/>
              <a:t>A virtual address of 32-bit with 4KB page size is divided into </a:t>
            </a:r>
          </a:p>
          <a:p>
            <a:pPr lvl="1"/>
            <a:r>
              <a:rPr lang="en-GB" dirty="0"/>
              <a:t>a page number consisting of 20 bits </a:t>
            </a:r>
          </a:p>
          <a:p>
            <a:pPr lvl="1"/>
            <a:r>
              <a:rPr lang="en-GB" dirty="0"/>
              <a:t>a page offset consisting of 12 bits </a:t>
            </a:r>
          </a:p>
          <a:p>
            <a:r>
              <a:rPr lang="en-GB" dirty="0"/>
              <a:t>A page table entry is 4 bytes </a:t>
            </a:r>
          </a:p>
          <a:p>
            <a:r>
              <a:rPr lang="en-GB" dirty="0"/>
              <a:t>With two-level paging, the page number is further divided into two parts: p</a:t>
            </a:r>
            <a:r>
              <a:rPr lang="en-GB" baseline="-25000" dirty="0"/>
              <a:t>1</a:t>
            </a:r>
            <a:r>
              <a:rPr lang="en-GB" dirty="0"/>
              <a:t> is the page directory index, and p</a:t>
            </a:r>
            <a:r>
              <a:rPr lang="en-GB" baseline="-25000" dirty="0"/>
              <a:t>2</a:t>
            </a:r>
            <a:r>
              <a:rPr lang="en-GB" dirty="0"/>
              <a:t> is the page table index</a:t>
            </a:r>
            <a:endParaRPr lang="en-US" dirty="0"/>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2660298" y="3810000"/>
            <a:ext cx="6871403" cy="1538908"/>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47561"/>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a:t>
            </a:r>
            <a:r>
              <a:rPr lang="en-US" altLang="zh-CN" sz="2400" b="0" dirty="0">
                <a:solidFill>
                  <a:prstClr val="black"/>
                </a:solidFill>
                <a:latin typeface="Calibri"/>
                <a:ea typeface="굴림" charset="-127"/>
                <a:cs typeface="굴림" charset="-127"/>
              </a:rPr>
              <a:t>process</a:t>
            </a:r>
            <a:r>
              <a:rPr lang="en-US" altLang="ko-KR" sz="2400" b="0" dirty="0">
                <a:solidFill>
                  <a:prstClr val="black"/>
                </a:solidFill>
                <a:latin typeface="Calibri"/>
                <a:ea typeface="굴림" charset="-127"/>
                <a:cs typeface="굴림" charset="-127"/>
              </a:rPr>
              <a:t>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dirty="0"/>
              <a:t>OPT (Optimal)</a:t>
            </a:r>
            <a:r>
              <a:rPr lang="zh-CN" altLang="en-US" dirty="0"/>
              <a:t> </a:t>
            </a:r>
            <a:r>
              <a:rPr lang="en-US" altLang="zh-CN" dirty="0"/>
              <a:t>:</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that will not be used</a:t>
            </a:r>
            <a:r>
              <a:rPr lang="zh-CN" altLang="en-US" dirty="0"/>
              <a:t> </a:t>
            </a:r>
            <a:r>
              <a:rPr lang="en-US" altLang="zh-CN" dirty="0"/>
              <a:t>for</a:t>
            </a:r>
            <a:r>
              <a:rPr lang="zh-CN" altLang="en-US" dirty="0"/>
              <a:t> </a:t>
            </a:r>
            <a:r>
              <a:rPr lang="en-GB" altLang="zh-CN" b="1" dirty="0">
                <a:solidFill>
                  <a:srgbClr val="0070C0"/>
                </a:solidFill>
              </a:rPr>
              <a:t>the</a:t>
            </a:r>
            <a:r>
              <a:rPr lang="en-GB" altLang="zh-CN" dirty="0"/>
              <a:t> </a:t>
            </a:r>
            <a:r>
              <a:rPr lang="en-US" altLang="zh-CN" b="1" dirty="0">
                <a:solidFill>
                  <a:srgbClr val="0070C0"/>
                </a:solidFill>
              </a:rPr>
              <a:t>longest</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future</a:t>
            </a:r>
            <a:r>
              <a:rPr lang="zh-CN" altLang="en-US" b="1" dirty="0">
                <a:solidFill>
                  <a:srgbClr val="0070C0"/>
                </a:solidFill>
              </a:rPr>
              <a:t> </a:t>
            </a:r>
            <a:endParaRPr lang="en-US" altLang="zh-CN" b="1" dirty="0">
              <a:solidFill>
                <a:srgbClr val="0070C0"/>
              </a:solidFill>
            </a:endParaRP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Minimal</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solidFill>
                  <a:srgbClr val="0070C0"/>
                </a:solidFill>
              </a:rPr>
              <a:t>of</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faults</a:t>
            </a:r>
          </a:p>
          <a:p>
            <a:pPr lvl="1"/>
            <a:r>
              <a:rPr lang="en-US" altLang="zh-CN" b="1" dirty="0">
                <a:solidFill>
                  <a:srgbClr val="FF0000"/>
                </a:solidFill>
              </a:rPr>
              <a:t>Cons:</a:t>
            </a:r>
            <a:r>
              <a:rPr lang="zh-CN" altLang="en-US" b="1" dirty="0">
                <a:solidFill>
                  <a:srgbClr val="FF0000"/>
                </a:solidFill>
              </a:rPr>
              <a:t> </a:t>
            </a:r>
            <a:r>
              <a:rPr lang="en-US" altLang="zh-CN" dirty="0">
                <a:solidFill>
                  <a:srgbClr val="FF0000"/>
                </a:solidFill>
              </a:rPr>
              <a:t>impractical,</a:t>
            </a:r>
            <a:r>
              <a:rPr lang="zh-CN" altLang="en-US" dirty="0">
                <a:solidFill>
                  <a:srgbClr val="FF0000"/>
                </a:solidFill>
              </a:rPr>
              <a:t> </a:t>
            </a:r>
            <a:r>
              <a:rPr lang="en-US" altLang="zh-CN" dirty="0">
                <a:solidFill>
                  <a:srgbClr val="FF0000"/>
                </a:solidFill>
              </a:rPr>
              <a:t>need</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predict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future.</a:t>
            </a:r>
          </a:p>
          <a:p>
            <a:pPr lvl="1"/>
            <a:r>
              <a:rPr lang="en-US" altLang="zh-CN" b="1" dirty="0"/>
              <a:t>Can</a:t>
            </a:r>
            <a:r>
              <a:rPr lang="zh-CN" altLang="en-US" b="1" dirty="0"/>
              <a:t> </a:t>
            </a:r>
            <a:r>
              <a:rPr lang="en-US" altLang="zh-CN" b="1" dirty="0"/>
              <a:t>be</a:t>
            </a:r>
            <a:r>
              <a:rPr lang="zh-CN" altLang="en-US" b="1" dirty="0"/>
              <a:t> </a:t>
            </a:r>
            <a:r>
              <a:rPr lang="en-US" altLang="zh-CN" b="1" dirty="0"/>
              <a:t>used</a:t>
            </a:r>
            <a:r>
              <a:rPr lang="zh-CN" altLang="en-US" b="1" dirty="0"/>
              <a:t> </a:t>
            </a:r>
            <a:r>
              <a:rPr lang="en-US" altLang="zh-CN" b="1" dirty="0"/>
              <a:t>as</a:t>
            </a:r>
            <a:r>
              <a:rPr lang="zh-CN" altLang="en-US" b="1" dirty="0"/>
              <a:t> </a:t>
            </a:r>
            <a:r>
              <a:rPr lang="en-US" altLang="zh-CN" b="1" dirty="0"/>
              <a:t>a</a:t>
            </a:r>
            <a:r>
              <a:rPr lang="zh-CN" altLang="en-US" b="1" dirty="0"/>
              <a:t> </a:t>
            </a:r>
            <a:r>
              <a:rPr lang="en-US" altLang="zh-CN" b="1" dirty="0"/>
              <a:t>comparison</a:t>
            </a:r>
            <a:r>
              <a:rPr lang="zh-CN" altLang="en-US" b="1" dirty="0"/>
              <a:t> </a:t>
            </a:r>
            <a:r>
              <a:rPr lang="en-US" altLang="zh-CN" b="1" dirty="0"/>
              <a:t>baseline</a:t>
            </a:r>
          </a:p>
          <a:p>
            <a:r>
              <a:rPr lang="en-US" altLang="zh-CN" dirty="0"/>
              <a:t>FIFO:</a:t>
            </a:r>
          </a:p>
          <a:p>
            <a:pPr lvl="1"/>
            <a:r>
              <a:rPr lang="en-US" altLang="zh-CN" dirty="0"/>
              <a:t>Replace</a:t>
            </a:r>
            <a:r>
              <a:rPr lang="zh-CN" altLang="en-US" dirty="0"/>
              <a:t> </a:t>
            </a:r>
            <a:r>
              <a:rPr lang="en-US" altLang="zh-CN" dirty="0"/>
              <a:t>the</a:t>
            </a:r>
            <a:r>
              <a:rPr lang="zh-CN" altLang="en-US" dirty="0"/>
              <a:t> </a:t>
            </a:r>
            <a:r>
              <a:rPr lang="en-GB" altLang="zh-CN" dirty="0"/>
              <a:t>oldest </a:t>
            </a:r>
            <a:r>
              <a:rPr lang="en-US" altLang="zh-CN" dirty="0"/>
              <a:t>page,</a:t>
            </a:r>
            <a:r>
              <a:rPr lang="zh-CN" altLang="en-US" dirty="0"/>
              <a:t> </a:t>
            </a:r>
            <a:r>
              <a:rPr lang="en-US" altLang="zh-CN" dirty="0"/>
              <a:t>that</a:t>
            </a:r>
            <a:r>
              <a:rPr lang="zh-CN" altLang="en-US" dirty="0"/>
              <a:t> </a:t>
            </a:r>
            <a:r>
              <a:rPr lang="en-US" altLang="zh-CN" dirty="0"/>
              <a:t>was</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r>
              <a:rPr lang="zh-CN" altLang="en-US" dirty="0"/>
              <a:t> </a:t>
            </a:r>
            <a:r>
              <a:rPr lang="en-US" altLang="zh-CN" dirty="0"/>
              <a:t>first</a:t>
            </a:r>
          </a:p>
          <a:p>
            <a:pPr lvl="1"/>
            <a:r>
              <a:rPr lang="en-US" altLang="zh-CN" b="1" dirty="0">
                <a:solidFill>
                  <a:srgbClr val="0070C0"/>
                </a:solidFill>
              </a:rPr>
              <a:t>Pros</a:t>
            </a:r>
            <a:r>
              <a:rPr lang="en-US" altLang="zh-CN" dirty="0">
                <a:solidFill>
                  <a:srgbClr val="0070C0"/>
                </a:solidFill>
              </a:rPr>
              <a:t>:</a:t>
            </a:r>
            <a:r>
              <a:rPr lang="zh-CN" altLang="en-US" dirty="0">
                <a:solidFill>
                  <a:srgbClr val="0070C0"/>
                </a:solidFill>
              </a:rPr>
              <a:t> </a:t>
            </a:r>
            <a:r>
              <a:rPr lang="en-US" altLang="zh-CN" dirty="0">
                <a:solidFill>
                  <a:srgbClr val="0070C0"/>
                </a:solidFill>
              </a:rPr>
              <a:t>Fair,</a:t>
            </a:r>
            <a:r>
              <a:rPr lang="zh-CN" altLang="en-US" dirty="0">
                <a:solidFill>
                  <a:srgbClr val="0070C0"/>
                </a:solidFill>
              </a:rPr>
              <a:t> </a:t>
            </a:r>
            <a:r>
              <a:rPr lang="en-US" altLang="zh-CN" dirty="0">
                <a:solidFill>
                  <a:srgbClr val="0070C0"/>
                </a:solidFill>
              </a:rPr>
              <a:t>easy</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implement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May</a:t>
            </a:r>
            <a:r>
              <a:rPr lang="zh-CN" altLang="en-US" dirty="0">
                <a:solidFill>
                  <a:srgbClr val="FF0000"/>
                </a:solidFill>
              </a:rPr>
              <a:t> </a:t>
            </a:r>
            <a:r>
              <a:rPr lang="en-US" altLang="zh-CN" dirty="0">
                <a:solidFill>
                  <a:srgbClr val="FF0000"/>
                </a:solidFill>
              </a:rPr>
              <a:t>evict</a:t>
            </a:r>
            <a:r>
              <a:rPr lang="zh-CN" altLang="en-US" dirty="0">
                <a:solidFill>
                  <a:srgbClr val="FF0000"/>
                </a:solidFill>
              </a:rPr>
              <a:t> </a:t>
            </a:r>
            <a:r>
              <a:rPr lang="en-US" altLang="zh-CN" dirty="0">
                <a:solidFill>
                  <a:srgbClr val="FF0000"/>
                </a:solidFill>
              </a:rPr>
              <a:t>useful</a:t>
            </a:r>
            <a:r>
              <a:rPr lang="zh-CN" altLang="en-US" dirty="0">
                <a:solidFill>
                  <a:srgbClr val="FF0000"/>
                </a:solidFill>
              </a:rPr>
              <a:t> </a:t>
            </a:r>
            <a:r>
              <a:rPr lang="en-US" altLang="zh-CN" dirty="0">
                <a:solidFill>
                  <a:srgbClr val="FF0000"/>
                </a:solidFill>
              </a:rPr>
              <a:t>pages</a:t>
            </a:r>
          </a:p>
          <a:p>
            <a:r>
              <a:rPr lang="en-US" altLang="zh-CN" dirty="0"/>
              <a:t>Least-recently-used</a:t>
            </a:r>
            <a:r>
              <a:rPr lang="zh-CN" altLang="en-US" dirty="0"/>
              <a:t> </a:t>
            </a:r>
            <a:r>
              <a:rPr lang="en-US" altLang="zh-CN" dirty="0"/>
              <a:t>(LRU):</a:t>
            </a:r>
            <a:r>
              <a:rPr lang="zh-CN" altLang="en-US" dirty="0"/>
              <a:t> </a:t>
            </a:r>
            <a:r>
              <a:rPr lang="en-US" altLang="zh-CN" dirty="0"/>
              <a:t>(Predict</a:t>
            </a:r>
            <a:r>
              <a:rPr lang="zh-CN" altLang="en-US" dirty="0"/>
              <a:t> </a:t>
            </a:r>
            <a:r>
              <a:rPr lang="en-US" altLang="zh-CN" dirty="0"/>
              <a:t>using</a:t>
            </a:r>
            <a:r>
              <a:rPr lang="zh-CN" altLang="en-US" dirty="0"/>
              <a:t> </a:t>
            </a:r>
            <a:r>
              <a:rPr lang="en-US" altLang="zh-CN" dirty="0"/>
              <a:t>history)</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which</a:t>
            </a:r>
            <a:r>
              <a:rPr lang="zh-CN" altLang="en-US" dirty="0"/>
              <a:t> </a:t>
            </a:r>
            <a:r>
              <a:rPr lang="en-US" altLang="zh-CN" dirty="0"/>
              <a:t>has</a:t>
            </a:r>
            <a:r>
              <a:rPr lang="zh-CN" altLang="en-US" dirty="0"/>
              <a:t> </a:t>
            </a:r>
            <a:r>
              <a:rPr lang="en-US" altLang="zh-CN" dirty="0"/>
              <a:t>not</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longest</a:t>
            </a:r>
            <a:r>
              <a:rPr lang="zh-CN" altLang="en-US" dirty="0"/>
              <a:t> </a:t>
            </a:r>
            <a:r>
              <a:rPr lang="en-US" altLang="zh-CN" dirty="0"/>
              <a:t>time</a:t>
            </a: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Approximate</a:t>
            </a:r>
            <a:r>
              <a:rPr lang="zh-CN" altLang="en-US" dirty="0">
                <a:solidFill>
                  <a:srgbClr val="0070C0"/>
                </a:solidFill>
              </a:rPr>
              <a:t> </a:t>
            </a:r>
            <a:r>
              <a:rPr lang="en-US" altLang="zh-CN" dirty="0">
                <a:solidFill>
                  <a:srgbClr val="0070C0"/>
                </a:solidFill>
              </a:rPr>
              <a:t>optimal</a:t>
            </a:r>
            <a:r>
              <a:rPr lang="zh-CN" altLang="en-US" dirty="0">
                <a:solidFill>
                  <a:srgbClr val="0070C0"/>
                </a:solidFill>
              </a:rPr>
              <a:t> </a:t>
            </a:r>
            <a:r>
              <a:rPr lang="en-US" altLang="zh-CN" dirty="0">
                <a:solidFill>
                  <a:srgbClr val="0070C0"/>
                </a:solidFill>
              </a:rPr>
              <a:t>replacement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implement</a:t>
            </a:r>
            <a:r>
              <a:rPr lang="zh-CN" altLang="en-US" dirty="0">
                <a:solidFill>
                  <a:srgbClr val="FF0000"/>
                </a:solidFill>
              </a:rPr>
              <a:t> </a:t>
            </a:r>
            <a:endParaRPr lang="en-US" dirty="0">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87F-8CF2-F35F-6E6F-BC798F05D23C}"/>
              </a:ext>
            </a:extLst>
          </p:cNvPr>
          <p:cNvSpPr>
            <a:spLocks noGrp="1"/>
          </p:cNvSpPr>
          <p:nvPr>
            <p:ph type="title"/>
          </p:nvPr>
        </p:nvSpPr>
        <p:spPr/>
        <p:txBody>
          <a:bodyPr/>
          <a:lstStyle/>
          <a:p>
            <a:r>
              <a:rPr lang="en-GB" dirty="0"/>
              <a:t>Example 1</a:t>
            </a:r>
            <a:endParaRPr lang="en-SE" dirty="0"/>
          </a:p>
        </p:txBody>
      </p:sp>
      <p:sp>
        <p:nvSpPr>
          <p:cNvPr id="3" name="Content Placeholder 2">
            <a:extLst>
              <a:ext uri="{FF2B5EF4-FFF2-40B4-BE49-F238E27FC236}">
                <a16:creationId xmlns:a16="http://schemas.microsoft.com/office/drawing/2014/main" id="{B79AA1AB-927F-89AB-6D57-70B32EE692D4}"/>
              </a:ext>
            </a:extLst>
          </p:cNvPr>
          <p:cNvSpPr>
            <a:spLocks noGrp="1"/>
          </p:cNvSpPr>
          <p:nvPr>
            <p:ph idx="1"/>
          </p:nvPr>
        </p:nvSpPr>
        <p:spPr>
          <a:xfrm>
            <a:off x="419449" y="1073427"/>
            <a:ext cx="5936526" cy="5138531"/>
          </a:xfrm>
        </p:spPr>
        <p:txBody>
          <a:bodyPr>
            <a:normAutofit/>
          </a:bodyPr>
          <a:lstStyle/>
          <a:p>
            <a:pPr>
              <a:lnSpc>
                <a:spcPct val="80000"/>
              </a:lnSpc>
              <a:spcBef>
                <a:spcPct val="20000"/>
              </a:spcBef>
            </a:pPr>
            <a:r>
              <a:rPr lang="en-US" dirty="0"/>
              <a:t>Consider cache size of 3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FIFO incurs 7 page faults:</a:t>
            </a:r>
          </a:p>
          <a:p>
            <a:pPr lvl="1">
              <a:lnSpc>
                <a:spcPct val="80000"/>
              </a:lnSpc>
              <a:spcBef>
                <a:spcPct val="20000"/>
              </a:spcBef>
            </a:pPr>
            <a:r>
              <a:rPr lang="en-US" dirty="0"/>
              <a:t>When referencing D, replacing A is a bad choice, since A is references again right away</a:t>
            </a:r>
          </a:p>
          <a:p>
            <a:pPr>
              <a:lnSpc>
                <a:spcPct val="80000"/>
              </a:lnSpc>
            </a:pPr>
            <a:r>
              <a:rPr lang="en-US" dirty="0"/>
              <a:t>OPT incurs 5 page faults:</a:t>
            </a:r>
          </a:p>
          <a:p>
            <a:pPr lvl="1">
              <a:lnSpc>
                <a:spcPct val="80000"/>
              </a:lnSpc>
              <a:spcBef>
                <a:spcPct val="20000"/>
              </a:spcBef>
            </a:pPr>
            <a:r>
              <a:rPr lang="en-US" dirty="0"/>
              <a:t>When D is first referenced, C is replaced, since it is the page not referenced farthest in the future</a:t>
            </a:r>
          </a:p>
          <a:p>
            <a:pPr>
              <a:lnSpc>
                <a:spcPct val="80000"/>
              </a:lnSpc>
              <a:spcBef>
                <a:spcPct val="20000"/>
              </a:spcBef>
            </a:pPr>
            <a:r>
              <a:rPr lang="en-US" dirty="0"/>
              <a:t>LRU page replacement policy makes the same decisions as OPT in this case</a:t>
            </a:r>
          </a:p>
          <a:p>
            <a:pPr lvl="1">
              <a:lnSpc>
                <a:spcPct val="80000"/>
              </a:lnSpc>
            </a:pPr>
            <a:r>
              <a:rPr lang="en-US" dirty="0"/>
              <a:t>but not always true!</a:t>
            </a:r>
          </a:p>
        </p:txBody>
      </p:sp>
      <p:graphicFrame>
        <p:nvGraphicFramePr>
          <p:cNvPr id="83" name="Table 82">
            <a:extLst>
              <a:ext uri="{FF2B5EF4-FFF2-40B4-BE49-F238E27FC236}">
                <a16:creationId xmlns:a16="http://schemas.microsoft.com/office/drawing/2014/main" id="{A16C10DC-CC02-27BA-1365-8E2BFBDF3CFE}"/>
              </a:ext>
            </a:extLst>
          </p:cNvPr>
          <p:cNvGraphicFramePr>
            <a:graphicFrameLocks noGrp="1"/>
          </p:cNvGraphicFramePr>
          <p:nvPr>
            <p:extLst>
              <p:ext uri="{D42A27DB-BD31-4B8C-83A1-F6EECF244321}">
                <p14:modId xmlns:p14="http://schemas.microsoft.com/office/powerpoint/2010/main" val="437813027"/>
              </p:ext>
            </p:extLst>
          </p:nvPr>
        </p:nvGraphicFramePr>
        <p:xfrm>
          <a:off x="6355976" y="1073427"/>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750492530"/>
                  </a:ext>
                </a:extLst>
              </a:tr>
            </a:tbl>
          </a:graphicData>
        </a:graphic>
      </p:graphicFrame>
      <p:graphicFrame>
        <p:nvGraphicFramePr>
          <p:cNvPr id="84" name="Table 83">
            <a:extLst>
              <a:ext uri="{FF2B5EF4-FFF2-40B4-BE49-F238E27FC236}">
                <a16:creationId xmlns:a16="http://schemas.microsoft.com/office/drawing/2014/main" id="{724F218A-7776-EABA-D86E-2845DB97DD71}"/>
              </a:ext>
            </a:extLst>
          </p:cNvPr>
          <p:cNvGraphicFramePr>
            <a:graphicFrameLocks noGrp="1"/>
          </p:cNvGraphicFramePr>
          <p:nvPr>
            <p:extLst>
              <p:ext uri="{D42A27DB-BD31-4B8C-83A1-F6EECF244321}">
                <p14:modId xmlns:p14="http://schemas.microsoft.com/office/powerpoint/2010/main" val="1309872572"/>
              </p:ext>
            </p:extLst>
          </p:nvPr>
        </p:nvGraphicFramePr>
        <p:xfrm>
          <a:off x="6355976" y="3013271"/>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85" name="TextBox 84">
            <a:extLst>
              <a:ext uri="{FF2B5EF4-FFF2-40B4-BE49-F238E27FC236}">
                <a16:creationId xmlns:a16="http://schemas.microsoft.com/office/drawing/2014/main" id="{F62857E6-B316-22B0-F78B-09F8C5B89E1A}"/>
              </a:ext>
            </a:extLst>
          </p:cNvPr>
          <p:cNvSpPr txBox="1"/>
          <p:nvPr/>
        </p:nvSpPr>
        <p:spPr>
          <a:xfrm>
            <a:off x="7976125" y="2542061"/>
            <a:ext cx="2159566" cy="369332"/>
          </a:xfrm>
          <a:prstGeom prst="rect">
            <a:avLst/>
          </a:prstGeom>
          <a:noFill/>
        </p:spPr>
        <p:txBody>
          <a:bodyPr wrap="none" rtlCol="0">
            <a:spAutoFit/>
          </a:bodyPr>
          <a:lstStyle/>
          <a:p>
            <a:r>
              <a:rPr lang="en-GB" b="0" dirty="0">
                <a:latin typeface="+mj-lt"/>
              </a:rPr>
              <a:t>FIFO: 7 page faults</a:t>
            </a:r>
            <a:endParaRPr lang="en-SE" b="0" dirty="0">
              <a:latin typeface="+mj-lt"/>
            </a:endParaRPr>
          </a:p>
        </p:txBody>
      </p:sp>
      <p:sp>
        <p:nvSpPr>
          <p:cNvPr id="170" name="TextBox 169">
            <a:extLst>
              <a:ext uri="{FF2B5EF4-FFF2-40B4-BE49-F238E27FC236}">
                <a16:creationId xmlns:a16="http://schemas.microsoft.com/office/drawing/2014/main" id="{8956249D-98F6-14A5-3456-A1F54A9A2BB7}"/>
              </a:ext>
            </a:extLst>
          </p:cNvPr>
          <p:cNvSpPr txBox="1"/>
          <p:nvPr/>
        </p:nvSpPr>
        <p:spPr>
          <a:xfrm>
            <a:off x="7584221" y="4583668"/>
            <a:ext cx="2943375" cy="369332"/>
          </a:xfrm>
          <a:prstGeom prst="rect">
            <a:avLst/>
          </a:prstGeom>
          <a:noFill/>
        </p:spPr>
        <p:txBody>
          <a:bodyPr wrap="square" rtlCol="0">
            <a:spAutoFit/>
          </a:bodyPr>
          <a:lstStyle/>
          <a:p>
            <a:r>
              <a:rPr lang="en-GB" b="0" dirty="0">
                <a:latin typeface="+mj-lt"/>
              </a:rPr>
              <a:t>LRU &amp; OPT: </a:t>
            </a:r>
            <a:r>
              <a:rPr lang="en-US" b="0" dirty="0">
                <a:latin typeface="+mj-lt"/>
              </a:rPr>
              <a:t>5 page faults</a:t>
            </a:r>
            <a:endParaRPr lang="en-SE" b="0" dirty="0">
              <a:latin typeface="+mj-lt"/>
            </a:endParaRPr>
          </a:p>
        </p:txBody>
      </p:sp>
      <p:sp>
        <p:nvSpPr>
          <p:cNvPr id="171" name="灯片编号占位符 2">
            <a:extLst>
              <a:ext uri="{FF2B5EF4-FFF2-40B4-BE49-F238E27FC236}">
                <a16:creationId xmlns:a16="http://schemas.microsoft.com/office/drawing/2014/main" id="{857FFDBE-496F-914F-5341-1B7FE9791EE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667166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4CEE-654E-5FF8-904B-DC674FE69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38717-7332-79CB-3813-B3F536B06036}"/>
              </a:ext>
            </a:extLst>
          </p:cNvPr>
          <p:cNvSpPr>
            <a:spLocks noGrp="1"/>
          </p:cNvSpPr>
          <p:nvPr>
            <p:ph type="title"/>
          </p:nvPr>
        </p:nvSpPr>
        <p:spPr/>
        <p:txBody>
          <a:bodyPr/>
          <a:lstStyle/>
          <a:p>
            <a:r>
              <a:rPr lang="en-GB" dirty="0"/>
              <a:t>Example 2</a:t>
            </a:r>
            <a:endParaRPr lang="en-SE" dirty="0"/>
          </a:p>
        </p:txBody>
      </p:sp>
      <p:sp>
        <p:nvSpPr>
          <p:cNvPr id="3" name="Content Placeholder 2">
            <a:extLst>
              <a:ext uri="{FF2B5EF4-FFF2-40B4-BE49-F238E27FC236}">
                <a16:creationId xmlns:a16="http://schemas.microsoft.com/office/drawing/2014/main" id="{E0BA6AB0-1120-7F5F-581C-A1194392BB0B}"/>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cache size of 3 frames, and following reference stream of virtual pages: </a:t>
            </a:r>
          </a:p>
          <a:p>
            <a:pPr lvl="1">
              <a:lnSpc>
                <a:spcPct val="80000"/>
              </a:lnSpc>
              <a:spcBef>
                <a:spcPct val="20000"/>
              </a:spcBef>
            </a:pPr>
            <a:r>
              <a:rPr lang="pt-BR" dirty="0"/>
              <a:t>A B C D A B C D A B C D</a:t>
            </a:r>
          </a:p>
          <a:p>
            <a:pPr lvl="1">
              <a:lnSpc>
                <a:spcPct val="80000"/>
              </a:lnSpc>
              <a:spcBef>
                <a:spcPct val="20000"/>
              </a:spcBef>
            </a:pPr>
            <a:r>
              <a:rPr lang="en-GB" dirty="0"/>
              <a:t>Cyclically referencing 4 pages A B C D</a:t>
            </a:r>
            <a:endParaRPr lang="en-US" dirty="0"/>
          </a:p>
          <a:p>
            <a:pPr>
              <a:lnSpc>
                <a:spcPct val="80000"/>
              </a:lnSpc>
              <a:spcBef>
                <a:spcPct val="20000"/>
              </a:spcBef>
            </a:pPr>
            <a:r>
              <a:rPr lang="en-US" dirty="0"/>
              <a:t>FIFO &amp; LRU both incurs 12 page faults, one for every page reference!</a:t>
            </a:r>
          </a:p>
          <a:p>
            <a:pPr>
              <a:lnSpc>
                <a:spcPct val="80000"/>
              </a:lnSpc>
              <a:spcBef>
                <a:spcPct val="20000"/>
              </a:spcBef>
            </a:pPr>
            <a:r>
              <a:rPr lang="en-US" dirty="0"/>
              <a:t>OPT incurs 6 page faults, but it is not implementable </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BD675BB1-2003-FDFC-3033-3655974B192C}"/>
              </a:ext>
            </a:extLst>
          </p:cNvPr>
          <p:cNvGraphicFramePr>
            <a:graphicFrameLocks noGrp="1"/>
          </p:cNvGraphicFramePr>
          <p:nvPr>
            <p:extLst>
              <p:ext uri="{D42A27DB-BD31-4B8C-83A1-F6EECF244321}">
                <p14:modId xmlns:p14="http://schemas.microsoft.com/office/powerpoint/2010/main" val="4211720700"/>
              </p:ext>
            </p:extLst>
          </p:nvPr>
        </p:nvGraphicFramePr>
        <p:xfrm>
          <a:off x="6347620" y="1087196"/>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extLst>
                  <a:ext uri="{0D108BD9-81ED-4DB2-BD59-A6C34878D82A}">
                    <a16:rowId xmlns:a16="http://schemas.microsoft.com/office/drawing/2014/main" val="2750492530"/>
                  </a:ext>
                </a:extLst>
              </a:tr>
            </a:tbl>
          </a:graphicData>
        </a:graphic>
      </p:graphicFrame>
      <p:graphicFrame>
        <p:nvGraphicFramePr>
          <p:cNvPr id="96" name="Table 95">
            <a:extLst>
              <a:ext uri="{FF2B5EF4-FFF2-40B4-BE49-F238E27FC236}">
                <a16:creationId xmlns:a16="http://schemas.microsoft.com/office/drawing/2014/main" id="{95BA12C2-56A0-6975-E8D0-5901AA3C44A4}"/>
              </a:ext>
            </a:extLst>
          </p:cNvPr>
          <p:cNvGraphicFramePr>
            <a:graphicFrameLocks noGrp="1"/>
          </p:cNvGraphicFramePr>
          <p:nvPr>
            <p:extLst>
              <p:ext uri="{D42A27DB-BD31-4B8C-83A1-F6EECF244321}">
                <p14:modId xmlns:p14="http://schemas.microsoft.com/office/powerpoint/2010/main" val="1942859205"/>
              </p:ext>
            </p:extLst>
          </p:nvPr>
        </p:nvGraphicFramePr>
        <p:xfrm>
          <a:off x="6361761" y="3048000"/>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t>B</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85" name="TextBox 184">
            <a:extLst>
              <a:ext uri="{FF2B5EF4-FFF2-40B4-BE49-F238E27FC236}">
                <a16:creationId xmlns:a16="http://schemas.microsoft.com/office/drawing/2014/main" id="{96474870-259E-BBE1-E331-9CFCFE8E9A17}"/>
              </a:ext>
            </a:extLst>
          </p:cNvPr>
          <p:cNvSpPr txBox="1"/>
          <p:nvPr/>
        </p:nvSpPr>
        <p:spPr>
          <a:xfrm>
            <a:off x="7540109" y="2576452"/>
            <a:ext cx="3031599" cy="369332"/>
          </a:xfrm>
          <a:prstGeom prst="rect">
            <a:avLst/>
          </a:prstGeom>
          <a:noFill/>
        </p:spPr>
        <p:txBody>
          <a:bodyPr wrap="none" rtlCol="0">
            <a:spAutoFit/>
          </a:bodyPr>
          <a:lstStyle/>
          <a:p>
            <a:r>
              <a:rPr lang="en-GB" b="0" dirty="0">
                <a:latin typeface="+mj-lt"/>
              </a:rPr>
              <a:t>FIFO &amp; LRU: 12 page faults</a:t>
            </a:r>
            <a:endParaRPr lang="en-SE" b="0" dirty="0">
              <a:latin typeface="+mj-lt"/>
            </a:endParaRPr>
          </a:p>
        </p:txBody>
      </p:sp>
      <p:sp>
        <p:nvSpPr>
          <p:cNvPr id="186" name="TextBox 185">
            <a:extLst>
              <a:ext uri="{FF2B5EF4-FFF2-40B4-BE49-F238E27FC236}">
                <a16:creationId xmlns:a16="http://schemas.microsoft.com/office/drawing/2014/main" id="{639165A2-69D4-93B1-390C-58953BB1770F}"/>
              </a:ext>
            </a:extLst>
          </p:cNvPr>
          <p:cNvSpPr txBox="1"/>
          <p:nvPr/>
        </p:nvSpPr>
        <p:spPr>
          <a:xfrm>
            <a:off x="7951008" y="4561969"/>
            <a:ext cx="2209800" cy="369332"/>
          </a:xfrm>
          <a:prstGeom prst="rect">
            <a:avLst/>
          </a:prstGeom>
          <a:noFill/>
        </p:spPr>
        <p:txBody>
          <a:bodyPr wrap="square" rtlCol="0">
            <a:spAutoFit/>
          </a:bodyPr>
          <a:lstStyle/>
          <a:p>
            <a:r>
              <a:rPr lang="en-GB" b="0" dirty="0">
                <a:latin typeface="+mj-lt"/>
              </a:rPr>
              <a:t>OPT: </a:t>
            </a:r>
            <a:r>
              <a:rPr lang="en-US" b="0" dirty="0">
                <a:latin typeface="+mj-lt"/>
              </a:rPr>
              <a:t>6 page faults</a:t>
            </a:r>
            <a:endParaRPr lang="en-SE" b="0" dirty="0">
              <a:latin typeface="+mj-lt"/>
            </a:endParaRPr>
          </a:p>
        </p:txBody>
      </p:sp>
      <p:sp>
        <p:nvSpPr>
          <p:cNvPr id="187" name="灯片编号占位符 2">
            <a:extLst>
              <a:ext uri="{FF2B5EF4-FFF2-40B4-BE49-F238E27FC236}">
                <a16:creationId xmlns:a16="http://schemas.microsoft.com/office/drawing/2014/main" id="{501CC85A-0E0A-5BFE-C83B-76DAB4F8C79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16650953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8383F-BEA8-F50F-F213-F794D97F2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71AA8-A823-49CF-35D2-EC7EF9C4EC0C}"/>
              </a:ext>
            </a:extLst>
          </p:cNvPr>
          <p:cNvSpPr>
            <a:spLocks noGrp="1"/>
          </p:cNvSpPr>
          <p:nvPr>
            <p:ph type="title"/>
          </p:nvPr>
        </p:nvSpPr>
        <p:spPr/>
        <p:txBody>
          <a:bodyPr/>
          <a:lstStyle/>
          <a:p>
            <a:r>
              <a:rPr lang="en-GB" dirty="0"/>
              <a:t>Example 3</a:t>
            </a:r>
            <a:endParaRPr lang="en-SE" dirty="0"/>
          </a:p>
        </p:txBody>
      </p:sp>
      <p:sp>
        <p:nvSpPr>
          <p:cNvPr id="3" name="Content Placeholder 2">
            <a:extLst>
              <a:ext uri="{FF2B5EF4-FFF2-40B4-BE49-F238E27FC236}">
                <a16:creationId xmlns:a16="http://schemas.microsoft.com/office/drawing/2014/main" id="{3413B5AE-C610-C3FE-2B28-1924620C2224}"/>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cache size of 3 frames, and following reference stream of virtual pages: </a:t>
            </a:r>
          </a:p>
          <a:p>
            <a:pPr lvl="1">
              <a:lnSpc>
                <a:spcPct val="80000"/>
              </a:lnSpc>
              <a:spcBef>
                <a:spcPct val="20000"/>
              </a:spcBef>
            </a:pPr>
            <a:r>
              <a:rPr lang="pt-BR" dirty="0"/>
              <a:t>A A B B C D B A B A</a:t>
            </a:r>
          </a:p>
          <a:p>
            <a:pPr>
              <a:lnSpc>
                <a:spcPct val="80000"/>
              </a:lnSpc>
              <a:spcBef>
                <a:spcPct val="20000"/>
              </a:spcBef>
            </a:pPr>
            <a:r>
              <a:rPr lang="en-US" dirty="0"/>
              <a:t>FIFO incurs 6 page faults</a:t>
            </a:r>
          </a:p>
          <a:p>
            <a:pPr>
              <a:lnSpc>
                <a:spcPct val="80000"/>
              </a:lnSpc>
              <a:spcBef>
                <a:spcPct val="20000"/>
              </a:spcBef>
            </a:pPr>
            <a:r>
              <a:rPr lang="en-US" dirty="0"/>
              <a:t>LRU incurs 5 page faults</a:t>
            </a:r>
          </a:p>
          <a:p>
            <a:pPr>
              <a:lnSpc>
                <a:spcPct val="80000"/>
              </a:lnSpc>
              <a:spcBef>
                <a:spcPct val="20000"/>
              </a:spcBef>
            </a:pPr>
            <a:r>
              <a:rPr lang="en-US" dirty="0"/>
              <a:t>OPT incurs 4 page faults</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EFC30BBD-7BB0-0855-F01C-ECFFF972BF30}"/>
              </a:ext>
            </a:extLst>
          </p:cNvPr>
          <p:cNvGraphicFramePr>
            <a:graphicFrameLocks noGrp="1"/>
          </p:cNvGraphicFramePr>
          <p:nvPr>
            <p:extLst>
              <p:ext uri="{D42A27DB-BD31-4B8C-83A1-F6EECF244321}">
                <p14:modId xmlns:p14="http://schemas.microsoft.com/office/powerpoint/2010/main" val="1070825093"/>
              </p:ext>
            </p:extLst>
          </p:nvPr>
        </p:nvGraphicFramePr>
        <p:xfrm>
          <a:off x="6355976" y="990600"/>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6" name="Table 5">
            <a:extLst>
              <a:ext uri="{FF2B5EF4-FFF2-40B4-BE49-F238E27FC236}">
                <a16:creationId xmlns:a16="http://schemas.microsoft.com/office/drawing/2014/main" id="{80D9AC92-1FDD-0A76-60CD-5B1994DBED78}"/>
              </a:ext>
            </a:extLst>
          </p:cNvPr>
          <p:cNvGraphicFramePr>
            <a:graphicFrameLocks noGrp="1"/>
          </p:cNvGraphicFramePr>
          <p:nvPr>
            <p:extLst>
              <p:ext uri="{D42A27DB-BD31-4B8C-83A1-F6EECF244321}">
                <p14:modId xmlns:p14="http://schemas.microsoft.com/office/powerpoint/2010/main" val="3841350814"/>
              </p:ext>
            </p:extLst>
          </p:nvPr>
        </p:nvGraphicFramePr>
        <p:xfrm>
          <a:off x="6355976" y="2844805"/>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9" name="Table 8">
            <a:extLst>
              <a:ext uri="{FF2B5EF4-FFF2-40B4-BE49-F238E27FC236}">
                <a16:creationId xmlns:a16="http://schemas.microsoft.com/office/drawing/2014/main" id="{DA96A341-3A5F-420E-8497-4DE9EAECB176}"/>
              </a:ext>
            </a:extLst>
          </p:cNvPr>
          <p:cNvGraphicFramePr>
            <a:graphicFrameLocks noGrp="1"/>
          </p:cNvGraphicFramePr>
          <p:nvPr>
            <p:extLst>
              <p:ext uri="{D42A27DB-BD31-4B8C-83A1-F6EECF244321}">
                <p14:modId xmlns:p14="http://schemas.microsoft.com/office/powerpoint/2010/main" val="596391343"/>
              </p:ext>
            </p:extLst>
          </p:nvPr>
        </p:nvGraphicFramePr>
        <p:xfrm>
          <a:off x="6355976" y="4749724"/>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3" name="TextBox 12">
            <a:extLst>
              <a:ext uri="{FF2B5EF4-FFF2-40B4-BE49-F238E27FC236}">
                <a16:creationId xmlns:a16="http://schemas.microsoft.com/office/drawing/2014/main" id="{DD9F08B2-C6EE-E41C-7ACF-C9C847DD2D9E}"/>
              </a:ext>
            </a:extLst>
          </p:cNvPr>
          <p:cNvSpPr txBox="1"/>
          <p:nvPr/>
        </p:nvSpPr>
        <p:spPr>
          <a:xfrm>
            <a:off x="7592744" y="2423423"/>
            <a:ext cx="2159566" cy="369332"/>
          </a:xfrm>
          <a:prstGeom prst="rect">
            <a:avLst/>
          </a:prstGeom>
          <a:noFill/>
        </p:spPr>
        <p:txBody>
          <a:bodyPr wrap="none" rtlCol="0">
            <a:spAutoFit/>
          </a:bodyPr>
          <a:lstStyle/>
          <a:p>
            <a:r>
              <a:rPr lang="en-GB" b="0" dirty="0">
                <a:latin typeface="+mj-lt"/>
              </a:rPr>
              <a:t>FIFO: 6 page faults</a:t>
            </a:r>
            <a:endParaRPr lang="en-SE" b="0" dirty="0">
              <a:latin typeface="+mj-lt"/>
            </a:endParaRPr>
          </a:p>
        </p:txBody>
      </p:sp>
      <p:sp>
        <p:nvSpPr>
          <p:cNvPr id="14" name="TextBox 13">
            <a:extLst>
              <a:ext uri="{FF2B5EF4-FFF2-40B4-BE49-F238E27FC236}">
                <a16:creationId xmlns:a16="http://schemas.microsoft.com/office/drawing/2014/main" id="{B535EE1F-CA8E-0EF2-1AF6-47EBA50F55BB}"/>
              </a:ext>
            </a:extLst>
          </p:cNvPr>
          <p:cNvSpPr txBox="1"/>
          <p:nvPr/>
        </p:nvSpPr>
        <p:spPr>
          <a:xfrm>
            <a:off x="7567627" y="4329678"/>
            <a:ext cx="2209800" cy="369332"/>
          </a:xfrm>
          <a:prstGeom prst="rect">
            <a:avLst/>
          </a:prstGeom>
          <a:noFill/>
        </p:spPr>
        <p:txBody>
          <a:bodyPr wrap="square" rtlCol="0">
            <a:spAutoFit/>
          </a:bodyPr>
          <a:lstStyle/>
          <a:p>
            <a:r>
              <a:rPr lang="en-GB" b="0" dirty="0">
                <a:latin typeface="+mj-lt"/>
              </a:rPr>
              <a:t>LRU: </a:t>
            </a:r>
            <a:r>
              <a:rPr lang="en-US" b="0" dirty="0">
                <a:latin typeface="+mj-lt"/>
              </a:rPr>
              <a:t>5 page faults</a:t>
            </a:r>
            <a:endParaRPr lang="en-SE" b="0" dirty="0">
              <a:latin typeface="+mj-lt"/>
            </a:endParaRPr>
          </a:p>
        </p:txBody>
      </p:sp>
      <p:sp>
        <p:nvSpPr>
          <p:cNvPr id="15" name="TextBox 14">
            <a:extLst>
              <a:ext uri="{FF2B5EF4-FFF2-40B4-BE49-F238E27FC236}">
                <a16:creationId xmlns:a16="http://schemas.microsoft.com/office/drawing/2014/main" id="{4F63C535-8C42-E97B-58DC-097F968BBFCE}"/>
              </a:ext>
            </a:extLst>
          </p:cNvPr>
          <p:cNvSpPr txBox="1"/>
          <p:nvPr/>
        </p:nvSpPr>
        <p:spPr>
          <a:xfrm>
            <a:off x="7567627" y="6228004"/>
            <a:ext cx="2209800" cy="369332"/>
          </a:xfrm>
          <a:prstGeom prst="rect">
            <a:avLst/>
          </a:prstGeom>
          <a:noFill/>
        </p:spPr>
        <p:txBody>
          <a:bodyPr wrap="square" rtlCol="0">
            <a:spAutoFit/>
          </a:bodyPr>
          <a:lstStyle/>
          <a:p>
            <a:r>
              <a:rPr lang="en-GB" b="0" dirty="0">
                <a:latin typeface="+mj-lt"/>
              </a:rPr>
              <a:t>OPT: </a:t>
            </a:r>
            <a:r>
              <a:rPr lang="en-US" b="0" dirty="0">
                <a:latin typeface="+mj-lt"/>
              </a:rPr>
              <a:t>4 page faults</a:t>
            </a:r>
            <a:endParaRPr lang="en-SE" b="0" dirty="0">
              <a:latin typeface="+mj-lt"/>
            </a:endParaRPr>
          </a:p>
        </p:txBody>
      </p:sp>
      <p:sp>
        <p:nvSpPr>
          <p:cNvPr id="16" name="灯片编号占位符 2">
            <a:extLst>
              <a:ext uri="{FF2B5EF4-FFF2-40B4-BE49-F238E27FC236}">
                <a16:creationId xmlns:a16="http://schemas.microsoft.com/office/drawing/2014/main" id="{3A8EF64A-49F9-4411-5D9D-58BB2884680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672883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0C9-658E-5D2D-4B84-FF268CC94533}"/>
              </a:ext>
            </a:extLst>
          </p:cNvPr>
          <p:cNvSpPr>
            <a:spLocks noGrp="1"/>
          </p:cNvSpPr>
          <p:nvPr>
            <p:ph type="title"/>
          </p:nvPr>
        </p:nvSpPr>
        <p:spPr>
          <a:xfrm>
            <a:off x="419449" y="274639"/>
            <a:ext cx="11336392" cy="646331"/>
          </a:xfrm>
        </p:spPr>
        <p:txBody>
          <a:bodyPr/>
          <a:lstStyle/>
          <a:p>
            <a:r>
              <a:rPr lang="en-GB" dirty="0"/>
              <a:t>Page faults vs. cache size</a:t>
            </a:r>
            <a:endParaRPr lang="en-SE" dirty="0"/>
          </a:p>
        </p:txBody>
      </p:sp>
      <p:sp>
        <p:nvSpPr>
          <p:cNvPr id="3" name="Content Placeholder 2">
            <a:extLst>
              <a:ext uri="{FF2B5EF4-FFF2-40B4-BE49-F238E27FC236}">
                <a16:creationId xmlns:a16="http://schemas.microsoft.com/office/drawing/2014/main" id="{A3D5D04A-569E-C077-1F92-606FD0853939}"/>
              </a:ext>
            </a:extLst>
          </p:cNvPr>
          <p:cNvSpPr>
            <a:spLocks noGrp="1"/>
          </p:cNvSpPr>
          <p:nvPr>
            <p:ph idx="1"/>
          </p:nvPr>
        </p:nvSpPr>
        <p:spPr/>
        <p:txBody>
          <a:bodyPr/>
          <a:lstStyle/>
          <a:p>
            <a:r>
              <a:rPr lang="en-GB" dirty="0"/>
              <a:t>When you increase cache size (number of frames), number of page faults should go down</a:t>
            </a:r>
          </a:p>
          <a:p>
            <a:pPr lvl="1">
              <a:lnSpc>
                <a:spcPct val="80000"/>
              </a:lnSpc>
              <a:spcBef>
                <a:spcPct val="5000"/>
              </a:spcBef>
            </a:pPr>
            <a:r>
              <a:rPr lang="en-US" dirty="0"/>
              <a:t>Yes for LRU and OPT</a:t>
            </a:r>
          </a:p>
          <a:p>
            <a:pPr lvl="1">
              <a:lnSpc>
                <a:spcPct val="80000"/>
              </a:lnSpc>
              <a:spcBef>
                <a:spcPct val="5000"/>
              </a:spcBef>
            </a:pPr>
            <a:r>
              <a:rPr lang="en-US" dirty="0"/>
              <a:t>Not always for FIFO  (Called </a:t>
            </a:r>
            <a:r>
              <a:rPr lang="en-US" dirty="0" err="1"/>
              <a:t>Belady’s</a:t>
            </a:r>
            <a:r>
              <a:rPr lang="en-US" dirty="0"/>
              <a:t> anomaly)</a:t>
            </a:r>
          </a:p>
        </p:txBody>
      </p:sp>
      <p:pic>
        <p:nvPicPr>
          <p:cNvPr id="4" name="Picture 3">
            <a:extLst>
              <a:ext uri="{FF2B5EF4-FFF2-40B4-BE49-F238E27FC236}">
                <a16:creationId xmlns:a16="http://schemas.microsoft.com/office/drawing/2014/main" id="{98E78ADF-6B58-999F-8634-648094B90F55}"/>
              </a:ext>
            </a:extLst>
          </p:cNvPr>
          <p:cNvPicPr>
            <a:picLocks noChangeAspect="1" noChangeArrowheads="1"/>
          </p:cNvPicPr>
          <p:nvPr/>
        </p:nvPicPr>
        <p:blipFill>
          <a:blip r:embed="rId3" cstate="print"/>
          <a:srcRect l="493" t="11264" r="1244" b="11610"/>
          <a:stretch>
            <a:fillRect/>
          </a:stretch>
        </p:blipFill>
        <p:spPr bwMode="auto">
          <a:xfrm>
            <a:off x="3657600" y="2790472"/>
            <a:ext cx="6137753" cy="3611561"/>
          </a:xfrm>
          <a:prstGeom prst="rect">
            <a:avLst/>
          </a:prstGeom>
          <a:noFill/>
          <a:ln w="38100" cmpd="dbl">
            <a:solidFill>
              <a:srgbClr val="CC6600"/>
            </a:solidFill>
            <a:miter lim="800000"/>
            <a:headEnd/>
            <a:tailEnd/>
          </a:ln>
          <a:effectLst/>
        </p:spPr>
      </p:pic>
      <p:sp>
        <p:nvSpPr>
          <p:cNvPr id="5" name="灯片编号占位符 2">
            <a:extLst>
              <a:ext uri="{FF2B5EF4-FFF2-40B4-BE49-F238E27FC236}">
                <a16:creationId xmlns:a16="http://schemas.microsoft.com/office/drawing/2014/main" id="{0CA6E52A-A57F-1283-9E13-80150EF920B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455782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910-3F99-3FC9-FC03-8BBCB849398F}"/>
              </a:ext>
            </a:extLst>
          </p:cNvPr>
          <p:cNvSpPr>
            <a:spLocks noGrp="1"/>
          </p:cNvSpPr>
          <p:nvPr>
            <p:ph type="title"/>
          </p:nvPr>
        </p:nvSpPr>
        <p:spPr/>
        <p:txBody>
          <a:bodyPr/>
          <a:lstStyle/>
          <a:p>
            <a:r>
              <a:rPr lang="en-GB" dirty="0" err="1"/>
              <a:t>BeLady’s</a:t>
            </a:r>
            <a:r>
              <a:rPr lang="en-GB" dirty="0"/>
              <a:t> anomaly</a:t>
            </a:r>
            <a:endParaRPr lang="en-SE" dirty="0"/>
          </a:p>
        </p:txBody>
      </p:sp>
      <p:sp>
        <p:nvSpPr>
          <p:cNvPr id="3" name="Content Placeholder 2">
            <a:extLst>
              <a:ext uri="{FF2B5EF4-FFF2-40B4-BE49-F238E27FC236}">
                <a16:creationId xmlns:a16="http://schemas.microsoft.com/office/drawing/2014/main" id="{C9F0B75B-AB91-A4FA-3E3B-C0328C2525CF}"/>
              </a:ext>
            </a:extLst>
          </p:cNvPr>
          <p:cNvSpPr>
            <a:spLocks noGrp="1"/>
          </p:cNvSpPr>
          <p:nvPr>
            <p:ph idx="1"/>
          </p:nvPr>
        </p:nvSpPr>
        <p:spPr/>
        <p:txBody>
          <a:bodyPr/>
          <a:lstStyle/>
          <a:p>
            <a:pPr>
              <a:lnSpc>
                <a:spcPct val="80000"/>
              </a:lnSpc>
              <a:spcBef>
                <a:spcPct val="5000"/>
              </a:spcBef>
            </a:pPr>
            <a:r>
              <a:rPr lang="en-US" dirty="0"/>
              <a:t>After increasing cache size from 3 pages to 4 pages, for the given reference stream: </a:t>
            </a:r>
          </a:p>
          <a:p>
            <a:pPr lvl="1">
              <a:lnSpc>
                <a:spcPct val="80000"/>
              </a:lnSpc>
              <a:spcBef>
                <a:spcPct val="5000"/>
              </a:spcBef>
            </a:pPr>
            <a:r>
              <a:rPr lang="en-US" dirty="0"/>
              <a:t>With FIFO, number of page faults increases from 9 to 10!</a:t>
            </a:r>
          </a:p>
          <a:p>
            <a:pPr lvl="1">
              <a:lnSpc>
                <a:spcPct val="80000"/>
              </a:lnSpc>
              <a:spcBef>
                <a:spcPct val="5000"/>
              </a:spcBef>
            </a:pPr>
            <a:r>
              <a:rPr lang="en-US" dirty="0"/>
              <a:t>With LRU or OPT, cache contents with size of X pages are a subset of contents with size of X+1 Pages. Whereas for FIFO, </a:t>
            </a:r>
            <a:r>
              <a:rPr lang="en-GB" dirty="0"/>
              <a:t>cache contents can be completely different</a:t>
            </a: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endParaRPr lang="en-SE" dirty="0"/>
          </a:p>
        </p:txBody>
      </p:sp>
      <p:graphicFrame>
        <p:nvGraphicFramePr>
          <p:cNvPr id="23" name="Table 22">
            <a:extLst>
              <a:ext uri="{FF2B5EF4-FFF2-40B4-BE49-F238E27FC236}">
                <a16:creationId xmlns:a16="http://schemas.microsoft.com/office/drawing/2014/main" id="{95730362-F069-3D81-071E-4AF8518CEEEC}"/>
              </a:ext>
            </a:extLst>
          </p:cNvPr>
          <p:cNvGraphicFramePr>
            <a:graphicFrameLocks noGrp="1"/>
          </p:cNvGraphicFramePr>
          <p:nvPr>
            <p:extLst>
              <p:ext uri="{D42A27DB-BD31-4B8C-83A1-F6EECF244321}">
                <p14:modId xmlns:p14="http://schemas.microsoft.com/office/powerpoint/2010/main" val="3078465904"/>
              </p:ext>
            </p:extLst>
          </p:nvPr>
        </p:nvGraphicFramePr>
        <p:xfrm>
          <a:off x="3957090" y="2536003"/>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t>E</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26" name="Table 25">
            <a:extLst>
              <a:ext uri="{FF2B5EF4-FFF2-40B4-BE49-F238E27FC236}">
                <a16:creationId xmlns:a16="http://schemas.microsoft.com/office/drawing/2014/main" id="{5C8787AD-CE23-E002-E3C2-0EF6620ADBDE}"/>
              </a:ext>
            </a:extLst>
          </p:cNvPr>
          <p:cNvGraphicFramePr>
            <a:graphicFrameLocks noGrp="1"/>
          </p:cNvGraphicFramePr>
          <p:nvPr>
            <p:extLst>
              <p:ext uri="{D42A27DB-BD31-4B8C-83A1-F6EECF244321}">
                <p14:modId xmlns:p14="http://schemas.microsoft.com/office/powerpoint/2010/main" val="521858184"/>
              </p:ext>
            </p:extLst>
          </p:nvPr>
        </p:nvGraphicFramePr>
        <p:xfrm>
          <a:off x="3957090" y="4396795"/>
          <a:ext cx="5416577" cy="184912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F4</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201935249"/>
                  </a:ext>
                </a:extLst>
              </a:tr>
            </a:tbl>
          </a:graphicData>
        </a:graphic>
      </p:graphicFrame>
      <p:sp>
        <p:nvSpPr>
          <p:cNvPr id="27" name="TextBox 26">
            <a:extLst>
              <a:ext uri="{FF2B5EF4-FFF2-40B4-BE49-F238E27FC236}">
                <a16:creationId xmlns:a16="http://schemas.microsoft.com/office/drawing/2014/main" id="{530FEF5C-D334-DFA8-D25E-F6EB99F949FC}"/>
              </a:ext>
            </a:extLst>
          </p:cNvPr>
          <p:cNvSpPr txBox="1"/>
          <p:nvPr/>
        </p:nvSpPr>
        <p:spPr>
          <a:xfrm>
            <a:off x="4957218" y="3969132"/>
            <a:ext cx="3416320" cy="369332"/>
          </a:xfrm>
          <a:prstGeom prst="rect">
            <a:avLst/>
          </a:prstGeom>
          <a:noFill/>
        </p:spPr>
        <p:txBody>
          <a:bodyPr wrap="none" rtlCol="0">
            <a:spAutoFit/>
          </a:bodyPr>
          <a:lstStyle/>
          <a:p>
            <a:r>
              <a:rPr lang="en-GB" b="0" dirty="0">
                <a:latin typeface="+mj-lt"/>
              </a:rPr>
              <a:t>FIFO w/ 3 frames: 9 page faults</a:t>
            </a:r>
            <a:endParaRPr lang="en-SE" b="0" dirty="0">
              <a:latin typeface="+mj-lt"/>
            </a:endParaRPr>
          </a:p>
        </p:txBody>
      </p:sp>
      <p:sp>
        <p:nvSpPr>
          <p:cNvPr id="29" name="TextBox 28">
            <a:extLst>
              <a:ext uri="{FF2B5EF4-FFF2-40B4-BE49-F238E27FC236}">
                <a16:creationId xmlns:a16="http://schemas.microsoft.com/office/drawing/2014/main" id="{941F8E42-4330-31DC-3312-FD94F800F2F5}"/>
              </a:ext>
            </a:extLst>
          </p:cNvPr>
          <p:cNvSpPr txBox="1"/>
          <p:nvPr/>
        </p:nvSpPr>
        <p:spPr>
          <a:xfrm>
            <a:off x="4893098" y="6251259"/>
            <a:ext cx="3544560" cy="369332"/>
          </a:xfrm>
          <a:prstGeom prst="rect">
            <a:avLst/>
          </a:prstGeom>
          <a:noFill/>
        </p:spPr>
        <p:txBody>
          <a:bodyPr wrap="none" rtlCol="0">
            <a:spAutoFit/>
          </a:bodyPr>
          <a:lstStyle/>
          <a:p>
            <a:r>
              <a:rPr lang="en-GB" b="0" dirty="0">
                <a:latin typeface="+mj-lt"/>
              </a:rPr>
              <a:t>FIFO w/ 4 frames: 10 page faults</a:t>
            </a:r>
            <a:endParaRPr lang="en-SE" b="0" dirty="0">
              <a:latin typeface="+mj-lt"/>
            </a:endParaRPr>
          </a:p>
        </p:txBody>
      </p:sp>
      <p:sp>
        <p:nvSpPr>
          <p:cNvPr id="30" name="灯片编号占位符 2">
            <a:extLst>
              <a:ext uri="{FF2B5EF4-FFF2-40B4-BE49-F238E27FC236}">
                <a16:creationId xmlns:a16="http://schemas.microsoft.com/office/drawing/2014/main" id="{F61687F2-FB5B-A6E5-1CCC-86E2209339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35798084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DBE2-14B8-9F41-9358-8919D374F4BF}"/>
            </a:ext>
          </a:extLst>
        </p:cNvPr>
        <p:cNvGrpSpPr/>
        <p:nvPr/>
      </p:nvGrpSpPr>
      <p:grpSpPr>
        <a:xfrm>
          <a:off x="0" y="0"/>
          <a:ext cx="0" cy="0"/>
          <a:chOff x="0" y="0"/>
          <a:chExt cx="0" cy="0"/>
        </a:xfrm>
      </p:grpSpPr>
      <p:sp>
        <p:nvSpPr>
          <p:cNvPr id="74753" name="Title 1">
            <a:extLst>
              <a:ext uri="{FF2B5EF4-FFF2-40B4-BE49-F238E27FC236}">
                <a16:creationId xmlns:a16="http://schemas.microsoft.com/office/drawing/2014/main" id="{AD541862-9565-8FBB-E6AD-90F3334C146F}"/>
              </a:ext>
            </a:extLst>
          </p:cNvPr>
          <p:cNvSpPr>
            <a:spLocks noGrp="1"/>
          </p:cNvSpPr>
          <p:nvPr>
            <p:ph type="title"/>
          </p:nvPr>
        </p:nvSpPr>
        <p:spPr>
          <a:xfrm>
            <a:off x="838200" y="152400"/>
            <a:ext cx="10210800" cy="533400"/>
          </a:xfrm>
        </p:spPr>
        <p:txBody>
          <a:bodyPr>
            <a:normAutofit fontScale="90000"/>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a:extLst>
              <a:ext uri="{FF2B5EF4-FFF2-40B4-BE49-F238E27FC236}">
                <a16:creationId xmlns:a16="http://schemas.microsoft.com/office/drawing/2014/main" id="{1CE3FAF5-9962-8CD2-79D3-80E1491B9A93}"/>
              </a:ext>
            </a:extLst>
          </p:cNvPr>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a:extLst>
              <a:ext uri="{FF2B5EF4-FFF2-40B4-BE49-F238E27FC236}">
                <a16:creationId xmlns:a16="http://schemas.microsoft.com/office/drawing/2014/main" id="{AFADCD58-B536-BD40-56B6-221BF52F0786}"/>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a:extLst>
              <a:ext uri="{FF2B5EF4-FFF2-40B4-BE49-F238E27FC236}">
                <a16:creationId xmlns:a16="http://schemas.microsoft.com/office/drawing/2014/main" id="{52516907-A0FF-9E71-A92A-ADC96B5F94E1}"/>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a:extLst>
              <a:ext uri="{FF2B5EF4-FFF2-40B4-BE49-F238E27FC236}">
                <a16:creationId xmlns:a16="http://schemas.microsoft.com/office/drawing/2014/main" id="{57D2230F-6E4D-AC0B-CE6B-038765BABA2E}"/>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a:extLst>
              <a:ext uri="{FF2B5EF4-FFF2-40B4-BE49-F238E27FC236}">
                <a16:creationId xmlns:a16="http://schemas.microsoft.com/office/drawing/2014/main" id="{1027C4F7-D736-8EA1-704D-BB4DBEBBA591}"/>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a:extLst>
              <a:ext uri="{FF2B5EF4-FFF2-40B4-BE49-F238E27FC236}">
                <a16:creationId xmlns:a16="http://schemas.microsoft.com/office/drawing/2014/main" id="{D65FCD11-6A01-4E3A-06A8-63BE2CAB931D}"/>
              </a:ext>
            </a:extLst>
          </p:cNvPr>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a:extLst>
              <a:ext uri="{FF2B5EF4-FFF2-40B4-BE49-F238E27FC236}">
                <a16:creationId xmlns:a16="http://schemas.microsoft.com/office/drawing/2014/main" id="{0A859BCD-5749-0DC9-C59E-135729AC1EC4}"/>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a:extLst>
              <a:ext uri="{FF2B5EF4-FFF2-40B4-BE49-F238E27FC236}">
                <a16:creationId xmlns:a16="http://schemas.microsoft.com/office/drawing/2014/main" id="{F3D933F8-CD37-C5DF-5E17-4BE6D560A285}"/>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a:extLst>
              <a:ext uri="{FF2B5EF4-FFF2-40B4-BE49-F238E27FC236}">
                <a16:creationId xmlns:a16="http://schemas.microsoft.com/office/drawing/2014/main" id="{4ACDDBAA-16A6-6508-23DB-66FDEBC64981}"/>
              </a:ext>
            </a:extLst>
          </p:cNvPr>
          <p:cNvGrpSpPr>
            <a:grpSpLocks/>
          </p:cNvGrpSpPr>
          <p:nvPr/>
        </p:nvGrpSpPr>
        <p:grpSpPr bwMode="auto">
          <a:xfrm>
            <a:off x="1524000" y="2743200"/>
            <a:ext cx="3276600" cy="1854200"/>
            <a:chOff x="0" y="2438400"/>
            <a:chExt cx="3276600" cy="1854166"/>
          </a:xfrm>
        </p:grpSpPr>
        <p:sp>
          <p:nvSpPr>
            <p:cNvPr id="74782" name="Rectangle 4">
              <a:extLst>
                <a:ext uri="{FF2B5EF4-FFF2-40B4-BE49-F238E27FC236}">
                  <a16:creationId xmlns:a16="http://schemas.microsoft.com/office/drawing/2014/main" id="{C43A73DE-B339-99F4-D767-AABFE1E2B704}"/>
                </a:ext>
              </a:extLst>
            </p:cNvPr>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a:extLst>
                <a:ext uri="{FF2B5EF4-FFF2-40B4-BE49-F238E27FC236}">
                  <a16:creationId xmlns:a16="http://schemas.microsoft.com/office/drawing/2014/main" id="{1C2F3EE1-D2C1-A384-0EDD-94A8C9CD36B2}"/>
                </a:ext>
              </a:extLst>
            </p:cNvPr>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a:extLst>
                <a:ext uri="{FF2B5EF4-FFF2-40B4-BE49-F238E27FC236}">
                  <a16:creationId xmlns:a16="http://schemas.microsoft.com/office/drawing/2014/main" id="{CB66FF4E-E1E1-6163-3DB6-81E512AAB542}"/>
                </a:ext>
              </a:extLst>
            </p:cNvPr>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a:extLst>
                <a:ext uri="{FF2B5EF4-FFF2-40B4-BE49-F238E27FC236}">
                  <a16:creationId xmlns:a16="http://schemas.microsoft.com/office/drawing/2014/main" id="{C4229D4F-A437-41B9-C75E-52E728BF6132}"/>
                </a:ext>
              </a:extLst>
            </p:cNvPr>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a:extLst>
                <a:ext uri="{FF2B5EF4-FFF2-40B4-BE49-F238E27FC236}">
                  <a16:creationId xmlns:a16="http://schemas.microsoft.com/office/drawing/2014/main" id="{BB7C647C-8878-D36C-594C-5934CB0606E1}"/>
                </a:ext>
              </a:extLst>
            </p:cNvPr>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a:extLst>
                <a:ext uri="{FF2B5EF4-FFF2-40B4-BE49-F238E27FC236}">
                  <a16:creationId xmlns:a16="http://schemas.microsoft.com/office/drawing/2014/main" id="{A82F2FF2-BC7A-BE47-494A-5081E4DCCD95}"/>
                </a:ext>
              </a:extLst>
            </p:cNvPr>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a:extLst>
              <a:ext uri="{FF2B5EF4-FFF2-40B4-BE49-F238E27FC236}">
                <a16:creationId xmlns:a16="http://schemas.microsoft.com/office/drawing/2014/main" id="{B6D36891-CC98-6DB1-C775-F6923764F901}"/>
              </a:ext>
            </a:extLst>
          </p:cNvPr>
          <p:cNvGrpSpPr>
            <a:grpSpLocks/>
          </p:cNvGrpSpPr>
          <p:nvPr/>
        </p:nvGrpSpPr>
        <p:grpSpPr bwMode="auto">
          <a:xfrm>
            <a:off x="4495800" y="1828801"/>
            <a:ext cx="1447800" cy="3463925"/>
            <a:chOff x="2971800" y="1524000"/>
            <a:chExt cx="1447800" cy="3463015"/>
          </a:xfrm>
        </p:grpSpPr>
        <p:sp>
          <p:nvSpPr>
            <p:cNvPr id="74773" name="Line 20">
              <a:extLst>
                <a:ext uri="{FF2B5EF4-FFF2-40B4-BE49-F238E27FC236}">
                  <a16:creationId xmlns:a16="http://schemas.microsoft.com/office/drawing/2014/main" id="{DD297ED8-56BF-EF7B-D69F-891B7A2AA117}"/>
                </a:ext>
              </a:extLst>
            </p:cNvPr>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a:extLst>
                <a:ext uri="{FF2B5EF4-FFF2-40B4-BE49-F238E27FC236}">
                  <a16:creationId xmlns:a16="http://schemas.microsoft.com/office/drawing/2014/main" id="{805EFBDD-467C-668D-8D2C-3C4F408FB79D}"/>
                </a:ext>
              </a:extLst>
            </p:cNvPr>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a:extLst>
                <a:ext uri="{FF2B5EF4-FFF2-40B4-BE49-F238E27FC236}">
                  <a16:creationId xmlns:a16="http://schemas.microsoft.com/office/drawing/2014/main" id="{971BFDF4-BAB4-E092-E263-5AE0E9E94F0D}"/>
                </a:ext>
              </a:extLst>
            </p:cNvPr>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a:extLst>
                <a:ext uri="{FF2B5EF4-FFF2-40B4-BE49-F238E27FC236}">
                  <a16:creationId xmlns:a16="http://schemas.microsoft.com/office/drawing/2014/main" id="{7335B022-D310-F52F-ACD4-9E867999AC50}"/>
                </a:ext>
              </a:extLst>
            </p:cNvPr>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a:extLst>
                <a:ext uri="{FF2B5EF4-FFF2-40B4-BE49-F238E27FC236}">
                  <a16:creationId xmlns:a16="http://schemas.microsoft.com/office/drawing/2014/main" id="{6C08542D-027C-F199-C79C-0E89908393ED}"/>
                </a:ext>
              </a:extLst>
            </p:cNvPr>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a:extLst>
                <a:ext uri="{FF2B5EF4-FFF2-40B4-BE49-F238E27FC236}">
                  <a16:creationId xmlns:a16="http://schemas.microsoft.com/office/drawing/2014/main" id="{C79E4008-D89C-57CE-D523-4AC8B6C630B3}"/>
                </a:ext>
              </a:extLst>
            </p:cNvPr>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a:extLst>
                <a:ext uri="{FF2B5EF4-FFF2-40B4-BE49-F238E27FC236}">
                  <a16:creationId xmlns:a16="http://schemas.microsoft.com/office/drawing/2014/main" id="{397C96E3-B4B7-D06D-3168-126886EDA3A9}"/>
                </a:ext>
              </a:extLst>
            </p:cNvPr>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a:extLst>
                <a:ext uri="{FF2B5EF4-FFF2-40B4-BE49-F238E27FC236}">
                  <a16:creationId xmlns:a16="http://schemas.microsoft.com/office/drawing/2014/main" id="{ED8D42FA-C1B7-F6A4-F8EF-0DCFB066327D}"/>
                </a:ext>
              </a:extLst>
            </p:cNvPr>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a:extLst>
                <a:ext uri="{FF2B5EF4-FFF2-40B4-BE49-F238E27FC236}">
                  <a16:creationId xmlns:a16="http://schemas.microsoft.com/office/drawing/2014/main" id="{F9B936C3-862F-6F6E-8887-D4B158D94D46}"/>
                </a:ext>
              </a:extLst>
            </p:cNvPr>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a:extLst>
              <a:ext uri="{FF2B5EF4-FFF2-40B4-BE49-F238E27FC236}">
                <a16:creationId xmlns:a16="http://schemas.microsoft.com/office/drawing/2014/main" id="{84CE05CE-98D1-7D9E-FD57-ED59F40F794C}"/>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FFB21CE8-62C9-526C-68A3-778620599848}"/>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2D8E562F-2F9E-EADF-6EB0-EE5EC58D583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a:extLst>
              <a:ext uri="{FF2B5EF4-FFF2-40B4-BE49-F238E27FC236}">
                <a16:creationId xmlns:a16="http://schemas.microsoft.com/office/drawing/2014/main" id="{C2F931D6-366A-E9FE-2180-D4FAFD73066C}"/>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a:extLst>
              <a:ext uri="{FF2B5EF4-FFF2-40B4-BE49-F238E27FC236}">
                <a16:creationId xmlns:a16="http://schemas.microsoft.com/office/drawing/2014/main" id="{91432B20-336B-0951-3F64-A56193A8A1AD}"/>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a:extLst>
              <a:ext uri="{FF2B5EF4-FFF2-40B4-BE49-F238E27FC236}">
                <a16:creationId xmlns:a16="http://schemas.microsoft.com/office/drawing/2014/main" id="{9D754F04-5778-FFDD-6335-D69A60D1E6B1}"/>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a:extLst>
              <a:ext uri="{FF2B5EF4-FFF2-40B4-BE49-F238E27FC236}">
                <a16:creationId xmlns:a16="http://schemas.microsoft.com/office/drawing/2014/main" id="{06F31EA0-6395-A5FA-8B71-E4B20049819A}"/>
              </a:ext>
            </a:extLst>
          </p:cNvPr>
          <p:cNvGrpSpPr/>
          <p:nvPr/>
        </p:nvGrpSpPr>
        <p:grpSpPr>
          <a:xfrm>
            <a:off x="5560891" y="2752726"/>
            <a:ext cx="2667000" cy="752475"/>
            <a:chOff x="5562600" y="2752726"/>
            <a:chExt cx="2667000" cy="752475"/>
          </a:xfrm>
        </p:grpSpPr>
        <p:grpSp>
          <p:nvGrpSpPr>
            <p:cNvPr id="4" name="Group 3">
              <a:extLst>
                <a:ext uri="{FF2B5EF4-FFF2-40B4-BE49-F238E27FC236}">
                  <a16:creationId xmlns:a16="http://schemas.microsoft.com/office/drawing/2014/main" id="{17523732-9B9F-ED86-8D87-8F77AE2DCDE0}"/>
                </a:ext>
              </a:extLst>
            </p:cNvPr>
            <p:cNvGrpSpPr/>
            <p:nvPr/>
          </p:nvGrpSpPr>
          <p:grpSpPr>
            <a:xfrm>
              <a:off x="5765799" y="3127376"/>
              <a:ext cx="2463801" cy="377825"/>
              <a:chOff x="5765799" y="3127376"/>
              <a:chExt cx="2463801" cy="377825"/>
            </a:xfrm>
          </p:grpSpPr>
          <p:sp>
            <p:nvSpPr>
              <p:cNvPr id="19" name="Rectangle 98">
                <a:extLst>
                  <a:ext uri="{FF2B5EF4-FFF2-40B4-BE49-F238E27FC236}">
                    <a16:creationId xmlns:a16="http://schemas.microsoft.com/office/drawing/2014/main" id="{691128A4-4216-4FB6-94A9-CD2D13AABCF6}"/>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a:extLst>
                  <a:ext uri="{FF2B5EF4-FFF2-40B4-BE49-F238E27FC236}">
                    <a16:creationId xmlns:a16="http://schemas.microsoft.com/office/drawing/2014/main" id="{871C7BCD-E0B7-6B59-6E3A-8015E7282314}"/>
                  </a:ext>
                </a:extLst>
              </p:cNvPr>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a:extLst>
                <a:ext uri="{FF2B5EF4-FFF2-40B4-BE49-F238E27FC236}">
                  <a16:creationId xmlns:a16="http://schemas.microsoft.com/office/drawing/2014/main" id="{66238D4C-F26A-30BF-D7E6-0860EB61F52A}"/>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a:extLst>
              <a:ext uri="{FF2B5EF4-FFF2-40B4-BE49-F238E27FC236}">
                <a16:creationId xmlns:a16="http://schemas.microsoft.com/office/drawing/2014/main" id="{6ACE9F34-DB89-9F49-513F-01D0726B3395}"/>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9" name="灯片编号占位符 2">
            <a:extLst>
              <a:ext uri="{FF2B5EF4-FFF2-40B4-BE49-F238E27FC236}">
                <a16:creationId xmlns:a16="http://schemas.microsoft.com/office/drawing/2014/main" id="{5526C524-8893-679E-FB79-7ADA19F0821F}"/>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417047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EDF7-6902-342F-05F8-118748DC302D}"/>
            </a:ext>
          </a:extLst>
        </p:cNvPr>
        <p:cNvGrpSpPr/>
        <p:nvPr/>
      </p:nvGrpSpPr>
      <p:grpSpPr>
        <a:xfrm>
          <a:off x="0" y="0"/>
          <a:ext cx="0" cy="0"/>
          <a:chOff x="0" y="0"/>
          <a:chExt cx="0" cy="0"/>
        </a:xfrm>
      </p:grpSpPr>
      <p:sp>
        <p:nvSpPr>
          <p:cNvPr id="75777" name="Line 20">
            <a:extLst>
              <a:ext uri="{FF2B5EF4-FFF2-40B4-BE49-F238E27FC236}">
                <a16:creationId xmlns:a16="http://schemas.microsoft.com/office/drawing/2014/main" id="{DEE2764C-65D1-5A49-9420-676C5CED4257}"/>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a:extLst>
              <a:ext uri="{FF2B5EF4-FFF2-40B4-BE49-F238E27FC236}">
                <a16:creationId xmlns:a16="http://schemas.microsoft.com/office/drawing/2014/main" id="{7CD103FF-FB86-AFD5-2F07-E6279102466A}"/>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a:extLst>
              <a:ext uri="{FF2B5EF4-FFF2-40B4-BE49-F238E27FC236}">
                <a16:creationId xmlns:a16="http://schemas.microsoft.com/office/drawing/2014/main" id="{7DC34230-2260-1724-8DC5-2BCD5E361822}"/>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a:extLst>
              <a:ext uri="{FF2B5EF4-FFF2-40B4-BE49-F238E27FC236}">
                <a16:creationId xmlns:a16="http://schemas.microsoft.com/office/drawing/2014/main" id="{DF3BA7F9-4184-4564-83A8-69106FDF00C1}"/>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a:extLst>
              <a:ext uri="{FF2B5EF4-FFF2-40B4-BE49-F238E27FC236}">
                <a16:creationId xmlns:a16="http://schemas.microsoft.com/office/drawing/2014/main" id="{381791AA-A7F4-7ED2-AAE5-C5B957CF8B36}"/>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a:extLst>
              <a:ext uri="{FF2B5EF4-FFF2-40B4-BE49-F238E27FC236}">
                <a16:creationId xmlns:a16="http://schemas.microsoft.com/office/drawing/2014/main" id="{CA24E213-802E-8A85-2843-CE240191A41D}"/>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a:extLst>
              <a:ext uri="{FF2B5EF4-FFF2-40B4-BE49-F238E27FC236}">
                <a16:creationId xmlns:a16="http://schemas.microsoft.com/office/drawing/2014/main" id="{F8CD06DB-CDB8-C1EE-0CF4-52102D4E164D}"/>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a:extLst>
              <a:ext uri="{FF2B5EF4-FFF2-40B4-BE49-F238E27FC236}">
                <a16:creationId xmlns:a16="http://schemas.microsoft.com/office/drawing/2014/main" id="{C03D9889-4DF1-A8D4-F15F-B08C890DD8FA}"/>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a:extLst>
              <a:ext uri="{FF2B5EF4-FFF2-40B4-BE49-F238E27FC236}">
                <a16:creationId xmlns:a16="http://schemas.microsoft.com/office/drawing/2014/main" id="{A99B2632-113C-AADA-6530-444D72546431}"/>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a:extLst>
              <a:ext uri="{FF2B5EF4-FFF2-40B4-BE49-F238E27FC236}">
                <a16:creationId xmlns:a16="http://schemas.microsoft.com/office/drawing/2014/main" id="{01EAE177-9A36-72F3-E1F7-3AEE52DA9CEF}"/>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a:extLst>
              <a:ext uri="{FF2B5EF4-FFF2-40B4-BE49-F238E27FC236}">
                <a16:creationId xmlns:a16="http://schemas.microsoft.com/office/drawing/2014/main" id="{45D7A4B1-0E55-0FBB-8354-D03DED5375AD}"/>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a:extLst>
              <a:ext uri="{FF2B5EF4-FFF2-40B4-BE49-F238E27FC236}">
                <a16:creationId xmlns:a16="http://schemas.microsoft.com/office/drawing/2014/main" id="{1F65DAA6-1015-C279-AE67-737D838B9C31}"/>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a:extLst>
              <a:ext uri="{FF2B5EF4-FFF2-40B4-BE49-F238E27FC236}">
                <a16:creationId xmlns:a16="http://schemas.microsoft.com/office/drawing/2014/main" id="{6E37B986-8326-F012-DC09-42890FF26BA8}"/>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a:extLst>
              <a:ext uri="{FF2B5EF4-FFF2-40B4-BE49-F238E27FC236}">
                <a16:creationId xmlns:a16="http://schemas.microsoft.com/office/drawing/2014/main" id="{D358056E-287A-7EEB-1A2B-D5D01C8243F5}"/>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a:extLst>
              <a:ext uri="{FF2B5EF4-FFF2-40B4-BE49-F238E27FC236}">
                <a16:creationId xmlns:a16="http://schemas.microsoft.com/office/drawing/2014/main" id="{BF316013-B3CE-E13C-30C0-1E3D2E2877BD}"/>
              </a:ext>
            </a:extLst>
          </p:cNvPr>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a:extLst>
              <a:ext uri="{FF2B5EF4-FFF2-40B4-BE49-F238E27FC236}">
                <a16:creationId xmlns:a16="http://schemas.microsoft.com/office/drawing/2014/main" id="{BAB55A72-B805-666E-CA3A-DA994093DAD9}"/>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a:extLst>
              <a:ext uri="{FF2B5EF4-FFF2-40B4-BE49-F238E27FC236}">
                <a16:creationId xmlns:a16="http://schemas.microsoft.com/office/drawing/2014/main" id="{8507211D-4B00-356E-140E-2CA34CC5DF7E}"/>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a:extLst>
              <a:ext uri="{FF2B5EF4-FFF2-40B4-BE49-F238E27FC236}">
                <a16:creationId xmlns:a16="http://schemas.microsoft.com/office/drawing/2014/main" id="{56605ECE-68F9-DD23-85FD-9AE4B8F01333}"/>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a:extLst>
              <a:ext uri="{FF2B5EF4-FFF2-40B4-BE49-F238E27FC236}">
                <a16:creationId xmlns:a16="http://schemas.microsoft.com/office/drawing/2014/main" id="{F64C4655-E276-9BD5-6669-5423D23DE63C}"/>
              </a:ext>
            </a:extLst>
          </p:cNvPr>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a:extLst>
              <a:ext uri="{FF2B5EF4-FFF2-40B4-BE49-F238E27FC236}">
                <a16:creationId xmlns:a16="http://schemas.microsoft.com/office/drawing/2014/main" id="{8B225807-4011-4EF4-DF85-6F9C3665F07C}"/>
              </a:ext>
            </a:extLst>
          </p:cNvPr>
          <p:cNvSpPr>
            <a:spLocks noGrp="1"/>
          </p:cNvSpPr>
          <p:nvPr>
            <p:ph type="title"/>
          </p:nvPr>
        </p:nvSpPr>
        <p:spPr>
          <a:xfrm>
            <a:off x="1905000" y="152400"/>
            <a:ext cx="82296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a:extLst>
              <a:ext uri="{FF2B5EF4-FFF2-40B4-BE49-F238E27FC236}">
                <a16:creationId xmlns:a16="http://schemas.microsoft.com/office/drawing/2014/main" id="{D3D94BA2-63E9-5904-51CE-EF55629B127E}"/>
              </a:ext>
            </a:extLst>
          </p:cNvPr>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a:extLst>
              <a:ext uri="{FF2B5EF4-FFF2-40B4-BE49-F238E27FC236}">
                <a16:creationId xmlns:a16="http://schemas.microsoft.com/office/drawing/2014/main" id="{A16B6A64-4B2C-DA87-FC75-6907C0FD9D6E}"/>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a:extLst>
              <a:ext uri="{FF2B5EF4-FFF2-40B4-BE49-F238E27FC236}">
                <a16:creationId xmlns:a16="http://schemas.microsoft.com/office/drawing/2014/main" id="{D6D12E25-D19C-57CB-55C9-10D2523F89FB}"/>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a:extLst>
              <a:ext uri="{FF2B5EF4-FFF2-40B4-BE49-F238E27FC236}">
                <a16:creationId xmlns:a16="http://schemas.microsoft.com/office/drawing/2014/main" id="{D60F1CD7-5F0C-58B6-8082-F8EC0D51FF24}"/>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a:extLst>
              <a:ext uri="{FF2B5EF4-FFF2-40B4-BE49-F238E27FC236}">
                <a16:creationId xmlns:a16="http://schemas.microsoft.com/office/drawing/2014/main" id="{D91905BF-C2A0-07CB-0A36-CC7F91657A08}"/>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a:extLst>
              <a:ext uri="{FF2B5EF4-FFF2-40B4-BE49-F238E27FC236}">
                <a16:creationId xmlns:a16="http://schemas.microsoft.com/office/drawing/2014/main" id="{8422AF1E-1C32-75C0-B261-729A769884BF}"/>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7DBD5F6E-300F-2A71-7253-50151401639D}"/>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90D5BACC-7B79-B5D1-BAAC-E0EA783C9C64}"/>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a:extLst>
              <a:ext uri="{FF2B5EF4-FFF2-40B4-BE49-F238E27FC236}">
                <a16:creationId xmlns:a16="http://schemas.microsoft.com/office/drawing/2014/main" id="{3EEF8210-32DA-330A-06B6-6FFFC2F6BCA5}"/>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a:extLst>
              <a:ext uri="{FF2B5EF4-FFF2-40B4-BE49-F238E27FC236}">
                <a16:creationId xmlns:a16="http://schemas.microsoft.com/office/drawing/2014/main" id="{9A933FA6-0AF4-AF7A-1E4D-BE22910AB281}"/>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a:extLst>
              <a:ext uri="{FF2B5EF4-FFF2-40B4-BE49-F238E27FC236}">
                <a16:creationId xmlns:a16="http://schemas.microsoft.com/office/drawing/2014/main" id="{B70A0E59-7918-BA92-365B-C4551291AD0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a:extLst>
              <a:ext uri="{FF2B5EF4-FFF2-40B4-BE49-F238E27FC236}">
                <a16:creationId xmlns:a16="http://schemas.microsoft.com/office/drawing/2014/main" id="{93D830EB-446C-5560-629C-E9C5AF365626}"/>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a:extLst>
              <a:ext uri="{FF2B5EF4-FFF2-40B4-BE49-F238E27FC236}">
                <a16:creationId xmlns:a16="http://schemas.microsoft.com/office/drawing/2014/main" id="{A16E94EB-22BC-E9E9-FCF6-30E39470A483}"/>
              </a:ext>
            </a:extLst>
          </p:cNvPr>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a:extLst>
              <a:ext uri="{FF2B5EF4-FFF2-40B4-BE49-F238E27FC236}">
                <a16:creationId xmlns:a16="http://schemas.microsoft.com/office/drawing/2014/main" id="{9464D166-4C72-A899-D554-8E736BA97154}"/>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a:extLst>
              <a:ext uri="{FF2B5EF4-FFF2-40B4-BE49-F238E27FC236}">
                <a16:creationId xmlns:a16="http://schemas.microsoft.com/office/drawing/2014/main" id="{8F637995-CD29-9AEB-38DA-A93A0A11B500}"/>
              </a:ext>
            </a:extLst>
          </p:cNvPr>
          <p:cNvGrpSpPr>
            <a:grpSpLocks/>
          </p:cNvGrpSpPr>
          <p:nvPr/>
        </p:nvGrpSpPr>
        <p:grpSpPr bwMode="auto">
          <a:xfrm>
            <a:off x="3276600" y="5318126"/>
            <a:ext cx="2590800" cy="1235075"/>
            <a:chOff x="1752600" y="5013410"/>
            <a:chExt cx="2590800" cy="1234990"/>
          </a:xfrm>
        </p:grpSpPr>
        <p:sp>
          <p:nvSpPr>
            <p:cNvPr id="52" name="Rectangle 51">
              <a:extLst>
                <a:ext uri="{FF2B5EF4-FFF2-40B4-BE49-F238E27FC236}">
                  <a16:creationId xmlns:a16="http://schemas.microsoft.com/office/drawing/2014/main" id="{C055D292-BC56-967E-CE38-D6EE3CD81CCA}"/>
                </a:ext>
              </a:extLst>
            </p:cNvPr>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a:extLst>
                <a:ext uri="{FF2B5EF4-FFF2-40B4-BE49-F238E27FC236}">
                  <a16:creationId xmlns:a16="http://schemas.microsoft.com/office/drawing/2014/main" id="{4B2488A4-E7F0-D341-FE60-3C0BDEDD903C}"/>
                </a:ext>
              </a:extLst>
            </p:cNvPr>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a:extLst>
                <a:ext uri="{FF2B5EF4-FFF2-40B4-BE49-F238E27FC236}">
                  <a16:creationId xmlns:a16="http://schemas.microsoft.com/office/drawing/2014/main" id="{B0FC1262-36EF-50C0-57DB-3F1CF2CD9231}"/>
                </a:ext>
              </a:extLst>
            </p:cNvPr>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FA1CA51E-DF68-2FEF-8C30-0C939ABA7CB6}"/>
                </a:ext>
              </a:extLst>
            </p:cNvPr>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C11C14D6-C15E-E2CD-449E-F9D06E39E61F}"/>
                </a:ext>
              </a:extLst>
            </p:cNvPr>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a:extLst>
                <a:ext uri="{FF2B5EF4-FFF2-40B4-BE49-F238E27FC236}">
                  <a16:creationId xmlns:a16="http://schemas.microsoft.com/office/drawing/2014/main" id="{D187BD50-1328-594B-D6DD-3492A212FBD3}"/>
                </a:ext>
              </a:extLst>
            </p:cNvPr>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FA5CDFA6-F999-BDB5-6F0F-5DDC54B66187}"/>
                </a:ext>
              </a:extLst>
            </p:cNvPr>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a:extLst>
                <a:ext uri="{FF2B5EF4-FFF2-40B4-BE49-F238E27FC236}">
                  <a16:creationId xmlns:a16="http://schemas.microsoft.com/office/drawing/2014/main" id="{CAAECD55-1B0D-796E-CB4F-0A3B94205138}"/>
                </a:ext>
              </a:extLst>
            </p:cNvPr>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a:extLst>
                <a:ext uri="{FF2B5EF4-FFF2-40B4-BE49-F238E27FC236}">
                  <a16:creationId xmlns:a16="http://schemas.microsoft.com/office/drawing/2014/main" id="{8DB8B63B-6221-D88E-B004-B84420D1E926}"/>
                </a:ext>
              </a:extLst>
            </p:cNvPr>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a:extLst>
              <a:ext uri="{FF2B5EF4-FFF2-40B4-BE49-F238E27FC236}">
                <a16:creationId xmlns:a16="http://schemas.microsoft.com/office/drawing/2014/main" id="{F90B86FA-91BC-50D0-1175-4F9ED81A2777}"/>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a:extLst>
              <a:ext uri="{FF2B5EF4-FFF2-40B4-BE49-F238E27FC236}">
                <a16:creationId xmlns:a16="http://schemas.microsoft.com/office/drawing/2014/main" id="{4EAB4080-5DA9-8511-3C88-8FC903D51DAA}"/>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a:extLst>
              <a:ext uri="{FF2B5EF4-FFF2-40B4-BE49-F238E27FC236}">
                <a16:creationId xmlns:a16="http://schemas.microsoft.com/office/drawing/2014/main" id="{4722E229-4E5D-9A6F-38D4-A4BBA9E9D947}"/>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a:extLst>
              <a:ext uri="{FF2B5EF4-FFF2-40B4-BE49-F238E27FC236}">
                <a16:creationId xmlns:a16="http://schemas.microsoft.com/office/drawing/2014/main" id="{04E23F2B-5026-2544-B44B-AB5F73738CC1}"/>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灯片编号占位符 2">
            <a:extLst>
              <a:ext uri="{FF2B5EF4-FFF2-40B4-BE49-F238E27FC236}">
                <a16:creationId xmlns:a16="http://schemas.microsoft.com/office/drawing/2014/main" id="{C665D8D5-5C35-D68A-0E9B-5DB19D9BFAAE}"/>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165831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9745-0C0C-EE72-1014-E2806A108D1A}"/>
            </a:ext>
          </a:extLst>
        </p:cNvPr>
        <p:cNvGrpSpPr/>
        <p:nvPr/>
      </p:nvGrpSpPr>
      <p:grpSpPr>
        <a:xfrm>
          <a:off x="0" y="0"/>
          <a:ext cx="0" cy="0"/>
          <a:chOff x="0" y="0"/>
          <a:chExt cx="0" cy="0"/>
        </a:xfrm>
      </p:grpSpPr>
      <p:sp>
        <p:nvSpPr>
          <p:cNvPr id="76801" name="Line 20">
            <a:extLst>
              <a:ext uri="{FF2B5EF4-FFF2-40B4-BE49-F238E27FC236}">
                <a16:creationId xmlns:a16="http://schemas.microsoft.com/office/drawing/2014/main" id="{B6AF7DCC-FA9C-4F7E-5BB9-C4B17B532496}"/>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a:extLst>
              <a:ext uri="{FF2B5EF4-FFF2-40B4-BE49-F238E27FC236}">
                <a16:creationId xmlns:a16="http://schemas.microsoft.com/office/drawing/2014/main" id="{9E2562E5-9E6C-E5D5-86B0-1FE6A5E9F910}"/>
              </a:ext>
            </a:extLst>
          </p:cNvPr>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a:extLst>
              <a:ext uri="{FF2B5EF4-FFF2-40B4-BE49-F238E27FC236}">
                <a16:creationId xmlns:a16="http://schemas.microsoft.com/office/drawing/2014/main" id="{B0CC3054-F25A-3A53-29DC-9E81DCD634FA}"/>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a:extLst>
              <a:ext uri="{FF2B5EF4-FFF2-40B4-BE49-F238E27FC236}">
                <a16:creationId xmlns:a16="http://schemas.microsoft.com/office/drawing/2014/main" id="{DC861923-98FD-F256-6D37-10BD622CD4DE}"/>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a:extLst>
              <a:ext uri="{FF2B5EF4-FFF2-40B4-BE49-F238E27FC236}">
                <a16:creationId xmlns:a16="http://schemas.microsoft.com/office/drawing/2014/main" id="{4301DE43-A46D-5B75-B259-E911A65DAF99}"/>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a:extLst>
              <a:ext uri="{FF2B5EF4-FFF2-40B4-BE49-F238E27FC236}">
                <a16:creationId xmlns:a16="http://schemas.microsoft.com/office/drawing/2014/main" id="{9D21D963-EF10-AAE4-2142-1DAA3F9ED312}"/>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a:extLst>
              <a:ext uri="{FF2B5EF4-FFF2-40B4-BE49-F238E27FC236}">
                <a16:creationId xmlns:a16="http://schemas.microsoft.com/office/drawing/2014/main" id="{2EEAA4C1-ABC9-D10D-F591-57141235D5FB}"/>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a:extLst>
              <a:ext uri="{FF2B5EF4-FFF2-40B4-BE49-F238E27FC236}">
                <a16:creationId xmlns:a16="http://schemas.microsoft.com/office/drawing/2014/main" id="{63BE5D42-6DBC-219A-4399-CB43CB558E80}"/>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a:extLst>
              <a:ext uri="{FF2B5EF4-FFF2-40B4-BE49-F238E27FC236}">
                <a16:creationId xmlns:a16="http://schemas.microsoft.com/office/drawing/2014/main" id="{7191008E-5DB7-5F00-E86F-5250BCB93059}"/>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a:extLst>
              <a:ext uri="{FF2B5EF4-FFF2-40B4-BE49-F238E27FC236}">
                <a16:creationId xmlns:a16="http://schemas.microsoft.com/office/drawing/2014/main" id="{A9B1BF2A-51C7-AC12-4273-981ECC799D3C}"/>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a:extLst>
              <a:ext uri="{FF2B5EF4-FFF2-40B4-BE49-F238E27FC236}">
                <a16:creationId xmlns:a16="http://schemas.microsoft.com/office/drawing/2014/main" id="{DB3CCC87-EDE9-730E-C322-2DC4C3715186}"/>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a:extLst>
              <a:ext uri="{FF2B5EF4-FFF2-40B4-BE49-F238E27FC236}">
                <a16:creationId xmlns:a16="http://schemas.microsoft.com/office/drawing/2014/main" id="{10DD0415-7CA2-4C50-10C2-BEA7E24695BE}"/>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a:extLst>
              <a:ext uri="{FF2B5EF4-FFF2-40B4-BE49-F238E27FC236}">
                <a16:creationId xmlns:a16="http://schemas.microsoft.com/office/drawing/2014/main" id="{AC0D1344-C48F-2296-0985-CD34BD61286B}"/>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a:extLst>
              <a:ext uri="{FF2B5EF4-FFF2-40B4-BE49-F238E27FC236}">
                <a16:creationId xmlns:a16="http://schemas.microsoft.com/office/drawing/2014/main" id="{26EC4E62-A286-37DB-6234-0EE372D72A5F}"/>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a:extLst>
              <a:ext uri="{FF2B5EF4-FFF2-40B4-BE49-F238E27FC236}">
                <a16:creationId xmlns:a16="http://schemas.microsoft.com/office/drawing/2014/main" id="{A698EB2C-C425-ED5C-3252-17DFD5973E9A}"/>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a:extLst>
              <a:ext uri="{FF2B5EF4-FFF2-40B4-BE49-F238E27FC236}">
                <a16:creationId xmlns:a16="http://schemas.microsoft.com/office/drawing/2014/main" id="{67A45682-0F82-DF81-8650-906CE9AACDCA}"/>
              </a:ext>
            </a:extLst>
          </p:cNvPr>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a:extLst>
              <a:ext uri="{FF2B5EF4-FFF2-40B4-BE49-F238E27FC236}">
                <a16:creationId xmlns:a16="http://schemas.microsoft.com/office/drawing/2014/main" id="{42ED6974-EFD5-A62C-170C-3BB4B52BCF67}"/>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a:extLst>
              <a:ext uri="{FF2B5EF4-FFF2-40B4-BE49-F238E27FC236}">
                <a16:creationId xmlns:a16="http://schemas.microsoft.com/office/drawing/2014/main" id="{044477DB-5FBF-AEFB-52AC-6CEBF45F94B6}"/>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a:extLst>
              <a:ext uri="{FF2B5EF4-FFF2-40B4-BE49-F238E27FC236}">
                <a16:creationId xmlns:a16="http://schemas.microsoft.com/office/drawing/2014/main" id="{F3923F0C-09FC-DCE5-33A1-BD74B1F824D7}"/>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a:extLst>
              <a:ext uri="{FF2B5EF4-FFF2-40B4-BE49-F238E27FC236}">
                <a16:creationId xmlns:a16="http://schemas.microsoft.com/office/drawing/2014/main" id="{3E7BA66E-EE46-B917-A224-A75D9ED24897}"/>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a:extLst>
              <a:ext uri="{FF2B5EF4-FFF2-40B4-BE49-F238E27FC236}">
                <a16:creationId xmlns:a16="http://schemas.microsoft.com/office/drawing/2014/main" id="{48983A39-307C-F5C9-B700-954BA7893505}"/>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a:extLst>
              <a:ext uri="{FF2B5EF4-FFF2-40B4-BE49-F238E27FC236}">
                <a16:creationId xmlns:a16="http://schemas.microsoft.com/office/drawing/2014/main" id="{DC802CF5-F7DC-CE44-6AF4-03E186ECBACA}"/>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a:extLst>
              <a:ext uri="{FF2B5EF4-FFF2-40B4-BE49-F238E27FC236}">
                <a16:creationId xmlns:a16="http://schemas.microsoft.com/office/drawing/2014/main" id="{139C829C-331C-7F20-DCF0-A0FEB622001B}"/>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a:extLst>
              <a:ext uri="{FF2B5EF4-FFF2-40B4-BE49-F238E27FC236}">
                <a16:creationId xmlns:a16="http://schemas.microsoft.com/office/drawing/2014/main" id="{403271B1-FCD4-BFC5-67DB-3E39E86C9480}"/>
              </a:ext>
            </a:extLst>
          </p:cNvPr>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a:extLst>
              <a:ext uri="{FF2B5EF4-FFF2-40B4-BE49-F238E27FC236}">
                <a16:creationId xmlns:a16="http://schemas.microsoft.com/office/drawing/2014/main" id="{A84431A2-6029-ECF0-1A33-66A53E90F7F2}"/>
              </a:ext>
            </a:extLst>
          </p:cNvPr>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93C860C0-0688-43F9-7E56-A655D8E98F3D}"/>
              </a:ext>
            </a:extLst>
          </p:cNvPr>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07CF6396-E90A-032D-B89E-C2EA1D93DFEC}"/>
              </a:ext>
            </a:extLst>
          </p:cNvPr>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a:extLst>
              <a:ext uri="{FF2B5EF4-FFF2-40B4-BE49-F238E27FC236}">
                <a16:creationId xmlns:a16="http://schemas.microsoft.com/office/drawing/2014/main" id="{B3CA6CE1-EE94-B0CF-0EB8-29E832851E65}"/>
              </a:ext>
            </a:extLst>
          </p:cNvPr>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A4E8718A-A407-025A-D664-40F7C81B8300}"/>
              </a:ext>
            </a:extLst>
          </p:cNvPr>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a:extLst>
              <a:ext uri="{FF2B5EF4-FFF2-40B4-BE49-F238E27FC236}">
                <a16:creationId xmlns:a16="http://schemas.microsoft.com/office/drawing/2014/main" id="{C134B448-AE7A-D2F8-3314-78FDE0D4C65B}"/>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a:extLst>
              <a:ext uri="{FF2B5EF4-FFF2-40B4-BE49-F238E27FC236}">
                <a16:creationId xmlns:a16="http://schemas.microsoft.com/office/drawing/2014/main" id="{5CD1A77A-91CF-1B77-D5FF-E41CE7EA150D}"/>
              </a:ext>
            </a:extLst>
          </p:cNvPr>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a:extLst>
              <a:ext uri="{FF2B5EF4-FFF2-40B4-BE49-F238E27FC236}">
                <a16:creationId xmlns:a16="http://schemas.microsoft.com/office/drawing/2014/main" id="{56C510A2-010C-DE9A-3E5F-94A80B307BF5}"/>
              </a:ext>
            </a:extLst>
          </p:cNvPr>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a:extLst>
              <a:ext uri="{FF2B5EF4-FFF2-40B4-BE49-F238E27FC236}">
                <a16:creationId xmlns:a16="http://schemas.microsoft.com/office/drawing/2014/main" id="{1743A5C3-612C-246F-984F-8DAA94F21F41}"/>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a:extLst>
              <a:ext uri="{FF2B5EF4-FFF2-40B4-BE49-F238E27FC236}">
                <a16:creationId xmlns:a16="http://schemas.microsoft.com/office/drawing/2014/main" id="{27433C90-CDEA-BCDC-A6F7-CEA1465AC2C4}"/>
              </a:ext>
            </a:extLst>
          </p:cNvPr>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a:extLst>
              <a:ext uri="{FF2B5EF4-FFF2-40B4-BE49-F238E27FC236}">
                <a16:creationId xmlns:a16="http://schemas.microsoft.com/office/drawing/2014/main" id="{9EC985A7-4671-C577-143F-4316EB00D40D}"/>
              </a:ext>
            </a:extLst>
          </p:cNvPr>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a:extLst>
              <a:ext uri="{FF2B5EF4-FFF2-40B4-BE49-F238E27FC236}">
                <a16:creationId xmlns:a16="http://schemas.microsoft.com/office/drawing/2014/main" id="{4FC77C5D-A084-8949-BBE7-B6C9CAA487BA}"/>
              </a:ext>
            </a:extLst>
          </p:cNvPr>
          <p:cNvSpPr>
            <a:spLocks noGrp="1"/>
          </p:cNvSpPr>
          <p:nvPr>
            <p:ph type="title"/>
          </p:nvPr>
        </p:nvSpPr>
        <p:spPr>
          <a:xfrm>
            <a:off x="838200" y="152400"/>
            <a:ext cx="104394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a:extLst>
              <a:ext uri="{FF2B5EF4-FFF2-40B4-BE49-F238E27FC236}">
                <a16:creationId xmlns:a16="http://schemas.microsoft.com/office/drawing/2014/main" id="{133A165B-819D-E56D-CC04-59E029D4E061}"/>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a:extLst>
              <a:ext uri="{FF2B5EF4-FFF2-40B4-BE49-F238E27FC236}">
                <a16:creationId xmlns:a16="http://schemas.microsoft.com/office/drawing/2014/main" id="{49BC7C0B-9FAA-8063-75A8-1F7392091278}"/>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C271FA19-F3F3-248F-61E4-1ADD76BBB0D0}"/>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5D50906E-AC49-0E79-A8CF-CB0D30A618C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a:extLst>
              <a:ext uri="{FF2B5EF4-FFF2-40B4-BE49-F238E27FC236}">
                <a16:creationId xmlns:a16="http://schemas.microsoft.com/office/drawing/2014/main" id="{072CED18-390D-1D47-60ED-EDAC4E3D013B}"/>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a:extLst>
              <a:ext uri="{FF2B5EF4-FFF2-40B4-BE49-F238E27FC236}">
                <a16:creationId xmlns:a16="http://schemas.microsoft.com/office/drawing/2014/main" id="{FB933561-ECC0-0F65-2036-6686F508CFEB}"/>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a:extLst>
              <a:ext uri="{FF2B5EF4-FFF2-40B4-BE49-F238E27FC236}">
                <a16:creationId xmlns:a16="http://schemas.microsoft.com/office/drawing/2014/main" id="{AB987BE2-70E7-95C4-8300-EBEF0BA272A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a:extLst>
              <a:ext uri="{FF2B5EF4-FFF2-40B4-BE49-F238E27FC236}">
                <a16:creationId xmlns:a16="http://schemas.microsoft.com/office/drawing/2014/main" id="{22AC92F1-EF13-4ED6-DAB2-C688280F307F}"/>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a:extLst>
              <a:ext uri="{FF2B5EF4-FFF2-40B4-BE49-F238E27FC236}">
                <a16:creationId xmlns:a16="http://schemas.microsoft.com/office/drawing/2014/main" id="{61452277-F241-4BC1-A736-CEE9794A381F}"/>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a:extLst>
              <a:ext uri="{FF2B5EF4-FFF2-40B4-BE49-F238E27FC236}">
                <a16:creationId xmlns:a16="http://schemas.microsoft.com/office/drawing/2014/main" id="{729B2157-05B8-36FE-064E-A2D23BCD6A88}"/>
              </a:ext>
            </a:extLst>
          </p:cNvPr>
          <p:cNvGrpSpPr>
            <a:grpSpLocks/>
          </p:cNvGrpSpPr>
          <p:nvPr/>
        </p:nvGrpSpPr>
        <p:grpSpPr bwMode="auto">
          <a:xfrm>
            <a:off x="6477000" y="4572000"/>
            <a:ext cx="2667000" cy="2209800"/>
            <a:chOff x="4953000" y="4267200"/>
            <a:chExt cx="2667000" cy="2209800"/>
          </a:xfrm>
        </p:grpSpPr>
        <p:sp>
          <p:nvSpPr>
            <p:cNvPr id="76857" name="Rectangle 138">
              <a:extLst>
                <a:ext uri="{FF2B5EF4-FFF2-40B4-BE49-F238E27FC236}">
                  <a16:creationId xmlns:a16="http://schemas.microsoft.com/office/drawing/2014/main" id="{6A38CEFF-7FB2-FFE1-E45E-1DC83D122F97}"/>
                </a:ext>
              </a:extLst>
            </p:cNvPr>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a:extLst>
                <a:ext uri="{FF2B5EF4-FFF2-40B4-BE49-F238E27FC236}">
                  <a16:creationId xmlns:a16="http://schemas.microsoft.com/office/drawing/2014/main" id="{85D736AC-ADE9-3B2F-F1F9-E4C984BEA954}"/>
                </a:ext>
              </a:extLst>
            </p:cNvPr>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a:extLst>
                <a:ext uri="{FF2B5EF4-FFF2-40B4-BE49-F238E27FC236}">
                  <a16:creationId xmlns:a16="http://schemas.microsoft.com/office/drawing/2014/main" id="{05C25C75-4B7E-1790-1518-BB2AE67E4B72}"/>
                </a:ext>
              </a:extLst>
            </p:cNvPr>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a:extLst>
                <a:ext uri="{FF2B5EF4-FFF2-40B4-BE49-F238E27FC236}">
                  <a16:creationId xmlns:a16="http://schemas.microsoft.com/office/drawing/2014/main" id="{AF890DB6-1C44-D221-08B5-4335D5E3AE4A}"/>
                </a:ext>
              </a:extLst>
            </p:cNvPr>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a:extLst>
                <a:ext uri="{FF2B5EF4-FFF2-40B4-BE49-F238E27FC236}">
                  <a16:creationId xmlns:a16="http://schemas.microsoft.com/office/drawing/2014/main" id="{DFDB149D-0C22-7F30-D748-ADB4422BA2CD}"/>
                </a:ext>
              </a:extLst>
            </p:cNvPr>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a:extLst>
                <a:ext uri="{FF2B5EF4-FFF2-40B4-BE49-F238E27FC236}">
                  <a16:creationId xmlns:a16="http://schemas.microsoft.com/office/drawing/2014/main" id="{FD5F649B-232A-6A4D-A20A-D5CE723E12D8}"/>
                </a:ext>
              </a:extLst>
            </p:cNvPr>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a:extLst>
                <a:ext uri="{FF2B5EF4-FFF2-40B4-BE49-F238E27FC236}">
                  <a16:creationId xmlns:a16="http://schemas.microsoft.com/office/drawing/2014/main" id="{48DFB93F-A4A1-3C16-900A-9A350CDC237B}"/>
                </a:ext>
              </a:extLst>
            </p:cNvPr>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a:extLst>
                <a:ext uri="{FF2B5EF4-FFF2-40B4-BE49-F238E27FC236}">
                  <a16:creationId xmlns:a16="http://schemas.microsoft.com/office/drawing/2014/main" id="{FAF53B77-D387-7562-FC57-E0B8AC7E0DEC}"/>
                </a:ext>
              </a:extLst>
            </p:cNvPr>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a:extLst>
                <a:ext uri="{FF2B5EF4-FFF2-40B4-BE49-F238E27FC236}">
                  <a16:creationId xmlns:a16="http://schemas.microsoft.com/office/drawing/2014/main" id="{16587689-36CF-625F-69F8-2F7A1E6B0091}"/>
                </a:ext>
              </a:extLst>
            </p:cNvPr>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a:extLst>
                <a:ext uri="{FF2B5EF4-FFF2-40B4-BE49-F238E27FC236}">
                  <a16:creationId xmlns:a16="http://schemas.microsoft.com/office/drawing/2014/main" id="{BB0C9DF0-6847-E38F-AE3E-B9CF4F3174A2}"/>
                </a:ext>
              </a:extLst>
            </p:cNvPr>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a:extLst>
                <a:ext uri="{FF2B5EF4-FFF2-40B4-BE49-F238E27FC236}">
                  <a16:creationId xmlns:a16="http://schemas.microsoft.com/office/drawing/2014/main" id="{0F614FD4-25B4-BDE1-415F-A2E6B431AFB9}"/>
                </a:ext>
              </a:extLst>
            </p:cNvPr>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a:extLst>
                <a:ext uri="{FF2B5EF4-FFF2-40B4-BE49-F238E27FC236}">
                  <a16:creationId xmlns:a16="http://schemas.microsoft.com/office/drawing/2014/main" id="{77B500BC-E5E2-BB8B-9EAF-0C356ECCE96E}"/>
                </a:ext>
              </a:extLst>
            </p:cNvPr>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a:extLst>
                <a:ext uri="{FF2B5EF4-FFF2-40B4-BE49-F238E27FC236}">
                  <a16:creationId xmlns:a16="http://schemas.microsoft.com/office/drawing/2014/main" id="{F7570CEA-896C-16D0-34D6-289FABF0413F}"/>
                </a:ext>
              </a:extLst>
            </p:cNvPr>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a:extLst>
                <a:ext uri="{FF2B5EF4-FFF2-40B4-BE49-F238E27FC236}">
                  <a16:creationId xmlns:a16="http://schemas.microsoft.com/office/drawing/2014/main" id="{80FF4609-DC1B-7F6F-A1EA-8EBE4BC4E453}"/>
                </a:ext>
              </a:extLst>
            </p:cNvPr>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a:extLst>
                <a:ext uri="{FF2B5EF4-FFF2-40B4-BE49-F238E27FC236}">
                  <a16:creationId xmlns:a16="http://schemas.microsoft.com/office/drawing/2014/main" id="{D4035EBA-7456-D55E-570F-2F92C36308C1}"/>
                </a:ext>
              </a:extLst>
            </p:cNvPr>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a:extLst>
                <a:ext uri="{FF2B5EF4-FFF2-40B4-BE49-F238E27FC236}">
                  <a16:creationId xmlns:a16="http://schemas.microsoft.com/office/drawing/2014/main" id="{3DF0E5F2-893A-8E59-45FC-26B7572B3411}"/>
                </a:ext>
              </a:extLst>
            </p:cNvPr>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a:extLst>
                <a:ext uri="{FF2B5EF4-FFF2-40B4-BE49-F238E27FC236}">
                  <a16:creationId xmlns:a16="http://schemas.microsoft.com/office/drawing/2014/main" id="{9D09B2F5-D74E-EBAF-BEE5-D5AE1A094D2C}"/>
                </a:ext>
              </a:extLst>
            </p:cNvPr>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a:extLst>
                <a:ext uri="{FF2B5EF4-FFF2-40B4-BE49-F238E27FC236}">
                  <a16:creationId xmlns:a16="http://schemas.microsoft.com/office/drawing/2014/main" id="{FFAE84EB-6F0C-086C-CCD3-FE63272B1021}"/>
                </a:ext>
              </a:extLst>
            </p:cNvPr>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a:extLst>
                <a:ext uri="{FF2B5EF4-FFF2-40B4-BE49-F238E27FC236}">
                  <a16:creationId xmlns:a16="http://schemas.microsoft.com/office/drawing/2014/main" id="{1F4918D5-5FEC-BE8C-6C87-D4191E0CA017}"/>
                </a:ext>
              </a:extLst>
            </p:cNvPr>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a:extLst>
                <a:ext uri="{FF2B5EF4-FFF2-40B4-BE49-F238E27FC236}">
                  <a16:creationId xmlns:a16="http://schemas.microsoft.com/office/drawing/2014/main" id="{11B38BAC-B5CD-35AB-CAD1-8C5E1FB8E0BA}"/>
                </a:ext>
              </a:extLst>
            </p:cNvPr>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a:extLst>
                <a:ext uri="{FF2B5EF4-FFF2-40B4-BE49-F238E27FC236}">
                  <a16:creationId xmlns:a16="http://schemas.microsoft.com/office/drawing/2014/main" id="{A9E045D0-0276-4D0C-FF5F-78714AF20E4F}"/>
                </a:ext>
              </a:extLst>
            </p:cNvPr>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a:extLst>
                <a:ext uri="{FF2B5EF4-FFF2-40B4-BE49-F238E27FC236}">
                  <a16:creationId xmlns:a16="http://schemas.microsoft.com/office/drawing/2014/main" id="{F51BD64F-2A5F-5875-3CAF-3D76E23B74E7}"/>
                </a:ext>
              </a:extLst>
            </p:cNvPr>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a:extLst>
                <a:ext uri="{FF2B5EF4-FFF2-40B4-BE49-F238E27FC236}">
                  <a16:creationId xmlns:a16="http://schemas.microsoft.com/office/drawing/2014/main" id="{6B214DD4-82FF-952C-B502-A54EB82816E6}"/>
                </a:ext>
              </a:extLst>
            </p:cNvPr>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a:extLst>
                <a:ext uri="{FF2B5EF4-FFF2-40B4-BE49-F238E27FC236}">
                  <a16:creationId xmlns:a16="http://schemas.microsoft.com/office/drawing/2014/main" id="{B15A38AF-89C7-9FB6-D743-2616C1B6E3A2}"/>
                </a:ext>
              </a:extLst>
            </p:cNvPr>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a:extLst>
                <a:ext uri="{FF2B5EF4-FFF2-40B4-BE49-F238E27FC236}">
                  <a16:creationId xmlns:a16="http://schemas.microsoft.com/office/drawing/2014/main" id="{205A502E-F99B-801F-AC5D-D667090D9C21}"/>
                </a:ext>
              </a:extLst>
            </p:cNvPr>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a:extLst>
                <a:ext uri="{FF2B5EF4-FFF2-40B4-BE49-F238E27FC236}">
                  <a16:creationId xmlns:a16="http://schemas.microsoft.com/office/drawing/2014/main" id="{87F23678-0DCB-BBA3-7ACD-C056AF9A4E37}"/>
                </a:ext>
              </a:extLst>
            </p:cNvPr>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a:extLst>
                <a:ext uri="{FF2B5EF4-FFF2-40B4-BE49-F238E27FC236}">
                  <a16:creationId xmlns:a16="http://schemas.microsoft.com/office/drawing/2014/main" id="{B57023E2-B8C8-292A-F8B9-0B7BB219F7BD}"/>
                </a:ext>
              </a:extLst>
            </p:cNvPr>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a:extLst>
                <a:ext uri="{FF2B5EF4-FFF2-40B4-BE49-F238E27FC236}">
                  <a16:creationId xmlns:a16="http://schemas.microsoft.com/office/drawing/2014/main" id="{85630993-DCD4-72DB-A117-978709B0EDA4}"/>
                </a:ext>
              </a:extLst>
            </p:cNvPr>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a:extLst>
                <a:ext uri="{FF2B5EF4-FFF2-40B4-BE49-F238E27FC236}">
                  <a16:creationId xmlns:a16="http://schemas.microsoft.com/office/drawing/2014/main" id="{23F72D3F-3DB3-85EC-E9FF-5F5498B85ABD}"/>
                </a:ext>
              </a:extLst>
            </p:cNvPr>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a:extLst>
                <a:ext uri="{FF2B5EF4-FFF2-40B4-BE49-F238E27FC236}">
                  <a16:creationId xmlns:a16="http://schemas.microsoft.com/office/drawing/2014/main" id="{69CF2CA3-3DD7-9BF1-4680-631C19213779}"/>
                </a:ext>
              </a:extLst>
            </p:cNvPr>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a:extLst>
                <a:ext uri="{FF2B5EF4-FFF2-40B4-BE49-F238E27FC236}">
                  <a16:creationId xmlns:a16="http://schemas.microsoft.com/office/drawing/2014/main" id="{D668DA10-1469-3BBB-0CB3-211E66D9C6B8}"/>
                </a:ext>
              </a:extLst>
            </p:cNvPr>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a:extLst>
                <a:ext uri="{FF2B5EF4-FFF2-40B4-BE49-F238E27FC236}">
                  <a16:creationId xmlns:a16="http://schemas.microsoft.com/office/drawing/2014/main" id="{8A7D78C3-1B8B-3091-7206-B6F0E0069EB5}"/>
                </a:ext>
              </a:extLst>
            </p:cNvPr>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a:extLst>
                <a:ext uri="{FF2B5EF4-FFF2-40B4-BE49-F238E27FC236}">
                  <a16:creationId xmlns:a16="http://schemas.microsoft.com/office/drawing/2014/main" id="{1C056B0F-1C21-8C3B-DB0A-A8AB75A06382}"/>
                </a:ext>
              </a:extLst>
            </p:cNvPr>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a:extLst>
                <a:ext uri="{FF2B5EF4-FFF2-40B4-BE49-F238E27FC236}">
                  <a16:creationId xmlns:a16="http://schemas.microsoft.com/office/drawing/2014/main" id="{D349770A-2BB8-CE64-473B-218972F5DAA9}"/>
                </a:ext>
              </a:extLst>
            </p:cNvPr>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a:extLst>
                <a:ext uri="{FF2B5EF4-FFF2-40B4-BE49-F238E27FC236}">
                  <a16:creationId xmlns:a16="http://schemas.microsoft.com/office/drawing/2014/main" id="{4716A577-D7BD-573A-2790-67A915DFA1B2}"/>
                </a:ext>
              </a:extLst>
            </p:cNvPr>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a:extLst>
                <a:ext uri="{FF2B5EF4-FFF2-40B4-BE49-F238E27FC236}">
                  <a16:creationId xmlns:a16="http://schemas.microsoft.com/office/drawing/2014/main" id="{88CE5194-6BAB-7399-E010-F742C37BBE80}"/>
                </a:ext>
              </a:extLst>
            </p:cNvPr>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a:extLst>
                <a:ext uri="{FF2B5EF4-FFF2-40B4-BE49-F238E27FC236}">
                  <a16:creationId xmlns:a16="http://schemas.microsoft.com/office/drawing/2014/main" id="{FBB81E96-0C45-2490-A0FD-6A74CFBE2C42}"/>
                </a:ext>
              </a:extLst>
            </p:cNvPr>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a:extLst>
                <a:ext uri="{FF2B5EF4-FFF2-40B4-BE49-F238E27FC236}">
                  <a16:creationId xmlns:a16="http://schemas.microsoft.com/office/drawing/2014/main" id="{A6D3D739-5D9C-1F03-E1B2-CE12D62EEA1C}"/>
                </a:ext>
              </a:extLst>
            </p:cNvPr>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a:extLst>
                <a:ext uri="{FF2B5EF4-FFF2-40B4-BE49-F238E27FC236}">
                  <a16:creationId xmlns:a16="http://schemas.microsoft.com/office/drawing/2014/main" id="{729FE0A6-015F-ED6A-ADD0-B92D6736B977}"/>
                </a:ext>
              </a:extLst>
            </p:cNvPr>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a:extLst>
                <a:ext uri="{FF2B5EF4-FFF2-40B4-BE49-F238E27FC236}">
                  <a16:creationId xmlns:a16="http://schemas.microsoft.com/office/drawing/2014/main" id="{630B4EA4-78B2-8525-FD2F-38BB6BAD5273}"/>
                </a:ext>
              </a:extLst>
            </p:cNvPr>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a:extLst>
              <a:ext uri="{FF2B5EF4-FFF2-40B4-BE49-F238E27FC236}">
                <a16:creationId xmlns:a16="http://schemas.microsoft.com/office/drawing/2014/main" id="{676886F2-42E0-04D5-FE5F-AE0AF269D8CE}"/>
              </a:ext>
            </a:extLst>
          </p:cNvPr>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a:extLst>
              <a:ext uri="{FF2B5EF4-FFF2-40B4-BE49-F238E27FC236}">
                <a16:creationId xmlns:a16="http://schemas.microsoft.com/office/drawing/2014/main" id="{AF0A1B2E-76F8-31AF-B2E0-BABEC9F643F4}"/>
              </a:ext>
            </a:extLst>
          </p:cNvPr>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a:extLst>
              <a:ext uri="{FF2B5EF4-FFF2-40B4-BE49-F238E27FC236}">
                <a16:creationId xmlns:a16="http://schemas.microsoft.com/office/drawing/2014/main" id="{FEED2E11-ABB9-AB75-F93C-A36DA7267028}"/>
              </a:ext>
            </a:extLst>
          </p:cNvPr>
          <p:cNvGrpSpPr>
            <a:grpSpLocks/>
          </p:cNvGrpSpPr>
          <p:nvPr/>
        </p:nvGrpSpPr>
        <p:grpSpPr bwMode="auto">
          <a:xfrm>
            <a:off x="5791200" y="3581401"/>
            <a:ext cx="2438400" cy="682625"/>
            <a:chOff x="4267200" y="3276600"/>
            <a:chExt cx="2438400" cy="682625"/>
          </a:xfrm>
        </p:grpSpPr>
        <p:sp>
          <p:nvSpPr>
            <p:cNvPr id="76853" name="Rectangle 98">
              <a:extLst>
                <a:ext uri="{FF2B5EF4-FFF2-40B4-BE49-F238E27FC236}">
                  <a16:creationId xmlns:a16="http://schemas.microsoft.com/office/drawing/2014/main" id="{CE546130-DBC9-B201-DDD4-828482D1FA8F}"/>
                </a:ext>
              </a:extLst>
            </p:cNvPr>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a:extLst>
                <a:ext uri="{FF2B5EF4-FFF2-40B4-BE49-F238E27FC236}">
                  <a16:creationId xmlns:a16="http://schemas.microsoft.com/office/drawing/2014/main" id="{BCC95861-E4AF-EF6D-5B1E-DF409E49F97F}"/>
                </a:ext>
              </a:extLst>
            </p:cNvPr>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a:extLst>
                <a:ext uri="{FF2B5EF4-FFF2-40B4-BE49-F238E27FC236}">
                  <a16:creationId xmlns:a16="http://schemas.microsoft.com/office/drawing/2014/main" id="{61F8240F-9952-EC2F-A08D-056F17CB74BC}"/>
                </a:ext>
              </a:extLst>
            </p:cNvPr>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a:extLst>
                <a:ext uri="{FF2B5EF4-FFF2-40B4-BE49-F238E27FC236}">
                  <a16:creationId xmlns:a16="http://schemas.microsoft.com/office/drawing/2014/main" id="{E0BF6404-6245-9987-1E8D-C6A5BE7F8897}"/>
                </a:ext>
              </a:extLst>
            </p:cNvPr>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a:extLst>
              <a:ext uri="{FF2B5EF4-FFF2-40B4-BE49-F238E27FC236}">
                <a16:creationId xmlns:a16="http://schemas.microsoft.com/office/drawing/2014/main" id="{1C7F0E9E-72BF-E6FD-6033-EEF8752397B9}"/>
              </a:ext>
            </a:extLst>
          </p:cNvPr>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a:extLst>
              <a:ext uri="{FF2B5EF4-FFF2-40B4-BE49-F238E27FC236}">
                <a16:creationId xmlns:a16="http://schemas.microsoft.com/office/drawing/2014/main" id="{2525AF5E-29C7-EF13-3BD5-B09AD9F1E333}"/>
              </a:ext>
            </a:extLst>
          </p:cNvPr>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a:extLst>
              <a:ext uri="{FF2B5EF4-FFF2-40B4-BE49-F238E27FC236}">
                <a16:creationId xmlns:a16="http://schemas.microsoft.com/office/drawing/2014/main" id="{F1BFB09A-0A38-5E87-D5E0-5AB19AF92E37}"/>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5" name="灯片编号占位符 2">
            <a:extLst>
              <a:ext uri="{FF2B5EF4-FFF2-40B4-BE49-F238E27FC236}">
                <a16:creationId xmlns:a16="http://schemas.microsoft.com/office/drawing/2014/main" id="{5673E072-5EFA-EAE3-CB26-24BB7795850C}"/>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51396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3"/>
              </a:rPr>
              <a:t>https://www.youtube.com/playlist?list=PL38NNHQLqJqZoDp4CrAueD1aBin7OebEL</a:t>
            </a:r>
            <a:r>
              <a:rPr lang="en-GB" dirty="0"/>
              <a:t> </a:t>
            </a:r>
          </a:p>
          <a:p>
            <a:r>
              <a:rPr lang="en-GB" dirty="0"/>
              <a:t>Lectures on Virtual Memory, by David Black-Schaffer</a:t>
            </a:r>
          </a:p>
          <a:p>
            <a:pPr lvl="1"/>
            <a:r>
              <a:rPr lang="en-GB" dirty="0">
                <a:hlinkClick r:id="rId4"/>
              </a:rPr>
              <a:t>https://www.youtube.com/playlist?list=PLiwt1iVUib9s2Uo5BeYmwkDFUh70fJPxX</a:t>
            </a:r>
            <a:endParaRPr lang="en-GB" dirty="0"/>
          </a:p>
          <a:p>
            <a:r>
              <a:rPr lang="en-GB" dirty="0"/>
              <a:t>Inverted page table, EZCSE</a:t>
            </a:r>
          </a:p>
          <a:p>
            <a:pPr lvl="1"/>
            <a:r>
              <a:rPr lang="en-GB" dirty="0">
                <a:hlinkClick r:id="rId5"/>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virtual address space and the physical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99669</TotalTime>
  <Pages>60</Pages>
  <Words>10488</Words>
  <Application>Microsoft Office PowerPoint</Application>
  <PresentationFormat>Widescreen</PresentationFormat>
  <Paragraphs>2320</Paragraphs>
  <Slides>74</Slides>
  <Notes>34</Notes>
  <HiddenSlides>1</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74</vt:i4>
      </vt:variant>
    </vt:vector>
  </HeadingPairs>
  <TitlesOfParts>
    <vt:vector size="96"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Comic Sans MS</vt:lpstr>
      <vt:lpstr>Helvetica</vt:lpstr>
      <vt:lpstr>Symbol</vt:lpstr>
      <vt:lpstr>Times New Roman</vt:lpstr>
      <vt:lpstr>Verdana</vt:lpstr>
      <vt:lpstr>Wingdings</vt:lpstr>
      <vt:lpstr>Office</vt:lpstr>
      <vt:lpstr>Office-tema</vt:lpstr>
      <vt:lpstr>2_Office</vt:lpstr>
      <vt:lpstr> CSC 112: Computer Operating Systems Lecture 8   Memory System II: Paging</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Example 1</vt:lpstr>
      <vt:lpstr>Example 2</vt:lpstr>
      <vt:lpstr>Example 3</vt:lpstr>
      <vt:lpstr>Page faults vs. cache size</vt:lpstr>
      <vt:lpstr>BeLady’s anomaly</vt:lpstr>
      <vt:lpstr>Page Replacement Policies</vt:lpstr>
      <vt:lpstr>Putting Everything Together: Address Translation</vt:lpstr>
      <vt:lpstr>Putting Everything Together: TLB</vt:lpstr>
      <vt:lpstr>Putting Everything Together: TLB+Cache</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1067</cp:revision>
  <cp:lastPrinted>2022-03-15T20:14:46Z</cp:lastPrinted>
  <dcterms:created xsi:type="dcterms:W3CDTF">1995-08-12T11:37:26Z</dcterms:created>
  <dcterms:modified xsi:type="dcterms:W3CDTF">2025-05-04T18:40:07Z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