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6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21" r:id="rId18"/>
    <p:sldId id="317" r:id="rId19"/>
    <p:sldId id="318" r:id="rId20"/>
    <p:sldId id="320" r:id="rId21"/>
    <p:sldId id="322" r:id="rId22"/>
    <p:sldId id="323" r:id="rId23"/>
    <p:sldId id="324" r:id="rId24"/>
    <p:sldId id="325" r:id="rId25"/>
    <p:sldId id="327" r:id="rId26"/>
    <p:sldId id="328" r:id="rId27"/>
    <p:sldId id="329" r:id="rId28"/>
    <p:sldId id="330" r:id="rId29"/>
    <p:sldId id="331" r:id="rId30"/>
    <p:sldId id="333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E1D"/>
    <a:srgbClr val="2000EA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6"/>
    <p:restoredTop sz="95033" autoAdjust="0"/>
  </p:normalViewPr>
  <p:slideViewPr>
    <p:cSldViewPr snapToGrid="0" snapToObjects="1">
      <p:cViewPr varScale="1">
        <p:scale>
          <a:sx n="152" d="100"/>
          <a:sy n="152" d="100"/>
        </p:scale>
        <p:origin x="24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mWSnkBVvQ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ority-queue-set-1-introduction/" TargetMode="External"/><Relationship Id="rId2" Type="http://schemas.openxmlformats.org/officeDocument/2006/relationships/hyperlink" Target="https://www.geeksforgeeks.org/union-fi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~adamchik/15-121/lectures/Binary%20Heaps/heap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12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>
                <a:solidFill>
                  <a:schemeClr val="accent1"/>
                </a:solidFill>
              </a:rPr>
              <a:t>M</a:t>
            </a:r>
            <a:r>
              <a:rPr lang="en-US" dirty="0"/>
              <a:t>inimum </a:t>
            </a:r>
            <a:r>
              <a:rPr lang="en-US" altLang="zh-CN" dirty="0"/>
              <a:t>S</a:t>
            </a:r>
            <a:r>
              <a:rPr lang="en-US" dirty="0"/>
              <a:t>panning </a:t>
            </a:r>
            <a:r>
              <a:rPr lang="en-US" altLang="zh-CN" dirty="0"/>
              <a:t>T</a:t>
            </a:r>
            <a:r>
              <a:rPr lang="en-US" dirty="0"/>
              <a:t>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</a:rPr>
              <a:t>ianchen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Shan</a:t>
            </a:r>
          </a:p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of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Computer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Science</a:t>
            </a:r>
          </a:p>
          <a:p>
            <a:r>
              <a:rPr lang="en-US" sz="2000">
                <a:solidFill>
                  <a:schemeClr val="tx1"/>
                </a:solidFill>
              </a:rPr>
              <a:t>Hofstra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University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5F02-39E1-6B4D-B362-9AA6601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Edge-</a:t>
            </a:r>
            <a:r>
              <a:rPr lang="en-US" altLang="zh-CN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eighted </a:t>
            </a:r>
            <a:r>
              <a:rPr lang="en-US" altLang="zh-CN" spc="57" dirty="0">
                <a:latin typeface="Arial"/>
                <a:cs typeface="Arial"/>
              </a:rPr>
              <a:t>G</a:t>
            </a:r>
            <a:r>
              <a:rPr lang="en-US" spc="57" dirty="0">
                <a:latin typeface="Arial"/>
                <a:cs typeface="Arial"/>
              </a:rPr>
              <a:t>raph</a:t>
            </a:r>
            <a:r>
              <a:rPr lang="en-US" spc="49" dirty="0">
                <a:latin typeface="Arial"/>
                <a:cs typeface="Arial"/>
              </a:rPr>
              <a:t> </a:t>
            </a:r>
            <a:r>
              <a:rPr lang="en-US" spc="-26" dirty="0">
                <a:latin typeface="Arial"/>
                <a:cs typeface="Arial"/>
              </a:rPr>
              <a:t>API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6C746-26E5-9149-AC8F-B8969A65BD06}"/>
              </a:ext>
            </a:extLst>
          </p:cNvPr>
          <p:cNvSpPr txBox="1"/>
          <p:nvPr/>
        </p:nvSpPr>
        <p:spPr>
          <a:xfrm>
            <a:off x="566257" y="1516082"/>
            <a:ext cx="832187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class </a:t>
            </a:r>
            <a:r>
              <a:rPr lang="en-US" sz="12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EdgeWeightedGraph</a:t>
            </a:r>
            <a:endParaRPr lang="en-US" sz="12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EdgeWeightedGraph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V)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an empty graph with V vertices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addEdge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(Edge e)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 weighted edge e to this graph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&lt;Edge&gt;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adj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edges incident to v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&lt;Edge&gt; edges()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edges in this graph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V()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vertices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E()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edges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endParaRPr lang="en-US" altLang="zh-CN" sz="1200" i="1" dirty="0">
              <a:solidFill>
                <a:srgbClr val="1B8E1D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endParaRPr lang="en-US" altLang="zh-CN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toString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representation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A47B7744-2D02-BF4E-AFF9-2D1A7BA89DCE}"/>
              </a:ext>
            </a:extLst>
          </p:cNvPr>
          <p:cNvSpPr/>
          <p:nvPr/>
        </p:nvSpPr>
        <p:spPr>
          <a:xfrm flipV="1">
            <a:off x="566257" y="1803055"/>
            <a:ext cx="8321879" cy="45719"/>
          </a:xfrm>
          <a:custGeom>
            <a:avLst/>
            <a:gdLst/>
            <a:ahLst/>
            <a:cxnLst/>
            <a:rect l="l" t="t" r="r" b="b"/>
            <a:pathLst>
              <a:path w="4483100" h="635">
                <a:moveTo>
                  <a:pt x="0" y="19"/>
                </a:moveTo>
                <a:lnTo>
                  <a:pt x="4483100" y="0"/>
                </a:lnTo>
              </a:path>
            </a:pathLst>
          </a:custGeom>
          <a:ln w="1905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7EE4A-4551-AF42-A571-EFBFD2427382}"/>
              </a:ext>
            </a:extLst>
          </p:cNvPr>
          <p:cNvSpPr/>
          <p:nvPr/>
        </p:nvSpPr>
        <p:spPr>
          <a:xfrm>
            <a:off x="566256" y="4560495"/>
            <a:ext cx="797373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 that implements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can be used in the for-each loop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elements one by one.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 collections either implement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zh-CN" alt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have a view that returns one (such as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values()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A3F409-B524-274F-996E-56262AC8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4" y="5846414"/>
            <a:ext cx="7262495" cy="7892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2D31726-FF32-FA41-9BDC-FC71B8DA9F8B}"/>
              </a:ext>
            </a:extLst>
          </p:cNvPr>
          <p:cNvSpPr/>
          <p:nvPr/>
        </p:nvSpPr>
        <p:spPr>
          <a:xfrm>
            <a:off x="5051211" y="5641229"/>
            <a:ext cx="36247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2427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sz="1200" dirty="0">
                <a:solidFill>
                  <a:srgbClr val="2427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&lt;String&gt;</a:t>
            </a:r>
            <a:r>
              <a:rPr lang="zh-CN" altLang="en-US" sz="1200" dirty="0">
                <a:solidFill>
                  <a:srgbClr val="242729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2427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myIterable</a:t>
            </a:r>
            <a:endParaRPr lang="en-US" altLang="zh-CN" sz="1200" dirty="0">
              <a:solidFill>
                <a:srgbClr val="2427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2427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(String </a:t>
            </a:r>
            <a:r>
              <a:rPr lang="en-US" sz="1200" dirty="0" err="1">
                <a:solidFill>
                  <a:srgbClr val="2427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1200" dirty="0">
                <a:solidFill>
                  <a:srgbClr val="2427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1200" dirty="0" err="1">
                <a:solidFill>
                  <a:srgbClr val="2427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myIterable</a:t>
            </a:r>
            <a:r>
              <a:rPr lang="en-US" sz="1200" dirty="0">
                <a:solidFill>
                  <a:srgbClr val="2427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... 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56DE3B-8D70-034D-9F51-3E7E3BD83A6C}"/>
              </a:ext>
            </a:extLst>
          </p:cNvPr>
          <p:cNvSpPr/>
          <p:nvPr/>
        </p:nvSpPr>
        <p:spPr>
          <a:xfrm>
            <a:off x="956345" y="2582322"/>
            <a:ext cx="847288" cy="7298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DD46-B065-754B-A921-5922A834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74638"/>
            <a:ext cx="8724550" cy="1143000"/>
          </a:xfrm>
        </p:spPr>
        <p:txBody>
          <a:bodyPr>
            <a:normAutofit/>
          </a:bodyPr>
          <a:lstStyle/>
          <a:p>
            <a:r>
              <a:rPr lang="en-US" sz="2600" dirty="0"/>
              <a:t>Edge-</a:t>
            </a:r>
            <a:r>
              <a:rPr lang="en-US" altLang="zh-CN" sz="2600" dirty="0"/>
              <a:t>W</a:t>
            </a:r>
            <a:r>
              <a:rPr lang="en-US" sz="2600" dirty="0"/>
              <a:t>eighted </a:t>
            </a:r>
            <a:r>
              <a:rPr lang="en-US" altLang="zh-CN" sz="2600" dirty="0"/>
              <a:t>G</a:t>
            </a:r>
            <a:r>
              <a:rPr lang="en-US" sz="2600" dirty="0"/>
              <a:t>raph: </a:t>
            </a:r>
            <a:r>
              <a:rPr lang="en-US" altLang="zh-CN" sz="2600" dirty="0"/>
              <a:t>A</a:t>
            </a:r>
            <a:r>
              <a:rPr lang="en-US" sz="2600" dirty="0"/>
              <a:t>djacency-</a:t>
            </a:r>
            <a:r>
              <a:rPr lang="en-US" altLang="zh-CN" sz="2600" dirty="0"/>
              <a:t>L</a:t>
            </a:r>
            <a:r>
              <a:rPr lang="en-US" sz="2600" dirty="0"/>
              <a:t>ists </a:t>
            </a:r>
            <a:r>
              <a:rPr lang="en-US" altLang="zh-CN" sz="2600" dirty="0"/>
              <a:t>I</a:t>
            </a:r>
            <a:r>
              <a:rPr lang="en-US" sz="2600" dirty="0"/>
              <a:t>mplementation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6881AA7-A325-0344-BB89-2289B2CCA777}"/>
              </a:ext>
            </a:extLst>
          </p:cNvPr>
          <p:cNvSpPr/>
          <p:nvPr/>
        </p:nvSpPr>
        <p:spPr>
          <a:xfrm>
            <a:off x="1131856" y="1308087"/>
            <a:ext cx="4583206" cy="5199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D7D344B-65DE-FD40-B499-1EFA9E40764B}"/>
              </a:ext>
            </a:extLst>
          </p:cNvPr>
          <p:cNvSpPr/>
          <p:nvPr/>
        </p:nvSpPr>
        <p:spPr>
          <a:xfrm>
            <a:off x="1190476" y="1370133"/>
            <a:ext cx="4401671" cy="5007349"/>
          </a:xfrm>
          <a:custGeom>
            <a:avLst/>
            <a:gdLst/>
            <a:ahLst/>
            <a:cxnLst/>
            <a:rect l="l" t="t" r="r" b="b"/>
            <a:pathLst>
              <a:path w="4988560" h="5674995">
                <a:moveTo>
                  <a:pt x="0" y="0"/>
                </a:moveTo>
                <a:lnTo>
                  <a:pt x="4988060" y="0"/>
                </a:lnTo>
                <a:lnTo>
                  <a:pt x="4988060" y="5674754"/>
                </a:lnTo>
                <a:lnTo>
                  <a:pt x="0" y="567475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5654C17-567B-AA4C-8B67-DF9003485E16}"/>
              </a:ext>
            </a:extLst>
          </p:cNvPr>
          <p:cNvSpPr/>
          <p:nvPr/>
        </p:nvSpPr>
        <p:spPr>
          <a:xfrm>
            <a:off x="1325123" y="2484950"/>
            <a:ext cx="4132169" cy="1456204"/>
          </a:xfrm>
          <a:custGeom>
            <a:avLst/>
            <a:gdLst/>
            <a:ahLst/>
            <a:cxnLst/>
            <a:rect l="l" t="t" r="r" b="b"/>
            <a:pathLst>
              <a:path w="4683125" h="1650364">
                <a:moveTo>
                  <a:pt x="0" y="0"/>
                </a:moveTo>
                <a:lnTo>
                  <a:pt x="4682858" y="0"/>
                </a:lnTo>
                <a:lnTo>
                  <a:pt x="4682858" y="1649971"/>
                </a:lnTo>
                <a:lnTo>
                  <a:pt x="0" y="16499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12B7158-7CAB-994D-8878-BC6E415247F4}"/>
              </a:ext>
            </a:extLst>
          </p:cNvPr>
          <p:cNvSpPr/>
          <p:nvPr/>
        </p:nvSpPr>
        <p:spPr>
          <a:xfrm>
            <a:off x="1325123" y="4151187"/>
            <a:ext cx="4132169" cy="1253938"/>
          </a:xfrm>
          <a:custGeom>
            <a:avLst/>
            <a:gdLst/>
            <a:ahLst/>
            <a:cxnLst/>
            <a:rect l="l" t="t" r="r" b="b"/>
            <a:pathLst>
              <a:path w="4683125" h="1421129">
                <a:moveTo>
                  <a:pt x="0" y="0"/>
                </a:moveTo>
                <a:lnTo>
                  <a:pt x="4682858" y="0"/>
                </a:lnTo>
                <a:lnTo>
                  <a:pt x="4682858" y="1421079"/>
                </a:lnTo>
                <a:lnTo>
                  <a:pt x="0" y="14210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E82F3AE-BFE3-A745-8EF9-5FFB5E3E24D0}"/>
              </a:ext>
            </a:extLst>
          </p:cNvPr>
          <p:cNvSpPr/>
          <p:nvPr/>
        </p:nvSpPr>
        <p:spPr>
          <a:xfrm>
            <a:off x="1325123" y="5615459"/>
            <a:ext cx="4132169" cy="412376"/>
          </a:xfrm>
          <a:custGeom>
            <a:avLst/>
            <a:gdLst/>
            <a:ahLst/>
            <a:cxnLst/>
            <a:rect l="l" t="t" r="r" b="b"/>
            <a:pathLst>
              <a:path w="4683125" h="467359">
                <a:moveTo>
                  <a:pt x="0" y="0"/>
                </a:moveTo>
                <a:lnTo>
                  <a:pt x="4682858" y="0"/>
                </a:lnTo>
                <a:lnTo>
                  <a:pt x="4682858" y="467335"/>
                </a:lnTo>
                <a:lnTo>
                  <a:pt x="0" y="4673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2B4579B-A698-9B48-BE5B-609EC9A8A3A8}"/>
              </a:ext>
            </a:extLst>
          </p:cNvPr>
          <p:cNvSpPr txBox="1"/>
          <p:nvPr/>
        </p:nvSpPr>
        <p:spPr>
          <a:xfrm>
            <a:off x="1318704" y="1439715"/>
            <a:ext cx="3031751" cy="841648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1206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class</a:t>
            </a:r>
            <a:r>
              <a:rPr sz="1191" spc="-2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EdgeWeightedGraph</a:t>
            </a:r>
          </a:p>
          <a:p>
            <a:pPr marL="11206"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284645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private final int</a:t>
            </a:r>
            <a:r>
              <a:rPr sz="1191" spc="-18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V;</a:t>
            </a:r>
          </a:p>
          <a:p>
            <a:pPr marL="284645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private final </a:t>
            </a:r>
            <a:r>
              <a:rPr lang="en-US" altLang="zh-CN" sz="1191" dirty="0">
                <a:latin typeface="DejaVu Sans Mono"/>
                <a:cs typeface="DejaVu Sans Mono"/>
              </a:rPr>
              <a:t>List</a:t>
            </a:r>
            <a:r>
              <a:rPr sz="1191" dirty="0">
                <a:latin typeface="DejaVu Sans Mono"/>
                <a:cs typeface="DejaVu Sans Mono"/>
              </a:rPr>
              <a:t>&lt;Edge&gt;[]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adj;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B617089-5712-AF42-A957-AE656E9ACDC3}"/>
              </a:ext>
            </a:extLst>
          </p:cNvPr>
          <p:cNvSpPr txBox="1"/>
          <p:nvPr/>
        </p:nvSpPr>
        <p:spPr>
          <a:xfrm>
            <a:off x="1592271" y="2483219"/>
            <a:ext cx="3289308" cy="1475667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1206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EdgeWeightedGraph(int</a:t>
            </a:r>
            <a:r>
              <a:rPr sz="1191" spc="-2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V)</a:t>
            </a:r>
          </a:p>
          <a:p>
            <a:pPr marL="11206"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284645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this.V =</a:t>
            </a:r>
            <a:r>
              <a:rPr sz="1191" spc="-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V;</a:t>
            </a:r>
          </a:p>
          <a:p>
            <a:pPr marL="284645" marR="4483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adj = (</a:t>
            </a:r>
            <a:r>
              <a:rPr lang="en-US" altLang="zh-CN" sz="1191" dirty="0">
                <a:latin typeface="DejaVu Sans Mono"/>
                <a:cs typeface="DejaVu Sans Mono"/>
              </a:rPr>
              <a:t>List</a:t>
            </a:r>
            <a:r>
              <a:rPr sz="1191" dirty="0">
                <a:latin typeface="DejaVu Sans Mono"/>
                <a:cs typeface="DejaVu Sans Mono"/>
              </a:rPr>
              <a:t>&lt;Edge&gt;[]) new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lang="en-US" altLang="zh-CN" sz="1191" spc="-66" dirty="0" err="1">
                <a:latin typeface="DejaVu Sans Mono"/>
                <a:cs typeface="DejaVu Sans Mono"/>
              </a:rPr>
              <a:t>ArrayList</a:t>
            </a:r>
            <a:r>
              <a:rPr sz="1191" dirty="0">
                <a:latin typeface="DejaVu Sans Mono"/>
                <a:cs typeface="DejaVu Sans Mono"/>
              </a:rPr>
              <a:t>[V];  for (int v = 0; v &lt; V;</a:t>
            </a:r>
            <a:r>
              <a:rPr sz="1191" spc="-4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v++)</a:t>
            </a:r>
          </a:p>
          <a:p>
            <a:pPr marL="558083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adj[v] = new</a:t>
            </a:r>
            <a:r>
              <a:rPr sz="1191" spc="-35" dirty="0">
                <a:latin typeface="DejaVu Sans Mono"/>
                <a:cs typeface="DejaVu Sans Mono"/>
              </a:rPr>
              <a:t> </a:t>
            </a:r>
            <a:r>
              <a:rPr lang="en-US" altLang="zh-CN" sz="1191" spc="-66" dirty="0" err="1">
                <a:latin typeface="DejaVu Sans Mono"/>
                <a:cs typeface="DejaVu Sans Mono"/>
              </a:rPr>
              <a:t>ArrayList</a:t>
            </a:r>
            <a:r>
              <a:rPr sz="1191" dirty="0">
                <a:latin typeface="DejaVu Sans Mono"/>
                <a:cs typeface="DejaVu Sans Mono"/>
              </a:rPr>
              <a:t>&lt;Edge&gt;();</a:t>
            </a:r>
          </a:p>
          <a:p>
            <a:pPr marL="11206">
              <a:spcBef>
                <a:spcPts val="159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40240F-4248-A74A-A7B2-C53D3DBFA238}"/>
              </a:ext>
            </a:extLst>
          </p:cNvPr>
          <p:cNvSpPr txBox="1"/>
          <p:nvPr/>
        </p:nvSpPr>
        <p:spPr>
          <a:xfrm>
            <a:off x="1592271" y="4141045"/>
            <a:ext cx="3487831" cy="1269737"/>
          </a:xfrm>
          <a:prstGeom prst="rect">
            <a:avLst/>
          </a:prstGeom>
        </p:spPr>
        <p:txBody>
          <a:bodyPr vert="horz" wrap="square" lIns="0" tIns="39781" rIns="0" bIns="0" rtlCol="0">
            <a:spAutoFit/>
          </a:bodyPr>
          <a:lstStyle/>
          <a:p>
            <a:pPr marL="11206">
              <a:spcBef>
                <a:spcPts val="313"/>
              </a:spcBef>
            </a:pPr>
            <a:r>
              <a:rPr sz="1191" dirty="0">
                <a:latin typeface="DejaVu Sans Mono"/>
                <a:cs typeface="DejaVu Sans Mono"/>
              </a:rPr>
              <a:t>public void addEdge(Edge</a:t>
            </a:r>
            <a:r>
              <a:rPr sz="1191" spc="-18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e)</a:t>
            </a:r>
          </a:p>
          <a:p>
            <a:pPr marL="11206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284645" marR="4483">
              <a:lnSpc>
                <a:spcPct val="111300"/>
              </a:lnSpc>
              <a:spcBef>
                <a:spcPts val="62"/>
              </a:spcBef>
            </a:pPr>
            <a:r>
              <a:rPr sz="1191" dirty="0">
                <a:latin typeface="DejaVu Sans Mono"/>
                <a:cs typeface="DejaVu Sans Mono"/>
              </a:rPr>
              <a:t>int v = e.either(), w =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e.other(v);  adj[v].add(e);</a:t>
            </a:r>
          </a:p>
          <a:p>
            <a:pPr marL="284645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adj[w].add(e);</a:t>
            </a:r>
          </a:p>
          <a:p>
            <a:pPr marL="11206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13EC77D-C1E2-214F-9235-32E15E70DCF0}"/>
              </a:ext>
            </a:extLst>
          </p:cNvPr>
          <p:cNvSpPr txBox="1"/>
          <p:nvPr/>
        </p:nvSpPr>
        <p:spPr>
          <a:xfrm>
            <a:off x="1318704" y="5613734"/>
            <a:ext cx="3214407" cy="632744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284645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Iterable&lt;Edge&gt; adj(int</a:t>
            </a:r>
            <a:r>
              <a:rPr sz="1191" spc="-62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v)</a:t>
            </a:r>
            <a:endParaRPr sz="1191">
              <a:latin typeface="DejaVu Sans Mono"/>
              <a:cs typeface="DejaVu Sans Mono"/>
            </a:endParaRPr>
          </a:p>
          <a:p>
            <a:pPr marL="284645">
              <a:spcBef>
                <a:spcPts val="163"/>
              </a:spcBef>
              <a:tabLst>
                <a:tab pos="558083" algn="l"/>
                <a:tab pos="2017166" algn="l"/>
              </a:tabLst>
            </a:pPr>
            <a:r>
              <a:rPr sz="1191" dirty="0">
                <a:latin typeface="DejaVu Sans Mono"/>
                <a:cs typeface="DejaVu Sans Mono"/>
              </a:rPr>
              <a:t>{	return</a:t>
            </a:r>
            <a:r>
              <a:rPr sz="1191" spc="4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adj[v];	}</a:t>
            </a:r>
            <a:endParaRPr sz="1191">
              <a:latin typeface="DejaVu Sans Mono"/>
              <a:cs typeface="DejaVu Sans Mono"/>
            </a:endParaRPr>
          </a:p>
          <a:p>
            <a:pPr marL="11206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2FDB543-9571-1E4C-B8AC-99B1A7AA2C2E}"/>
              </a:ext>
            </a:extLst>
          </p:cNvPr>
          <p:cNvSpPr txBox="1"/>
          <p:nvPr/>
        </p:nvSpPr>
        <p:spPr>
          <a:xfrm>
            <a:off x="6040167" y="4636617"/>
            <a:ext cx="1147482" cy="3847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19900"/>
              </a:lnSpc>
              <a:spcBef>
                <a:spcPts val="88"/>
              </a:spcBef>
            </a:pPr>
            <a:r>
              <a:rPr sz="1059" kern="0" dirty="0">
                <a:solidFill>
                  <a:srgbClr val="8D3124"/>
                </a:solidFill>
                <a:latin typeface="Trebuchet MS"/>
              </a:rPr>
              <a:t>add edge to both  adjacency lists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6F4995BF-CAF1-6540-8D7F-94F54FB6F49F}"/>
              </a:ext>
            </a:extLst>
          </p:cNvPr>
          <p:cNvSpPr/>
          <p:nvPr/>
        </p:nvSpPr>
        <p:spPr>
          <a:xfrm>
            <a:off x="5180991" y="4899418"/>
            <a:ext cx="731184" cy="560"/>
          </a:xfrm>
          <a:custGeom>
            <a:avLst/>
            <a:gdLst/>
            <a:ahLst/>
            <a:cxnLst/>
            <a:rect l="l" t="t" r="r" b="b"/>
            <a:pathLst>
              <a:path w="828675" h="635">
                <a:moveTo>
                  <a:pt x="0" y="0"/>
                </a:moveTo>
                <a:lnTo>
                  <a:pt x="9537" y="0"/>
                </a:lnTo>
                <a:lnTo>
                  <a:pt x="828304" y="95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69A372C5-87D2-164E-8130-FE54C19F0B11}"/>
              </a:ext>
            </a:extLst>
          </p:cNvPr>
          <p:cNvSpPr txBox="1"/>
          <p:nvPr/>
        </p:nvSpPr>
        <p:spPr>
          <a:xfrm>
            <a:off x="6040168" y="2867710"/>
            <a:ext cx="77376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kern="0" dirty="0">
                <a:solidFill>
                  <a:srgbClr val="8D3124"/>
                </a:solidFill>
                <a:latin typeface="Trebuchet MS"/>
              </a:rPr>
              <a:t>constructor</a:t>
            </a: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E343E65-07F9-0A42-845E-01018AF5D74A}"/>
              </a:ext>
            </a:extLst>
          </p:cNvPr>
          <p:cNvSpPr/>
          <p:nvPr/>
        </p:nvSpPr>
        <p:spPr>
          <a:xfrm>
            <a:off x="5180991" y="2980716"/>
            <a:ext cx="731184" cy="560"/>
          </a:xfrm>
          <a:custGeom>
            <a:avLst/>
            <a:gdLst/>
            <a:ahLst/>
            <a:cxnLst/>
            <a:rect l="l" t="t" r="r" b="b"/>
            <a:pathLst>
              <a:path w="828675" h="635">
                <a:moveTo>
                  <a:pt x="0" y="0"/>
                </a:moveTo>
                <a:lnTo>
                  <a:pt x="9537" y="0"/>
                </a:lnTo>
                <a:lnTo>
                  <a:pt x="828304" y="95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1CDED79-BD4B-AC49-85EB-310D15E77939}"/>
              </a:ext>
            </a:extLst>
          </p:cNvPr>
          <p:cNvSpPr txBox="1"/>
          <p:nvPr/>
        </p:nvSpPr>
        <p:spPr>
          <a:xfrm>
            <a:off x="6040167" y="1926867"/>
            <a:ext cx="2163856" cy="3841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19900"/>
              </a:lnSpc>
              <a:spcBef>
                <a:spcPts val="88"/>
              </a:spcBef>
            </a:pPr>
            <a:r>
              <a:rPr sz="1059" kern="0" dirty="0">
                <a:solidFill>
                  <a:srgbClr val="8D3124"/>
                </a:solidFill>
                <a:latin typeface="Trebuchet MS"/>
                <a:cs typeface="Trebuchet MS"/>
              </a:rPr>
              <a:t>same</a:t>
            </a:r>
            <a:r>
              <a:rPr sz="1059" spc="66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kern="0" dirty="0">
                <a:solidFill>
                  <a:srgbClr val="8D3124"/>
                </a:solidFill>
                <a:latin typeface="Trebuchet MS"/>
              </a:rPr>
              <a:t>as Graph, but adjacency  lists of Edges instead of integers</a:t>
            </a: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4B95558-F1AF-114F-A6DF-39A979A7B1F1}"/>
              </a:ext>
            </a:extLst>
          </p:cNvPr>
          <p:cNvSpPr/>
          <p:nvPr/>
        </p:nvSpPr>
        <p:spPr>
          <a:xfrm>
            <a:off x="5180991" y="2189672"/>
            <a:ext cx="731184" cy="560"/>
          </a:xfrm>
          <a:custGeom>
            <a:avLst/>
            <a:gdLst/>
            <a:ahLst/>
            <a:cxnLst/>
            <a:rect l="l" t="t" r="r" b="b"/>
            <a:pathLst>
              <a:path w="828675" h="635">
                <a:moveTo>
                  <a:pt x="0" y="0"/>
                </a:moveTo>
                <a:lnTo>
                  <a:pt x="9537" y="0"/>
                </a:lnTo>
                <a:lnTo>
                  <a:pt x="828304" y="95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3972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5F02-39E1-6B4D-B362-9AA6601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MST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spc="-26" dirty="0">
                <a:latin typeface="Arial"/>
                <a:cs typeface="Arial"/>
              </a:rPr>
              <a:t>API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6C746-26E5-9149-AC8F-B8969A65BD06}"/>
              </a:ext>
            </a:extLst>
          </p:cNvPr>
          <p:cNvSpPr txBox="1"/>
          <p:nvPr/>
        </p:nvSpPr>
        <p:spPr>
          <a:xfrm>
            <a:off x="515923" y="1314746"/>
            <a:ext cx="8321879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class </a:t>
            </a:r>
            <a:r>
              <a:rPr lang="en-US" altLang="zh-CN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MST</a:t>
            </a:r>
            <a:endParaRPr lang="en-US" sz="12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altLang="zh-CN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MST(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EdgeWeightedGraph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G)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constructor</a:t>
            </a:r>
            <a:endParaRPr lang="en-US" sz="1200" i="1" dirty="0">
              <a:solidFill>
                <a:srgbClr val="1B8E1D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&lt;Edge&gt; edges()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edges in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MST</a:t>
            </a:r>
            <a:endParaRPr lang="en-US" sz="1200" i="1" dirty="0">
              <a:solidFill>
                <a:srgbClr val="1B8E1D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altLang="zh-CN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weight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weight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MST</a:t>
            </a:r>
            <a:endParaRPr lang="en-US" sz="1200" i="1" dirty="0">
              <a:solidFill>
                <a:srgbClr val="1B8E1D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A47B7744-2D02-BF4E-AFF9-2D1A7BA89DCE}"/>
              </a:ext>
            </a:extLst>
          </p:cNvPr>
          <p:cNvSpPr/>
          <p:nvPr/>
        </p:nvSpPr>
        <p:spPr>
          <a:xfrm flipV="1">
            <a:off x="515923" y="1601719"/>
            <a:ext cx="8321879" cy="45719"/>
          </a:xfrm>
          <a:custGeom>
            <a:avLst/>
            <a:gdLst/>
            <a:ahLst/>
            <a:cxnLst/>
            <a:rect l="l" t="t" r="r" b="b"/>
            <a:pathLst>
              <a:path w="4483100" h="635">
                <a:moveTo>
                  <a:pt x="0" y="19"/>
                </a:moveTo>
                <a:lnTo>
                  <a:pt x="4483100" y="0"/>
                </a:lnTo>
              </a:path>
            </a:pathLst>
          </a:custGeom>
          <a:ln w="1905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D1E0B42-1173-FC47-87F2-CEB8D41F2700}"/>
              </a:ext>
            </a:extLst>
          </p:cNvPr>
          <p:cNvSpPr/>
          <p:nvPr/>
        </p:nvSpPr>
        <p:spPr>
          <a:xfrm>
            <a:off x="515923" y="2986714"/>
            <a:ext cx="5367618" cy="2274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87E1F24-1DC0-D643-B7E3-8073A67929B5}"/>
              </a:ext>
            </a:extLst>
          </p:cNvPr>
          <p:cNvSpPr/>
          <p:nvPr/>
        </p:nvSpPr>
        <p:spPr>
          <a:xfrm>
            <a:off x="572995" y="3046060"/>
            <a:ext cx="5184401" cy="2087096"/>
          </a:xfrm>
          <a:custGeom>
            <a:avLst/>
            <a:gdLst/>
            <a:ahLst/>
            <a:cxnLst/>
            <a:rect l="l" t="t" r="r" b="b"/>
            <a:pathLst>
              <a:path w="5875655" h="2365375">
                <a:moveTo>
                  <a:pt x="0" y="0"/>
                </a:moveTo>
                <a:lnTo>
                  <a:pt x="5875032" y="0"/>
                </a:lnTo>
                <a:lnTo>
                  <a:pt x="5875032" y="2365275"/>
                </a:lnTo>
                <a:lnTo>
                  <a:pt x="0" y="2365275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49126D0-3EB1-F543-A1A9-81CF7607327C}"/>
              </a:ext>
            </a:extLst>
          </p:cNvPr>
          <p:cNvSpPr txBox="1"/>
          <p:nvPr/>
        </p:nvSpPr>
        <p:spPr>
          <a:xfrm>
            <a:off x="707640" y="3180710"/>
            <a:ext cx="4914900" cy="18342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815">
              <a:lnSpc>
                <a:spcPts val="1165"/>
              </a:lnSpc>
            </a:pPr>
            <a:r>
              <a:rPr sz="1191" dirty="0">
                <a:latin typeface="DejaVu Sans Mono"/>
                <a:cs typeface="DejaVu Sans Mono"/>
              </a:rPr>
              <a:t>public static void main(String[]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args)</a:t>
            </a:r>
          </a:p>
          <a:p>
            <a:pPr marL="95815">
              <a:spcBef>
                <a:spcPts val="159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369254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In in = new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In(args[0]);</a:t>
            </a:r>
          </a:p>
          <a:p>
            <a:pPr marL="369254" marR="160813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EdgeWeightedGraph G = new</a:t>
            </a:r>
            <a:r>
              <a:rPr sz="1191" spc="-5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EdgeWeightedGraph(in);  MST mst = new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MST(G);</a:t>
            </a:r>
          </a:p>
          <a:p>
            <a:pPr marL="642692" marR="2167333" indent="-273998">
              <a:lnSpc>
                <a:spcPct val="111300"/>
              </a:lnSpc>
              <a:spcBef>
                <a:spcPts val="66"/>
              </a:spcBef>
            </a:pPr>
            <a:r>
              <a:rPr sz="1191" dirty="0">
                <a:latin typeface="DejaVu Sans Mono"/>
                <a:cs typeface="DejaVu Sans Mono"/>
              </a:rPr>
              <a:t>for (Edge e :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mst.edges())  StdOut.println(e);</a:t>
            </a:r>
          </a:p>
          <a:p>
            <a:pPr marL="369254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StdOut.printf("%.2f\n",</a:t>
            </a:r>
            <a:r>
              <a:rPr sz="1191" spc="-4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mst.weight());</a:t>
            </a:r>
          </a:p>
          <a:p>
            <a:pPr marL="95815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C07C2158-F6C8-4345-A760-7D970337DB39}"/>
              </a:ext>
            </a:extLst>
          </p:cNvPr>
          <p:cNvSpPr txBox="1"/>
          <p:nvPr/>
        </p:nvSpPr>
        <p:spPr>
          <a:xfrm>
            <a:off x="6021653" y="3046060"/>
            <a:ext cx="2583516" cy="1950571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80682" rIns="0" bIns="0" rtlCol="0">
            <a:spAutoFit/>
          </a:bodyPr>
          <a:lstStyle/>
          <a:p>
            <a:pPr marL="138960" marR="430889">
              <a:lnSpc>
                <a:spcPct val="111300"/>
              </a:lnSpc>
              <a:spcBef>
                <a:spcPts val="635"/>
              </a:spcBef>
            </a:pP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% </a:t>
            </a:r>
            <a:r>
              <a:rPr sz="1191" dirty="0">
                <a:latin typeface="DejaVu Sans Mono"/>
                <a:cs typeface="DejaVu Sans Mono"/>
              </a:rPr>
              <a:t>java MST</a:t>
            </a:r>
            <a:r>
              <a:rPr sz="1191" spc="-7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tinyEWG.txt  </a:t>
            </a: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0-7</a:t>
            </a:r>
            <a:r>
              <a:rPr sz="1191" spc="-9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0.16</a:t>
            </a:r>
            <a:endParaRPr sz="1191">
              <a:latin typeface="DejaVu Sans Mono"/>
              <a:cs typeface="DejaVu Sans Mono"/>
            </a:endParaRPr>
          </a:p>
          <a:p>
            <a:pPr marL="138960">
              <a:spcBef>
                <a:spcPts val="224"/>
              </a:spcBef>
            </a:pP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1-7</a:t>
            </a:r>
            <a:r>
              <a:rPr sz="1191" spc="-84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0.19</a:t>
            </a:r>
            <a:endParaRPr sz="1191">
              <a:latin typeface="DejaVu Sans Mono"/>
              <a:cs typeface="DejaVu Sans Mono"/>
            </a:endParaRPr>
          </a:p>
          <a:p>
            <a:pPr marL="138960">
              <a:spcBef>
                <a:spcPts val="229"/>
              </a:spcBef>
            </a:pP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0-2</a:t>
            </a:r>
            <a:r>
              <a:rPr sz="1191" spc="-84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0.26</a:t>
            </a:r>
            <a:endParaRPr sz="1191">
              <a:latin typeface="DejaVu Sans Mono"/>
              <a:cs typeface="DejaVu Sans Mono"/>
            </a:endParaRPr>
          </a:p>
          <a:p>
            <a:pPr marL="138960">
              <a:spcBef>
                <a:spcPts val="224"/>
              </a:spcBef>
            </a:pP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2-3</a:t>
            </a:r>
            <a:r>
              <a:rPr sz="1191" spc="-84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0.17</a:t>
            </a:r>
            <a:endParaRPr sz="1191">
              <a:latin typeface="DejaVu Sans Mono"/>
              <a:cs typeface="DejaVu Sans Mono"/>
            </a:endParaRPr>
          </a:p>
          <a:p>
            <a:pPr marL="138960">
              <a:spcBef>
                <a:spcPts val="229"/>
              </a:spcBef>
            </a:pP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5-7</a:t>
            </a:r>
            <a:r>
              <a:rPr sz="1191" spc="-84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0.28</a:t>
            </a:r>
            <a:endParaRPr sz="1191">
              <a:latin typeface="DejaVu Sans Mono"/>
              <a:cs typeface="DejaVu Sans Mono"/>
            </a:endParaRPr>
          </a:p>
          <a:p>
            <a:pPr marL="138960">
              <a:spcBef>
                <a:spcPts val="159"/>
              </a:spcBef>
            </a:pP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4-5</a:t>
            </a:r>
            <a:r>
              <a:rPr sz="1191" spc="-84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0.35</a:t>
            </a:r>
            <a:endParaRPr sz="1191">
              <a:latin typeface="DejaVu Sans Mono"/>
              <a:cs typeface="DejaVu Sans Mono"/>
            </a:endParaRPr>
          </a:p>
          <a:p>
            <a:pPr marL="138960">
              <a:spcBef>
                <a:spcPts val="229"/>
              </a:spcBef>
            </a:pP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6-2</a:t>
            </a:r>
            <a:r>
              <a:rPr sz="1191" spc="-84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0.40</a:t>
            </a:r>
            <a:endParaRPr sz="1191">
              <a:latin typeface="DejaVu Sans Mono"/>
              <a:cs typeface="DejaVu Sans Mono"/>
            </a:endParaRPr>
          </a:p>
          <a:p>
            <a:pPr marL="138960">
              <a:spcBef>
                <a:spcPts val="224"/>
              </a:spcBef>
            </a:pPr>
            <a:r>
              <a:rPr sz="1191" dirty="0">
                <a:solidFill>
                  <a:srgbClr val="606060"/>
                </a:solidFill>
                <a:latin typeface="DejaVu Sans Mono"/>
                <a:cs typeface="DejaVu Sans Mono"/>
              </a:rPr>
              <a:t>1.81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DCEF30-AF4C-B040-A6AD-174F5A86DA55}"/>
              </a:ext>
            </a:extLst>
          </p:cNvPr>
          <p:cNvSpPr/>
          <p:nvPr/>
        </p:nvSpPr>
        <p:spPr>
          <a:xfrm>
            <a:off x="1032237" y="4124111"/>
            <a:ext cx="2097248" cy="46925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4669A-F128-4C44-A50D-D16D02A66EF0}"/>
              </a:ext>
            </a:extLst>
          </p:cNvPr>
          <p:cNvSpPr/>
          <p:nvPr/>
        </p:nvSpPr>
        <p:spPr>
          <a:xfrm>
            <a:off x="707640" y="5440240"/>
            <a:ext cx="6540869" cy="103618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1600" dirty="0">
                <a:latin typeface="Arial"/>
                <a:cs typeface="Arial"/>
              </a:rPr>
              <a:t>Greedy MST </a:t>
            </a:r>
            <a:r>
              <a:rPr lang="en-US" altLang="zh-CN" sz="1600" dirty="0">
                <a:latin typeface="Arial"/>
                <a:cs typeface="Arial"/>
              </a:rPr>
              <a:t>A</a:t>
            </a:r>
            <a:r>
              <a:rPr lang="en-US" sz="1600" dirty="0">
                <a:latin typeface="Arial"/>
                <a:cs typeface="Arial"/>
              </a:rPr>
              <a:t>lgorithm: </a:t>
            </a:r>
            <a:r>
              <a:rPr lang="en-US" altLang="zh-CN" sz="1600" dirty="0">
                <a:latin typeface="Arial"/>
                <a:cs typeface="Arial"/>
              </a:rPr>
              <a:t>E</a:t>
            </a:r>
            <a:r>
              <a:rPr lang="en-US" sz="1600" dirty="0">
                <a:latin typeface="Arial"/>
                <a:cs typeface="Arial"/>
              </a:rPr>
              <a:t>fficient.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Choose cut? Find min-weight edge?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Kruskal's algorithm.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Prim's algorithm. </a:t>
            </a:r>
          </a:p>
        </p:txBody>
      </p:sp>
    </p:spTree>
    <p:extLst>
      <p:ext uri="{BB962C8B-B14F-4D97-AF65-F5344CB8AC3E}">
        <p14:creationId xmlns:p14="http://schemas.microsoft.com/office/powerpoint/2010/main" val="23185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C258-D58A-054D-94FE-A9C0165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latin typeface="Arial"/>
                <a:cs typeface="Arial"/>
              </a:rPr>
              <a:t>Kruskal’s </a:t>
            </a:r>
            <a:r>
              <a:rPr lang="en-US" altLang="zh-CN" spc="45" dirty="0">
                <a:latin typeface="Arial"/>
                <a:cs typeface="Arial"/>
              </a:rPr>
              <a:t>A</a:t>
            </a:r>
            <a:r>
              <a:rPr lang="en-US" spc="45" dirty="0">
                <a:latin typeface="Arial"/>
                <a:cs typeface="Arial"/>
              </a:rPr>
              <a:t>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98956-9794-C94F-8529-3AB9530FF301}"/>
              </a:ext>
            </a:extLst>
          </p:cNvPr>
          <p:cNvSpPr/>
          <p:nvPr/>
        </p:nvSpPr>
        <p:spPr>
          <a:xfrm>
            <a:off x="775980" y="1467972"/>
            <a:ext cx="6052659" cy="63607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Consider edges in ascending order of weight.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 next edge to tree T unless doing so would create a cycle.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ABD5EC-EA1D-1842-B8FC-CB756DD3F62E}"/>
              </a:ext>
            </a:extLst>
          </p:cNvPr>
          <p:cNvSpPr/>
          <p:nvPr/>
        </p:nvSpPr>
        <p:spPr>
          <a:xfrm>
            <a:off x="2723390" y="2709050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77222D-3C3A-6147-99BD-1F031D2EA11C}"/>
              </a:ext>
            </a:extLst>
          </p:cNvPr>
          <p:cNvCxnSpPr>
            <a:cxnSpLocks/>
            <a:stCxn id="21" idx="1"/>
            <a:endCxn id="6" idx="5"/>
          </p:cNvCxnSpPr>
          <p:nvPr/>
        </p:nvCxnSpPr>
        <p:spPr>
          <a:xfrm flipH="1" flipV="1">
            <a:off x="3118330" y="3124529"/>
            <a:ext cx="926831" cy="109083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B4F829-8E15-7C4D-8E0F-B3398330AD35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>
          <a:xfrm>
            <a:off x="4778023" y="3493841"/>
            <a:ext cx="1106201" cy="2025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E30B0-B566-8648-B810-9ACCA1FC6D90}"/>
              </a:ext>
            </a:extLst>
          </p:cNvPr>
          <p:cNvCxnSpPr>
            <a:cxnSpLocks/>
            <a:stCxn id="26" idx="7"/>
            <a:endCxn id="21" idx="3"/>
          </p:cNvCxnSpPr>
          <p:nvPr/>
        </p:nvCxnSpPr>
        <p:spPr>
          <a:xfrm flipV="1">
            <a:off x="3579343" y="4559560"/>
            <a:ext cx="465818" cy="4708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7B2634-00EF-B640-B4B8-AA2656A70461}"/>
              </a:ext>
            </a:extLst>
          </p:cNvPr>
          <p:cNvCxnSpPr>
            <a:cxnSpLocks/>
            <a:stCxn id="22" idx="2"/>
            <a:endCxn id="6" idx="6"/>
          </p:cNvCxnSpPr>
          <p:nvPr/>
        </p:nvCxnSpPr>
        <p:spPr>
          <a:xfrm flipH="1" flipV="1">
            <a:off x="3186090" y="2952432"/>
            <a:ext cx="1196994" cy="36931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52E4FB-64D6-4E49-BBC4-9CB3B520C9D7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1342890" y="4395449"/>
            <a:ext cx="231350" cy="90787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DF1E83-E6CB-414C-8B5A-875EC129C7FD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2626265" y="3195813"/>
            <a:ext cx="328475" cy="89095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C16319-C166-4846-8C09-EF15CC39B847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>
            <a:off x="2626265" y="4573528"/>
            <a:ext cx="625898" cy="456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1991F4-8459-C94C-9A76-E9D8338C9B38}"/>
              </a:ext>
            </a:extLst>
          </p:cNvPr>
          <p:cNvCxnSpPr>
            <a:cxnSpLocks/>
            <a:stCxn id="23" idx="7"/>
            <a:endCxn id="27" idx="3"/>
          </p:cNvCxnSpPr>
          <p:nvPr/>
        </p:nvCxnSpPr>
        <p:spPr>
          <a:xfrm flipV="1">
            <a:off x="1737829" y="4502244"/>
            <a:ext cx="724846" cy="87236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5FDBB-7C64-0B4D-B588-4E0303E5C2EB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1805589" y="5546703"/>
            <a:ext cx="3847285" cy="2164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EBC8CD-D4CE-2840-ACD1-FCF8181C3234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3647103" y="5202508"/>
            <a:ext cx="2005772" cy="5606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3659D9-0755-A048-8CD4-B1C42A77A8D4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1805589" y="5202508"/>
            <a:ext cx="1378814" cy="344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625175-A1FB-2245-AD19-AA25F69A7041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1574240" y="4152067"/>
            <a:ext cx="820676" cy="1780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5F7A44-4D75-8446-8B1D-3C88AACE0C23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 flipH="1" flipV="1">
            <a:off x="2857615" y="4330147"/>
            <a:ext cx="1119786" cy="573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783556-1429-8E42-B357-B8403C882544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1506479" y="3124529"/>
            <a:ext cx="1284671" cy="8554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0432B3C-1A99-5D4E-A525-BDE26A68E434}"/>
              </a:ext>
            </a:extLst>
          </p:cNvPr>
          <p:cNvSpPr/>
          <p:nvPr/>
        </p:nvSpPr>
        <p:spPr>
          <a:xfrm>
            <a:off x="3977401" y="4144081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B1D5EB-194E-7547-AF4B-F67FBA3D35AE}"/>
              </a:ext>
            </a:extLst>
          </p:cNvPr>
          <p:cNvSpPr/>
          <p:nvPr/>
        </p:nvSpPr>
        <p:spPr>
          <a:xfrm>
            <a:off x="4383084" y="3078362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E68E8-7091-3D4B-8334-55F359444260}"/>
              </a:ext>
            </a:extLst>
          </p:cNvPr>
          <p:cNvSpPr/>
          <p:nvPr/>
        </p:nvSpPr>
        <p:spPr>
          <a:xfrm>
            <a:off x="1342890" y="5303322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37DBC-E56F-6046-AB02-8DA06CA2CF3A}"/>
              </a:ext>
            </a:extLst>
          </p:cNvPr>
          <p:cNvSpPr/>
          <p:nvPr/>
        </p:nvSpPr>
        <p:spPr>
          <a:xfrm>
            <a:off x="1111540" y="3908685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E9375C-D257-AE4A-A9CD-40A7A9A23D7A}"/>
              </a:ext>
            </a:extLst>
          </p:cNvPr>
          <p:cNvSpPr/>
          <p:nvPr/>
        </p:nvSpPr>
        <p:spPr>
          <a:xfrm>
            <a:off x="5652874" y="5519754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C19DC-EA6F-B447-BC24-7CFD7C8D6DFE}"/>
              </a:ext>
            </a:extLst>
          </p:cNvPr>
          <p:cNvSpPr/>
          <p:nvPr/>
        </p:nvSpPr>
        <p:spPr>
          <a:xfrm>
            <a:off x="3184403" y="4959126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4B3E14-01B1-3240-917B-C7181E91F716}"/>
              </a:ext>
            </a:extLst>
          </p:cNvPr>
          <p:cNvSpPr/>
          <p:nvPr/>
        </p:nvSpPr>
        <p:spPr>
          <a:xfrm>
            <a:off x="2394915" y="4086765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6AC4D2-7C64-9E42-BA8A-FD46B783D511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4208750" y="3565125"/>
            <a:ext cx="405683" cy="5789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F16323-15BA-9644-953F-E26607F0AA2F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4372340" y="4559560"/>
            <a:ext cx="1348294" cy="1031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DF34F1F-F077-7143-8877-BA3DB0AAA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32503"/>
              </p:ext>
            </p:extLst>
          </p:nvPr>
        </p:nvGraphicFramePr>
        <p:xfrm>
          <a:off x="6936523" y="2250549"/>
          <a:ext cx="105542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3">
                  <a:extLst>
                    <a:ext uri="{9D8B030D-6E8A-4147-A177-3AD203B41FA5}">
                      <a16:colId xmlns:a16="http://schemas.microsoft.com/office/drawing/2014/main" val="664801681"/>
                    </a:ext>
                  </a:extLst>
                </a:gridCol>
                <a:gridCol w="493187">
                  <a:extLst>
                    <a:ext uri="{9D8B030D-6E8A-4147-A177-3AD203B41FA5}">
                      <a16:colId xmlns:a16="http://schemas.microsoft.com/office/drawing/2014/main" val="1324098673"/>
                    </a:ext>
                  </a:extLst>
                </a:gridCol>
              </a:tblGrid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009014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850886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24804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29168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38607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39026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14934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671654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361575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88408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38410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212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972592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3489212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07744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69989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ADC0CE-B6D4-1C44-BD3B-77B42E723001}"/>
              </a:ext>
            </a:extLst>
          </p:cNvPr>
          <p:cNvCxnSpPr/>
          <p:nvPr/>
        </p:nvCxnSpPr>
        <p:spPr>
          <a:xfrm flipH="1">
            <a:off x="8067444" y="2390862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F0074D-A6FF-8748-B8C9-F9A2829E776C}"/>
              </a:ext>
            </a:extLst>
          </p:cNvPr>
          <p:cNvCxnSpPr/>
          <p:nvPr/>
        </p:nvCxnSpPr>
        <p:spPr>
          <a:xfrm flipH="1">
            <a:off x="8067444" y="265891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D46E39-CE24-1249-9609-93B8D8D8B930}"/>
              </a:ext>
            </a:extLst>
          </p:cNvPr>
          <p:cNvCxnSpPr/>
          <p:nvPr/>
        </p:nvCxnSpPr>
        <p:spPr>
          <a:xfrm flipH="1">
            <a:off x="8067444" y="294373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17421B-1B54-0040-A2CD-57CE067B8314}"/>
              </a:ext>
            </a:extLst>
          </p:cNvPr>
          <p:cNvCxnSpPr/>
          <p:nvPr/>
        </p:nvCxnSpPr>
        <p:spPr>
          <a:xfrm flipH="1">
            <a:off x="8067444" y="3220173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3762D0-79EF-284C-A287-9ED85DA3AA16}"/>
              </a:ext>
            </a:extLst>
          </p:cNvPr>
          <p:cNvCxnSpPr/>
          <p:nvPr/>
        </p:nvCxnSpPr>
        <p:spPr>
          <a:xfrm flipH="1">
            <a:off x="8067444" y="349661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2B2E60-1DD4-A24D-9F5F-FFDF7009B25B}"/>
              </a:ext>
            </a:extLst>
          </p:cNvPr>
          <p:cNvCxnSpPr/>
          <p:nvPr/>
        </p:nvCxnSpPr>
        <p:spPr>
          <a:xfrm flipH="1">
            <a:off x="8067444" y="3764658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02076-E459-3A49-B821-492451300A4B}"/>
              </a:ext>
            </a:extLst>
          </p:cNvPr>
          <p:cNvCxnSpPr/>
          <p:nvPr/>
        </p:nvCxnSpPr>
        <p:spPr>
          <a:xfrm flipH="1">
            <a:off x="8067444" y="4041095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DD72DD-2620-1743-B660-401DB7D917B1}"/>
              </a:ext>
            </a:extLst>
          </p:cNvPr>
          <p:cNvCxnSpPr/>
          <p:nvPr/>
        </p:nvCxnSpPr>
        <p:spPr>
          <a:xfrm flipH="1">
            <a:off x="8067444" y="4317532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5C8A5A-FF63-2C45-85F6-353D8928365A}"/>
              </a:ext>
            </a:extLst>
          </p:cNvPr>
          <p:cNvCxnSpPr/>
          <p:nvPr/>
        </p:nvCxnSpPr>
        <p:spPr>
          <a:xfrm flipH="1">
            <a:off x="8067444" y="4586779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DCC27B-DFE3-374F-B98A-6E24598CFCA2}"/>
              </a:ext>
            </a:extLst>
          </p:cNvPr>
          <p:cNvCxnSpPr/>
          <p:nvPr/>
        </p:nvCxnSpPr>
        <p:spPr>
          <a:xfrm flipH="1">
            <a:off x="8067444" y="485602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9BF6AC-F161-484B-A724-E116B881F210}"/>
              </a:ext>
            </a:extLst>
          </p:cNvPr>
          <p:cNvCxnSpPr/>
          <p:nvPr/>
        </p:nvCxnSpPr>
        <p:spPr>
          <a:xfrm flipH="1">
            <a:off x="8067444" y="515044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32788-6BD1-FB48-AD8C-8B4488448205}"/>
              </a:ext>
            </a:extLst>
          </p:cNvPr>
          <p:cNvCxnSpPr/>
          <p:nvPr/>
        </p:nvCxnSpPr>
        <p:spPr>
          <a:xfrm flipH="1">
            <a:off x="8067444" y="5411298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4DB5CD-53BD-404A-97AC-873770D09DE7}"/>
              </a:ext>
            </a:extLst>
          </p:cNvPr>
          <p:cNvCxnSpPr/>
          <p:nvPr/>
        </p:nvCxnSpPr>
        <p:spPr>
          <a:xfrm flipH="1">
            <a:off x="8067444" y="5697323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CC3F2E-7268-BC47-A729-FF18C05C621A}"/>
              </a:ext>
            </a:extLst>
          </p:cNvPr>
          <p:cNvCxnSpPr/>
          <p:nvPr/>
        </p:nvCxnSpPr>
        <p:spPr>
          <a:xfrm flipH="1">
            <a:off x="8067444" y="5974959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FB494A-BF2B-E140-BA0E-31029A301F8E}"/>
              </a:ext>
            </a:extLst>
          </p:cNvPr>
          <p:cNvCxnSpPr/>
          <p:nvPr/>
        </p:nvCxnSpPr>
        <p:spPr>
          <a:xfrm flipH="1">
            <a:off x="8067444" y="6252594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7B36ABE-082D-D848-B88F-747346033892}"/>
              </a:ext>
            </a:extLst>
          </p:cNvPr>
          <p:cNvSpPr/>
          <p:nvPr/>
        </p:nvSpPr>
        <p:spPr>
          <a:xfrm>
            <a:off x="6913958" y="1827045"/>
            <a:ext cx="2217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edges sorted by weight </a:t>
            </a:r>
            <a:endParaRPr lang="en-US" sz="120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A3CB5E-95C2-2348-8BD4-C4CB469E172E}"/>
              </a:ext>
            </a:extLst>
          </p:cNvPr>
          <p:cNvSpPr/>
          <p:nvPr/>
        </p:nvSpPr>
        <p:spPr>
          <a:xfrm>
            <a:off x="2405075" y="5969552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edge-weighted graph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7EAB48-A66F-7F45-9C8F-D5EA0610B3FE}"/>
              </a:ext>
            </a:extLst>
          </p:cNvPr>
          <p:cNvSpPr/>
          <p:nvPr/>
        </p:nvSpPr>
        <p:spPr>
          <a:xfrm>
            <a:off x="474091" y="2348374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8C3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create a cycle 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BFF02B-AC6C-914A-A776-60EB4E587D41}"/>
              </a:ext>
            </a:extLst>
          </p:cNvPr>
          <p:cNvSpPr/>
          <p:nvPr/>
        </p:nvSpPr>
        <p:spPr>
          <a:xfrm>
            <a:off x="3977401" y="2354633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cycle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62E298-83DE-D241-A318-CCDF4F92D530}"/>
              </a:ext>
            </a:extLst>
          </p:cNvPr>
          <p:cNvCxnSpPr/>
          <p:nvPr/>
        </p:nvCxnSpPr>
        <p:spPr>
          <a:xfrm flipH="1">
            <a:off x="8067444" y="650786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64" grpId="0"/>
      <p:bldP spid="65" grpId="0"/>
      <p:bldP spid="66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9FAC-86F0-D549-980F-033A6EFE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Algorithm: Correctness Proof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6DF88-1495-3B4C-8E56-48455FC5D76D}"/>
              </a:ext>
            </a:extLst>
          </p:cNvPr>
          <p:cNvSpPr/>
          <p:nvPr/>
        </p:nvSpPr>
        <p:spPr>
          <a:xfrm>
            <a:off x="633369" y="1426027"/>
            <a:ext cx="7805956" cy="211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285"/>
              </a:spcBef>
              <a:tabLst>
                <a:tab pos="440055" algn="l"/>
              </a:tabLst>
            </a:pPr>
            <a:r>
              <a:rPr lang="en-US" spc="-35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Pf.</a:t>
            </a:r>
            <a:r>
              <a:rPr lang="en-US" spc="-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Kruskal's algorithm is a </a:t>
            </a:r>
            <a:r>
              <a:rPr lang="en-US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case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of the greedy MST algorithm.</a:t>
            </a:r>
          </a:p>
          <a:p>
            <a:pPr marL="3492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Suppose Kruskal's algorithm colors the edge e = v–w black.</a:t>
            </a:r>
          </a:p>
          <a:p>
            <a:pPr marL="3492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Cut = set of vertices connected to v in tree T.</a:t>
            </a:r>
          </a:p>
          <a:p>
            <a:pPr marL="3492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No crossing edge is black.</a:t>
            </a:r>
          </a:p>
          <a:p>
            <a:pPr marL="3492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No crossing edge has lower weight.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85F4483-A864-C442-8AD0-A09289AD434D}"/>
              </a:ext>
            </a:extLst>
          </p:cNvPr>
          <p:cNvSpPr/>
          <p:nvPr/>
        </p:nvSpPr>
        <p:spPr>
          <a:xfrm>
            <a:off x="3776224" y="4938116"/>
            <a:ext cx="250825" cy="325755"/>
          </a:xfrm>
          <a:custGeom>
            <a:avLst/>
            <a:gdLst/>
            <a:ahLst/>
            <a:cxnLst/>
            <a:rect l="l" t="t" r="r" b="b"/>
            <a:pathLst>
              <a:path w="250825" h="325754">
                <a:moveTo>
                  <a:pt x="250506" y="325165"/>
                </a:moveTo>
                <a:lnTo>
                  <a:pt x="0" y="0"/>
                </a:lnTo>
              </a:path>
            </a:pathLst>
          </a:custGeom>
          <a:ln w="41307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4411C16-A284-DB45-A96D-3CE085578A00}"/>
              </a:ext>
            </a:extLst>
          </p:cNvPr>
          <p:cNvSpPr/>
          <p:nvPr/>
        </p:nvSpPr>
        <p:spPr>
          <a:xfrm>
            <a:off x="3124988" y="5263282"/>
            <a:ext cx="902335" cy="325755"/>
          </a:xfrm>
          <a:custGeom>
            <a:avLst/>
            <a:gdLst/>
            <a:ahLst/>
            <a:cxnLst/>
            <a:rect l="l" t="t" r="r" b="b"/>
            <a:pathLst>
              <a:path w="902335" h="325754">
                <a:moveTo>
                  <a:pt x="901742" y="0"/>
                </a:moveTo>
                <a:lnTo>
                  <a:pt x="0" y="325165"/>
                </a:lnTo>
              </a:path>
            </a:pathLst>
          </a:custGeom>
          <a:ln w="41277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E0B776D-1594-8746-BAFA-A90AFA770D63}"/>
              </a:ext>
            </a:extLst>
          </p:cNvPr>
          <p:cNvSpPr/>
          <p:nvPr/>
        </p:nvSpPr>
        <p:spPr>
          <a:xfrm>
            <a:off x="4026730" y="5013133"/>
            <a:ext cx="601345" cy="250190"/>
          </a:xfrm>
          <a:custGeom>
            <a:avLst/>
            <a:gdLst/>
            <a:ahLst/>
            <a:cxnLst/>
            <a:rect l="l" t="t" r="r" b="b"/>
            <a:pathLst>
              <a:path w="601345" h="250189">
                <a:moveTo>
                  <a:pt x="0" y="250148"/>
                </a:moveTo>
                <a:lnTo>
                  <a:pt x="601161" y="0"/>
                </a:lnTo>
              </a:path>
            </a:pathLst>
          </a:custGeom>
          <a:ln w="41279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DA29AC5-77F2-9E44-B0E2-877BB4280872}"/>
              </a:ext>
            </a:extLst>
          </p:cNvPr>
          <p:cNvSpPr/>
          <p:nvPr/>
        </p:nvSpPr>
        <p:spPr>
          <a:xfrm>
            <a:off x="4026730" y="5263282"/>
            <a:ext cx="1428115" cy="325755"/>
          </a:xfrm>
          <a:custGeom>
            <a:avLst/>
            <a:gdLst/>
            <a:ahLst/>
            <a:cxnLst/>
            <a:rect l="l" t="t" r="r" b="b"/>
            <a:pathLst>
              <a:path w="1428114" h="325754">
                <a:moveTo>
                  <a:pt x="1427751" y="325165"/>
                </a:moveTo>
                <a:lnTo>
                  <a:pt x="0" y="0"/>
                </a:lnTo>
              </a:path>
            </a:pathLst>
          </a:custGeom>
          <a:ln w="41273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01C0CD8-9392-6144-97EE-6FCE959FA2D8}"/>
              </a:ext>
            </a:extLst>
          </p:cNvPr>
          <p:cNvSpPr/>
          <p:nvPr/>
        </p:nvSpPr>
        <p:spPr>
          <a:xfrm>
            <a:off x="3776224" y="4487903"/>
            <a:ext cx="125730" cy="450215"/>
          </a:xfrm>
          <a:custGeom>
            <a:avLst/>
            <a:gdLst/>
            <a:ahLst/>
            <a:cxnLst/>
            <a:rect l="l" t="t" r="r" b="b"/>
            <a:pathLst>
              <a:path w="125729" h="450214">
                <a:moveTo>
                  <a:pt x="125253" y="0"/>
                </a:moveTo>
                <a:lnTo>
                  <a:pt x="0" y="450212"/>
                </a:lnTo>
              </a:path>
            </a:pathLst>
          </a:custGeom>
          <a:ln w="4132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5A16EF6D-6E5A-2747-B777-3517E8A5B0F4}"/>
              </a:ext>
            </a:extLst>
          </p:cNvPr>
          <p:cNvSpPr/>
          <p:nvPr/>
        </p:nvSpPr>
        <p:spPr>
          <a:xfrm>
            <a:off x="3124988" y="4487903"/>
            <a:ext cx="776605" cy="225425"/>
          </a:xfrm>
          <a:custGeom>
            <a:avLst/>
            <a:gdLst/>
            <a:ahLst/>
            <a:cxnLst/>
            <a:rect l="l" t="t" r="r" b="b"/>
            <a:pathLst>
              <a:path w="776604" h="225425">
                <a:moveTo>
                  <a:pt x="776489" y="0"/>
                </a:moveTo>
                <a:lnTo>
                  <a:pt x="0" y="225106"/>
                </a:lnTo>
              </a:path>
            </a:pathLst>
          </a:custGeom>
          <a:ln w="41274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5B5B63A-0A64-4147-B8BE-0A5EFB1D1018}"/>
              </a:ext>
            </a:extLst>
          </p:cNvPr>
          <p:cNvSpPr/>
          <p:nvPr/>
        </p:nvSpPr>
        <p:spPr>
          <a:xfrm>
            <a:off x="3901477" y="4487903"/>
            <a:ext cx="726440" cy="100330"/>
          </a:xfrm>
          <a:custGeom>
            <a:avLst/>
            <a:gdLst/>
            <a:ahLst/>
            <a:cxnLst/>
            <a:rect l="l" t="t" r="r" b="b"/>
            <a:pathLst>
              <a:path w="726439" h="100329">
                <a:moveTo>
                  <a:pt x="0" y="0"/>
                </a:moveTo>
                <a:lnTo>
                  <a:pt x="726414" y="100032"/>
                </a:lnTo>
              </a:path>
            </a:pathLst>
          </a:custGeom>
          <a:ln w="41271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D434FE8-DCE3-6046-8944-3E3321A0F774}"/>
              </a:ext>
            </a:extLst>
          </p:cNvPr>
          <p:cNvSpPr/>
          <p:nvPr/>
        </p:nvSpPr>
        <p:spPr>
          <a:xfrm>
            <a:off x="3901477" y="4487903"/>
            <a:ext cx="726440" cy="525780"/>
          </a:xfrm>
          <a:custGeom>
            <a:avLst/>
            <a:gdLst/>
            <a:ahLst/>
            <a:cxnLst/>
            <a:rect l="l" t="t" r="r" b="b"/>
            <a:pathLst>
              <a:path w="726439" h="525779">
                <a:moveTo>
                  <a:pt x="0" y="0"/>
                </a:moveTo>
                <a:lnTo>
                  <a:pt x="726414" y="525230"/>
                </a:lnTo>
              </a:path>
            </a:pathLst>
          </a:custGeom>
          <a:ln w="41290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F37AC6C-BB08-C84C-9288-01A615BA654F}"/>
              </a:ext>
            </a:extLst>
          </p:cNvPr>
          <p:cNvSpPr/>
          <p:nvPr/>
        </p:nvSpPr>
        <p:spPr>
          <a:xfrm>
            <a:off x="3776224" y="4938116"/>
            <a:ext cx="852169" cy="75565"/>
          </a:xfrm>
          <a:custGeom>
            <a:avLst/>
            <a:gdLst/>
            <a:ahLst/>
            <a:cxnLst/>
            <a:rect l="l" t="t" r="r" b="b"/>
            <a:pathLst>
              <a:path w="852170" h="75564">
                <a:moveTo>
                  <a:pt x="851667" y="75017"/>
                </a:moveTo>
                <a:lnTo>
                  <a:pt x="0" y="0"/>
                </a:lnTo>
              </a:path>
            </a:pathLst>
          </a:custGeom>
          <a:ln w="41270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401BAE84-D5EC-7840-9FD4-2F34B0C6AF82}"/>
              </a:ext>
            </a:extLst>
          </p:cNvPr>
          <p:cNvSpPr/>
          <p:nvPr/>
        </p:nvSpPr>
        <p:spPr>
          <a:xfrm>
            <a:off x="4627891" y="5013133"/>
            <a:ext cx="826769" cy="575310"/>
          </a:xfrm>
          <a:custGeom>
            <a:avLst/>
            <a:gdLst/>
            <a:ahLst/>
            <a:cxnLst/>
            <a:rect l="l" t="t" r="r" b="b"/>
            <a:pathLst>
              <a:path w="826770" h="575310">
                <a:moveTo>
                  <a:pt x="826590" y="575313"/>
                </a:moveTo>
                <a:lnTo>
                  <a:pt x="0" y="0"/>
                </a:lnTo>
              </a:path>
            </a:pathLst>
          </a:custGeom>
          <a:ln w="41289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FF08BD60-555C-C746-BF6B-A55D62742D1A}"/>
              </a:ext>
            </a:extLst>
          </p:cNvPr>
          <p:cNvSpPr/>
          <p:nvPr/>
        </p:nvSpPr>
        <p:spPr>
          <a:xfrm>
            <a:off x="4627891" y="4587936"/>
            <a:ext cx="826769" cy="1000760"/>
          </a:xfrm>
          <a:custGeom>
            <a:avLst/>
            <a:gdLst/>
            <a:ahLst/>
            <a:cxnLst/>
            <a:rect l="l" t="t" r="r" b="b"/>
            <a:pathLst>
              <a:path w="826770" h="1000760">
                <a:moveTo>
                  <a:pt x="0" y="0"/>
                </a:moveTo>
                <a:lnTo>
                  <a:pt x="826590" y="1000511"/>
                </a:lnTo>
              </a:path>
            </a:pathLst>
          </a:custGeom>
          <a:ln w="4130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A354017-3DD3-B141-A253-ED610BBEFBAD}"/>
              </a:ext>
            </a:extLst>
          </p:cNvPr>
          <p:cNvSpPr/>
          <p:nvPr/>
        </p:nvSpPr>
        <p:spPr>
          <a:xfrm>
            <a:off x="3124988" y="4938116"/>
            <a:ext cx="651510" cy="650875"/>
          </a:xfrm>
          <a:custGeom>
            <a:avLst/>
            <a:gdLst/>
            <a:ahLst/>
            <a:cxnLst/>
            <a:rect l="l" t="t" r="r" b="b"/>
            <a:pathLst>
              <a:path w="651510" h="650875">
                <a:moveTo>
                  <a:pt x="0" y="650331"/>
                </a:moveTo>
                <a:lnTo>
                  <a:pt x="651235" y="0"/>
                </a:lnTo>
              </a:path>
            </a:pathLst>
          </a:custGeom>
          <a:ln w="41299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3E4CBCA3-CA92-4D4D-8CCB-CA853C95385F}"/>
              </a:ext>
            </a:extLst>
          </p:cNvPr>
          <p:cNvSpPr/>
          <p:nvPr/>
        </p:nvSpPr>
        <p:spPr>
          <a:xfrm>
            <a:off x="3124988" y="4713009"/>
            <a:ext cx="0" cy="875665"/>
          </a:xfrm>
          <a:custGeom>
            <a:avLst/>
            <a:gdLst/>
            <a:ahLst/>
            <a:cxnLst/>
            <a:rect l="l" t="t" r="r" b="b"/>
            <a:pathLst>
              <a:path h="875664">
                <a:moveTo>
                  <a:pt x="0" y="875437"/>
                </a:moveTo>
                <a:lnTo>
                  <a:pt x="0" y="0"/>
                </a:lnTo>
              </a:path>
            </a:pathLst>
          </a:custGeom>
          <a:ln w="41329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206DD423-F480-BA42-97DF-E56E6D8D90E8}"/>
              </a:ext>
            </a:extLst>
          </p:cNvPr>
          <p:cNvSpPr/>
          <p:nvPr/>
        </p:nvSpPr>
        <p:spPr>
          <a:xfrm>
            <a:off x="3124988" y="5588447"/>
            <a:ext cx="2329815" cy="0"/>
          </a:xfrm>
          <a:custGeom>
            <a:avLst/>
            <a:gdLst/>
            <a:ahLst/>
            <a:cxnLst/>
            <a:rect l="l" t="t" r="r" b="b"/>
            <a:pathLst>
              <a:path w="2329815">
                <a:moveTo>
                  <a:pt x="2329493" y="0"/>
                </a:moveTo>
                <a:lnTo>
                  <a:pt x="0" y="0"/>
                </a:lnTo>
              </a:path>
            </a:pathLst>
          </a:custGeom>
          <a:ln w="41270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022B484-1F8A-DC42-A15E-06DC30E6AEB7}"/>
              </a:ext>
            </a:extLst>
          </p:cNvPr>
          <p:cNvSpPr/>
          <p:nvPr/>
        </p:nvSpPr>
        <p:spPr>
          <a:xfrm>
            <a:off x="2964607" y="3802989"/>
            <a:ext cx="1823639" cy="1945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9483BE2D-99E3-2A48-B636-EEBEF13F178A}"/>
              </a:ext>
            </a:extLst>
          </p:cNvPr>
          <p:cNvSpPr/>
          <p:nvPr/>
        </p:nvSpPr>
        <p:spPr>
          <a:xfrm>
            <a:off x="5304159" y="5438351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4">
                <a:moveTo>
                  <a:pt x="150304" y="0"/>
                </a:moveTo>
                <a:lnTo>
                  <a:pt x="102798" y="7651"/>
                </a:lnTo>
                <a:lnTo>
                  <a:pt x="61538" y="28958"/>
                </a:lnTo>
                <a:lnTo>
                  <a:pt x="29001" y="61447"/>
                </a:lnTo>
                <a:lnTo>
                  <a:pt x="7662" y="102648"/>
                </a:lnTo>
                <a:lnTo>
                  <a:pt x="0" y="150088"/>
                </a:lnTo>
                <a:lnTo>
                  <a:pt x="7662" y="197528"/>
                </a:lnTo>
                <a:lnTo>
                  <a:pt x="29001" y="238729"/>
                </a:lnTo>
                <a:lnTo>
                  <a:pt x="61538" y="271219"/>
                </a:lnTo>
                <a:lnTo>
                  <a:pt x="102798" y="292526"/>
                </a:lnTo>
                <a:lnTo>
                  <a:pt x="150304" y="300178"/>
                </a:lnTo>
                <a:lnTo>
                  <a:pt x="197808" y="292526"/>
                </a:lnTo>
                <a:lnTo>
                  <a:pt x="239061" y="271219"/>
                </a:lnTo>
                <a:lnTo>
                  <a:pt x="271591" y="238729"/>
                </a:lnTo>
                <a:lnTo>
                  <a:pt x="292923" y="197528"/>
                </a:lnTo>
                <a:lnTo>
                  <a:pt x="300583" y="150088"/>
                </a:lnTo>
                <a:lnTo>
                  <a:pt x="292923" y="102648"/>
                </a:lnTo>
                <a:lnTo>
                  <a:pt x="271591" y="61447"/>
                </a:lnTo>
                <a:lnTo>
                  <a:pt x="239061" y="28958"/>
                </a:lnTo>
                <a:lnTo>
                  <a:pt x="197808" y="7651"/>
                </a:lnTo>
                <a:lnTo>
                  <a:pt x="150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9009B921-7021-BF4F-BFB7-2687AB82540C}"/>
              </a:ext>
            </a:extLst>
          </p:cNvPr>
          <p:cNvSpPr/>
          <p:nvPr/>
        </p:nvSpPr>
        <p:spPr>
          <a:xfrm>
            <a:off x="5304162" y="5438351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4">
                <a:moveTo>
                  <a:pt x="300580" y="150088"/>
                </a:moveTo>
                <a:lnTo>
                  <a:pt x="292920" y="197527"/>
                </a:lnTo>
                <a:lnTo>
                  <a:pt x="271589" y="238728"/>
                </a:lnTo>
                <a:lnTo>
                  <a:pt x="239061" y="271218"/>
                </a:lnTo>
                <a:lnTo>
                  <a:pt x="197808" y="292525"/>
                </a:lnTo>
                <a:lnTo>
                  <a:pt x="150303" y="300177"/>
                </a:lnTo>
                <a:lnTo>
                  <a:pt x="102796" y="292525"/>
                </a:lnTo>
                <a:lnTo>
                  <a:pt x="61537" y="271218"/>
                </a:lnTo>
                <a:lnTo>
                  <a:pt x="29000" y="238728"/>
                </a:lnTo>
                <a:lnTo>
                  <a:pt x="7662" y="197527"/>
                </a:lnTo>
                <a:lnTo>
                  <a:pt x="0" y="150088"/>
                </a:lnTo>
                <a:lnTo>
                  <a:pt x="7662" y="102649"/>
                </a:lnTo>
                <a:lnTo>
                  <a:pt x="29000" y="61449"/>
                </a:lnTo>
                <a:lnTo>
                  <a:pt x="61537" y="28958"/>
                </a:lnTo>
                <a:lnTo>
                  <a:pt x="102796" y="7651"/>
                </a:lnTo>
                <a:lnTo>
                  <a:pt x="150303" y="0"/>
                </a:lnTo>
                <a:lnTo>
                  <a:pt x="197808" y="7651"/>
                </a:lnTo>
                <a:lnTo>
                  <a:pt x="239061" y="28958"/>
                </a:lnTo>
                <a:lnTo>
                  <a:pt x="271589" y="61449"/>
                </a:lnTo>
                <a:lnTo>
                  <a:pt x="292920" y="102649"/>
                </a:lnTo>
                <a:lnTo>
                  <a:pt x="300580" y="150088"/>
                </a:lnTo>
                <a:close/>
              </a:path>
            </a:pathLst>
          </a:custGeom>
          <a:ln w="2016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37D2DD78-16B4-0045-91D2-44D8081E894C}"/>
              </a:ext>
            </a:extLst>
          </p:cNvPr>
          <p:cNvSpPr/>
          <p:nvPr/>
        </p:nvSpPr>
        <p:spPr>
          <a:xfrm>
            <a:off x="5412059" y="5513548"/>
            <a:ext cx="85026" cy="130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DDD266-CB69-3D40-A5BB-B40124F7DC47}"/>
              </a:ext>
            </a:extLst>
          </p:cNvPr>
          <p:cNvSpPr/>
          <p:nvPr/>
        </p:nvSpPr>
        <p:spPr>
          <a:xfrm>
            <a:off x="2626875" y="3796331"/>
            <a:ext cx="282769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137920" algn="ctr">
              <a:lnSpc>
                <a:spcPct val="100000"/>
              </a:lnSpc>
            </a:pPr>
            <a:r>
              <a:rPr lang="en-US" i="1" kern="0" dirty="0">
                <a:solidFill>
                  <a:srgbClr val="BF311A"/>
                </a:solidFill>
                <a:latin typeface="Times New Roman"/>
                <a:cs typeface="Times New Roman"/>
              </a:rPr>
              <a:t>add edge to tree</a:t>
            </a:r>
          </a:p>
        </p:txBody>
      </p:sp>
    </p:spTree>
    <p:extLst>
      <p:ext uri="{BB962C8B-B14F-4D97-AF65-F5344CB8AC3E}">
        <p14:creationId xmlns:p14="http://schemas.microsoft.com/office/powerpoint/2010/main" val="26930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AD58-2337-6544-B555-33C0FBEF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-13" dirty="0">
                <a:latin typeface="Arial"/>
                <a:cs typeface="Arial"/>
              </a:rPr>
              <a:t>Kruskal’s</a:t>
            </a:r>
            <a:r>
              <a:rPr lang="en-US" sz="2800" spc="75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Algorithm:	</a:t>
            </a:r>
            <a:r>
              <a:rPr lang="en-US" sz="2800" spc="13" dirty="0">
                <a:latin typeface="Arial"/>
                <a:cs typeface="Arial"/>
              </a:rPr>
              <a:t>Implementation</a:t>
            </a:r>
            <a:r>
              <a:rPr lang="en-US" sz="2800" spc="35" dirty="0">
                <a:latin typeface="Arial"/>
                <a:cs typeface="Arial"/>
              </a:rPr>
              <a:t> </a:t>
            </a:r>
            <a:r>
              <a:rPr lang="en-US" sz="2800" spc="22" dirty="0">
                <a:latin typeface="Arial"/>
                <a:cs typeface="Arial"/>
              </a:rPr>
              <a:t>Challenge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0129A-AF74-C548-828E-788DBE27E07E}"/>
              </a:ext>
            </a:extLst>
          </p:cNvPr>
          <p:cNvSpPr/>
          <p:nvPr/>
        </p:nvSpPr>
        <p:spPr>
          <a:xfrm>
            <a:off x="595618" y="964632"/>
            <a:ext cx="6803472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Challenge.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Would adding edge v–w to tree T create a cycle? If not, add it.</a:t>
            </a: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9333319A-A471-C546-91BD-9332D12045AB}"/>
              </a:ext>
            </a:extLst>
          </p:cNvPr>
          <p:cNvSpPr/>
          <p:nvPr/>
        </p:nvSpPr>
        <p:spPr>
          <a:xfrm>
            <a:off x="4697921" y="2162098"/>
            <a:ext cx="535081" cy="185457"/>
          </a:xfrm>
          <a:custGeom>
            <a:avLst/>
            <a:gdLst/>
            <a:ahLst/>
            <a:cxnLst/>
            <a:rect l="l" t="t" r="r" b="b"/>
            <a:pathLst>
              <a:path w="606425" h="210185">
                <a:moveTo>
                  <a:pt x="0" y="0"/>
                </a:moveTo>
                <a:lnTo>
                  <a:pt x="606149" y="210040"/>
                </a:lnTo>
              </a:path>
            </a:pathLst>
          </a:custGeom>
          <a:ln w="38499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9CC047B1-5256-C544-AF40-BA853CDA7E98}"/>
              </a:ext>
            </a:extLst>
          </p:cNvPr>
          <p:cNvSpPr/>
          <p:nvPr/>
        </p:nvSpPr>
        <p:spPr>
          <a:xfrm>
            <a:off x="4697921" y="2882760"/>
            <a:ext cx="1913404" cy="0"/>
          </a:xfrm>
          <a:custGeom>
            <a:avLst/>
            <a:gdLst/>
            <a:ahLst/>
            <a:cxnLst/>
            <a:rect l="l" t="t" r="r" b="b"/>
            <a:pathLst>
              <a:path w="2168525">
                <a:moveTo>
                  <a:pt x="2168193" y="0"/>
                </a:moveTo>
                <a:lnTo>
                  <a:pt x="0" y="0"/>
                </a:lnTo>
              </a:path>
            </a:pathLst>
          </a:custGeom>
          <a:ln w="38503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8ACD4F37-C78E-D445-BE92-C9B1D6957BC1}"/>
              </a:ext>
            </a:extLst>
          </p:cNvPr>
          <p:cNvSpPr/>
          <p:nvPr/>
        </p:nvSpPr>
        <p:spPr>
          <a:xfrm>
            <a:off x="4566183" y="1505373"/>
            <a:ext cx="2176562" cy="1509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1CD0FFAF-3CA3-AE41-B549-938675FA8CE0}"/>
              </a:ext>
            </a:extLst>
          </p:cNvPr>
          <p:cNvSpPr txBox="1"/>
          <p:nvPr/>
        </p:nvSpPr>
        <p:spPr>
          <a:xfrm>
            <a:off x="4858670" y="1412517"/>
            <a:ext cx="3228317" cy="22638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7796" rIns="0" bIns="0" rtlCol="0">
            <a:spAutoFit/>
          </a:bodyPr>
          <a:lstStyle/>
          <a:p>
            <a:pPr marL="11206" marR="4483" indent="31938">
              <a:lnSpc>
                <a:spcPct val="74300"/>
              </a:lnSpc>
              <a:spcBef>
                <a:spcPts val="534"/>
              </a:spcBef>
            </a:pPr>
            <a:r>
              <a:rPr sz="1368" i="1" kern="0" spc="-4" dirty="0">
                <a:solidFill>
                  <a:srgbClr val="BF311A"/>
                </a:solidFill>
                <a:latin typeface="Times New Roman"/>
                <a:cs typeface="Times New Roman"/>
              </a:rPr>
              <a:t>adding edge to tree</a:t>
            </a:r>
            <a:r>
              <a:rPr lang="zh-CN" altLang="en-US" sz="1368" i="1" kern="0" spc="-4" dirty="0">
                <a:solidFill>
                  <a:srgbClr val="BF311A"/>
                </a:solidFill>
                <a:latin typeface="Times New Roman"/>
                <a:cs typeface="Times New Roman"/>
              </a:rPr>
              <a:t> </a:t>
            </a:r>
            <a:r>
              <a:rPr sz="1368" i="1" kern="0" spc="-4" dirty="0">
                <a:solidFill>
                  <a:srgbClr val="BF311A"/>
                </a:solidFill>
                <a:latin typeface="Times New Roman"/>
                <a:cs typeface="Times New Roman"/>
              </a:rPr>
              <a:t>would create a cycle</a:t>
            </a: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148F563-F021-A546-A2BF-68930227717C}"/>
              </a:ext>
            </a:extLst>
          </p:cNvPr>
          <p:cNvSpPr/>
          <p:nvPr/>
        </p:nvSpPr>
        <p:spPr>
          <a:xfrm>
            <a:off x="2283374" y="2341950"/>
            <a:ext cx="206187" cy="267821"/>
          </a:xfrm>
          <a:custGeom>
            <a:avLst/>
            <a:gdLst/>
            <a:ahLst/>
            <a:cxnLst/>
            <a:rect l="l" t="t" r="r" b="b"/>
            <a:pathLst>
              <a:path w="233680" h="303529">
                <a:moveTo>
                  <a:pt x="233163" y="303367"/>
                </a:moveTo>
                <a:lnTo>
                  <a:pt x="0" y="0"/>
                </a:lnTo>
              </a:path>
            </a:pathLst>
          </a:custGeom>
          <a:ln w="38481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0DBD5E95-1920-8343-965D-040EB2AEECB6}"/>
              </a:ext>
            </a:extLst>
          </p:cNvPr>
          <p:cNvSpPr/>
          <p:nvPr/>
        </p:nvSpPr>
        <p:spPr>
          <a:xfrm>
            <a:off x="1748536" y="2609627"/>
            <a:ext cx="740708" cy="267821"/>
          </a:xfrm>
          <a:custGeom>
            <a:avLst/>
            <a:gdLst/>
            <a:ahLst/>
            <a:cxnLst/>
            <a:rect l="l" t="t" r="r" b="b"/>
            <a:pathLst>
              <a:path w="839469" h="303529">
                <a:moveTo>
                  <a:pt x="839313" y="0"/>
                </a:moveTo>
                <a:lnTo>
                  <a:pt x="0" y="303367"/>
                </a:lnTo>
              </a:path>
            </a:pathLst>
          </a:custGeom>
          <a:ln w="38499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EB530959-4D5C-EA4B-ABD5-7267D53368CE}"/>
              </a:ext>
            </a:extLst>
          </p:cNvPr>
          <p:cNvSpPr/>
          <p:nvPr/>
        </p:nvSpPr>
        <p:spPr>
          <a:xfrm>
            <a:off x="2489106" y="2403705"/>
            <a:ext cx="494179" cy="206187"/>
          </a:xfrm>
          <a:custGeom>
            <a:avLst/>
            <a:gdLst/>
            <a:ahLst/>
            <a:cxnLst/>
            <a:rect l="l" t="t" r="r" b="b"/>
            <a:pathLst>
              <a:path w="560070" h="233679">
                <a:moveTo>
                  <a:pt x="0" y="233378"/>
                </a:moveTo>
                <a:lnTo>
                  <a:pt x="559541" y="0"/>
                </a:lnTo>
              </a:path>
            </a:pathLst>
          </a:custGeom>
          <a:ln w="38498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BA077B02-A6D7-E74A-89A3-EC500B979EBD}"/>
              </a:ext>
            </a:extLst>
          </p:cNvPr>
          <p:cNvSpPr/>
          <p:nvPr/>
        </p:nvSpPr>
        <p:spPr>
          <a:xfrm>
            <a:off x="2489106" y="2609627"/>
            <a:ext cx="1172696" cy="267821"/>
          </a:xfrm>
          <a:custGeom>
            <a:avLst/>
            <a:gdLst/>
            <a:ahLst/>
            <a:cxnLst/>
            <a:rect l="l" t="t" r="r" b="b"/>
            <a:pathLst>
              <a:path w="1329054" h="303529">
                <a:moveTo>
                  <a:pt x="1328905" y="303367"/>
                </a:moveTo>
                <a:lnTo>
                  <a:pt x="0" y="0"/>
                </a:lnTo>
              </a:path>
            </a:pathLst>
          </a:custGeom>
          <a:ln w="38501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2493B51D-E333-264B-BA89-12A596EDF58F}"/>
              </a:ext>
            </a:extLst>
          </p:cNvPr>
          <p:cNvSpPr/>
          <p:nvPr/>
        </p:nvSpPr>
        <p:spPr>
          <a:xfrm>
            <a:off x="2283374" y="1971334"/>
            <a:ext cx="103093" cy="370915"/>
          </a:xfrm>
          <a:custGeom>
            <a:avLst/>
            <a:gdLst/>
            <a:ahLst/>
            <a:cxnLst/>
            <a:rect l="l" t="t" r="r" b="b"/>
            <a:pathLst>
              <a:path w="116839" h="420370">
                <a:moveTo>
                  <a:pt x="116581" y="0"/>
                </a:moveTo>
                <a:lnTo>
                  <a:pt x="0" y="420031"/>
                </a:lnTo>
              </a:path>
            </a:pathLst>
          </a:custGeom>
          <a:ln w="38470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23">
            <a:extLst>
              <a:ext uri="{FF2B5EF4-FFF2-40B4-BE49-F238E27FC236}">
                <a16:creationId xmlns:a16="http://schemas.microsoft.com/office/drawing/2014/main" id="{5FA36725-C4AD-3148-A218-1EDAF1AAD5BD}"/>
              </a:ext>
            </a:extLst>
          </p:cNvPr>
          <p:cNvSpPr/>
          <p:nvPr/>
        </p:nvSpPr>
        <p:spPr>
          <a:xfrm>
            <a:off x="1748536" y="1971335"/>
            <a:ext cx="638175" cy="185457"/>
          </a:xfrm>
          <a:custGeom>
            <a:avLst/>
            <a:gdLst/>
            <a:ahLst/>
            <a:cxnLst/>
            <a:rect l="l" t="t" r="r" b="b"/>
            <a:pathLst>
              <a:path w="723264" h="210185">
                <a:moveTo>
                  <a:pt x="722731" y="0"/>
                </a:moveTo>
                <a:lnTo>
                  <a:pt x="0" y="210015"/>
                </a:lnTo>
              </a:path>
            </a:pathLst>
          </a:custGeom>
          <a:ln w="38500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24">
            <a:extLst>
              <a:ext uri="{FF2B5EF4-FFF2-40B4-BE49-F238E27FC236}">
                <a16:creationId xmlns:a16="http://schemas.microsoft.com/office/drawing/2014/main" id="{A1C96BA4-2ADE-8D4A-B9D7-89E2445693C0}"/>
              </a:ext>
            </a:extLst>
          </p:cNvPr>
          <p:cNvSpPr/>
          <p:nvPr/>
        </p:nvSpPr>
        <p:spPr>
          <a:xfrm>
            <a:off x="2386240" y="1971335"/>
            <a:ext cx="596713" cy="82363"/>
          </a:xfrm>
          <a:custGeom>
            <a:avLst/>
            <a:gdLst/>
            <a:ahLst/>
            <a:cxnLst/>
            <a:rect l="l" t="t" r="r" b="b"/>
            <a:pathLst>
              <a:path w="676275" h="93345">
                <a:moveTo>
                  <a:pt x="0" y="0"/>
                </a:moveTo>
                <a:lnTo>
                  <a:pt x="676123" y="93326"/>
                </a:lnTo>
              </a:path>
            </a:pathLst>
          </a:custGeom>
          <a:ln w="38503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25">
            <a:extLst>
              <a:ext uri="{FF2B5EF4-FFF2-40B4-BE49-F238E27FC236}">
                <a16:creationId xmlns:a16="http://schemas.microsoft.com/office/drawing/2014/main" id="{3BED9268-BA7D-F540-BBAE-E4C209A36269}"/>
              </a:ext>
            </a:extLst>
          </p:cNvPr>
          <p:cNvSpPr/>
          <p:nvPr/>
        </p:nvSpPr>
        <p:spPr>
          <a:xfrm>
            <a:off x="2386240" y="1971334"/>
            <a:ext cx="596713" cy="432547"/>
          </a:xfrm>
          <a:custGeom>
            <a:avLst/>
            <a:gdLst/>
            <a:ahLst/>
            <a:cxnLst/>
            <a:rect l="l" t="t" r="r" b="b"/>
            <a:pathLst>
              <a:path w="676275" h="490220">
                <a:moveTo>
                  <a:pt x="0" y="0"/>
                </a:moveTo>
                <a:lnTo>
                  <a:pt x="676123" y="490019"/>
                </a:lnTo>
              </a:path>
            </a:pathLst>
          </a:custGeom>
          <a:ln w="38491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26">
            <a:extLst>
              <a:ext uri="{FF2B5EF4-FFF2-40B4-BE49-F238E27FC236}">
                <a16:creationId xmlns:a16="http://schemas.microsoft.com/office/drawing/2014/main" id="{3718F3B5-B0FD-A741-8C01-9C258752AD71}"/>
              </a:ext>
            </a:extLst>
          </p:cNvPr>
          <p:cNvSpPr/>
          <p:nvPr/>
        </p:nvSpPr>
        <p:spPr>
          <a:xfrm>
            <a:off x="2283374" y="2341951"/>
            <a:ext cx="699807" cy="62193"/>
          </a:xfrm>
          <a:custGeom>
            <a:avLst/>
            <a:gdLst/>
            <a:ahLst/>
            <a:cxnLst/>
            <a:rect l="l" t="t" r="r" b="b"/>
            <a:pathLst>
              <a:path w="793114" h="70485">
                <a:moveTo>
                  <a:pt x="792705" y="69988"/>
                </a:moveTo>
                <a:lnTo>
                  <a:pt x="0" y="0"/>
                </a:lnTo>
              </a:path>
            </a:pathLst>
          </a:custGeom>
          <a:ln w="38503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27">
            <a:extLst>
              <a:ext uri="{FF2B5EF4-FFF2-40B4-BE49-F238E27FC236}">
                <a16:creationId xmlns:a16="http://schemas.microsoft.com/office/drawing/2014/main" id="{9CF81DBC-0F05-874D-8B34-10766BC55E8B}"/>
              </a:ext>
            </a:extLst>
          </p:cNvPr>
          <p:cNvSpPr/>
          <p:nvPr/>
        </p:nvSpPr>
        <p:spPr>
          <a:xfrm>
            <a:off x="2982820" y="2403705"/>
            <a:ext cx="679076" cy="474009"/>
          </a:xfrm>
          <a:custGeom>
            <a:avLst/>
            <a:gdLst/>
            <a:ahLst/>
            <a:cxnLst/>
            <a:rect l="l" t="t" r="r" b="b"/>
            <a:pathLst>
              <a:path w="769620" h="537209">
                <a:moveTo>
                  <a:pt x="769363" y="536745"/>
                </a:moveTo>
                <a:lnTo>
                  <a:pt x="0" y="0"/>
                </a:lnTo>
              </a:path>
            </a:pathLst>
          </a:custGeom>
          <a:ln w="38492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28">
            <a:extLst>
              <a:ext uri="{FF2B5EF4-FFF2-40B4-BE49-F238E27FC236}">
                <a16:creationId xmlns:a16="http://schemas.microsoft.com/office/drawing/2014/main" id="{C512E80B-FD8C-F842-8C64-CBB2B98E13F5}"/>
              </a:ext>
            </a:extLst>
          </p:cNvPr>
          <p:cNvSpPr/>
          <p:nvPr/>
        </p:nvSpPr>
        <p:spPr>
          <a:xfrm>
            <a:off x="2982820" y="2053682"/>
            <a:ext cx="679076" cy="823632"/>
          </a:xfrm>
          <a:custGeom>
            <a:avLst/>
            <a:gdLst/>
            <a:ahLst/>
            <a:cxnLst/>
            <a:rect l="l" t="t" r="r" b="b"/>
            <a:pathLst>
              <a:path w="769620" h="933450">
                <a:moveTo>
                  <a:pt x="0" y="0"/>
                </a:moveTo>
                <a:lnTo>
                  <a:pt x="769363" y="933439"/>
                </a:lnTo>
              </a:path>
            </a:pathLst>
          </a:custGeom>
          <a:ln w="38482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9">
            <a:extLst>
              <a:ext uri="{FF2B5EF4-FFF2-40B4-BE49-F238E27FC236}">
                <a16:creationId xmlns:a16="http://schemas.microsoft.com/office/drawing/2014/main" id="{AFF89F0B-5D26-D248-8A48-999423A06C5C}"/>
              </a:ext>
            </a:extLst>
          </p:cNvPr>
          <p:cNvSpPr/>
          <p:nvPr/>
        </p:nvSpPr>
        <p:spPr>
          <a:xfrm>
            <a:off x="1748536" y="2341951"/>
            <a:ext cx="535081" cy="535641"/>
          </a:xfrm>
          <a:custGeom>
            <a:avLst/>
            <a:gdLst/>
            <a:ahLst/>
            <a:cxnLst/>
            <a:rect l="l" t="t" r="r" b="b"/>
            <a:pathLst>
              <a:path w="606425" h="607059">
                <a:moveTo>
                  <a:pt x="0" y="606734"/>
                </a:moveTo>
                <a:lnTo>
                  <a:pt x="606149" y="0"/>
                </a:lnTo>
              </a:path>
            </a:pathLst>
          </a:custGeom>
          <a:ln w="3848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30">
            <a:extLst>
              <a:ext uri="{FF2B5EF4-FFF2-40B4-BE49-F238E27FC236}">
                <a16:creationId xmlns:a16="http://schemas.microsoft.com/office/drawing/2014/main" id="{84E91CEC-49B5-5A4F-BB4B-DAEFFFE76522}"/>
              </a:ext>
            </a:extLst>
          </p:cNvPr>
          <p:cNvSpPr/>
          <p:nvPr/>
        </p:nvSpPr>
        <p:spPr>
          <a:xfrm>
            <a:off x="1748536" y="2156642"/>
            <a:ext cx="0" cy="721098"/>
          </a:xfrm>
          <a:custGeom>
            <a:avLst/>
            <a:gdLst/>
            <a:ahLst/>
            <a:cxnLst/>
            <a:rect l="l" t="t" r="r" b="b"/>
            <a:pathLst>
              <a:path h="817245">
                <a:moveTo>
                  <a:pt x="0" y="816749"/>
                </a:moveTo>
                <a:lnTo>
                  <a:pt x="0" y="0"/>
                </a:lnTo>
              </a:path>
            </a:pathLst>
          </a:custGeom>
          <a:ln w="38468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31">
            <a:extLst>
              <a:ext uri="{FF2B5EF4-FFF2-40B4-BE49-F238E27FC236}">
                <a16:creationId xmlns:a16="http://schemas.microsoft.com/office/drawing/2014/main" id="{DDEA5CDA-349A-934F-AE22-6C7A811F2E3B}"/>
              </a:ext>
            </a:extLst>
          </p:cNvPr>
          <p:cNvSpPr/>
          <p:nvPr/>
        </p:nvSpPr>
        <p:spPr>
          <a:xfrm>
            <a:off x="1748536" y="2877304"/>
            <a:ext cx="1913404" cy="0"/>
          </a:xfrm>
          <a:custGeom>
            <a:avLst/>
            <a:gdLst/>
            <a:ahLst/>
            <a:cxnLst/>
            <a:rect l="l" t="t" r="r" b="b"/>
            <a:pathLst>
              <a:path w="2168525">
                <a:moveTo>
                  <a:pt x="2168218" y="0"/>
                </a:moveTo>
                <a:lnTo>
                  <a:pt x="0" y="0"/>
                </a:lnTo>
              </a:path>
            </a:pathLst>
          </a:custGeom>
          <a:ln w="38503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32">
            <a:extLst>
              <a:ext uri="{FF2B5EF4-FFF2-40B4-BE49-F238E27FC236}">
                <a16:creationId xmlns:a16="http://schemas.microsoft.com/office/drawing/2014/main" id="{54916195-B27E-D542-BC09-158173BAF71C}"/>
              </a:ext>
            </a:extLst>
          </p:cNvPr>
          <p:cNvSpPr/>
          <p:nvPr/>
        </p:nvSpPr>
        <p:spPr>
          <a:xfrm>
            <a:off x="1616817" y="1407526"/>
            <a:ext cx="1497709" cy="1601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33">
            <a:extLst>
              <a:ext uri="{FF2B5EF4-FFF2-40B4-BE49-F238E27FC236}">
                <a16:creationId xmlns:a16="http://schemas.microsoft.com/office/drawing/2014/main" id="{C29F5070-234E-E54F-80E1-FD14B8943F13}"/>
              </a:ext>
            </a:extLst>
          </p:cNvPr>
          <p:cNvSpPr/>
          <p:nvPr/>
        </p:nvSpPr>
        <p:spPr>
          <a:xfrm>
            <a:off x="3538223" y="2753743"/>
            <a:ext cx="247090" cy="247650"/>
          </a:xfrm>
          <a:custGeom>
            <a:avLst/>
            <a:gdLst/>
            <a:ahLst/>
            <a:cxnLst/>
            <a:rect l="l" t="t" r="r" b="b"/>
            <a:pathLst>
              <a:path w="280035" h="280670">
                <a:moveTo>
                  <a:pt x="139903" y="0"/>
                </a:moveTo>
                <a:lnTo>
                  <a:pt x="95682" y="7138"/>
                </a:lnTo>
                <a:lnTo>
                  <a:pt x="57278" y="27017"/>
                </a:lnTo>
                <a:lnTo>
                  <a:pt x="26993" y="57329"/>
                </a:lnTo>
                <a:lnTo>
                  <a:pt x="7132" y="95768"/>
                </a:lnTo>
                <a:lnTo>
                  <a:pt x="0" y="140027"/>
                </a:lnTo>
                <a:lnTo>
                  <a:pt x="7132" y="184286"/>
                </a:lnTo>
                <a:lnTo>
                  <a:pt x="26993" y="222724"/>
                </a:lnTo>
                <a:lnTo>
                  <a:pt x="57278" y="253036"/>
                </a:lnTo>
                <a:lnTo>
                  <a:pt x="95682" y="272915"/>
                </a:lnTo>
                <a:lnTo>
                  <a:pt x="139903" y="280054"/>
                </a:lnTo>
                <a:lnTo>
                  <a:pt x="184114" y="272915"/>
                </a:lnTo>
                <a:lnTo>
                  <a:pt x="222509" y="253036"/>
                </a:lnTo>
                <a:lnTo>
                  <a:pt x="252784" y="222724"/>
                </a:lnTo>
                <a:lnTo>
                  <a:pt x="272638" y="184286"/>
                </a:lnTo>
                <a:lnTo>
                  <a:pt x="279768" y="140027"/>
                </a:lnTo>
                <a:lnTo>
                  <a:pt x="272638" y="95768"/>
                </a:lnTo>
                <a:lnTo>
                  <a:pt x="252784" y="57329"/>
                </a:lnTo>
                <a:lnTo>
                  <a:pt x="222509" y="27017"/>
                </a:lnTo>
                <a:lnTo>
                  <a:pt x="184114" y="7138"/>
                </a:lnTo>
                <a:lnTo>
                  <a:pt x="139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34">
            <a:extLst>
              <a:ext uri="{FF2B5EF4-FFF2-40B4-BE49-F238E27FC236}">
                <a16:creationId xmlns:a16="http://schemas.microsoft.com/office/drawing/2014/main" id="{5F1ACEE5-A48E-114D-AE4E-4E39EA76BF9F}"/>
              </a:ext>
            </a:extLst>
          </p:cNvPr>
          <p:cNvSpPr/>
          <p:nvPr/>
        </p:nvSpPr>
        <p:spPr>
          <a:xfrm>
            <a:off x="3538221" y="2753743"/>
            <a:ext cx="247090" cy="247650"/>
          </a:xfrm>
          <a:custGeom>
            <a:avLst/>
            <a:gdLst/>
            <a:ahLst/>
            <a:cxnLst/>
            <a:rect l="l" t="t" r="r" b="b"/>
            <a:pathLst>
              <a:path w="280035" h="280670">
                <a:moveTo>
                  <a:pt x="279770" y="140027"/>
                </a:moveTo>
                <a:lnTo>
                  <a:pt x="272641" y="184285"/>
                </a:lnTo>
                <a:lnTo>
                  <a:pt x="252787" y="222724"/>
                </a:lnTo>
                <a:lnTo>
                  <a:pt x="222510" y="253036"/>
                </a:lnTo>
                <a:lnTo>
                  <a:pt x="184113" y="272915"/>
                </a:lnTo>
                <a:lnTo>
                  <a:pt x="139897" y="280054"/>
                </a:lnTo>
                <a:lnTo>
                  <a:pt x="95679" y="272915"/>
                </a:lnTo>
                <a:lnTo>
                  <a:pt x="57276" y="253036"/>
                </a:lnTo>
                <a:lnTo>
                  <a:pt x="26992" y="222724"/>
                </a:lnTo>
                <a:lnTo>
                  <a:pt x="7132" y="184285"/>
                </a:lnTo>
                <a:lnTo>
                  <a:pt x="0" y="140027"/>
                </a:lnTo>
                <a:lnTo>
                  <a:pt x="7132" y="95768"/>
                </a:lnTo>
                <a:lnTo>
                  <a:pt x="26992" y="57329"/>
                </a:lnTo>
                <a:lnTo>
                  <a:pt x="57276" y="27017"/>
                </a:lnTo>
                <a:lnTo>
                  <a:pt x="95679" y="7138"/>
                </a:lnTo>
                <a:lnTo>
                  <a:pt x="139897" y="0"/>
                </a:lnTo>
                <a:lnTo>
                  <a:pt x="184113" y="7138"/>
                </a:lnTo>
                <a:lnTo>
                  <a:pt x="222510" y="27017"/>
                </a:lnTo>
                <a:lnTo>
                  <a:pt x="252787" y="57329"/>
                </a:lnTo>
                <a:lnTo>
                  <a:pt x="272641" y="95768"/>
                </a:lnTo>
                <a:lnTo>
                  <a:pt x="279770" y="140027"/>
                </a:lnTo>
                <a:close/>
              </a:path>
            </a:pathLst>
          </a:custGeom>
          <a:ln w="187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35">
            <a:extLst>
              <a:ext uri="{FF2B5EF4-FFF2-40B4-BE49-F238E27FC236}">
                <a16:creationId xmlns:a16="http://schemas.microsoft.com/office/drawing/2014/main" id="{888F4A3E-DEDE-024E-8D81-6D4B59A02FBD}"/>
              </a:ext>
            </a:extLst>
          </p:cNvPr>
          <p:cNvSpPr/>
          <p:nvPr/>
        </p:nvSpPr>
        <p:spPr>
          <a:xfrm>
            <a:off x="3626840" y="2815643"/>
            <a:ext cx="69823" cy="107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6AA731C9-C460-BD4B-99D4-22F9C0EB313A}"/>
              </a:ext>
            </a:extLst>
          </p:cNvPr>
          <p:cNvSpPr txBox="1"/>
          <p:nvPr/>
        </p:nvSpPr>
        <p:spPr>
          <a:xfrm>
            <a:off x="2386240" y="1412516"/>
            <a:ext cx="128016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368" i="1" kern="0" spc="-4" dirty="0">
                <a:solidFill>
                  <a:srgbClr val="BF311A"/>
                </a:solidFill>
                <a:latin typeface="Times New Roman"/>
                <a:cs typeface="Times New Roman"/>
              </a:rPr>
              <a:t>add edge to tree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B4B16-C073-0C41-AA70-512BBD40E402}"/>
              </a:ext>
            </a:extLst>
          </p:cNvPr>
          <p:cNvSpPr/>
          <p:nvPr/>
        </p:nvSpPr>
        <p:spPr>
          <a:xfrm>
            <a:off x="595618" y="3562812"/>
            <a:ext cx="6479483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Solution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2.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 the </a:t>
            </a:r>
            <a:r>
              <a:rPr lang="en-US" sz="1600" dirty="0">
                <a:solidFill>
                  <a:schemeClr val="accent2"/>
                </a:solidFill>
                <a:latin typeface="Arial"/>
                <a:cs typeface="Arial"/>
              </a:rPr>
              <a:t>union-find</a:t>
            </a:r>
            <a:r>
              <a:rPr lang="en-US" sz="1600" dirty="0">
                <a:latin typeface="Arial"/>
                <a:cs typeface="Arial"/>
              </a:rPr>
              <a:t> data structure.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Maintain a set for each connected component in 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If v and w are in same set, then adding v–w would create a cycle.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To add v–w to T, merge sets containing v and w.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CD2E1C-1751-7E4D-ADBD-3496B41B8D36}"/>
              </a:ext>
            </a:extLst>
          </p:cNvPr>
          <p:cNvSpPr/>
          <p:nvPr/>
        </p:nvSpPr>
        <p:spPr>
          <a:xfrm>
            <a:off x="595618" y="3169309"/>
            <a:ext cx="7399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Solution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1.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run </a:t>
            </a:r>
            <a:r>
              <a:rPr lang="en-US" sz="1600" dirty="0">
                <a:solidFill>
                  <a:schemeClr val="accent2"/>
                </a:solidFill>
                <a:latin typeface="Arial"/>
                <a:cs typeface="Arial"/>
              </a:rPr>
              <a:t>DFS</a:t>
            </a:r>
            <a:r>
              <a:rPr lang="en-US" sz="1600" dirty="0">
                <a:latin typeface="Arial"/>
                <a:cs typeface="Arial"/>
              </a:rPr>
              <a:t> from v, check if w is reachable (T has at most V – 1 edges)</a:t>
            </a: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0516B9C9-C37A-9C4B-83CE-B8DF10E2322D}"/>
              </a:ext>
            </a:extLst>
          </p:cNvPr>
          <p:cNvSpPr txBox="1"/>
          <p:nvPr/>
        </p:nvSpPr>
        <p:spPr>
          <a:xfrm>
            <a:off x="406288" y="6430708"/>
            <a:ext cx="2407584" cy="18059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1: adding v–w creates a cycle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BAD46A7-143D-6B4F-8E2F-42B5DA2CB997}"/>
              </a:ext>
            </a:extLst>
          </p:cNvPr>
          <p:cNvGrpSpPr/>
          <p:nvPr/>
        </p:nvGrpSpPr>
        <p:grpSpPr>
          <a:xfrm>
            <a:off x="749206" y="4921359"/>
            <a:ext cx="1445266" cy="1422556"/>
            <a:chOff x="2092955" y="6431421"/>
            <a:chExt cx="2229971" cy="2050676"/>
          </a:xfrm>
        </p:grpSpPr>
        <p:sp>
          <p:nvSpPr>
            <p:cNvPr id="30" name="object 2">
              <a:extLst>
                <a:ext uri="{FF2B5EF4-FFF2-40B4-BE49-F238E27FC236}">
                  <a16:creationId xmlns:a16="http://schemas.microsoft.com/office/drawing/2014/main" id="{28CCC7A5-F031-7B41-9538-FAD638E6B9B7}"/>
                </a:ext>
              </a:extLst>
            </p:cNvPr>
            <p:cNvSpPr/>
            <p:nvPr/>
          </p:nvSpPr>
          <p:spPr>
            <a:xfrm>
              <a:off x="3157514" y="6509862"/>
              <a:ext cx="1165412" cy="10421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">
              <a:extLst>
                <a:ext uri="{FF2B5EF4-FFF2-40B4-BE49-F238E27FC236}">
                  <a16:creationId xmlns:a16="http://schemas.microsoft.com/office/drawing/2014/main" id="{E00F584A-B8C6-F04F-B1FD-3888F40F4FA1}"/>
                </a:ext>
              </a:extLst>
            </p:cNvPr>
            <p:cNvSpPr/>
            <p:nvPr/>
          </p:nvSpPr>
          <p:spPr>
            <a:xfrm>
              <a:off x="3224055" y="6572907"/>
              <a:ext cx="945216" cy="845484"/>
            </a:xfrm>
            <a:custGeom>
              <a:avLst/>
              <a:gdLst/>
              <a:ahLst/>
              <a:cxnLst/>
              <a:rect l="l" t="t" r="r" b="b"/>
              <a:pathLst>
                <a:path w="1071245" h="958214">
                  <a:moveTo>
                    <a:pt x="985726" y="739784"/>
                  </a:moveTo>
                  <a:lnTo>
                    <a:pt x="308102" y="739784"/>
                  </a:lnTo>
                  <a:lnTo>
                    <a:pt x="342512" y="740644"/>
                  </a:lnTo>
                  <a:lnTo>
                    <a:pt x="371639" y="744378"/>
                  </a:lnTo>
                  <a:lnTo>
                    <a:pt x="398923" y="752397"/>
                  </a:lnTo>
                  <a:lnTo>
                    <a:pt x="427808" y="766116"/>
                  </a:lnTo>
                  <a:lnTo>
                    <a:pt x="461732" y="786948"/>
                  </a:lnTo>
                  <a:lnTo>
                    <a:pt x="504139" y="816305"/>
                  </a:lnTo>
                  <a:lnTo>
                    <a:pt x="521456" y="827066"/>
                  </a:lnTo>
                  <a:lnTo>
                    <a:pt x="526805" y="828501"/>
                  </a:lnTo>
                  <a:lnTo>
                    <a:pt x="529378" y="831344"/>
                  </a:lnTo>
                  <a:lnTo>
                    <a:pt x="538365" y="846328"/>
                  </a:lnTo>
                  <a:lnTo>
                    <a:pt x="557403" y="854801"/>
                  </a:lnTo>
                  <a:lnTo>
                    <a:pt x="593394" y="883007"/>
                  </a:lnTo>
                  <a:lnTo>
                    <a:pt x="614222" y="912939"/>
                  </a:lnTo>
                  <a:lnTo>
                    <a:pt x="619772" y="916698"/>
                  </a:lnTo>
                  <a:lnTo>
                    <a:pt x="628647" y="922474"/>
                  </a:lnTo>
                  <a:lnTo>
                    <a:pt x="646045" y="934379"/>
                  </a:lnTo>
                  <a:lnTo>
                    <a:pt x="654913" y="940155"/>
                  </a:lnTo>
                  <a:lnTo>
                    <a:pt x="729526" y="954159"/>
                  </a:lnTo>
                  <a:lnTo>
                    <a:pt x="770083" y="955755"/>
                  </a:lnTo>
                  <a:lnTo>
                    <a:pt x="851026" y="957986"/>
                  </a:lnTo>
                  <a:lnTo>
                    <a:pt x="866189" y="951887"/>
                  </a:lnTo>
                  <a:lnTo>
                    <a:pt x="877968" y="945084"/>
                  </a:lnTo>
                  <a:lnTo>
                    <a:pt x="887840" y="935817"/>
                  </a:lnTo>
                  <a:lnTo>
                    <a:pt x="897280" y="922324"/>
                  </a:lnTo>
                  <a:lnTo>
                    <a:pt x="935061" y="887241"/>
                  </a:lnTo>
                  <a:lnTo>
                    <a:pt x="958097" y="844330"/>
                  </a:lnTo>
                  <a:lnTo>
                    <a:pt x="972461" y="796319"/>
                  </a:lnTo>
                  <a:lnTo>
                    <a:pt x="984224" y="745934"/>
                  </a:lnTo>
                  <a:lnTo>
                    <a:pt x="985726" y="739784"/>
                  </a:lnTo>
                  <a:close/>
                </a:path>
                <a:path w="1071245" h="958214">
                  <a:moveTo>
                    <a:pt x="897280" y="0"/>
                  </a:moveTo>
                  <a:lnTo>
                    <a:pt x="859018" y="3299"/>
                  </a:lnTo>
                  <a:lnTo>
                    <a:pt x="835415" y="13723"/>
                  </a:lnTo>
                  <a:lnTo>
                    <a:pt x="815455" y="32066"/>
                  </a:lnTo>
                  <a:lnTo>
                    <a:pt x="788123" y="59118"/>
                  </a:lnTo>
                  <a:lnTo>
                    <a:pt x="782574" y="63804"/>
                  </a:lnTo>
                  <a:lnTo>
                    <a:pt x="776097" y="65684"/>
                  </a:lnTo>
                  <a:lnTo>
                    <a:pt x="770547" y="70370"/>
                  </a:lnTo>
                  <a:lnTo>
                    <a:pt x="764070" y="76009"/>
                  </a:lnTo>
                  <a:lnTo>
                    <a:pt x="758520" y="82575"/>
                  </a:lnTo>
                  <a:lnTo>
                    <a:pt x="752970" y="88201"/>
                  </a:lnTo>
                  <a:lnTo>
                    <a:pt x="731796" y="106324"/>
                  </a:lnTo>
                  <a:lnTo>
                    <a:pt x="710534" y="121277"/>
                  </a:lnTo>
                  <a:lnTo>
                    <a:pt x="690142" y="137284"/>
                  </a:lnTo>
                  <a:lnTo>
                    <a:pt x="671576" y="158572"/>
                  </a:lnTo>
                  <a:lnTo>
                    <a:pt x="646205" y="179671"/>
                  </a:lnTo>
                  <a:lnTo>
                    <a:pt x="625433" y="202792"/>
                  </a:lnTo>
                  <a:lnTo>
                    <a:pt x="609000" y="228900"/>
                  </a:lnTo>
                  <a:lnTo>
                    <a:pt x="596646" y="258965"/>
                  </a:lnTo>
                  <a:lnTo>
                    <a:pt x="583477" y="276560"/>
                  </a:lnTo>
                  <a:lnTo>
                    <a:pt x="570396" y="293450"/>
                  </a:lnTo>
                  <a:lnTo>
                    <a:pt x="557489" y="310691"/>
                  </a:lnTo>
                  <a:lnTo>
                    <a:pt x="544842" y="329336"/>
                  </a:lnTo>
                  <a:lnTo>
                    <a:pt x="522021" y="348865"/>
                  </a:lnTo>
                  <a:lnTo>
                    <a:pt x="506569" y="369450"/>
                  </a:lnTo>
                  <a:lnTo>
                    <a:pt x="492677" y="388981"/>
                  </a:lnTo>
                  <a:lnTo>
                    <a:pt x="474535" y="405345"/>
                  </a:lnTo>
                  <a:lnTo>
                    <a:pt x="438071" y="414695"/>
                  </a:lnTo>
                  <a:lnTo>
                    <a:pt x="402039" y="424573"/>
                  </a:lnTo>
                  <a:lnTo>
                    <a:pt x="366180" y="435156"/>
                  </a:lnTo>
                  <a:lnTo>
                    <a:pt x="330238" y="446620"/>
                  </a:lnTo>
                  <a:lnTo>
                    <a:pt x="292990" y="448881"/>
                  </a:lnTo>
                  <a:lnTo>
                    <a:pt x="262593" y="451316"/>
                  </a:lnTo>
                  <a:lnTo>
                    <a:pt x="234102" y="455861"/>
                  </a:lnTo>
                  <a:lnTo>
                    <a:pt x="202577" y="464451"/>
                  </a:lnTo>
                  <a:lnTo>
                    <a:pt x="131467" y="466683"/>
                  </a:lnTo>
                  <a:lnTo>
                    <a:pt x="104108" y="472502"/>
                  </a:lnTo>
                  <a:lnTo>
                    <a:pt x="74930" y="487908"/>
                  </a:lnTo>
                  <a:lnTo>
                    <a:pt x="59737" y="492909"/>
                  </a:lnTo>
                  <a:lnTo>
                    <a:pt x="53998" y="496941"/>
                  </a:lnTo>
                  <a:lnTo>
                    <a:pt x="48782" y="506778"/>
                  </a:lnTo>
                  <a:lnTo>
                    <a:pt x="17039" y="559088"/>
                  </a:lnTo>
                  <a:lnTo>
                    <a:pt x="7513" y="583965"/>
                  </a:lnTo>
                  <a:lnTo>
                    <a:pt x="3019" y="612185"/>
                  </a:lnTo>
                  <a:lnTo>
                    <a:pt x="0" y="652106"/>
                  </a:lnTo>
                  <a:lnTo>
                    <a:pt x="6794" y="667192"/>
                  </a:lnTo>
                  <a:lnTo>
                    <a:pt x="15495" y="679904"/>
                  </a:lnTo>
                  <a:lnTo>
                    <a:pt x="25237" y="692086"/>
                  </a:lnTo>
                  <a:lnTo>
                    <a:pt x="35153" y="705586"/>
                  </a:lnTo>
                  <a:lnTo>
                    <a:pt x="51803" y="711212"/>
                  </a:lnTo>
                  <a:lnTo>
                    <a:pt x="86956" y="722477"/>
                  </a:lnTo>
                  <a:lnTo>
                    <a:pt x="92506" y="724357"/>
                  </a:lnTo>
                  <a:lnTo>
                    <a:pt x="98983" y="727163"/>
                  </a:lnTo>
                  <a:lnTo>
                    <a:pt x="138760" y="740308"/>
                  </a:lnTo>
                  <a:lnTo>
                    <a:pt x="209667" y="741029"/>
                  </a:lnTo>
                  <a:lnTo>
                    <a:pt x="308102" y="739784"/>
                  </a:lnTo>
                  <a:lnTo>
                    <a:pt x="985726" y="739784"/>
                  </a:lnTo>
                  <a:lnTo>
                    <a:pt x="991093" y="717800"/>
                  </a:lnTo>
                  <a:lnTo>
                    <a:pt x="997526" y="690457"/>
                  </a:lnTo>
                  <a:lnTo>
                    <a:pt x="1003089" y="662938"/>
                  </a:lnTo>
                  <a:lnTo>
                    <a:pt x="1007351" y="634276"/>
                  </a:lnTo>
                  <a:lnTo>
                    <a:pt x="1020841" y="584731"/>
                  </a:lnTo>
                  <a:lnTo>
                    <a:pt x="1033724" y="535724"/>
                  </a:lnTo>
                  <a:lnTo>
                    <a:pt x="1045480" y="486999"/>
                  </a:lnTo>
                  <a:lnTo>
                    <a:pt x="1055594" y="438304"/>
                  </a:lnTo>
                  <a:lnTo>
                    <a:pt x="1063548" y="389384"/>
                  </a:lnTo>
                  <a:lnTo>
                    <a:pt x="1068825" y="339987"/>
                  </a:lnTo>
                  <a:lnTo>
                    <a:pt x="1070908" y="289857"/>
                  </a:lnTo>
                  <a:lnTo>
                    <a:pt x="1069279" y="238742"/>
                  </a:lnTo>
                  <a:lnTo>
                    <a:pt x="1063422" y="186388"/>
                  </a:lnTo>
                  <a:lnTo>
                    <a:pt x="1052820" y="132542"/>
                  </a:lnTo>
                  <a:lnTo>
                    <a:pt x="1036955" y="76949"/>
                  </a:lnTo>
                  <a:lnTo>
                    <a:pt x="1001801" y="53492"/>
                  </a:lnTo>
                  <a:lnTo>
                    <a:pt x="971420" y="30357"/>
                  </a:lnTo>
                  <a:lnTo>
                    <a:pt x="955089" y="16192"/>
                  </a:lnTo>
                  <a:lnTo>
                    <a:pt x="935984" y="7304"/>
                  </a:lnTo>
                  <a:lnTo>
                    <a:pt x="897280" y="0"/>
                  </a:lnTo>
                  <a:close/>
                </a:path>
              </a:pathLst>
            </a:custGeom>
            <a:solidFill>
              <a:srgbClr val="005493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0CD0B3C0-F14C-224C-8C59-1BA87F2C7D2D}"/>
                </a:ext>
              </a:extLst>
            </p:cNvPr>
            <p:cNvSpPr/>
            <p:nvPr/>
          </p:nvSpPr>
          <p:spPr>
            <a:xfrm>
              <a:off x="2137779" y="6431421"/>
              <a:ext cx="907676" cy="9637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E459B3DD-DB9F-484B-8188-2297A96F6C77}"/>
                </a:ext>
              </a:extLst>
            </p:cNvPr>
            <p:cNvSpPr/>
            <p:nvPr/>
          </p:nvSpPr>
          <p:spPr>
            <a:xfrm>
              <a:off x="2201770" y="6503027"/>
              <a:ext cx="701488" cy="767043"/>
            </a:xfrm>
            <a:custGeom>
              <a:avLst/>
              <a:gdLst/>
              <a:ahLst/>
              <a:cxnLst/>
              <a:rect l="l" t="t" r="r" b="b"/>
              <a:pathLst>
                <a:path w="795019" h="869314">
                  <a:moveTo>
                    <a:pt x="767806" y="632177"/>
                  </a:moveTo>
                  <a:lnTo>
                    <a:pt x="272514" y="632177"/>
                  </a:lnTo>
                  <a:lnTo>
                    <a:pt x="284118" y="651737"/>
                  </a:lnTo>
                  <a:lnTo>
                    <a:pt x="301732" y="669555"/>
                  </a:lnTo>
                  <a:lnTo>
                    <a:pt x="308353" y="678014"/>
                  </a:lnTo>
                  <a:lnTo>
                    <a:pt x="313669" y="687356"/>
                  </a:lnTo>
                  <a:lnTo>
                    <a:pt x="318811" y="696700"/>
                  </a:lnTo>
                  <a:lnTo>
                    <a:pt x="324910" y="705166"/>
                  </a:lnTo>
                  <a:lnTo>
                    <a:pt x="329545" y="710792"/>
                  </a:lnTo>
                  <a:lnTo>
                    <a:pt x="337889" y="711732"/>
                  </a:lnTo>
                  <a:lnTo>
                    <a:pt x="347160" y="721104"/>
                  </a:lnTo>
                  <a:lnTo>
                    <a:pt x="349942" y="728597"/>
                  </a:lnTo>
                  <a:lnTo>
                    <a:pt x="353650" y="734223"/>
                  </a:lnTo>
                  <a:lnTo>
                    <a:pt x="370077" y="746217"/>
                  </a:lnTo>
                  <a:lnTo>
                    <a:pt x="385635" y="760582"/>
                  </a:lnTo>
                  <a:lnTo>
                    <a:pt x="399802" y="776529"/>
                  </a:lnTo>
                  <a:lnTo>
                    <a:pt x="412057" y="793266"/>
                  </a:lnTo>
                  <a:lnTo>
                    <a:pt x="417620" y="797012"/>
                  </a:lnTo>
                  <a:lnTo>
                    <a:pt x="425037" y="799832"/>
                  </a:lnTo>
                  <a:lnTo>
                    <a:pt x="434308" y="809204"/>
                  </a:lnTo>
                  <a:lnTo>
                    <a:pt x="435235" y="818577"/>
                  </a:lnTo>
                  <a:lnTo>
                    <a:pt x="440797" y="822323"/>
                  </a:lnTo>
                  <a:lnTo>
                    <a:pt x="449692" y="828092"/>
                  </a:lnTo>
                  <a:lnTo>
                    <a:pt x="467133" y="839986"/>
                  </a:lnTo>
                  <a:lnTo>
                    <a:pt x="476027" y="845755"/>
                  </a:lnTo>
                  <a:lnTo>
                    <a:pt x="509272" y="854820"/>
                  </a:lnTo>
                  <a:lnTo>
                    <a:pt x="541735" y="861338"/>
                  </a:lnTo>
                  <a:lnTo>
                    <a:pt x="574720" y="865922"/>
                  </a:lnTo>
                  <a:lnTo>
                    <a:pt x="609530" y="869186"/>
                  </a:lnTo>
                  <a:lnTo>
                    <a:pt x="637430" y="855156"/>
                  </a:lnTo>
                  <a:lnTo>
                    <a:pt x="658202" y="834976"/>
                  </a:lnTo>
                  <a:lnTo>
                    <a:pt x="673413" y="809875"/>
                  </a:lnTo>
                  <a:lnTo>
                    <a:pt x="684625" y="781086"/>
                  </a:lnTo>
                  <a:lnTo>
                    <a:pt x="713492" y="739397"/>
                  </a:lnTo>
                  <a:lnTo>
                    <a:pt x="738891" y="700631"/>
                  </a:lnTo>
                  <a:lnTo>
                    <a:pt x="759127" y="660964"/>
                  </a:lnTo>
                  <a:lnTo>
                    <a:pt x="767806" y="632177"/>
                  </a:lnTo>
                  <a:close/>
                </a:path>
                <a:path w="795019" h="869314">
                  <a:moveTo>
                    <a:pt x="476027" y="341"/>
                  </a:moveTo>
                  <a:lnTo>
                    <a:pt x="437205" y="7622"/>
                  </a:lnTo>
                  <a:lnTo>
                    <a:pt x="396297" y="14286"/>
                  </a:lnTo>
                  <a:lnTo>
                    <a:pt x="356084" y="22883"/>
                  </a:lnTo>
                  <a:lnTo>
                    <a:pt x="319347" y="35965"/>
                  </a:lnTo>
                  <a:lnTo>
                    <a:pt x="265576" y="63376"/>
                  </a:lnTo>
                  <a:lnTo>
                    <a:pt x="214585" y="95007"/>
                  </a:lnTo>
                  <a:lnTo>
                    <a:pt x="161045" y="106956"/>
                  </a:lnTo>
                  <a:lnTo>
                    <a:pt x="131407" y="114776"/>
                  </a:lnTo>
                  <a:lnTo>
                    <a:pt x="108896" y="123125"/>
                  </a:lnTo>
                  <a:lnTo>
                    <a:pt x="100653" y="145354"/>
                  </a:lnTo>
                  <a:lnTo>
                    <a:pt x="72855" y="158271"/>
                  </a:lnTo>
                  <a:lnTo>
                    <a:pt x="23602" y="196226"/>
                  </a:lnTo>
                  <a:lnTo>
                    <a:pt x="3781" y="246726"/>
                  </a:lnTo>
                  <a:lnTo>
                    <a:pt x="0" y="275181"/>
                  </a:lnTo>
                  <a:lnTo>
                    <a:pt x="1352" y="304951"/>
                  </a:lnTo>
                  <a:lnTo>
                    <a:pt x="9435" y="336337"/>
                  </a:lnTo>
                  <a:lnTo>
                    <a:pt x="28470" y="373959"/>
                  </a:lnTo>
                  <a:lnTo>
                    <a:pt x="48547" y="411053"/>
                  </a:lnTo>
                  <a:lnTo>
                    <a:pt x="59759" y="440853"/>
                  </a:lnTo>
                  <a:lnTo>
                    <a:pt x="75274" y="460834"/>
                  </a:lnTo>
                  <a:lnTo>
                    <a:pt x="91397" y="474837"/>
                  </a:lnTo>
                  <a:lnTo>
                    <a:pt x="106303" y="485675"/>
                  </a:lnTo>
                  <a:lnTo>
                    <a:pt x="118167" y="496162"/>
                  </a:lnTo>
                  <a:lnTo>
                    <a:pt x="125221" y="506145"/>
                  </a:lnTo>
                  <a:lnTo>
                    <a:pt x="128712" y="514199"/>
                  </a:lnTo>
                  <a:lnTo>
                    <a:pt x="131334" y="521201"/>
                  </a:lnTo>
                  <a:lnTo>
                    <a:pt x="135782" y="528026"/>
                  </a:lnTo>
                  <a:lnTo>
                    <a:pt x="146197" y="536488"/>
                  </a:lnTo>
                  <a:lnTo>
                    <a:pt x="161393" y="540910"/>
                  </a:lnTo>
                  <a:lnTo>
                    <a:pt x="176067" y="545686"/>
                  </a:lnTo>
                  <a:lnTo>
                    <a:pt x="184918" y="555204"/>
                  </a:lnTo>
                  <a:lnTo>
                    <a:pt x="196637" y="572206"/>
                  </a:lnTo>
                  <a:lnTo>
                    <a:pt x="214513" y="597774"/>
                  </a:lnTo>
                  <a:lnTo>
                    <a:pt x="225710" y="614247"/>
                  </a:lnTo>
                  <a:lnTo>
                    <a:pt x="245136" y="632763"/>
                  </a:lnTo>
                  <a:lnTo>
                    <a:pt x="260129" y="632296"/>
                  </a:lnTo>
                  <a:lnTo>
                    <a:pt x="767806" y="632177"/>
                  </a:lnTo>
                  <a:lnTo>
                    <a:pt x="772510" y="616573"/>
                  </a:lnTo>
                  <a:lnTo>
                    <a:pt x="777347" y="563637"/>
                  </a:lnTo>
                  <a:lnTo>
                    <a:pt x="776737" y="550430"/>
                  </a:lnTo>
                  <a:lnTo>
                    <a:pt x="775257" y="537397"/>
                  </a:lnTo>
                  <a:lnTo>
                    <a:pt x="773431" y="524363"/>
                  </a:lnTo>
                  <a:lnTo>
                    <a:pt x="771785" y="511148"/>
                  </a:lnTo>
                  <a:lnTo>
                    <a:pt x="783886" y="463169"/>
                  </a:lnTo>
                  <a:lnTo>
                    <a:pt x="791283" y="414223"/>
                  </a:lnTo>
                  <a:lnTo>
                    <a:pt x="794723" y="364604"/>
                  </a:lnTo>
                  <a:lnTo>
                    <a:pt x="794952" y="314607"/>
                  </a:lnTo>
                  <a:lnTo>
                    <a:pt x="792714" y="264528"/>
                  </a:lnTo>
                  <a:lnTo>
                    <a:pt x="788757" y="214661"/>
                  </a:lnTo>
                  <a:lnTo>
                    <a:pt x="783824" y="165302"/>
                  </a:lnTo>
                  <a:lnTo>
                    <a:pt x="777728" y="147728"/>
                  </a:lnTo>
                  <a:lnTo>
                    <a:pt x="771893" y="130154"/>
                  </a:lnTo>
                  <a:lnTo>
                    <a:pt x="766229" y="112581"/>
                  </a:lnTo>
                  <a:lnTo>
                    <a:pt x="760647" y="95007"/>
                  </a:lnTo>
                  <a:lnTo>
                    <a:pt x="750405" y="76540"/>
                  </a:lnTo>
                  <a:lnTo>
                    <a:pt x="743380" y="57634"/>
                  </a:lnTo>
                  <a:lnTo>
                    <a:pt x="737571" y="38200"/>
                  </a:lnTo>
                  <a:lnTo>
                    <a:pt x="730980" y="18147"/>
                  </a:lnTo>
                  <a:lnTo>
                    <a:pt x="681057" y="6129"/>
                  </a:lnTo>
                  <a:lnTo>
                    <a:pt x="629088" y="950"/>
                  </a:lnTo>
                  <a:lnTo>
                    <a:pt x="613423" y="667"/>
                  </a:lnTo>
                  <a:lnTo>
                    <a:pt x="525060" y="667"/>
                  </a:lnTo>
                  <a:lnTo>
                    <a:pt x="476027" y="341"/>
                  </a:lnTo>
                  <a:close/>
                </a:path>
                <a:path w="795019" h="869314">
                  <a:moveTo>
                    <a:pt x="576584" y="0"/>
                  </a:moveTo>
                  <a:lnTo>
                    <a:pt x="525060" y="667"/>
                  </a:lnTo>
                  <a:lnTo>
                    <a:pt x="613423" y="667"/>
                  </a:lnTo>
                  <a:lnTo>
                    <a:pt x="576584" y="0"/>
                  </a:lnTo>
                  <a:close/>
                </a:path>
              </a:pathLst>
            </a:custGeom>
            <a:solidFill>
              <a:srgbClr val="005493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4A07EF84-9BCE-864F-9560-A1FD2C3F235C}"/>
                </a:ext>
              </a:extLst>
            </p:cNvPr>
            <p:cNvSpPr/>
            <p:nvPr/>
          </p:nvSpPr>
          <p:spPr>
            <a:xfrm>
              <a:off x="2092955" y="7283068"/>
              <a:ext cx="2095500" cy="11990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6D189E7-B193-6248-8470-AE77176D2D44}"/>
                </a:ext>
              </a:extLst>
            </p:cNvPr>
            <p:cNvSpPr/>
            <p:nvPr/>
          </p:nvSpPr>
          <p:spPr>
            <a:xfrm>
              <a:off x="2170223" y="7347871"/>
              <a:ext cx="1884269" cy="1008529"/>
            </a:xfrm>
            <a:custGeom>
              <a:avLst/>
              <a:gdLst/>
              <a:ahLst/>
              <a:cxnLst/>
              <a:rect l="l" t="t" r="r" b="b"/>
              <a:pathLst>
                <a:path w="2135504" h="1143000">
                  <a:moveTo>
                    <a:pt x="55292" y="0"/>
                  </a:moveTo>
                  <a:lnTo>
                    <a:pt x="32753" y="45117"/>
                  </a:lnTo>
                  <a:lnTo>
                    <a:pt x="16948" y="92845"/>
                  </a:lnTo>
                  <a:lnTo>
                    <a:pt x="6884" y="142674"/>
                  </a:lnTo>
                  <a:lnTo>
                    <a:pt x="1566" y="194091"/>
                  </a:lnTo>
                  <a:lnTo>
                    <a:pt x="0" y="246585"/>
                  </a:lnTo>
                  <a:lnTo>
                    <a:pt x="1190" y="299645"/>
                  </a:lnTo>
                  <a:lnTo>
                    <a:pt x="4144" y="352760"/>
                  </a:lnTo>
                  <a:lnTo>
                    <a:pt x="7866" y="405419"/>
                  </a:lnTo>
                  <a:lnTo>
                    <a:pt x="11363" y="457111"/>
                  </a:lnTo>
                  <a:lnTo>
                    <a:pt x="44774" y="498995"/>
                  </a:lnTo>
                  <a:lnTo>
                    <a:pt x="73149" y="536685"/>
                  </a:lnTo>
                  <a:lnTo>
                    <a:pt x="97406" y="572503"/>
                  </a:lnTo>
                  <a:lnTo>
                    <a:pt x="120368" y="616371"/>
                  </a:lnTo>
                  <a:lnTo>
                    <a:pt x="140080" y="664071"/>
                  </a:lnTo>
                  <a:lnTo>
                    <a:pt x="158562" y="713582"/>
                  </a:lnTo>
                  <a:lnTo>
                    <a:pt x="177836" y="762880"/>
                  </a:lnTo>
                  <a:lnTo>
                    <a:pt x="199920" y="809942"/>
                  </a:lnTo>
                  <a:lnTo>
                    <a:pt x="407360" y="828844"/>
                  </a:lnTo>
                  <a:lnTo>
                    <a:pt x="459033" y="834295"/>
                  </a:lnTo>
                  <a:lnTo>
                    <a:pt x="510583" y="840817"/>
                  </a:lnTo>
                  <a:lnTo>
                    <a:pt x="561985" y="848799"/>
                  </a:lnTo>
                  <a:lnTo>
                    <a:pt x="613214" y="858632"/>
                  </a:lnTo>
                  <a:lnTo>
                    <a:pt x="664245" y="870706"/>
                  </a:lnTo>
                  <a:lnTo>
                    <a:pt x="715054" y="885410"/>
                  </a:lnTo>
                  <a:lnTo>
                    <a:pt x="765616" y="903135"/>
                  </a:lnTo>
                  <a:lnTo>
                    <a:pt x="812843" y="921620"/>
                  </a:lnTo>
                  <a:lnTo>
                    <a:pt x="863328" y="944470"/>
                  </a:lnTo>
                  <a:lnTo>
                    <a:pt x="912097" y="972725"/>
                  </a:lnTo>
                  <a:lnTo>
                    <a:pt x="954173" y="1007427"/>
                  </a:lnTo>
                  <a:lnTo>
                    <a:pt x="977403" y="1039951"/>
                  </a:lnTo>
                  <a:lnTo>
                    <a:pt x="999945" y="1079548"/>
                  </a:lnTo>
                  <a:lnTo>
                    <a:pt x="1025234" y="1114152"/>
                  </a:lnTo>
                  <a:lnTo>
                    <a:pt x="1056700" y="1131696"/>
                  </a:lnTo>
                  <a:lnTo>
                    <a:pt x="1107528" y="1135615"/>
                  </a:lnTo>
                  <a:lnTo>
                    <a:pt x="1209878" y="1140122"/>
                  </a:lnTo>
                  <a:lnTo>
                    <a:pt x="1261742" y="1142791"/>
                  </a:lnTo>
                  <a:lnTo>
                    <a:pt x="1287943" y="1130899"/>
                  </a:lnTo>
                  <a:lnTo>
                    <a:pt x="1310713" y="1115886"/>
                  </a:lnTo>
                  <a:lnTo>
                    <a:pt x="1332797" y="1098793"/>
                  </a:lnTo>
                  <a:lnTo>
                    <a:pt x="1356941" y="1080659"/>
                  </a:lnTo>
                  <a:lnTo>
                    <a:pt x="1399899" y="1059995"/>
                  </a:lnTo>
                  <a:lnTo>
                    <a:pt x="1439772" y="1033506"/>
                  </a:lnTo>
                  <a:lnTo>
                    <a:pt x="1478961" y="1004519"/>
                  </a:lnTo>
                  <a:lnTo>
                    <a:pt x="1519869" y="976363"/>
                  </a:lnTo>
                  <a:lnTo>
                    <a:pt x="1561488" y="948424"/>
                  </a:lnTo>
                  <a:lnTo>
                    <a:pt x="1603302" y="921982"/>
                  </a:lnTo>
                  <a:lnTo>
                    <a:pt x="1645238" y="896562"/>
                  </a:lnTo>
                  <a:lnTo>
                    <a:pt x="1729171" y="846892"/>
                  </a:lnTo>
                  <a:lnTo>
                    <a:pt x="1771017" y="821692"/>
                  </a:lnTo>
                  <a:lnTo>
                    <a:pt x="1812682" y="795616"/>
                  </a:lnTo>
                  <a:lnTo>
                    <a:pt x="1854090" y="768189"/>
                  </a:lnTo>
                  <a:lnTo>
                    <a:pt x="1895167" y="738936"/>
                  </a:lnTo>
                  <a:lnTo>
                    <a:pt x="1938905" y="719031"/>
                  </a:lnTo>
                  <a:lnTo>
                    <a:pt x="1981439" y="689559"/>
                  </a:lnTo>
                  <a:lnTo>
                    <a:pt x="2017452" y="650932"/>
                  </a:lnTo>
                  <a:lnTo>
                    <a:pt x="2041623" y="603567"/>
                  </a:lnTo>
                  <a:lnTo>
                    <a:pt x="2065921" y="563270"/>
                  </a:lnTo>
                  <a:lnTo>
                    <a:pt x="2085298" y="520310"/>
                  </a:lnTo>
                  <a:lnTo>
                    <a:pt x="2101862" y="475753"/>
                  </a:lnTo>
                  <a:lnTo>
                    <a:pt x="2117724" y="430663"/>
                  </a:lnTo>
                  <a:lnTo>
                    <a:pt x="2134994" y="386105"/>
                  </a:lnTo>
                  <a:lnTo>
                    <a:pt x="2128011" y="355146"/>
                  </a:lnTo>
                  <a:lnTo>
                    <a:pt x="2118969" y="334794"/>
                  </a:lnTo>
                  <a:lnTo>
                    <a:pt x="2105122" y="319018"/>
                  </a:lnTo>
                  <a:lnTo>
                    <a:pt x="2083724" y="301790"/>
                  </a:lnTo>
                  <a:lnTo>
                    <a:pt x="1450298" y="301790"/>
                  </a:lnTo>
                  <a:lnTo>
                    <a:pt x="1402720" y="295089"/>
                  </a:lnTo>
                  <a:lnTo>
                    <a:pt x="1354022" y="287403"/>
                  </a:lnTo>
                  <a:lnTo>
                    <a:pt x="1305220" y="277377"/>
                  </a:lnTo>
                  <a:lnTo>
                    <a:pt x="1257333" y="263653"/>
                  </a:lnTo>
                  <a:lnTo>
                    <a:pt x="1211377" y="244874"/>
                  </a:lnTo>
                  <a:lnTo>
                    <a:pt x="1168371" y="219684"/>
                  </a:lnTo>
                  <a:lnTo>
                    <a:pt x="1130597" y="192098"/>
                  </a:lnTo>
                  <a:lnTo>
                    <a:pt x="1093788" y="163219"/>
                  </a:lnTo>
                  <a:lnTo>
                    <a:pt x="1057386" y="133972"/>
                  </a:lnTo>
                  <a:lnTo>
                    <a:pt x="1020831" y="105279"/>
                  </a:lnTo>
                  <a:lnTo>
                    <a:pt x="983565" y="78064"/>
                  </a:lnTo>
                  <a:lnTo>
                    <a:pt x="945029" y="53251"/>
                  </a:lnTo>
                  <a:lnTo>
                    <a:pt x="199920" y="53251"/>
                  </a:lnTo>
                  <a:lnTo>
                    <a:pt x="159557" y="45557"/>
                  </a:lnTo>
                  <a:lnTo>
                    <a:pt x="122801" y="36612"/>
                  </a:lnTo>
                  <a:lnTo>
                    <a:pt x="88447" y="22674"/>
                  </a:lnTo>
                  <a:lnTo>
                    <a:pt x="55292" y="0"/>
                  </a:lnTo>
                  <a:close/>
                </a:path>
                <a:path w="2135504" h="1143000">
                  <a:moveTo>
                    <a:pt x="1838801" y="283485"/>
                  </a:moveTo>
                  <a:lnTo>
                    <a:pt x="1789101" y="284352"/>
                  </a:lnTo>
                  <a:lnTo>
                    <a:pt x="1739467" y="286134"/>
                  </a:lnTo>
                  <a:lnTo>
                    <a:pt x="1496815" y="299863"/>
                  </a:lnTo>
                  <a:lnTo>
                    <a:pt x="1450298" y="301790"/>
                  </a:lnTo>
                  <a:lnTo>
                    <a:pt x="2083724" y="301790"/>
                  </a:lnTo>
                  <a:lnTo>
                    <a:pt x="2035649" y="294261"/>
                  </a:lnTo>
                  <a:lnTo>
                    <a:pt x="1986989" y="288921"/>
                  </a:lnTo>
                  <a:lnTo>
                    <a:pt x="1937874" y="285515"/>
                  </a:lnTo>
                  <a:lnTo>
                    <a:pt x="1888435" y="283788"/>
                  </a:lnTo>
                  <a:lnTo>
                    <a:pt x="1838801" y="283485"/>
                  </a:lnTo>
                  <a:close/>
                </a:path>
                <a:path w="2135504" h="1143000">
                  <a:moveTo>
                    <a:pt x="644260" y="42069"/>
                  </a:moveTo>
                  <a:lnTo>
                    <a:pt x="596824" y="42207"/>
                  </a:lnTo>
                  <a:lnTo>
                    <a:pt x="502006" y="43666"/>
                  </a:lnTo>
                  <a:lnTo>
                    <a:pt x="199920" y="53251"/>
                  </a:lnTo>
                  <a:lnTo>
                    <a:pt x="945029" y="53251"/>
                  </a:lnTo>
                  <a:lnTo>
                    <a:pt x="891724" y="49662"/>
                  </a:lnTo>
                  <a:lnTo>
                    <a:pt x="840024" y="46842"/>
                  </a:lnTo>
                  <a:lnTo>
                    <a:pt x="789678" y="44732"/>
                  </a:lnTo>
                  <a:lnTo>
                    <a:pt x="740436" y="43273"/>
                  </a:lnTo>
                  <a:lnTo>
                    <a:pt x="692047" y="42405"/>
                  </a:lnTo>
                  <a:lnTo>
                    <a:pt x="644260" y="42069"/>
                  </a:lnTo>
                  <a:close/>
                </a:path>
              </a:pathLst>
            </a:custGeom>
            <a:solidFill>
              <a:srgbClr val="005493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BE81EED4-B670-7749-A086-D7D920BDD420}"/>
                </a:ext>
              </a:extLst>
            </p:cNvPr>
            <p:cNvSpPr/>
            <p:nvPr/>
          </p:nvSpPr>
          <p:spPr>
            <a:xfrm>
              <a:off x="2967014" y="6498657"/>
              <a:ext cx="705971" cy="5378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45D5C5EA-1D75-5243-A844-81B1EF2B88CC}"/>
                </a:ext>
              </a:extLst>
            </p:cNvPr>
            <p:cNvSpPr/>
            <p:nvPr/>
          </p:nvSpPr>
          <p:spPr>
            <a:xfrm>
              <a:off x="3038166" y="6577561"/>
              <a:ext cx="480732" cy="330574"/>
            </a:xfrm>
            <a:custGeom>
              <a:avLst/>
              <a:gdLst/>
              <a:ahLst/>
              <a:cxnLst/>
              <a:rect l="l" t="t" r="r" b="b"/>
              <a:pathLst>
                <a:path w="544830" h="374650">
                  <a:moveTo>
                    <a:pt x="124304" y="0"/>
                  </a:moveTo>
                  <a:lnTo>
                    <a:pt x="75355" y="28548"/>
                  </a:lnTo>
                  <a:lnTo>
                    <a:pt x="44481" y="52369"/>
                  </a:lnTo>
                  <a:lnTo>
                    <a:pt x="20240" y="90878"/>
                  </a:lnTo>
                  <a:lnTo>
                    <a:pt x="5883" y="131551"/>
                  </a:lnTo>
                  <a:lnTo>
                    <a:pt x="0" y="174013"/>
                  </a:lnTo>
                  <a:lnTo>
                    <a:pt x="1177" y="217887"/>
                  </a:lnTo>
                  <a:lnTo>
                    <a:pt x="8004" y="262796"/>
                  </a:lnTo>
                  <a:lnTo>
                    <a:pt x="19069" y="308363"/>
                  </a:lnTo>
                  <a:lnTo>
                    <a:pt x="40854" y="326804"/>
                  </a:lnTo>
                  <a:lnTo>
                    <a:pt x="54859" y="343969"/>
                  </a:lnTo>
                  <a:lnTo>
                    <a:pt x="71723" y="359861"/>
                  </a:lnTo>
                  <a:lnTo>
                    <a:pt x="102088" y="374480"/>
                  </a:lnTo>
                  <a:lnTo>
                    <a:pt x="107621" y="373024"/>
                  </a:lnTo>
                  <a:lnTo>
                    <a:pt x="151225" y="357538"/>
                  </a:lnTo>
                  <a:lnTo>
                    <a:pt x="159062" y="345670"/>
                  </a:lnTo>
                  <a:lnTo>
                    <a:pt x="162899" y="339418"/>
                  </a:lnTo>
                  <a:lnTo>
                    <a:pt x="195072" y="314299"/>
                  </a:lnTo>
                  <a:lnTo>
                    <a:pt x="270239" y="281867"/>
                  </a:lnTo>
                  <a:lnTo>
                    <a:pt x="314396" y="270069"/>
                  </a:lnTo>
                  <a:lnTo>
                    <a:pt x="357339" y="260347"/>
                  </a:lnTo>
                  <a:lnTo>
                    <a:pt x="398148" y="248548"/>
                  </a:lnTo>
                  <a:lnTo>
                    <a:pt x="435904" y="230521"/>
                  </a:lnTo>
                  <a:lnTo>
                    <a:pt x="469689" y="202114"/>
                  </a:lnTo>
                  <a:lnTo>
                    <a:pt x="498582" y="159176"/>
                  </a:lnTo>
                  <a:lnTo>
                    <a:pt x="521385" y="141800"/>
                  </a:lnTo>
                  <a:lnTo>
                    <a:pt x="537015" y="112946"/>
                  </a:lnTo>
                  <a:lnTo>
                    <a:pt x="544730" y="79198"/>
                  </a:lnTo>
                  <a:lnTo>
                    <a:pt x="543790" y="47141"/>
                  </a:lnTo>
                  <a:lnTo>
                    <a:pt x="536612" y="30623"/>
                  </a:lnTo>
                  <a:lnTo>
                    <a:pt x="436756" y="30623"/>
                  </a:lnTo>
                  <a:lnTo>
                    <a:pt x="394584" y="29694"/>
                  </a:lnTo>
                  <a:lnTo>
                    <a:pt x="352728" y="25269"/>
                  </a:lnTo>
                  <a:lnTo>
                    <a:pt x="308806" y="18460"/>
                  </a:lnTo>
                  <a:lnTo>
                    <a:pt x="242286" y="14154"/>
                  </a:lnTo>
                  <a:lnTo>
                    <a:pt x="194717" y="8871"/>
                  </a:lnTo>
                  <a:lnTo>
                    <a:pt x="139868" y="510"/>
                  </a:lnTo>
                  <a:lnTo>
                    <a:pt x="124304" y="0"/>
                  </a:lnTo>
                  <a:close/>
                </a:path>
                <a:path w="544830" h="374650">
                  <a:moveTo>
                    <a:pt x="512980" y="14430"/>
                  </a:moveTo>
                  <a:lnTo>
                    <a:pt x="481628" y="26944"/>
                  </a:lnTo>
                  <a:lnTo>
                    <a:pt x="436756" y="30623"/>
                  </a:lnTo>
                  <a:lnTo>
                    <a:pt x="536612" y="30623"/>
                  </a:lnTo>
                  <a:lnTo>
                    <a:pt x="533454" y="23357"/>
                  </a:lnTo>
                  <a:lnTo>
                    <a:pt x="512980" y="14430"/>
                  </a:lnTo>
                  <a:close/>
                </a:path>
              </a:pathLst>
            </a:custGeom>
            <a:solidFill>
              <a:srgbClr val="005493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14">
              <a:extLst>
                <a:ext uri="{FF2B5EF4-FFF2-40B4-BE49-F238E27FC236}">
                  <a16:creationId xmlns:a16="http://schemas.microsoft.com/office/drawing/2014/main" id="{60F170C7-9B74-6646-9EDC-FA1F240848FA}"/>
                </a:ext>
              </a:extLst>
            </p:cNvPr>
            <p:cNvSpPr/>
            <p:nvPr/>
          </p:nvSpPr>
          <p:spPr>
            <a:xfrm>
              <a:off x="2707915" y="7836709"/>
              <a:ext cx="567018" cy="1681"/>
            </a:xfrm>
            <a:custGeom>
              <a:avLst/>
              <a:gdLst/>
              <a:ahLst/>
              <a:cxnLst/>
              <a:rect l="l" t="t" r="r" b="b"/>
              <a:pathLst>
                <a:path w="642619" h="1904">
                  <a:moveTo>
                    <a:pt x="0" y="0"/>
                  </a:moveTo>
                  <a:lnTo>
                    <a:pt x="642611" y="1697"/>
                  </a:lnTo>
                </a:path>
              </a:pathLst>
            </a:custGeom>
            <a:ln w="38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6C46525D-B8F9-E347-AE5E-230318D335C0}"/>
                </a:ext>
              </a:extLst>
            </p:cNvPr>
            <p:cNvSpPr/>
            <p:nvPr/>
          </p:nvSpPr>
          <p:spPr>
            <a:xfrm>
              <a:off x="2483298" y="7718503"/>
              <a:ext cx="249891" cy="249891"/>
            </a:xfrm>
            <a:custGeom>
              <a:avLst/>
              <a:gdLst/>
              <a:ahLst/>
              <a:cxnLst/>
              <a:rect l="l" t="t" r="r" b="b"/>
              <a:pathLst>
                <a:path w="283210" h="283210">
                  <a:moveTo>
                    <a:pt x="163285" y="0"/>
                  </a:moveTo>
                  <a:lnTo>
                    <a:pt x="119487" y="0"/>
                  </a:lnTo>
                  <a:lnTo>
                    <a:pt x="77355" y="13408"/>
                  </a:lnTo>
                  <a:lnTo>
                    <a:pt x="40224" y="40224"/>
                  </a:lnTo>
                  <a:lnTo>
                    <a:pt x="13408" y="77355"/>
                  </a:lnTo>
                  <a:lnTo>
                    <a:pt x="0" y="119487"/>
                  </a:lnTo>
                  <a:lnTo>
                    <a:pt x="0" y="163285"/>
                  </a:lnTo>
                  <a:lnTo>
                    <a:pt x="13408" y="205416"/>
                  </a:lnTo>
                  <a:lnTo>
                    <a:pt x="40224" y="242548"/>
                  </a:lnTo>
                  <a:lnTo>
                    <a:pt x="77355" y="269364"/>
                  </a:lnTo>
                  <a:lnTo>
                    <a:pt x="119487" y="282772"/>
                  </a:lnTo>
                  <a:lnTo>
                    <a:pt x="163285" y="282772"/>
                  </a:lnTo>
                  <a:lnTo>
                    <a:pt x="205416" y="269364"/>
                  </a:lnTo>
                  <a:lnTo>
                    <a:pt x="242548" y="242548"/>
                  </a:lnTo>
                  <a:lnTo>
                    <a:pt x="269364" y="205416"/>
                  </a:lnTo>
                  <a:lnTo>
                    <a:pt x="282772" y="163285"/>
                  </a:lnTo>
                  <a:lnTo>
                    <a:pt x="282772" y="119487"/>
                  </a:lnTo>
                  <a:lnTo>
                    <a:pt x="269364" y="77355"/>
                  </a:lnTo>
                  <a:lnTo>
                    <a:pt x="242548" y="40224"/>
                  </a:lnTo>
                  <a:lnTo>
                    <a:pt x="205416" y="13408"/>
                  </a:lnTo>
                  <a:lnTo>
                    <a:pt x="1632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2B1E531D-0B61-CA4F-9E15-19C60642FA5C}"/>
                </a:ext>
              </a:extLst>
            </p:cNvPr>
            <p:cNvSpPr/>
            <p:nvPr/>
          </p:nvSpPr>
          <p:spPr>
            <a:xfrm>
              <a:off x="2483303" y="7718509"/>
              <a:ext cx="249891" cy="249891"/>
            </a:xfrm>
            <a:custGeom>
              <a:avLst/>
              <a:gdLst/>
              <a:ahLst/>
              <a:cxnLst/>
              <a:rect l="l" t="t" r="r" b="b"/>
              <a:pathLst>
                <a:path w="283210" h="283210">
                  <a:moveTo>
                    <a:pt x="242543" y="40226"/>
                  </a:moveTo>
                  <a:lnTo>
                    <a:pt x="269361" y="77358"/>
                  </a:lnTo>
                  <a:lnTo>
                    <a:pt x="282770" y="119487"/>
                  </a:lnTo>
                  <a:lnTo>
                    <a:pt x="282770" y="163282"/>
                  </a:lnTo>
                  <a:lnTo>
                    <a:pt x="269361" y="205411"/>
                  </a:lnTo>
                  <a:lnTo>
                    <a:pt x="242543" y="242543"/>
                  </a:lnTo>
                  <a:lnTo>
                    <a:pt x="205411" y="269361"/>
                  </a:lnTo>
                  <a:lnTo>
                    <a:pt x="163279" y="282770"/>
                  </a:lnTo>
                  <a:lnTo>
                    <a:pt x="119483" y="282770"/>
                  </a:lnTo>
                  <a:lnTo>
                    <a:pt x="77354" y="269361"/>
                  </a:lnTo>
                  <a:lnTo>
                    <a:pt x="40226" y="242543"/>
                  </a:lnTo>
                  <a:lnTo>
                    <a:pt x="13408" y="205411"/>
                  </a:lnTo>
                  <a:lnTo>
                    <a:pt x="0" y="163282"/>
                  </a:lnTo>
                  <a:lnTo>
                    <a:pt x="0" y="119487"/>
                  </a:lnTo>
                  <a:lnTo>
                    <a:pt x="13408" y="77358"/>
                  </a:lnTo>
                  <a:lnTo>
                    <a:pt x="40226" y="40226"/>
                  </a:lnTo>
                  <a:lnTo>
                    <a:pt x="77354" y="13408"/>
                  </a:lnTo>
                  <a:lnTo>
                    <a:pt x="119483" y="0"/>
                  </a:lnTo>
                  <a:lnTo>
                    <a:pt x="163279" y="0"/>
                  </a:lnTo>
                  <a:lnTo>
                    <a:pt x="205411" y="13408"/>
                  </a:lnTo>
                  <a:lnTo>
                    <a:pt x="242543" y="40226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8B9A92DC-96C6-A74E-B618-4F5504CF1405}"/>
                </a:ext>
              </a:extLst>
            </p:cNvPr>
            <p:cNvSpPr txBox="1"/>
            <p:nvPr/>
          </p:nvSpPr>
          <p:spPr>
            <a:xfrm>
              <a:off x="2553525" y="7690050"/>
              <a:ext cx="109258" cy="194571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191" spc="97" dirty="0">
                  <a:latin typeface="Trebuchet MS"/>
                  <a:cs typeface="Trebuchet MS"/>
                </a:rPr>
                <a:t>v</a:t>
              </a:r>
              <a:endParaRPr sz="1191" dirty="0">
                <a:latin typeface="Trebuchet MS"/>
                <a:cs typeface="Trebuchet MS"/>
              </a:endParaRPr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B97D67C7-225C-164B-80C1-FB2BD7A197B0}"/>
                </a:ext>
              </a:extLst>
            </p:cNvPr>
            <p:cNvSpPr/>
            <p:nvPr/>
          </p:nvSpPr>
          <p:spPr>
            <a:xfrm>
              <a:off x="3274343" y="7718503"/>
              <a:ext cx="249891" cy="249891"/>
            </a:xfrm>
            <a:custGeom>
              <a:avLst/>
              <a:gdLst/>
              <a:ahLst/>
              <a:cxnLst/>
              <a:rect l="l" t="t" r="r" b="b"/>
              <a:pathLst>
                <a:path w="283210" h="283210">
                  <a:moveTo>
                    <a:pt x="163279" y="0"/>
                  </a:moveTo>
                  <a:lnTo>
                    <a:pt x="119483" y="0"/>
                  </a:lnTo>
                  <a:lnTo>
                    <a:pt x="77354" y="13408"/>
                  </a:lnTo>
                  <a:lnTo>
                    <a:pt x="40224" y="40224"/>
                  </a:lnTo>
                  <a:lnTo>
                    <a:pt x="13408" y="77355"/>
                  </a:lnTo>
                  <a:lnTo>
                    <a:pt x="0" y="119487"/>
                  </a:lnTo>
                  <a:lnTo>
                    <a:pt x="0" y="163285"/>
                  </a:lnTo>
                  <a:lnTo>
                    <a:pt x="13408" y="205416"/>
                  </a:lnTo>
                  <a:lnTo>
                    <a:pt x="40224" y="242548"/>
                  </a:lnTo>
                  <a:lnTo>
                    <a:pt x="77354" y="269364"/>
                  </a:lnTo>
                  <a:lnTo>
                    <a:pt x="119483" y="282772"/>
                  </a:lnTo>
                  <a:lnTo>
                    <a:pt x="163279" y="282772"/>
                  </a:lnTo>
                  <a:lnTo>
                    <a:pt x="205411" y="269364"/>
                  </a:lnTo>
                  <a:lnTo>
                    <a:pt x="242548" y="242548"/>
                  </a:lnTo>
                  <a:lnTo>
                    <a:pt x="269364" y="205416"/>
                  </a:lnTo>
                  <a:lnTo>
                    <a:pt x="282772" y="163285"/>
                  </a:lnTo>
                  <a:lnTo>
                    <a:pt x="282772" y="119487"/>
                  </a:lnTo>
                  <a:lnTo>
                    <a:pt x="269364" y="77355"/>
                  </a:lnTo>
                  <a:lnTo>
                    <a:pt x="242548" y="40224"/>
                  </a:lnTo>
                  <a:lnTo>
                    <a:pt x="205411" y="13408"/>
                  </a:lnTo>
                  <a:lnTo>
                    <a:pt x="1632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1962DFDC-0FFA-2C4D-8242-6BA6888890F8}"/>
                </a:ext>
              </a:extLst>
            </p:cNvPr>
            <p:cNvSpPr/>
            <p:nvPr/>
          </p:nvSpPr>
          <p:spPr>
            <a:xfrm>
              <a:off x="3274347" y="7718509"/>
              <a:ext cx="249891" cy="249891"/>
            </a:xfrm>
            <a:custGeom>
              <a:avLst/>
              <a:gdLst/>
              <a:ahLst/>
              <a:cxnLst/>
              <a:rect l="l" t="t" r="r" b="b"/>
              <a:pathLst>
                <a:path w="283210" h="283210">
                  <a:moveTo>
                    <a:pt x="242543" y="40226"/>
                  </a:moveTo>
                  <a:lnTo>
                    <a:pt x="269361" y="77358"/>
                  </a:lnTo>
                  <a:lnTo>
                    <a:pt x="282770" y="119487"/>
                  </a:lnTo>
                  <a:lnTo>
                    <a:pt x="282770" y="163282"/>
                  </a:lnTo>
                  <a:lnTo>
                    <a:pt x="269361" y="205411"/>
                  </a:lnTo>
                  <a:lnTo>
                    <a:pt x="242543" y="242543"/>
                  </a:lnTo>
                  <a:lnTo>
                    <a:pt x="205411" y="269361"/>
                  </a:lnTo>
                  <a:lnTo>
                    <a:pt x="163279" y="282770"/>
                  </a:lnTo>
                  <a:lnTo>
                    <a:pt x="119483" y="282770"/>
                  </a:lnTo>
                  <a:lnTo>
                    <a:pt x="77354" y="269361"/>
                  </a:lnTo>
                  <a:lnTo>
                    <a:pt x="40226" y="242543"/>
                  </a:lnTo>
                  <a:lnTo>
                    <a:pt x="13408" y="205411"/>
                  </a:lnTo>
                  <a:lnTo>
                    <a:pt x="0" y="163282"/>
                  </a:lnTo>
                  <a:lnTo>
                    <a:pt x="0" y="119487"/>
                  </a:lnTo>
                  <a:lnTo>
                    <a:pt x="13408" y="77358"/>
                  </a:lnTo>
                  <a:lnTo>
                    <a:pt x="40226" y="40226"/>
                  </a:lnTo>
                  <a:lnTo>
                    <a:pt x="77354" y="13408"/>
                  </a:lnTo>
                  <a:lnTo>
                    <a:pt x="119483" y="0"/>
                  </a:lnTo>
                  <a:lnTo>
                    <a:pt x="163279" y="0"/>
                  </a:lnTo>
                  <a:lnTo>
                    <a:pt x="205411" y="13408"/>
                  </a:lnTo>
                  <a:lnTo>
                    <a:pt x="242543" y="40226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C4CDA007-9C3B-C04D-92CA-8B953EAA065B}"/>
                </a:ext>
              </a:extLst>
            </p:cNvPr>
            <p:cNvSpPr txBox="1"/>
            <p:nvPr/>
          </p:nvSpPr>
          <p:spPr>
            <a:xfrm>
              <a:off x="3324273" y="7698465"/>
              <a:ext cx="150160" cy="194571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191" spc="115" dirty="0">
                  <a:latin typeface="Trebuchet MS"/>
                  <a:cs typeface="Trebuchet MS"/>
                </a:rPr>
                <a:t>w</a:t>
              </a:r>
              <a:endParaRPr sz="1191">
                <a:latin typeface="Trebuchet MS"/>
                <a:cs typeface="Trebuchet MS"/>
              </a:endParaRPr>
            </a:p>
          </p:txBody>
        </p:sp>
      </p:grpSp>
      <p:sp>
        <p:nvSpPr>
          <p:cNvPr id="48" name="object 22">
            <a:extLst>
              <a:ext uri="{FF2B5EF4-FFF2-40B4-BE49-F238E27FC236}">
                <a16:creationId xmlns:a16="http://schemas.microsoft.com/office/drawing/2014/main" id="{6E8BF4DE-4F7F-8844-B35B-AB321902AC72}"/>
              </a:ext>
            </a:extLst>
          </p:cNvPr>
          <p:cNvSpPr txBox="1"/>
          <p:nvPr/>
        </p:nvSpPr>
        <p:spPr>
          <a:xfrm>
            <a:off x="2756317" y="6430708"/>
            <a:ext cx="3711589" cy="18059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2: add v–w to T and merge sets containing v and w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D421EF-1607-E544-8D35-654F8EA2E80C}"/>
              </a:ext>
            </a:extLst>
          </p:cNvPr>
          <p:cNvGrpSpPr/>
          <p:nvPr/>
        </p:nvGrpSpPr>
        <p:grpSpPr>
          <a:xfrm>
            <a:off x="2789401" y="4905267"/>
            <a:ext cx="1670534" cy="1586889"/>
            <a:chOff x="5645221" y="6274538"/>
            <a:chExt cx="2342029" cy="2353235"/>
          </a:xfrm>
        </p:grpSpPr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D39150A-1193-1A4B-9DCB-B9467F873A1A}"/>
                </a:ext>
              </a:extLst>
            </p:cNvPr>
            <p:cNvSpPr/>
            <p:nvPr/>
          </p:nvSpPr>
          <p:spPr>
            <a:xfrm>
              <a:off x="5645221" y="6274538"/>
              <a:ext cx="2342029" cy="23532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CB1BB05-202D-B74E-BADA-DD22FD96294A}"/>
                </a:ext>
              </a:extLst>
            </p:cNvPr>
            <p:cNvGrpSpPr/>
            <p:nvPr/>
          </p:nvGrpSpPr>
          <p:grpSpPr>
            <a:xfrm>
              <a:off x="5709385" y="6343823"/>
              <a:ext cx="2244248" cy="2151529"/>
              <a:chOff x="5709387" y="6343808"/>
              <a:chExt cx="2244246" cy="2151524"/>
            </a:xfrm>
          </p:grpSpPr>
          <p:sp>
            <p:nvSpPr>
              <p:cNvPr id="39" name="object 12">
                <a:extLst>
                  <a:ext uri="{FF2B5EF4-FFF2-40B4-BE49-F238E27FC236}">
                    <a16:creationId xmlns:a16="http://schemas.microsoft.com/office/drawing/2014/main" id="{D65218D9-3FEE-8848-B8BA-E26A650AF5ED}"/>
                  </a:ext>
                </a:extLst>
              </p:cNvPr>
              <p:cNvSpPr/>
              <p:nvPr/>
            </p:nvSpPr>
            <p:spPr>
              <a:xfrm>
                <a:off x="5709387" y="6343808"/>
                <a:ext cx="2154331" cy="2151524"/>
              </a:xfrm>
              <a:custGeom>
                <a:avLst/>
                <a:gdLst/>
                <a:ahLst/>
                <a:cxnLst/>
                <a:rect l="l" t="t" r="r" b="b"/>
                <a:pathLst>
                  <a:path w="2441575" h="2438400">
                    <a:moveTo>
                      <a:pt x="2065604" y="2082800"/>
                    </a:moveTo>
                    <a:lnTo>
                      <a:pt x="606653" y="2082800"/>
                    </a:lnTo>
                    <a:lnTo>
                      <a:pt x="756411" y="2120900"/>
                    </a:lnTo>
                    <a:lnTo>
                      <a:pt x="898260" y="2159000"/>
                    </a:lnTo>
                    <a:lnTo>
                      <a:pt x="943483" y="2184400"/>
                    </a:lnTo>
                    <a:lnTo>
                      <a:pt x="969619" y="2209800"/>
                    </a:lnTo>
                    <a:lnTo>
                      <a:pt x="993492" y="2235200"/>
                    </a:lnTo>
                    <a:lnTo>
                      <a:pt x="1017017" y="2260600"/>
                    </a:lnTo>
                    <a:lnTo>
                      <a:pt x="1042111" y="2286000"/>
                    </a:lnTo>
                    <a:lnTo>
                      <a:pt x="1065747" y="2298700"/>
                    </a:lnTo>
                    <a:lnTo>
                      <a:pt x="1093047" y="2324100"/>
                    </a:lnTo>
                    <a:lnTo>
                      <a:pt x="1117209" y="2336800"/>
                    </a:lnTo>
                    <a:lnTo>
                      <a:pt x="1131430" y="2362200"/>
                    </a:lnTo>
                    <a:lnTo>
                      <a:pt x="1151287" y="2362200"/>
                    </a:lnTo>
                    <a:lnTo>
                      <a:pt x="1167484" y="2374900"/>
                    </a:lnTo>
                    <a:lnTo>
                      <a:pt x="1181934" y="2387600"/>
                    </a:lnTo>
                    <a:lnTo>
                      <a:pt x="1196555" y="2400300"/>
                    </a:lnTo>
                    <a:lnTo>
                      <a:pt x="1212755" y="2413000"/>
                    </a:lnTo>
                    <a:lnTo>
                      <a:pt x="1228429" y="2425700"/>
                    </a:lnTo>
                    <a:lnTo>
                      <a:pt x="1244451" y="2438400"/>
                    </a:lnTo>
                    <a:lnTo>
                      <a:pt x="1370553" y="2438400"/>
                    </a:lnTo>
                    <a:lnTo>
                      <a:pt x="1398177" y="2425700"/>
                    </a:lnTo>
                    <a:lnTo>
                      <a:pt x="1419872" y="2425700"/>
                    </a:lnTo>
                    <a:lnTo>
                      <a:pt x="1466565" y="2413000"/>
                    </a:lnTo>
                    <a:lnTo>
                      <a:pt x="1511339" y="2400300"/>
                    </a:lnTo>
                    <a:lnTo>
                      <a:pt x="1554779" y="2374900"/>
                    </a:lnTo>
                    <a:lnTo>
                      <a:pt x="1597472" y="2362200"/>
                    </a:lnTo>
                    <a:lnTo>
                      <a:pt x="1682956" y="2311400"/>
                    </a:lnTo>
                    <a:lnTo>
                      <a:pt x="1726920" y="2286000"/>
                    </a:lnTo>
                    <a:lnTo>
                      <a:pt x="1750762" y="2286000"/>
                    </a:lnTo>
                    <a:lnTo>
                      <a:pt x="1771115" y="2273300"/>
                    </a:lnTo>
                    <a:lnTo>
                      <a:pt x="1790769" y="2260600"/>
                    </a:lnTo>
                    <a:lnTo>
                      <a:pt x="1812518" y="2247900"/>
                    </a:lnTo>
                    <a:lnTo>
                      <a:pt x="1862555" y="2222500"/>
                    </a:lnTo>
                    <a:lnTo>
                      <a:pt x="1909978" y="2197100"/>
                    </a:lnTo>
                    <a:lnTo>
                      <a:pt x="1955657" y="2171700"/>
                    </a:lnTo>
                    <a:lnTo>
                      <a:pt x="2000465" y="2133600"/>
                    </a:lnTo>
                    <a:lnTo>
                      <a:pt x="2018759" y="2120900"/>
                    </a:lnTo>
                    <a:lnTo>
                      <a:pt x="2035130" y="2108200"/>
                    </a:lnTo>
                    <a:lnTo>
                      <a:pt x="2065604" y="2082800"/>
                    </a:lnTo>
                    <a:close/>
                  </a:path>
                  <a:path w="2441575" h="2438400">
                    <a:moveTo>
                      <a:pt x="2098047" y="2057400"/>
                    </a:moveTo>
                    <a:lnTo>
                      <a:pt x="384748" y="2057400"/>
                    </a:lnTo>
                    <a:lnTo>
                      <a:pt x="427878" y="2070100"/>
                    </a:lnTo>
                    <a:lnTo>
                      <a:pt x="544901" y="2070100"/>
                    </a:lnTo>
                    <a:lnTo>
                      <a:pt x="565253" y="2082800"/>
                    </a:lnTo>
                    <a:lnTo>
                      <a:pt x="2077814" y="2082800"/>
                    </a:lnTo>
                    <a:lnTo>
                      <a:pt x="2098047" y="2057400"/>
                    </a:lnTo>
                    <a:close/>
                  </a:path>
                  <a:path w="2441575" h="2438400">
                    <a:moveTo>
                      <a:pt x="941616" y="63500"/>
                    </a:moveTo>
                    <a:lnTo>
                      <a:pt x="362877" y="63500"/>
                    </a:lnTo>
                    <a:lnTo>
                      <a:pt x="336068" y="76200"/>
                    </a:lnTo>
                    <a:lnTo>
                      <a:pt x="304725" y="88900"/>
                    </a:lnTo>
                    <a:lnTo>
                      <a:pt x="238201" y="114300"/>
                    </a:lnTo>
                    <a:lnTo>
                      <a:pt x="201565" y="127000"/>
                    </a:lnTo>
                    <a:lnTo>
                      <a:pt x="169813" y="152400"/>
                    </a:lnTo>
                    <a:lnTo>
                      <a:pt x="138758" y="177800"/>
                    </a:lnTo>
                    <a:lnTo>
                      <a:pt x="104216" y="190500"/>
                    </a:lnTo>
                    <a:lnTo>
                      <a:pt x="94298" y="203200"/>
                    </a:lnTo>
                    <a:lnTo>
                      <a:pt x="80718" y="228600"/>
                    </a:lnTo>
                    <a:lnTo>
                      <a:pt x="66790" y="241300"/>
                    </a:lnTo>
                    <a:lnTo>
                      <a:pt x="55829" y="266700"/>
                    </a:lnTo>
                    <a:lnTo>
                      <a:pt x="48008" y="304800"/>
                    </a:lnTo>
                    <a:lnTo>
                      <a:pt x="42105" y="342900"/>
                    </a:lnTo>
                    <a:lnTo>
                      <a:pt x="39343" y="381000"/>
                    </a:lnTo>
                    <a:lnTo>
                      <a:pt x="40944" y="419100"/>
                    </a:lnTo>
                    <a:lnTo>
                      <a:pt x="46381" y="444500"/>
                    </a:lnTo>
                    <a:lnTo>
                      <a:pt x="55133" y="469900"/>
                    </a:lnTo>
                    <a:lnTo>
                      <a:pt x="64233" y="495300"/>
                    </a:lnTo>
                    <a:lnTo>
                      <a:pt x="70713" y="508000"/>
                    </a:lnTo>
                    <a:lnTo>
                      <a:pt x="79584" y="533400"/>
                    </a:lnTo>
                    <a:lnTo>
                      <a:pt x="94211" y="571500"/>
                    </a:lnTo>
                    <a:lnTo>
                      <a:pt x="119100" y="622300"/>
                    </a:lnTo>
                    <a:lnTo>
                      <a:pt x="127064" y="660400"/>
                    </a:lnTo>
                    <a:lnTo>
                      <a:pt x="136368" y="711200"/>
                    </a:lnTo>
                    <a:lnTo>
                      <a:pt x="145226" y="749300"/>
                    </a:lnTo>
                    <a:lnTo>
                      <a:pt x="151851" y="800100"/>
                    </a:lnTo>
                    <a:lnTo>
                      <a:pt x="154457" y="850900"/>
                    </a:lnTo>
                    <a:lnTo>
                      <a:pt x="146171" y="889000"/>
                    </a:lnTo>
                    <a:lnTo>
                      <a:pt x="137012" y="927100"/>
                    </a:lnTo>
                    <a:lnTo>
                      <a:pt x="125412" y="965200"/>
                    </a:lnTo>
                    <a:lnTo>
                      <a:pt x="109804" y="1003300"/>
                    </a:lnTo>
                    <a:lnTo>
                      <a:pt x="77933" y="1041400"/>
                    </a:lnTo>
                    <a:lnTo>
                      <a:pt x="61912" y="1066800"/>
                    </a:lnTo>
                    <a:lnTo>
                      <a:pt x="50253" y="1092200"/>
                    </a:lnTo>
                    <a:lnTo>
                      <a:pt x="34491" y="1117600"/>
                    </a:lnTo>
                    <a:lnTo>
                      <a:pt x="28849" y="1143000"/>
                    </a:lnTo>
                    <a:lnTo>
                      <a:pt x="28792" y="1168400"/>
                    </a:lnTo>
                    <a:lnTo>
                      <a:pt x="29781" y="1206500"/>
                    </a:lnTo>
                    <a:lnTo>
                      <a:pt x="27446" y="1257300"/>
                    </a:lnTo>
                    <a:lnTo>
                      <a:pt x="21648" y="1308100"/>
                    </a:lnTo>
                    <a:lnTo>
                      <a:pt x="14195" y="1358900"/>
                    </a:lnTo>
                    <a:lnTo>
                      <a:pt x="6897" y="1409700"/>
                    </a:lnTo>
                    <a:lnTo>
                      <a:pt x="1562" y="1460500"/>
                    </a:lnTo>
                    <a:lnTo>
                      <a:pt x="0" y="1511300"/>
                    </a:lnTo>
                    <a:lnTo>
                      <a:pt x="6431" y="1536700"/>
                    </a:lnTo>
                    <a:lnTo>
                      <a:pt x="13730" y="1562100"/>
                    </a:lnTo>
                    <a:lnTo>
                      <a:pt x="20679" y="1587500"/>
                    </a:lnTo>
                    <a:lnTo>
                      <a:pt x="26060" y="1612900"/>
                    </a:lnTo>
                    <a:lnTo>
                      <a:pt x="37659" y="1651000"/>
                    </a:lnTo>
                    <a:lnTo>
                      <a:pt x="49085" y="1676400"/>
                    </a:lnTo>
                    <a:lnTo>
                      <a:pt x="58768" y="1714500"/>
                    </a:lnTo>
                    <a:lnTo>
                      <a:pt x="65138" y="1752600"/>
                    </a:lnTo>
                    <a:lnTo>
                      <a:pt x="79822" y="1778000"/>
                    </a:lnTo>
                    <a:lnTo>
                      <a:pt x="100261" y="1803400"/>
                    </a:lnTo>
                    <a:lnTo>
                      <a:pt x="120350" y="1828800"/>
                    </a:lnTo>
                    <a:lnTo>
                      <a:pt x="133985" y="1854200"/>
                    </a:lnTo>
                    <a:lnTo>
                      <a:pt x="139892" y="1866900"/>
                    </a:lnTo>
                    <a:lnTo>
                      <a:pt x="146319" y="1879600"/>
                    </a:lnTo>
                    <a:lnTo>
                      <a:pt x="153094" y="1879600"/>
                    </a:lnTo>
                    <a:lnTo>
                      <a:pt x="160045" y="1892300"/>
                    </a:lnTo>
                    <a:lnTo>
                      <a:pt x="171062" y="1905000"/>
                    </a:lnTo>
                    <a:lnTo>
                      <a:pt x="174956" y="1905000"/>
                    </a:lnTo>
                    <a:lnTo>
                      <a:pt x="178650" y="1917700"/>
                    </a:lnTo>
                    <a:lnTo>
                      <a:pt x="188535" y="1930400"/>
                    </a:lnTo>
                    <a:lnTo>
                      <a:pt x="196326" y="1943100"/>
                    </a:lnTo>
                    <a:lnTo>
                      <a:pt x="202721" y="1955800"/>
                    </a:lnTo>
                    <a:lnTo>
                      <a:pt x="208419" y="1981200"/>
                    </a:lnTo>
                    <a:lnTo>
                      <a:pt x="215113" y="1993900"/>
                    </a:lnTo>
                    <a:lnTo>
                      <a:pt x="220059" y="1993900"/>
                    </a:lnTo>
                    <a:lnTo>
                      <a:pt x="225700" y="2006600"/>
                    </a:lnTo>
                    <a:lnTo>
                      <a:pt x="234480" y="2019300"/>
                    </a:lnTo>
                    <a:lnTo>
                      <a:pt x="240643" y="2019300"/>
                    </a:lnTo>
                    <a:lnTo>
                      <a:pt x="255878" y="2032000"/>
                    </a:lnTo>
                    <a:lnTo>
                      <a:pt x="275301" y="2044700"/>
                    </a:lnTo>
                    <a:lnTo>
                      <a:pt x="294030" y="2044700"/>
                    </a:lnTo>
                    <a:lnTo>
                      <a:pt x="341263" y="2057400"/>
                    </a:lnTo>
                    <a:lnTo>
                      <a:pt x="2110257" y="2057400"/>
                    </a:lnTo>
                    <a:lnTo>
                      <a:pt x="2136269" y="2032000"/>
                    </a:lnTo>
                    <a:lnTo>
                      <a:pt x="2170706" y="1993900"/>
                    </a:lnTo>
                    <a:lnTo>
                      <a:pt x="2209588" y="1943100"/>
                    </a:lnTo>
                    <a:lnTo>
                      <a:pt x="2248935" y="1905000"/>
                    </a:lnTo>
                    <a:lnTo>
                      <a:pt x="2284766" y="1866900"/>
                    </a:lnTo>
                    <a:lnTo>
                      <a:pt x="2313101" y="1841500"/>
                    </a:lnTo>
                    <a:lnTo>
                      <a:pt x="2338598" y="1816100"/>
                    </a:lnTo>
                    <a:lnTo>
                      <a:pt x="2359386" y="1790700"/>
                    </a:lnTo>
                    <a:lnTo>
                      <a:pt x="2375641" y="1765300"/>
                    </a:lnTo>
                    <a:lnTo>
                      <a:pt x="2387536" y="1739900"/>
                    </a:lnTo>
                    <a:lnTo>
                      <a:pt x="2412083" y="1689100"/>
                    </a:lnTo>
                    <a:lnTo>
                      <a:pt x="2427163" y="1638300"/>
                    </a:lnTo>
                    <a:lnTo>
                      <a:pt x="2435366" y="1587500"/>
                    </a:lnTo>
                    <a:lnTo>
                      <a:pt x="2439280" y="1524000"/>
                    </a:lnTo>
                    <a:lnTo>
                      <a:pt x="2441498" y="1473200"/>
                    </a:lnTo>
                    <a:lnTo>
                      <a:pt x="2433596" y="1447800"/>
                    </a:lnTo>
                    <a:lnTo>
                      <a:pt x="2428943" y="1435100"/>
                    </a:lnTo>
                    <a:lnTo>
                      <a:pt x="2422893" y="1422400"/>
                    </a:lnTo>
                    <a:lnTo>
                      <a:pt x="2413238" y="1409700"/>
                    </a:lnTo>
                    <a:lnTo>
                      <a:pt x="2411377" y="1409700"/>
                    </a:lnTo>
                    <a:lnTo>
                      <a:pt x="2408008" y="1397000"/>
                    </a:lnTo>
                    <a:lnTo>
                      <a:pt x="2380089" y="1371600"/>
                    </a:lnTo>
                    <a:lnTo>
                      <a:pt x="2366134" y="1371600"/>
                    </a:lnTo>
                    <a:lnTo>
                      <a:pt x="2352179" y="1358900"/>
                    </a:lnTo>
                    <a:lnTo>
                      <a:pt x="2053928" y="1358900"/>
                    </a:lnTo>
                    <a:lnTo>
                      <a:pt x="2004663" y="1346200"/>
                    </a:lnTo>
                    <a:lnTo>
                      <a:pt x="1649865" y="1346200"/>
                    </a:lnTo>
                    <a:lnTo>
                      <a:pt x="1596485" y="1333500"/>
                    </a:lnTo>
                    <a:lnTo>
                      <a:pt x="1575171" y="1320800"/>
                    </a:lnTo>
                    <a:lnTo>
                      <a:pt x="1572988" y="1320800"/>
                    </a:lnTo>
                    <a:lnTo>
                      <a:pt x="1566271" y="1316341"/>
                    </a:lnTo>
                    <a:lnTo>
                      <a:pt x="1530327" y="1308100"/>
                    </a:lnTo>
                    <a:lnTo>
                      <a:pt x="1499882" y="1295400"/>
                    </a:lnTo>
                    <a:lnTo>
                      <a:pt x="1470057" y="1295400"/>
                    </a:lnTo>
                    <a:lnTo>
                      <a:pt x="1458950" y="1282700"/>
                    </a:lnTo>
                    <a:lnTo>
                      <a:pt x="1430629" y="1270000"/>
                    </a:lnTo>
                    <a:lnTo>
                      <a:pt x="1374682" y="1244600"/>
                    </a:lnTo>
                    <a:lnTo>
                      <a:pt x="1335256" y="1219200"/>
                    </a:lnTo>
                    <a:lnTo>
                      <a:pt x="1316126" y="1206500"/>
                    </a:lnTo>
                    <a:lnTo>
                      <a:pt x="1297691" y="1206500"/>
                    </a:lnTo>
                    <a:lnTo>
                      <a:pt x="1280299" y="1193800"/>
                    </a:lnTo>
                    <a:lnTo>
                      <a:pt x="1264627" y="1181100"/>
                    </a:lnTo>
                    <a:lnTo>
                      <a:pt x="1252620" y="1181100"/>
                    </a:lnTo>
                    <a:lnTo>
                      <a:pt x="1242355" y="1168400"/>
                    </a:lnTo>
                    <a:lnTo>
                      <a:pt x="1231912" y="1155700"/>
                    </a:lnTo>
                    <a:lnTo>
                      <a:pt x="1211649" y="1143000"/>
                    </a:lnTo>
                    <a:lnTo>
                      <a:pt x="1194000" y="1130300"/>
                    </a:lnTo>
                    <a:lnTo>
                      <a:pt x="1176698" y="1117600"/>
                    </a:lnTo>
                    <a:lnTo>
                      <a:pt x="1157477" y="1104900"/>
                    </a:lnTo>
                    <a:lnTo>
                      <a:pt x="1127881" y="1104900"/>
                    </a:lnTo>
                    <a:lnTo>
                      <a:pt x="1093747" y="1092200"/>
                    </a:lnTo>
                    <a:lnTo>
                      <a:pt x="1061707" y="1092200"/>
                    </a:lnTo>
                    <a:lnTo>
                      <a:pt x="1050048" y="1079500"/>
                    </a:lnTo>
                    <a:lnTo>
                      <a:pt x="1028998" y="1079500"/>
                    </a:lnTo>
                    <a:lnTo>
                      <a:pt x="1007916" y="1066800"/>
                    </a:lnTo>
                    <a:lnTo>
                      <a:pt x="985787" y="1066800"/>
                    </a:lnTo>
                    <a:lnTo>
                      <a:pt x="973251" y="1054100"/>
                    </a:lnTo>
                    <a:lnTo>
                      <a:pt x="969501" y="1041400"/>
                    </a:lnTo>
                    <a:lnTo>
                      <a:pt x="968368" y="1028700"/>
                    </a:lnTo>
                    <a:lnTo>
                      <a:pt x="968283" y="1016000"/>
                    </a:lnTo>
                    <a:lnTo>
                      <a:pt x="967676" y="1003300"/>
                    </a:lnTo>
                    <a:lnTo>
                      <a:pt x="975525" y="952500"/>
                    </a:lnTo>
                    <a:lnTo>
                      <a:pt x="978839" y="927100"/>
                    </a:lnTo>
                    <a:lnTo>
                      <a:pt x="982472" y="889000"/>
                    </a:lnTo>
                    <a:lnTo>
                      <a:pt x="986977" y="850900"/>
                    </a:lnTo>
                    <a:lnTo>
                      <a:pt x="991134" y="812800"/>
                    </a:lnTo>
                    <a:lnTo>
                      <a:pt x="993724" y="800100"/>
                    </a:lnTo>
                    <a:lnTo>
                      <a:pt x="998465" y="774700"/>
                    </a:lnTo>
                    <a:lnTo>
                      <a:pt x="1012329" y="736600"/>
                    </a:lnTo>
                    <a:lnTo>
                      <a:pt x="1025738" y="685800"/>
                    </a:lnTo>
                    <a:lnTo>
                      <a:pt x="1030247" y="635000"/>
                    </a:lnTo>
                    <a:lnTo>
                      <a:pt x="1030915" y="584200"/>
                    </a:lnTo>
                    <a:lnTo>
                      <a:pt x="1032802" y="533400"/>
                    </a:lnTo>
                    <a:lnTo>
                      <a:pt x="1039993" y="482600"/>
                    </a:lnTo>
                    <a:lnTo>
                      <a:pt x="1042539" y="431800"/>
                    </a:lnTo>
                    <a:lnTo>
                      <a:pt x="1042048" y="381000"/>
                    </a:lnTo>
                    <a:lnTo>
                      <a:pt x="1040129" y="330200"/>
                    </a:lnTo>
                    <a:lnTo>
                      <a:pt x="1038390" y="279400"/>
                    </a:lnTo>
                    <a:lnTo>
                      <a:pt x="1032952" y="254000"/>
                    </a:lnTo>
                    <a:lnTo>
                      <a:pt x="1026990" y="215900"/>
                    </a:lnTo>
                    <a:lnTo>
                      <a:pt x="1019282" y="177800"/>
                    </a:lnTo>
                    <a:lnTo>
                      <a:pt x="1008608" y="139700"/>
                    </a:lnTo>
                    <a:lnTo>
                      <a:pt x="997354" y="139700"/>
                    </a:lnTo>
                    <a:lnTo>
                      <a:pt x="995596" y="127000"/>
                    </a:lnTo>
                    <a:lnTo>
                      <a:pt x="996016" y="127000"/>
                    </a:lnTo>
                    <a:lnTo>
                      <a:pt x="993724" y="114300"/>
                    </a:lnTo>
                    <a:lnTo>
                      <a:pt x="986510" y="114300"/>
                    </a:lnTo>
                    <a:lnTo>
                      <a:pt x="979300" y="101600"/>
                    </a:lnTo>
                    <a:lnTo>
                      <a:pt x="967676" y="101600"/>
                    </a:lnTo>
                    <a:lnTo>
                      <a:pt x="960221" y="76200"/>
                    </a:lnTo>
                    <a:lnTo>
                      <a:pt x="943483" y="76200"/>
                    </a:lnTo>
                    <a:lnTo>
                      <a:pt x="941616" y="63500"/>
                    </a:lnTo>
                    <a:close/>
                  </a:path>
                  <a:path w="2441575" h="2438400">
                    <a:moveTo>
                      <a:pt x="1614797" y="1320800"/>
                    </a:moveTo>
                    <a:lnTo>
                      <a:pt x="1585718" y="1320800"/>
                    </a:lnTo>
                    <a:lnTo>
                      <a:pt x="1641457" y="1333500"/>
                    </a:lnTo>
                    <a:lnTo>
                      <a:pt x="1672945" y="1346200"/>
                    </a:lnTo>
                    <a:lnTo>
                      <a:pt x="1655907" y="1333500"/>
                    </a:lnTo>
                    <a:lnTo>
                      <a:pt x="1614797" y="1320800"/>
                    </a:lnTo>
                    <a:close/>
                  </a:path>
                  <a:path w="2441575" h="2438400">
                    <a:moveTo>
                      <a:pt x="1566271" y="1316341"/>
                    </a:moveTo>
                    <a:lnTo>
                      <a:pt x="1572988" y="1320800"/>
                    </a:lnTo>
                    <a:lnTo>
                      <a:pt x="1575171" y="1320800"/>
                    </a:lnTo>
                    <a:lnTo>
                      <a:pt x="1568574" y="1316869"/>
                    </a:lnTo>
                    <a:lnTo>
                      <a:pt x="1566271" y="1316341"/>
                    </a:lnTo>
                    <a:close/>
                  </a:path>
                  <a:path w="2441575" h="2438400">
                    <a:moveTo>
                      <a:pt x="1568574" y="1316869"/>
                    </a:moveTo>
                    <a:lnTo>
                      <a:pt x="1575171" y="1320800"/>
                    </a:lnTo>
                    <a:lnTo>
                      <a:pt x="1585718" y="1320800"/>
                    </a:lnTo>
                    <a:lnTo>
                      <a:pt x="1568574" y="1316869"/>
                    </a:lnTo>
                    <a:close/>
                  </a:path>
                  <a:path w="2441575" h="2438400">
                    <a:moveTo>
                      <a:pt x="1553857" y="1308100"/>
                    </a:moveTo>
                    <a:lnTo>
                      <a:pt x="1566271" y="1316341"/>
                    </a:lnTo>
                    <a:lnTo>
                      <a:pt x="1568574" y="1316869"/>
                    </a:lnTo>
                    <a:lnTo>
                      <a:pt x="1553857" y="1308100"/>
                    </a:lnTo>
                    <a:close/>
                  </a:path>
                  <a:path w="2441575" h="2438400">
                    <a:moveTo>
                      <a:pt x="1038390" y="1066800"/>
                    </a:moveTo>
                    <a:lnTo>
                      <a:pt x="1028998" y="1079500"/>
                    </a:lnTo>
                    <a:lnTo>
                      <a:pt x="1050048" y="1079500"/>
                    </a:lnTo>
                    <a:lnTo>
                      <a:pt x="1038390" y="1066800"/>
                    </a:lnTo>
                    <a:close/>
                  </a:path>
                  <a:path w="2441575" h="2438400">
                    <a:moveTo>
                      <a:pt x="996016" y="127000"/>
                    </a:moveTo>
                    <a:lnTo>
                      <a:pt x="995596" y="127000"/>
                    </a:lnTo>
                    <a:lnTo>
                      <a:pt x="997354" y="139700"/>
                    </a:lnTo>
                    <a:lnTo>
                      <a:pt x="998307" y="139700"/>
                    </a:lnTo>
                    <a:lnTo>
                      <a:pt x="996016" y="127000"/>
                    </a:lnTo>
                    <a:close/>
                  </a:path>
                  <a:path w="2441575" h="2438400">
                    <a:moveTo>
                      <a:pt x="997770" y="127000"/>
                    </a:moveTo>
                    <a:lnTo>
                      <a:pt x="996016" y="127000"/>
                    </a:lnTo>
                    <a:lnTo>
                      <a:pt x="998307" y="139700"/>
                    </a:lnTo>
                    <a:lnTo>
                      <a:pt x="1008608" y="139700"/>
                    </a:lnTo>
                    <a:lnTo>
                      <a:pt x="997770" y="127000"/>
                    </a:lnTo>
                    <a:close/>
                  </a:path>
                  <a:path w="2441575" h="2438400">
                    <a:moveTo>
                      <a:pt x="725846" y="0"/>
                    </a:moveTo>
                    <a:lnTo>
                      <a:pt x="550683" y="0"/>
                    </a:lnTo>
                    <a:lnTo>
                      <a:pt x="511746" y="12700"/>
                    </a:lnTo>
                    <a:lnTo>
                      <a:pt x="490289" y="12700"/>
                    </a:lnTo>
                    <a:lnTo>
                      <a:pt x="468485" y="25400"/>
                    </a:lnTo>
                    <a:lnTo>
                      <a:pt x="447379" y="25400"/>
                    </a:lnTo>
                    <a:lnTo>
                      <a:pt x="428015" y="38100"/>
                    </a:lnTo>
                    <a:lnTo>
                      <a:pt x="412079" y="38100"/>
                    </a:lnTo>
                    <a:lnTo>
                      <a:pt x="398237" y="50800"/>
                    </a:lnTo>
                    <a:lnTo>
                      <a:pt x="382999" y="63500"/>
                    </a:lnTo>
                    <a:lnTo>
                      <a:pt x="937895" y="63500"/>
                    </a:lnTo>
                    <a:lnTo>
                      <a:pt x="890244" y="38100"/>
                    </a:lnTo>
                    <a:lnTo>
                      <a:pt x="836696" y="25400"/>
                    </a:lnTo>
                    <a:lnTo>
                      <a:pt x="725846" y="0"/>
                    </a:lnTo>
                    <a:close/>
                  </a:path>
                </a:pathLst>
              </a:custGeom>
              <a:solidFill>
                <a:srgbClr val="005493">
                  <a:alpha val="25000"/>
                </a:srgbClr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49" name="object 23">
                <a:extLst>
                  <a:ext uri="{FF2B5EF4-FFF2-40B4-BE49-F238E27FC236}">
                    <a16:creationId xmlns:a16="http://schemas.microsoft.com/office/drawing/2014/main" id="{AB798C1F-855E-CC42-9D41-5C7F6DB9CDC7}"/>
                  </a:ext>
                </a:extLst>
              </p:cNvPr>
              <p:cNvSpPr/>
              <p:nvPr/>
            </p:nvSpPr>
            <p:spPr>
              <a:xfrm>
                <a:off x="5768487" y="6431406"/>
                <a:ext cx="907677" cy="96370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0" name="object 24">
                <a:extLst>
                  <a:ext uri="{FF2B5EF4-FFF2-40B4-BE49-F238E27FC236}">
                    <a16:creationId xmlns:a16="http://schemas.microsoft.com/office/drawing/2014/main" id="{AC02E69C-621F-174B-8206-2090670C541E}"/>
                  </a:ext>
                </a:extLst>
              </p:cNvPr>
              <p:cNvSpPr/>
              <p:nvPr/>
            </p:nvSpPr>
            <p:spPr>
              <a:xfrm>
                <a:off x="5838693" y="6503012"/>
                <a:ext cx="700368" cy="767042"/>
              </a:xfrm>
              <a:custGeom>
                <a:avLst/>
                <a:gdLst/>
                <a:ahLst/>
                <a:cxnLst/>
                <a:rect l="l" t="t" r="r" b="b"/>
                <a:pathLst>
                  <a:path w="793750" h="869314">
                    <a:moveTo>
                      <a:pt x="766194" y="632177"/>
                    </a:moveTo>
                    <a:lnTo>
                      <a:pt x="271949" y="632177"/>
                    </a:lnTo>
                    <a:lnTo>
                      <a:pt x="283525" y="651737"/>
                    </a:lnTo>
                    <a:lnTo>
                      <a:pt x="301102" y="669555"/>
                    </a:lnTo>
                    <a:lnTo>
                      <a:pt x="307707" y="678014"/>
                    </a:lnTo>
                    <a:lnTo>
                      <a:pt x="313013" y="687356"/>
                    </a:lnTo>
                    <a:lnTo>
                      <a:pt x="318145" y="696700"/>
                    </a:lnTo>
                    <a:lnTo>
                      <a:pt x="324229" y="705166"/>
                    </a:lnTo>
                    <a:lnTo>
                      <a:pt x="328864" y="710792"/>
                    </a:lnTo>
                    <a:lnTo>
                      <a:pt x="337183" y="711732"/>
                    </a:lnTo>
                    <a:lnTo>
                      <a:pt x="346441" y="721104"/>
                    </a:lnTo>
                    <a:lnTo>
                      <a:pt x="349209" y="728597"/>
                    </a:lnTo>
                    <a:lnTo>
                      <a:pt x="352918" y="734223"/>
                    </a:lnTo>
                    <a:lnTo>
                      <a:pt x="369307" y="746217"/>
                    </a:lnTo>
                    <a:lnTo>
                      <a:pt x="384830" y="760582"/>
                    </a:lnTo>
                    <a:lnTo>
                      <a:pt x="398966" y="776529"/>
                    </a:lnTo>
                    <a:lnTo>
                      <a:pt x="411198" y="793266"/>
                    </a:lnTo>
                    <a:lnTo>
                      <a:pt x="416748" y="797012"/>
                    </a:lnTo>
                    <a:lnTo>
                      <a:pt x="424152" y="799832"/>
                    </a:lnTo>
                    <a:lnTo>
                      <a:pt x="433398" y="809204"/>
                    </a:lnTo>
                    <a:lnTo>
                      <a:pt x="434325" y="818577"/>
                    </a:lnTo>
                    <a:lnTo>
                      <a:pt x="439875" y="822323"/>
                    </a:lnTo>
                    <a:lnTo>
                      <a:pt x="448752" y="828092"/>
                    </a:lnTo>
                    <a:lnTo>
                      <a:pt x="466164" y="839986"/>
                    </a:lnTo>
                    <a:lnTo>
                      <a:pt x="475041" y="845755"/>
                    </a:lnTo>
                    <a:lnTo>
                      <a:pt x="508214" y="854820"/>
                    </a:lnTo>
                    <a:lnTo>
                      <a:pt x="540610" y="861338"/>
                    </a:lnTo>
                    <a:lnTo>
                      <a:pt x="573527" y="865922"/>
                    </a:lnTo>
                    <a:lnTo>
                      <a:pt x="608264" y="869186"/>
                    </a:lnTo>
                    <a:lnTo>
                      <a:pt x="636106" y="855156"/>
                    </a:lnTo>
                    <a:lnTo>
                      <a:pt x="656835" y="834976"/>
                    </a:lnTo>
                    <a:lnTo>
                      <a:pt x="672011" y="809875"/>
                    </a:lnTo>
                    <a:lnTo>
                      <a:pt x="683194" y="781086"/>
                    </a:lnTo>
                    <a:lnTo>
                      <a:pt x="712001" y="739397"/>
                    </a:lnTo>
                    <a:lnTo>
                      <a:pt x="737344" y="700631"/>
                    </a:lnTo>
                    <a:lnTo>
                      <a:pt x="757536" y="660964"/>
                    </a:lnTo>
                    <a:lnTo>
                      <a:pt x="766194" y="632177"/>
                    </a:lnTo>
                    <a:close/>
                  </a:path>
                  <a:path w="793750" h="869314">
                    <a:moveTo>
                      <a:pt x="475041" y="341"/>
                    </a:moveTo>
                    <a:lnTo>
                      <a:pt x="436299" y="7622"/>
                    </a:lnTo>
                    <a:lnTo>
                      <a:pt x="395474" y="14286"/>
                    </a:lnTo>
                    <a:lnTo>
                      <a:pt x="355342" y="22883"/>
                    </a:lnTo>
                    <a:lnTo>
                      <a:pt x="318679" y="35965"/>
                    </a:lnTo>
                    <a:lnTo>
                      <a:pt x="265020" y="63376"/>
                    </a:lnTo>
                    <a:lnTo>
                      <a:pt x="214132" y="95007"/>
                    </a:lnTo>
                    <a:lnTo>
                      <a:pt x="160706" y="106956"/>
                    </a:lnTo>
                    <a:lnTo>
                      <a:pt x="131133" y="114776"/>
                    </a:lnTo>
                    <a:lnTo>
                      <a:pt x="108671" y="123125"/>
                    </a:lnTo>
                    <a:lnTo>
                      <a:pt x="100442" y="145354"/>
                    </a:lnTo>
                    <a:lnTo>
                      <a:pt x="72700" y="158271"/>
                    </a:lnTo>
                    <a:lnTo>
                      <a:pt x="23556" y="196226"/>
                    </a:lnTo>
                    <a:lnTo>
                      <a:pt x="3773" y="246726"/>
                    </a:lnTo>
                    <a:lnTo>
                      <a:pt x="0" y="275181"/>
                    </a:lnTo>
                    <a:lnTo>
                      <a:pt x="1344" y="304951"/>
                    </a:lnTo>
                    <a:lnTo>
                      <a:pt x="9409" y="336337"/>
                    </a:lnTo>
                    <a:lnTo>
                      <a:pt x="28404" y="373959"/>
                    </a:lnTo>
                    <a:lnTo>
                      <a:pt x="48442" y="411053"/>
                    </a:lnTo>
                    <a:lnTo>
                      <a:pt x="59637" y="440853"/>
                    </a:lnTo>
                    <a:lnTo>
                      <a:pt x="75113" y="460834"/>
                    </a:lnTo>
                    <a:lnTo>
                      <a:pt x="91201" y="474837"/>
                    </a:lnTo>
                    <a:lnTo>
                      <a:pt x="106076" y="485675"/>
                    </a:lnTo>
                    <a:lnTo>
                      <a:pt x="117917" y="496162"/>
                    </a:lnTo>
                    <a:lnTo>
                      <a:pt x="124959" y="506145"/>
                    </a:lnTo>
                    <a:lnTo>
                      <a:pt x="128444" y="514199"/>
                    </a:lnTo>
                    <a:lnTo>
                      <a:pt x="131060" y="521201"/>
                    </a:lnTo>
                    <a:lnTo>
                      <a:pt x="135494" y="528026"/>
                    </a:lnTo>
                    <a:lnTo>
                      <a:pt x="145890" y="536488"/>
                    </a:lnTo>
                    <a:lnTo>
                      <a:pt x="161054" y="540910"/>
                    </a:lnTo>
                    <a:lnTo>
                      <a:pt x="175697" y="545686"/>
                    </a:lnTo>
                    <a:lnTo>
                      <a:pt x="184529" y="555204"/>
                    </a:lnTo>
                    <a:lnTo>
                      <a:pt x="196223" y="572206"/>
                    </a:lnTo>
                    <a:lnTo>
                      <a:pt x="214064" y="597774"/>
                    </a:lnTo>
                    <a:lnTo>
                      <a:pt x="225245" y="614247"/>
                    </a:lnTo>
                    <a:lnTo>
                      <a:pt x="244629" y="632763"/>
                    </a:lnTo>
                    <a:lnTo>
                      <a:pt x="259590" y="632296"/>
                    </a:lnTo>
                    <a:lnTo>
                      <a:pt x="766194" y="632177"/>
                    </a:lnTo>
                    <a:lnTo>
                      <a:pt x="770888" y="616573"/>
                    </a:lnTo>
                    <a:lnTo>
                      <a:pt x="775714" y="563637"/>
                    </a:lnTo>
                    <a:lnTo>
                      <a:pt x="775107" y="550430"/>
                    </a:lnTo>
                    <a:lnTo>
                      <a:pt x="773634" y="537397"/>
                    </a:lnTo>
                    <a:lnTo>
                      <a:pt x="771813" y="524363"/>
                    </a:lnTo>
                    <a:lnTo>
                      <a:pt x="770164" y="511148"/>
                    </a:lnTo>
                    <a:lnTo>
                      <a:pt x="782242" y="463169"/>
                    </a:lnTo>
                    <a:lnTo>
                      <a:pt x="789625" y="414223"/>
                    </a:lnTo>
                    <a:lnTo>
                      <a:pt x="793059" y="364604"/>
                    </a:lnTo>
                    <a:lnTo>
                      <a:pt x="793287" y="314607"/>
                    </a:lnTo>
                    <a:lnTo>
                      <a:pt x="791055" y="264528"/>
                    </a:lnTo>
                    <a:lnTo>
                      <a:pt x="787108" y="214661"/>
                    </a:lnTo>
                    <a:lnTo>
                      <a:pt x="782191" y="165302"/>
                    </a:lnTo>
                    <a:lnTo>
                      <a:pt x="776109" y="147728"/>
                    </a:lnTo>
                    <a:lnTo>
                      <a:pt x="770284" y="130154"/>
                    </a:lnTo>
                    <a:lnTo>
                      <a:pt x="764631" y="112581"/>
                    </a:lnTo>
                    <a:lnTo>
                      <a:pt x="759064" y="95007"/>
                    </a:lnTo>
                    <a:lnTo>
                      <a:pt x="748845" y="76540"/>
                    </a:lnTo>
                    <a:lnTo>
                      <a:pt x="741833" y="57634"/>
                    </a:lnTo>
                    <a:lnTo>
                      <a:pt x="736036" y="38200"/>
                    </a:lnTo>
                    <a:lnTo>
                      <a:pt x="729460" y="18147"/>
                    </a:lnTo>
                    <a:lnTo>
                      <a:pt x="679641" y="6129"/>
                    </a:lnTo>
                    <a:lnTo>
                      <a:pt x="627780" y="950"/>
                    </a:lnTo>
                    <a:lnTo>
                      <a:pt x="612148" y="667"/>
                    </a:lnTo>
                    <a:lnTo>
                      <a:pt x="523970" y="667"/>
                    </a:lnTo>
                    <a:lnTo>
                      <a:pt x="475041" y="341"/>
                    </a:lnTo>
                    <a:close/>
                  </a:path>
                  <a:path w="793750" h="869314">
                    <a:moveTo>
                      <a:pt x="575386" y="0"/>
                    </a:moveTo>
                    <a:lnTo>
                      <a:pt x="523970" y="667"/>
                    </a:lnTo>
                    <a:lnTo>
                      <a:pt x="612148" y="667"/>
                    </a:lnTo>
                    <a:lnTo>
                      <a:pt x="575386" y="0"/>
                    </a:lnTo>
                    <a:close/>
                  </a:path>
                </a:pathLst>
              </a:custGeom>
              <a:solidFill>
                <a:srgbClr val="005493">
                  <a:alpha val="25000"/>
                </a:srgbClr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1" name="object 25">
                <a:extLst>
                  <a:ext uri="{FF2B5EF4-FFF2-40B4-BE49-F238E27FC236}">
                    <a16:creationId xmlns:a16="http://schemas.microsoft.com/office/drawing/2014/main" id="{ECAE66A6-3841-824A-9E4F-E26E2001A0E6}"/>
                  </a:ext>
                </a:extLst>
              </p:cNvPr>
              <p:cNvSpPr/>
              <p:nvPr/>
            </p:nvSpPr>
            <p:spPr>
              <a:xfrm>
                <a:off x="5723663" y="7283050"/>
                <a:ext cx="2095500" cy="1199027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2" name="object 26">
                <a:extLst>
                  <a:ext uri="{FF2B5EF4-FFF2-40B4-BE49-F238E27FC236}">
                    <a16:creationId xmlns:a16="http://schemas.microsoft.com/office/drawing/2014/main" id="{B6292653-2398-D24A-90A9-0D2833F2EF32}"/>
                  </a:ext>
                </a:extLst>
              </p:cNvPr>
              <p:cNvSpPr/>
              <p:nvPr/>
            </p:nvSpPr>
            <p:spPr>
              <a:xfrm>
                <a:off x="5805657" y="7347851"/>
                <a:ext cx="1884269" cy="1008526"/>
              </a:xfrm>
              <a:custGeom>
                <a:avLst/>
                <a:gdLst/>
                <a:ahLst/>
                <a:cxnLst/>
                <a:rect l="l" t="t" r="r" b="b"/>
                <a:pathLst>
                  <a:path w="2135504" h="1143000">
                    <a:moveTo>
                      <a:pt x="55294" y="0"/>
                    </a:moveTo>
                    <a:lnTo>
                      <a:pt x="32755" y="45117"/>
                    </a:lnTo>
                    <a:lnTo>
                      <a:pt x="16950" y="92845"/>
                    </a:lnTo>
                    <a:lnTo>
                      <a:pt x="6886" y="142674"/>
                    </a:lnTo>
                    <a:lnTo>
                      <a:pt x="1567" y="194091"/>
                    </a:lnTo>
                    <a:lnTo>
                      <a:pt x="0" y="246585"/>
                    </a:lnTo>
                    <a:lnTo>
                      <a:pt x="1189" y="299645"/>
                    </a:lnTo>
                    <a:lnTo>
                      <a:pt x="4140" y="352760"/>
                    </a:lnTo>
                    <a:lnTo>
                      <a:pt x="7860" y="405419"/>
                    </a:lnTo>
                    <a:lnTo>
                      <a:pt x="11352" y="457111"/>
                    </a:lnTo>
                    <a:lnTo>
                      <a:pt x="44765" y="498995"/>
                    </a:lnTo>
                    <a:lnTo>
                      <a:pt x="73144" y="536685"/>
                    </a:lnTo>
                    <a:lnTo>
                      <a:pt x="97408" y="572503"/>
                    </a:lnTo>
                    <a:lnTo>
                      <a:pt x="120370" y="616371"/>
                    </a:lnTo>
                    <a:lnTo>
                      <a:pt x="140082" y="664071"/>
                    </a:lnTo>
                    <a:lnTo>
                      <a:pt x="158565" y="713582"/>
                    </a:lnTo>
                    <a:lnTo>
                      <a:pt x="177838" y="762880"/>
                    </a:lnTo>
                    <a:lnTo>
                      <a:pt x="199922" y="809942"/>
                    </a:lnTo>
                    <a:lnTo>
                      <a:pt x="407362" y="828844"/>
                    </a:lnTo>
                    <a:lnTo>
                      <a:pt x="459036" y="834295"/>
                    </a:lnTo>
                    <a:lnTo>
                      <a:pt x="510586" y="840817"/>
                    </a:lnTo>
                    <a:lnTo>
                      <a:pt x="561987" y="848799"/>
                    </a:lnTo>
                    <a:lnTo>
                      <a:pt x="613216" y="858632"/>
                    </a:lnTo>
                    <a:lnTo>
                      <a:pt x="664247" y="870706"/>
                    </a:lnTo>
                    <a:lnTo>
                      <a:pt x="715056" y="885410"/>
                    </a:lnTo>
                    <a:lnTo>
                      <a:pt x="765618" y="903135"/>
                    </a:lnTo>
                    <a:lnTo>
                      <a:pt x="812840" y="921620"/>
                    </a:lnTo>
                    <a:lnTo>
                      <a:pt x="863326" y="944470"/>
                    </a:lnTo>
                    <a:lnTo>
                      <a:pt x="912097" y="972725"/>
                    </a:lnTo>
                    <a:lnTo>
                      <a:pt x="954175" y="1007427"/>
                    </a:lnTo>
                    <a:lnTo>
                      <a:pt x="977405" y="1039951"/>
                    </a:lnTo>
                    <a:lnTo>
                      <a:pt x="999947" y="1079548"/>
                    </a:lnTo>
                    <a:lnTo>
                      <a:pt x="1025236" y="1114152"/>
                    </a:lnTo>
                    <a:lnTo>
                      <a:pt x="1056702" y="1131696"/>
                    </a:lnTo>
                    <a:lnTo>
                      <a:pt x="1107530" y="1135615"/>
                    </a:lnTo>
                    <a:lnTo>
                      <a:pt x="1209880" y="1140122"/>
                    </a:lnTo>
                    <a:lnTo>
                      <a:pt x="1261744" y="1142791"/>
                    </a:lnTo>
                    <a:lnTo>
                      <a:pt x="1287945" y="1130899"/>
                    </a:lnTo>
                    <a:lnTo>
                      <a:pt x="1310713" y="1115886"/>
                    </a:lnTo>
                    <a:lnTo>
                      <a:pt x="1332794" y="1098793"/>
                    </a:lnTo>
                    <a:lnTo>
                      <a:pt x="1356930" y="1080659"/>
                    </a:lnTo>
                    <a:lnTo>
                      <a:pt x="1399895" y="1059995"/>
                    </a:lnTo>
                    <a:lnTo>
                      <a:pt x="1439772" y="1033506"/>
                    </a:lnTo>
                    <a:lnTo>
                      <a:pt x="1478963" y="1004519"/>
                    </a:lnTo>
                    <a:lnTo>
                      <a:pt x="1519871" y="976363"/>
                    </a:lnTo>
                    <a:lnTo>
                      <a:pt x="1561490" y="948424"/>
                    </a:lnTo>
                    <a:lnTo>
                      <a:pt x="1603305" y="921982"/>
                    </a:lnTo>
                    <a:lnTo>
                      <a:pt x="1645240" y="896562"/>
                    </a:lnTo>
                    <a:lnTo>
                      <a:pt x="1729173" y="846892"/>
                    </a:lnTo>
                    <a:lnTo>
                      <a:pt x="1771019" y="821692"/>
                    </a:lnTo>
                    <a:lnTo>
                      <a:pt x="1812684" y="795616"/>
                    </a:lnTo>
                    <a:lnTo>
                      <a:pt x="1854092" y="768189"/>
                    </a:lnTo>
                    <a:lnTo>
                      <a:pt x="1895169" y="738936"/>
                    </a:lnTo>
                    <a:lnTo>
                      <a:pt x="1938902" y="719031"/>
                    </a:lnTo>
                    <a:lnTo>
                      <a:pt x="1981437" y="689559"/>
                    </a:lnTo>
                    <a:lnTo>
                      <a:pt x="2017452" y="650932"/>
                    </a:lnTo>
                    <a:lnTo>
                      <a:pt x="2041625" y="603567"/>
                    </a:lnTo>
                    <a:lnTo>
                      <a:pt x="2065924" y="563270"/>
                    </a:lnTo>
                    <a:lnTo>
                      <a:pt x="2085300" y="520310"/>
                    </a:lnTo>
                    <a:lnTo>
                      <a:pt x="2101864" y="475753"/>
                    </a:lnTo>
                    <a:lnTo>
                      <a:pt x="2117726" y="430663"/>
                    </a:lnTo>
                    <a:lnTo>
                      <a:pt x="2134996" y="386105"/>
                    </a:lnTo>
                    <a:lnTo>
                      <a:pt x="2128013" y="355146"/>
                    </a:lnTo>
                    <a:lnTo>
                      <a:pt x="2118971" y="334794"/>
                    </a:lnTo>
                    <a:lnTo>
                      <a:pt x="2105124" y="319018"/>
                    </a:lnTo>
                    <a:lnTo>
                      <a:pt x="2083726" y="301790"/>
                    </a:lnTo>
                    <a:lnTo>
                      <a:pt x="1450301" y="301790"/>
                    </a:lnTo>
                    <a:lnTo>
                      <a:pt x="1402718" y="295089"/>
                    </a:lnTo>
                    <a:lnTo>
                      <a:pt x="1354018" y="287403"/>
                    </a:lnTo>
                    <a:lnTo>
                      <a:pt x="1305217" y="277377"/>
                    </a:lnTo>
                    <a:lnTo>
                      <a:pt x="1257332" y="263653"/>
                    </a:lnTo>
                    <a:lnTo>
                      <a:pt x="1211379" y="244874"/>
                    </a:lnTo>
                    <a:lnTo>
                      <a:pt x="1168373" y="219684"/>
                    </a:lnTo>
                    <a:lnTo>
                      <a:pt x="1130599" y="192098"/>
                    </a:lnTo>
                    <a:lnTo>
                      <a:pt x="1093790" y="163219"/>
                    </a:lnTo>
                    <a:lnTo>
                      <a:pt x="1057386" y="133972"/>
                    </a:lnTo>
                    <a:lnTo>
                      <a:pt x="1020829" y="105279"/>
                    </a:lnTo>
                    <a:lnTo>
                      <a:pt x="983560" y="78064"/>
                    </a:lnTo>
                    <a:lnTo>
                      <a:pt x="945018" y="53251"/>
                    </a:lnTo>
                    <a:lnTo>
                      <a:pt x="199922" y="53251"/>
                    </a:lnTo>
                    <a:lnTo>
                      <a:pt x="159559" y="45557"/>
                    </a:lnTo>
                    <a:lnTo>
                      <a:pt x="122803" y="36612"/>
                    </a:lnTo>
                    <a:lnTo>
                      <a:pt x="88449" y="22674"/>
                    </a:lnTo>
                    <a:lnTo>
                      <a:pt x="55294" y="0"/>
                    </a:lnTo>
                    <a:close/>
                  </a:path>
                  <a:path w="2135504" h="1143000">
                    <a:moveTo>
                      <a:pt x="1838803" y="283485"/>
                    </a:moveTo>
                    <a:lnTo>
                      <a:pt x="1789103" y="284352"/>
                    </a:lnTo>
                    <a:lnTo>
                      <a:pt x="1739469" y="286134"/>
                    </a:lnTo>
                    <a:lnTo>
                      <a:pt x="1496817" y="299863"/>
                    </a:lnTo>
                    <a:lnTo>
                      <a:pt x="1450301" y="301790"/>
                    </a:lnTo>
                    <a:lnTo>
                      <a:pt x="2083726" y="301790"/>
                    </a:lnTo>
                    <a:lnTo>
                      <a:pt x="2035651" y="294261"/>
                    </a:lnTo>
                    <a:lnTo>
                      <a:pt x="1986991" y="288921"/>
                    </a:lnTo>
                    <a:lnTo>
                      <a:pt x="1937877" y="285515"/>
                    </a:lnTo>
                    <a:lnTo>
                      <a:pt x="1888437" y="283788"/>
                    </a:lnTo>
                    <a:lnTo>
                      <a:pt x="1838803" y="283485"/>
                    </a:lnTo>
                    <a:close/>
                  </a:path>
                  <a:path w="2135504" h="1143000">
                    <a:moveTo>
                      <a:pt x="644256" y="42069"/>
                    </a:moveTo>
                    <a:lnTo>
                      <a:pt x="596820" y="42207"/>
                    </a:lnTo>
                    <a:lnTo>
                      <a:pt x="502002" y="43666"/>
                    </a:lnTo>
                    <a:lnTo>
                      <a:pt x="199922" y="53251"/>
                    </a:lnTo>
                    <a:lnTo>
                      <a:pt x="945018" y="53251"/>
                    </a:lnTo>
                    <a:lnTo>
                      <a:pt x="891716" y="49662"/>
                    </a:lnTo>
                    <a:lnTo>
                      <a:pt x="840017" y="46842"/>
                    </a:lnTo>
                    <a:lnTo>
                      <a:pt x="789673" y="44732"/>
                    </a:lnTo>
                    <a:lnTo>
                      <a:pt x="740431" y="43273"/>
                    </a:lnTo>
                    <a:lnTo>
                      <a:pt x="692042" y="42405"/>
                    </a:lnTo>
                    <a:lnTo>
                      <a:pt x="644256" y="42069"/>
                    </a:lnTo>
                    <a:close/>
                  </a:path>
                </a:pathLst>
              </a:custGeom>
              <a:solidFill>
                <a:srgbClr val="005493">
                  <a:alpha val="25000"/>
                </a:srgbClr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3" name="object 27">
                <a:extLst>
                  <a:ext uri="{FF2B5EF4-FFF2-40B4-BE49-F238E27FC236}">
                    <a16:creationId xmlns:a16="http://schemas.microsoft.com/office/drawing/2014/main" id="{2A0800C2-B8CF-9F46-8186-494F422FE466}"/>
                  </a:ext>
                </a:extLst>
              </p:cNvPr>
              <p:cNvSpPr/>
              <p:nvPr/>
            </p:nvSpPr>
            <p:spPr>
              <a:xfrm>
                <a:off x="6799427" y="6509844"/>
                <a:ext cx="1154206" cy="1042144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4" name="object 28">
                <a:extLst>
                  <a:ext uri="{FF2B5EF4-FFF2-40B4-BE49-F238E27FC236}">
                    <a16:creationId xmlns:a16="http://schemas.microsoft.com/office/drawing/2014/main" id="{23DC1CDC-AB52-5946-A325-4E1093E2CE94}"/>
                  </a:ext>
                </a:extLst>
              </p:cNvPr>
              <p:cNvSpPr/>
              <p:nvPr/>
            </p:nvSpPr>
            <p:spPr>
              <a:xfrm>
                <a:off x="6859486" y="6572889"/>
                <a:ext cx="945216" cy="845482"/>
              </a:xfrm>
              <a:custGeom>
                <a:avLst/>
                <a:gdLst/>
                <a:ahLst/>
                <a:cxnLst/>
                <a:rect l="l" t="t" r="r" b="b"/>
                <a:pathLst>
                  <a:path w="1071245" h="958214">
                    <a:moveTo>
                      <a:pt x="985726" y="739784"/>
                    </a:moveTo>
                    <a:lnTo>
                      <a:pt x="308101" y="739784"/>
                    </a:lnTo>
                    <a:lnTo>
                      <a:pt x="342512" y="740644"/>
                    </a:lnTo>
                    <a:lnTo>
                      <a:pt x="371639" y="744378"/>
                    </a:lnTo>
                    <a:lnTo>
                      <a:pt x="398923" y="752397"/>
                    </a:lnTo>
                    <a:lnTo>
                      <a:pt x="427808" y="766116"/>
                    </a:lnTo>
                    <a:lnTo>
                      <a:pt x="461732" y="786948"/>
                    </a:lnTo>
                    <a:lnTo>
                      <a:pt x="504139" y="816305"/>
                    </a:lnTo>
                    <a:lnTo>
                      <a:pt x="521456" y="827066"/>
                    </a:lnTo>
                    <a:lnTo>
                      <a:pt x="526805" y="828501"/>
                    </a:lnTo>
                    <a:lnTo>
                      <a:pt x="529378" y="831344"/>
                    </a:lnTo>
                    <a:lnTo>
                      <a:pt x="538365" y="846328"/>
                    </a:lnTo>
                    <a:lnTo>
                      <a:pt x="557398" y="854801"/>
                    </a:lnTo>
                    <a:lnTo>
                      <a:pt x="593392" y="883007"/>
                    </a:lnTo>
                    <a:lnTo>
                      <a:pt x="614222" y="912939"/>
                    </a:lnTo>
                    <a:lnTo>
                      <a:pt x="619772" y="916698"/>
                    </a:lnTo>
                    <a:lnTo>
                      <a:pt x="628640" y="922474"/>
                    </a:lnTo>
                    <a:lnTo>
                      <a:pt x="646038" y="934379"/>
                    </a:lnTo>
                    <a:lnTo>
                      <a:pt x="654913" y="940155"/>
                    </a:lnTo>
                    <a:lnTo>
                      <a:pt x="729526" y="954159"/>
                    </a:lnTo>
                    <a:lnTo>
                      <a:pt x="770083" y="955755"/>
                    </a:lnTo>
                    <a:lnTo>
                      <a:pt x="851026" y="957986"/>
                    </a:lnTo>
                    <a:lnTo>
                      <a:pt x="866189" y="951887"/>
                    </a:lnTo>
                    <a:lnTo>
                      <a:pt x="877968" y="945084"/>
                    </a:lnTo>
                    <a:lnTo>
                      <a:pt x="887840" y="935817"/>
                    </a:lnTo>
                    <a:lnTo>
                      <a:pt x="897280" y="922324"/>
                    </a:lnTo>
                    <a:lnTo>
                      <a:pt x="935055" y="887241"/>
                    </a:lnTo>
                    <a:lnTo>
                      <a:pt x="958092" y="844330"/>
                    </a:lnTo>
                    <a:lnTo>
                      <a:pt x="972459" y="796319"/>
                    </a:lnTo>
                    <a:lnTo>
                      <a:pt x="984224" y="745934"/>
                    </a:lnTo>
                    <a:lnTo>
                      <a:pt x="985726" y="739784"/>
                    </a:lnTo>
                    <a:close/>
                  </a:path>
                  <a:path w="1071245" h="958214">
                    <a:moveTo>
                      <a:pt x="897280" y="0"/>
                    </a:moveTo>
                    <a:lnTo>
                      <a:pt x="859018" y="3299"/>
                    </a:lnTo>
                    <a:lnTo>
                      <a:pt x="835415" y="13723"/>
                    </a:lnTo>
                    <a:lnTo>
                      <a:pt x="815455" y="32066"/>
                    </a:lnTo>
                    <a:lnTo>
                      <a:pt x="788123" y="59118"/>
                    </a:lnTo>
                    <a:lnTo>
                      <a:pt x="782574" y="63804"/>
                    </a:lnTo>
                    <a:lnTo>
                      <a:pt x="776097" y="65684"/>
                    </a:lnTo>
                    <a:lnTo>
                      <a:pt x="770547" y="70370"/>
                    </a:lnTo>
                    <a:lnTo>
                      <a:pt x="764070" y="76009"/>
                    </a:lnTo>
                    <a:lnTo>
                      <a:pt x="758520" y="82575"/>
                    </a:lnTo>
                    <a:lnTo>
                      <a:pt x="752970" y="88201"/>
                    </a:lnTo>
                    <a:lnTo>
                      <a:pt x="731795" y="106324"/>
                    </a:lnTo>
                    <a:lnTo>
                      <a:pt x="710533" y="121277"/>
                    </a:lnTo>
                    <a:lnTo>
                      <a:pt x="690137" y="137284"/>
                    </a:lnTo>
                    <a:lnTo>
                      <a:pt x="671563" y="158572"/>
                    </a:lnTo>
                    <a:lnTo>
                      <a:pt x="646200" y="179671"/>
                    </a:lnTo>
                    <a:lnTo>
                      <a:pt x="625432" y="202792"/>
                    </a:lnTo>
                    <a:lnTo>
                      <a:pt x="609000" y="228900"/>
                    </a:lnTo>
                    <a:lnTo>
                      <a:pt x="596646" y="258965"/>
                    </a:lnTo>
                    <a:lnTo>
                      <a:pt x="583477" y="276560"/>
                    </a:lnTo>
                    <a:lnTo>
                      <a:pt x="570396" y="293450"/>
                    </a:lnTo>
                    <a:lnTo>
                      <a:pt x="557489" y="310691"/>
                    </a:lnTo>
                    <a:lnTo>
                      <a:pt x="544842" y="329336"/>
                    </a:lnTo>
                    <a:lnTo>
                      <a:pt x="522021" y="348865"/>
                    </a:lnTo>
                    <a:lnTo>
                      <a:pt x="506569" y="369450"/>
                    </a:lnTo>
                    <a:lnTo>
                      <a:pt x="492677" y="388981"/>
                    </a:lnTo>
                    <a:lnTo>
                      <a:pt x="474535" y="405345"/>
                    </a:lnTo>
                    <a:lnTo>
                      <a:pt x="438071" y="414695"/>
                    </a:lnTo>
                    <a:lnTo>
                      <a:pt x="402039" y="424573"/>
                    </a:lnTo>
                    <a:lnTo>
                      <a:pt x="366180" y="435156"/>
                    </a:lnTo>
                    <a:lnTo>
                      <a:pt x="330238" y="446620"/>
                    </a:lnTo>
                    <a:lnTo>
                      <a:pt x="292990" y="448881"/>
                    </a:lnTo>
                    <a:lnTo>
                      <a:pt x="262593" y="451316"/>
                    </a:lnTo>
                    <a:lnTo>
                      <a:pt x="234102" y="455861"/>
                    </a:lnTo>
                    <a:lnTo>
                      <a:pt x="202577" y="464451"/>
                    </a:lnTo>
                    <a:lnTo>
                      <a:pt x="131467" y="466683"/>
                    </a:lnTo>
                    <a:lnTo>
                      <a:pt x="104108" y="472502"/>
                    </a:lnTo>
                    <a:lnTo>
                      <a:pt x="74929" y="487908"/>
                    </a:lnTo>
                    <a:lnTo>
                      <a:pt x="59737" y="492909"/>
                    </a:lnTo>
                    <a:lnTo>
                      <a:pt x="53998" y="496941"/>
                    </a:lnTo>
                    <a:lnTo>
                      <a:pt x="48782" y="506778"/>
                    </a:lnTo>
                    <a:lnTo>
                      <a:pt x="17039" y="559088"/>
                    </a:lnTo>
                    <a:lnTo>
                      <a:pt x="7513" y="583965"/>
                    </a:lnTo>
                    <a:lnTo>
                      <a:pt x="3019" y="612185"/>
                    </a:lnTo>
                    <a:lnTo>
                      <a:pt x="0" y="652106"/>
                    </a:lnTo>
                    <a:lnTo>
                      <a:pt x="6794" y="667192"/>
                    </a:lnTo>
                    <a:lnTo>
                      <a:pt x="15495" y="679904"/>
                    </a:lnTo>
                    <a:lnTo>
                      <a:pt x="25237" y="692086"/>
                    </a:lnTo>
                    <a:lnTo>
                      <a:pt x="35153" y="705586"/>
                    </a:lnTo>
                    <a:lnTo>
                      <a:pt x="51803" y="711212"/>
                    </a:lnTo>
                    <a:lnTo>
                      <a:pt x="86956" y="722477"/>
                    </a:lnTo>
                    <a:lnTo>
                      <a:pt x="92506" y="724357"/>
                    </a:lnTo>
                    <a:lnTo>
                      <a:pt x="98971" y="727163"/>
                    </a:lnTo>
                    <a:lnTo>
                      <a:pt x="138760" y="740308"/>
                    </a:lnTo>
                    <a:lnTo>
                      <a:pt x="209667" y="741029"/>
                    </a:lnTo>
                    <a:lnTo>
                      <a:pt x="308101" y="739784"/>
                    </a:lnTo>
                    <a:lnTo>
                      <a:pt x="985726" y="739784"/>
                    </a:lnTo>
                    <a:lnTo>
                      <a:pt x="991093" y="717800"/>
                    </a:lnTo>
                    <a:lnTo>
                      <a:pt x="997526" y="690457"/>
                    </a:lnTo>
                    <a:lnTo>
                      <a:pt x="1003089" y="662938"/>
                    </a:lnTo>
                    <a:lnTo>
                      <a:pt x="1007351" y="634276"/>
                    </a:lnTo>
                    <a:lnTo>
                      <a:pt x="1020841" y="584731"/>
                    </a:lnTo>
                    <a:lnTo>
                      <a:pt x="1033724" y="535724"/>
                    </a:lnTo>
                    <a:lnTo>
                      <a:pt x="1045480" y="486999"/>
                    </a:lnTo>
                    <a:lnTo>
                      <a:pt x="1055594" y="438304"/>
                    </a:lnTo>
                    <a:lnTo>
                      <a:pt x="1063548" y="389384"/>
                    </a:lnTo>
                    <a:lnTo>
                      <a:pt x="1068825" y="339987"/>
                    </a:lnTo>
                    <a:lnTo>
                      <a:pt x="1070908" y="289857"/>
                    </a:lnTo>
                    <a:lnTo>
                      <a:pt x="1069279" y="238742"/>
                    </a:lnTo>
                    <a:lnTo>
                      <a:pt x="1063422" y="186388"/>
                    </a:lnTo>
                    <a:lnTo>
                      <a:pt x="1052820" y="132542"/>
                    </a:lnTo>
                    <a:lnTo>
                      <a:pt x="1036954" y="76949"/>
                    </a:lnTo>
                    <a:lnTo>
                      <a:pt x="1001801" y="53492"/>
                    </a:lnTo>
                    <a:lnTo>
                      <a:pt x="971420" y="30357"/>
                    </a:lnTo>
                    <a:lnTo>
                      <a:pt x="955089" y="16192"/>
                    </a:lnTo>
                    <a:lnTo>
                      <a:pt x="935984" y="7304"/>
                    </a:lnTo>
                    <a:lnTo>
                      <a:pt x="897280" y="0"/>
                    </a:lnTo>
                    <a:close/>
                  </a:path>
                </a:pathLst>
              </a:custGeom>
              <a:solidFill>
                <a:srgbClr val="005493">
                  <a:alpha val="25000"/>
                </a:srgbClr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5" name="object 29">
                <a:extLst>
                  <a:ext uri="{FF2B5EF4-FFF2-40B4-BE49-F238E27FC236}">
                    <a16:creationId xmlns:a16="http://schemas.microsoft.com/office/drawing/2014/main" id="{62B714F8-E656-6541-8BA0-EA7570F98E9D}"/>
                  </a:ext>
                </a:extLst>
              </p:cNvPr>
              <p:cNvSpPr/>
              <p:nvPr/>
            </p:nvSpPr>
            <p:spPr>
              <a:xfrm>
                <a:off x="6244611" y="7033679"/>
                <a:ext cx="9525" cy="728941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6135">
                    <a:moveTo>
                      <a:pt x="10166" y="825729"/>
                    </a:moveTo>
                    <a:lnTo>
                      <a:pt x="0" y="0"/>
                    </a:lnTo>
                  </a:path>
                </a:pathLst>
              </a:custGeom>
              <a:ln w="381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6" name="object 30">
                <a:extLst>
                  <a:ext uri="{FF2B5EF4-FFF2-40B4-BE49-F238E27FC236}">
                    <a16:creationId xmlns:a16="http://schemas.microsoft.com/office/drawing/2014/main" id="{A4B0F168-020E-884A-AA44-41B12EAD7E02}"/>
                  </a:ext>
                </a:extLst>
              </p:cNvPr>
              <p:cNvSpPr/>
              <p:nvPr/>
            </p:nvSpPr>
            <p:spPr>
              <a:xfrm>
                <a:off x="6631334" y="6498639"/>
                <a:ext cx="705971" cy="537880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7" name="object 31">
                <a:extLst>
                  <a:ext uri="{FF2B5EF4-FFF2-40B4-BE49-F238E27FC236}">
                    <a16:creationId xmlns:a16="http://schemas.microsoft.com/office/drawing/2014/main" id="{34E354D6-7CD0-4446-B5CE-B56121410606}"/>
                  </a:ext>
                </a:extLst>
              </p:cNvPr>
              <p:cNvSpPr/>
              <p:nvPr/>
            </p:nvSpPr>
            <p:spPr>
              <a:xfrm>
                <a:off x="6706509" y="6582031"/>
                <a:ext cx="480731" cy="330572"/>
              </a:xfrm>
              <a:custGeom>
                <a:avLst/>
                <a:gdLst/>
                <a:ahLst/>
                <a:cxnLst/>
                <a:rect l="l" t="t" r="r" b="b"/>
                <a:pathLst>
                  <a:path w="544829" h="374650">
                    <a:moveTo>
                      <a:pt x="124299" y="0"/>
                    </a:moveTo>
                    <a:lnTo>
                      <a:pt x="75350" y="28550"/>
                    </a:lnTo>
                    <a:lnTo>
                      <a:pt x="44476" y="52375"/>
                    </a:lnTo>
                    <a:lnTo>
                      <a:pt x="20236" y="90878"/>
                    </a:lnTo>
                    <a:lnTo>
                      <a:pt x="5881" y="131548"/>
                    </a:lnTo>
                    <a:lnTo>
                      <a:pt x="0" y="174009"/>
                    </a:lnTo>
                    <a:lnTo>
                      <a:pt x="1178" y="217884"/>
                    </a:lnTo>
                    <a:lnTo>
                      <a:pt x="8004" y="262796"/>
                    </a:lnTo>
                    <a:lnTo>
                      <a:pt x="19064" y="308369"/>
                    </a:lnTo>
                    <a:lnTo>
                      <a:pt x="40849" y="326804"/>
                    </a:lnTo>
                    <a:lnTo>
                      <a:pt x="54854" y="343970"/>
                    </a:lnTo>
                    <a:lnTo>
                      <a:pt x="71719" y="359864"/>
                    </a:lnTo>
                    <a:lnTo>
                      <a:pt x="102084" y="374485"/>
                    </a:lnTo>
                    <a:lnTo>
                      <a:pt x="107616" y="373029"/>
                    </a:lnTo>
                    <a:lnTo>
                      <a:pt x="151220" y="357530"/>
                    </a:lnTo>
                    <a:lnTo>
                      <a:pt x="159057" y="345662"/>
                    </a:lnTo>
                    <a:lnTo>
                      <a:pt x="162895" y="339410"/>
                    </a:lnTo>
                    <a:lnTo>
                      <a:pt x="195067" y="314301"/>
                    </a:lnTo>
                    <a:lnTo>
                      <a:pt x="270234" y="281860"/>
                    </a:lnTo>
                    <a:lnTo>
                      <a:pt x="314391" y="270062"/>
                    </a:lnTo>
                    <a:lnTo>
                      <a:pt x="357334" y="260340"/>
                    </a:lnTo>
                    <a:lnTo>
                      <a:pt x="398143" y="248543"/>
                    </a:lnTo>
                    <a:lnTo>
                      <a:pt x="435899" y="230518"/>
                    </a:lnTo>
                    <a:lnTo>
                      <a:pt x="469684" y="202115"/>
                    </a:lnTo>
                    <a:lnTo>
                      <a:pt x="498578" y="159182"/>
                    </a:lnTo>
                    <a:lnTo>
                      <a:pt x="521380" y="141800"/>
                    </a:lnTo>
                    <a:lnTo>
                      <a:pt x="537010" y="112943"/>
                    </a:lnTo>
                    <a:lnTo>
                      <a:pt x="544725" y="79193"/>
                    </a:lnTo>
                    <a:lnTo>
                      <a:pt x="543785" y="47134"/>
                    </a:lnTo>
                    <a:lnTo>
                      <a:pt x="536610" y="30623"/>
                    </a:lnTo>
                    <a:lnTo>
                      <a:pt x="436752" y="30623"/>
                    </a:lnTo>
                    <a:lnTo>
                      <a:pt x="394579" y="29697"/>
                    </a:lnTo>
                    <a:lnTo>
                      <a:pt x="352723" y="25274"/>
                    </a:lnTo>
                    <a:lnTo>
                      <a:pt x="308802" y="18466"/>
                    </a:lnTo>
                    <a:lnTo>
                      <a:pt x="242281" y="14158"/>
                    </a:lnTo>
                    <a:lnTo>
                      <a:pt x="194712" y="8874"/>
                    </a:lnTo>
                    <a:lnTo>
                      <a:pt x="139863" y="511"/>
                    </a:lnTo>
                    <a:lnTo>
                      <a:pt x="124299" y="0"/>
                    </a:lnTo>
                    <a:close/>
                  </a:path>
                  <a:path w="544829" h="374650">
                    <a:moveTo>
                      <a:pt x="512975" y="14423"/>
                    </a:moveTo>
                    <a:lnTo>
                      <a:pt x="481623" y="26937"/>
                    </a:lnTo>
                    <a:lnTo>
                      <a:pt x="436752" y="30623"/>
                    </a:lnTo>
                    <a:lnTo>
                      <a:pt x="536610" y="30623"/>
                    </a:lnTo>
                    <a:lnTo>
                      <a:pt x="533449" y="23350"/>
                    </a:lnTo>
                    <a:lnTo>
                      <a:pt x="512975" y="14423"/>
                    </a:lnTo>
                    <a:close/>
                  </a:path>
                </a:pathLst>
              </a:custGeom>
              <a:solidFill>
                <a:srgbClr val="005493">
                  <a:alpha val="25000"/>
                </a:srgbClr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8" name="object 32">
                <a:extLst>
                  <a:ext uri="{FF2B5EF4-FFF2-40B4-BE49-F238E27FC236}">
                    <a16:creationId xmlns:a16="http://schemas.microsoft.com/office/drawing/2014/main" id="{18149FD5-39A3-7543-8F0E-F8845BA0F238}"/>
                  </a:ext>
                </a:extLst>
              </p:cNvPr>
              <p:cNvSpPr/>
              <p:nvPr/>
            </p:nvSpPr>
            <p:spPr>
              <a:xfrm>
                <a:off x="6135557" y="6809631"/>
                <a:ext cx="249891" cy="249890"/>
              </a:xfrm>
              <a:custGeom>
                <a:avLst/>
                <a:gdLst/>
                <a:ahLst/>
                <a:cxnLst/>
                <a:rect l="l" t="t" r="r" b="b"/>
                <a:pathLst>
                  <a:path w="283210" h="283210">
                    <a:moveTo>
                      <a:pt x="163285" y="0"/>
                    </a:moveTo>
                    <a:lnTo>
                      <a:pt x="119487" y="0"/>
                    </a:lnTo>
                    <a:lnTo>
                      <a:pt x="77355" y="13408"/>
                    </a:lnTo>
                    <a:lnTo>
                      <a:pt x="40224" y="40224"/>
                    </a:lnTo>
                    <a:lnTo>
                      <a:pt x="13408" y="77354"/>
                    </a:lnTo>
                    <a:lnTo>
                      <a:pt x="0" y="119482"/>
                    </a:lnTo>
                    <a:lnTo>
                      <a:pt x="0" y="163277"/>
                    </a:lnTo>
                    <a:lnTo>
                      <a:pt x="13408" y="205405"/>
                    </a:lnTo>
                    <a:lnTo>
                      <a:pt x="40224" y="242535"/>
                    </a:lnTo>
                    <a:lnTo>
                      <a:pt x="77355" y="269351"/>
                    </a:lnTo>
                    <a:lnTo>
                      <a:pt x="119487" y="282759"/>
                    </a:lnTo>
                    <a:lnTo>
                      <a:pt x="163285" y="282759"/>
                    </a:lnTo>
                    <a:lnTo>
                      <a:pt x="205416" y="269351"/>
                    </a:lnTo>
                    <a:lnTo>
                      <a:pt x="242548" y="242535"/>
                    </a:lnTo>
                    <a:lnTo>
                      <a:pt x="269364" y="205405"/>
                    </a:lnTo>
                    <a:lnTo>
                      <a:pt x="282772" y="163277"/>
                    </a:lnTo>
                    <a:lnTo>
                      <a:pt x="282772" y="119482"/>
                    </a:lnTo>
                    <a:lnTo>
                      <a:pt x="269364" y="77354"/>
                    </a:lnTo>
                    <a:lnTo>
                      <a:pt x="242548" y="40224"/>
                    </a:lnTo>
                    <a:lnTo>
                      <a:pt x="205416" y="13408"/>
                    </a:lnTo>
                    <a:lnTo>
                      <a:pt x="16328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9" name="object 33">
                <a:extLst>
                  <a:ext uri="{FF2B5EF4-FFF2-40B4-BE49-F238E27FC236}">
                    <a16:creationId xmlns:a16="http://schemas.microsoft.com/office/drawing/2014/main" id="{3F51FE6B-3A71-6445-AE90-2A99199CFC7E}"/>
                  </a:ext>
                </a:extLst>
              </p:cNvPr>
              <p:cNvSpPr/>
              <p:nvPr/>
            </p:nvSpPr>
            <p:spPr>
              <a:xfrm>
                <a:off x="6135562" y="6809631"/>
                <a:ext cx="249891" cy="249890"/>
              </a:xfrm>
              <a:custGeom>
                <a:avLst/>
                <a:gdLst/>
                <a:ahLst/>
                <a:cxnLst/>
                <a:rect l="l" t="t" r="r" b="b"/>
                <a:pathLst>
                  <a:path w="283210" h="283210">
                    <a:moveTo>
                      <a:pt x="242543" y="40226"/>
                    </a:moveTo>
                    <a:lnTo>
                      <a:pt x="269361" y="77354"/>
                    </a:lnTo>
                    <a:lnTo>
                      <a:pt x="282770" y="119483"/>
                    </a:lnTo>
                    <a:lnTo>
                      <a:pt x="282770" y="163279"/>
                    </a:lnTo>
                    <a:lnTo>
                      <a:pt x="269361" y="205411"/>
                    </a:lnTo>
                    <a:lnTo>
                      <a:pt x="242543" y="242543"/>
                    </a:lnTo>
                    <a:lnTo>
                      <a:pt x="205411" y="269361"/>
                    </a:lnTo>
                    <a:lnTo>
                      <a:pt x="163282" y="282770"/>
                    </a:lnTo>
                    <a:lnTo>
                      <a:pt x="119487" y="282770"/>
                    </a:lnTo>
                    <a:lnTo>
                      <a:pt x="77358" y="269361"/>
                    </a:lnTo>
                    <a:lnTo>
                      <a:pt x="40226" y="242543"/>
                    </a:lnTo>
                    <a:lnTo>
                      <a:pt x="13408" y="205411"/>
                    </a:lnTo>
                    <a:lnTo>
                      <a:pt x="0" y="163279"/>
                    </a:lnTo>
                    <a:lnTo>
                      <a:pt x="0" y="119483"/>
                    </a:lnTo>
                    <a:lnTo>
                      <a:pt x="13408" y="77354"/>
                    </a:lnTo>
                    <a:lnTo>
                      <a:pt x="40226" y="40226"/>
                    </a:lnTo>
                    <a:lnTo>
                      <a:pt x="77358" y="13408"/>
                    </a:lnTo>
                    <a:lnTo>
                      <a:pt x="119487" y="0"/>
                    </a:lnTo>
                    <a:lnTo>
                      <a:pt x="163282" y="0"/>
                    </a:lnTo>
                    <a:lnTo>
                      <a:pt x="205411" y="13408"/>
                    </a:lnTo>
                    <a:lnTo>
                      <a:pt x="242543" y="40226"/>
                    </a:lnTo>
                  </a:path>
                </a:pathLst>
              </a:custGeom>
              <a:ln w="95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60" name="object 34">
                <a:extLst>
                  <a:ext uri="{FF2B5EF4-FFF2-40B4-BE49-F238E27FC236}">
                    <a16:creationId xmlns:a16="http://schemas.microsoft.com/office/drawing/2014/main" id="{6F2A8B37-C866-0D42-ADFC-A18F19CFBF90}"/>
                  </a:ext>
                </a:extLst>
              </p:cNvPr>
              <p:cNvSpPr txBox="1"/>
              <p:nvPr/>
            </p:nvSpPr>
            <p:spPr>
              <a:xfrm>
                <a:off x="6173724" y="6788885"/>
                <a:ext cx="150159" cy="194571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11206">
                  <a:spcBef>
                    <a:spcPts val="88"/>
                  </a:spcBef>
                </a:pPr>
                <a:r>
                  <a:rPr sz="1191" spc="115" dirty="0">
                    <a:latin typeface="Trebuchet MS"/>
                    <a:cs typeface="Trebuchet MS"/>
                  </a:rPr>
                  <a:t>w</a:t>
                </a:r>
                <a:endParaRPr sz="1191" dirty="0">
                  <a:latin typeface="Trebuchet MS"/>
                  <a:cs typeface="Trebuchet MS"/>
                </a:endParaRPr>
              </a:p>
            </p:txBody>
          </p:sp>
          <p:sp>
            <p:nvSpPr>
              <p:cNvPr id="61" name="object 35">
                <a:extLst>
                  <a:ext uri="{FF2B5EF4-FFF2-40B4-BE49-F238E27FC236}">
                    <a16:creationId xmlns:a16="http://schemas.microsoft.com/office/drawing/2014/main" id="{9C0E1146-3D6B-9249-9A93-0CF1B1E1446C}"/>
                  </a:ext>
                </a:extLst>
              </p:cNvPr>
              <p:cNvSpPr/>
              <p:nvPr/>
            </p:nvSpPr>
            <p:spPr>
              <a:xfrm>
                <a:off x="6135548" y="7760569"/>
                <a:ext cx="249891" cy="249890"/>
              </a:xfrm>
              <a:custGeom>
                <a:avLst/>
                <a:gdLst/>
                <a:ahLst/>
                <a:cxnLst/>
                <a:rect l="l" t="t" r="r" b="b"/>
                <a:pathLst>
                  <a:path w="283210" h="283210">
                    <a:moveTo>
                      <a:pt x="163285" y="0"/>
                    </a:moveTo>
                    <a:lnTo>
                      <a:pt x="119487" y="0"/>
                    </a:lnTo>
                    <a:lnTo>
                      <a:pt x="77355" y="13408"/>
                    </a:lnTo>
                    <a:lnTo>
                      <a:pt x="40224" y="40224"/>
                    </a:lnTo>
                    <a:lnTo>
                      <a:pt x="13408" y="77354"/>
                    </a:lnTo>
                    <a:lnTo>
                      <a:pt x="0" y="119483"/>
                    </a:lnTo>
                    <a:lnTo>
                      <a:pt x="0" y="163279"/>
                    </a:lnTo>
                    <a:lnTo>
                      <a:pt x="13408" y="205411"/>
                    </a:lnTo>
                    <a:lnTo>
                      <a:pt x="40224" y="242548"/>
                    </a:lnTo>
                    <a:lnTo>
                      <a:pt x="77355" y="269364"/>
                    </a:lnTo>
                    <a:lnTo>
                      <a:pt x="119487" y="282772"/>
                    </a:lnTo>
                    <a:lnTo>
                      <a:pt x="163285" y="282772"/>
                    </a:lnTo>
                    <a:lnTo>
                      <a:pt x="205416" y="269364"/>
                    </a:lnTo>
                    <a:lnTo>
                      <a:pt x="242548" y="242548"/>
                    </a:lnTo>
                    <a:lnTo>
                      <a:pt x="269364" y="205411"/>
                    </a:lnTo>
                    <a:lnTo>
                      <a:pt x="282772" y="163279"/>
                    </a:lnTo>
                    <a:lnTo>
                      <a:pt x="282772" y="119483"/>
                    </a:lnTo>
                    <a:lnTo>
                      <a:pt x="269364" y="77354"/>
                    </a:lnTo>
                    <a:lnTo>
                      <a:pt x="242548" y="40224"/>
                    </a:lnTo>
                    <a:lnTo>
                      <a:pt x="205416" y="13408"/>
                    </a:lnTo>
                    <a:lnTo>
                      <a:pt x="16328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62" name="object 36">
                <a:extLst>
                  <a:ext uri="{FF2B5EF4-FFF2-40B4-BE49-F238E27FC236}">
                    <a16:creationId xmlns:a16="http://schemas.microsoft.com/office/drawing/2014/main" id="{EF913B03-29CD-4E41-8DD9-1F4220E1E74F}"/>
                  </a:ext>
                </a:extLst>
              </p:cNvPr>
              <p:cNvSpPr/>
              <p:nvPr/>
            </p:nvSpPr>
            <p:spPr>
              <a:xfrm>
                <a:off x="6135542" y="7760568"/>
                <a:ext cx="249891" cy="249890"/>
              </a:xfrm>
              <a:custGeom>
                <a:avLst/>
                <a:gdLst/>
                <a:ahLst/>
                <a:cxnLst/>
                <a:rect l="l" t="t" r="r" b="b"/>
                <a:pathLst>
                  <a:path w="283210" h="283210">
                    <a:moveTo>
                      <a:pt x="242543" y="40226"/>
                    </a:moveTo>
                    <a:lnTo>
                      <a:pt x="269361" y="77358"/>
                    </a:lnTo>
                    <a:lnTo>
                      <a:pt x="282770" y="119487"/>
                    </a:lnTo>
                    <a:lnTo>
                      <a:pt x="282770" y="163282"/>
                    </a:lnTo>
                    <a:lnTo>
                      <a:pt x="269361" y="205411"/>
                    </a:lnTo>
                    <a:lnTo>
                      <a:pt x="242543" y="242543"/>
                    </a:lnTo>
                    <a:lnTo>
                      <a:pt x="205411" y="269361"/>
                    </a:lnTo>
                    <a:lnTo>
                      <a:pt x="163282" y="282770"/>
                    </a:lnTo>
                    <a:lnTo>
                      <a:pt x="119487" y="282770"/>
                    </a:lnTo>
                    <a:lnTo>
                      <a:pt x="77358" y="269361"/>
                    </a:lnTo>
                    <a:lnTo>
                      <a:pt x="40226" y="242543"/>
                    </a:lnTo>
                    <a:lnTo>
                      <a:pt x="13408" y="205411"/>
                    </a:lnTo>
                    <a:lnTo>
                      <a:pt x="0" y="163282"/>
                    </a:lnTo>
                    <a:lnTo>
                      <a:pt x="0" y="119487"/>
                    </a:lnTo>
                    <a:lnTo>
                      <a:pt x="13408" y="77358"/>
                    </a:lnTo>
                    <a:lnTo>
                      <a:pt x="40226" y="40226"/>
                    </a:lnTo>
                    <a:lnTo>
                      <a:pt x="77358" y="13408"/>
                    </a:lnTo>
                    <a:lnTo>
                      <a:pt x="119487" y="0"/>
                    </a:lnTo>
                    <a:lnTo>
                      <a:pt x="163282" y="0"/>
                    </a:lnTo>
                    <a:lnTo>
                      <a:pt x="205411" y="13408"/>
                    </a:lnTo>
                    <a:lnTo>
                      <a:pt x="242543" y="40226"/>
                    </a:lnTo>
                  </a:path>
                </a:pathLst>
              </a:custGeom>
              <a:ln w="95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63" name="object 37">
                <a:extLst>
                  <a:ext uri="{FF2B5EF4-FFF2-40B4-BE49-F238E27FC236}">
                    <a16:creationId xmlns:a16="http://schemas.microsoft.com/office/drawing/2014/main" id="{B3E93AC4-D2AE-2D41-B232-7D4F5DBA76A8}"/>
                  </a:ext>
                </a:extLst>
              </p:cNvPr>
              <p:cNvSpPr txBox="1"/>
              <p:nvPr/>
            </p:nvSpPr>
            <p:spPr>
              <a:xfrm>
                <a:off x="6194029" y="7731433"/>
                <a:ext cx="109256" cy="194571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11206">
                  <a:spcBef>
                    <a:spcPts val="88"/>
                  </a:spcBef>
                </a:pPr>
                <a:r>
                  <a:rPr sz="1191" spc="97" dirty="0">
                    <a:latin typeface="Trebuchet MS"/>
                    <a:cs typeface="Trebuchet MS"/>
                  </a:rPr>
                  <a:t>v</a:t>
                </a:r>
                <a:endParaRPr sz="1191">
                  <a:latin typeface="Trebuchet MS"/>
                  <a:cs typeface="Trebuchet MS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951C577-2444-2343-B0F1-4D83EA8C6E64}"/>
              </a:ext>
            </a:extLst>
          </p:cNvPr>
          <p:cNvSpPr txBox="1"/>
          <p:nvPr/>
        </p:nvSpPr>
        <p:spPr>
          <a:xfrm>
            <a:off x="7994708" y="3169309"/>
            <a:ext cx="619080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O(V)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F42D47-91AB-2E47-BD77-2D29102BCF8E}"/>
              </a:ext>
            </a:extLst>
          </p:cNvPr>
          <p:cNvSpPr txBox="1"/>
          <p:nvPr/>
        </p:nvSpPr>
        <p:spPr>
          <a:xfrm>
            <a:off x="5715570" y="3579408"/>
            <a:ext cx="949299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3BF6C5-A878-2146-82D1-248869C43292}"/>
              </a:ext>
            </a:extLst>
          </p:cNvPr>
          <p:cNvSpPr/>
          <p:nvPr/>
        </p:nvSpPr>
        <p:spPr>
          <a:xfrm>
            <a:off x="5368955" y="4677589"/>
            <a:ext cx="3639414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altLang="zh-CN" sz="14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union-find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 structure keeps track of a set of elements partitioned into a number of disjoint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 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two useful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/>
            <a:r>
              <a:rPr lang="en-US" sz="1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Determine which subset a particular element is in. This can be used for determining if two elements are in the same subset.</a:t>
            </a:r>
          </a:p>
          <a:p>
            <a:pPr fontAlgn="base"/>
            <a:r>
              <a:rPr lang="en-US" sz="1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Join two subsets into a single subset.</a:t>
            </a:r>
            <a:endParaRPr lang="en-US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511E49-7D3A-BA44-84E2-47EE69524208}"/>
              </a:ext>
            </a:extLst>
          </p:cNvPr>
          <p:cNvSpPr txBox="1"/>
          <p:nvPr/>
        </p:nvSpPr>
        <p:spPr>
          <a:xfrm>
            <a:off x="7225612" y="3847505"/>
            <a:ext cx="14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E6D96E-EB4C-874E-985F-A3F5D2D64D39}"/>
              </a:ext>
            </a:extLst>
          </p:cNvPr>
          <p:cNvCxnSpPr/>
          <p:nvPr/>
        </p:nvCxnSpPr>
        <p:spPr>
          <a:xfrm flipH="1">
            <a:off x="6936682" y="4041894"/>
            <a:ext cx="2768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71A440-E5ED-E349-8BA1-F1E0FD257343}"/>
              </a:ext>
            </a:extLst>
          </p:cNvPr>
          <p:cNvCxnSpPr>
            <a:cxnSpLocks/>
          </p:cNvCxnSpPr>
          <p:nvPr/>
        </p:nvCxnSpPr>
        <p:spPr>
          <a:xfrm flipH="1">
            <a:off x="5715570" y="3917962"/>
            <a:ext cx="475505" cy="1499240"/>
          </a:xfrm>
          <a:prstGeom prst="straightConnector1">
            <a:avLst/>
          </a:prstGeom>
          <a:ln w="12700"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C4CCD26-A33E-E84A-AE81-A13D9CACC975}"/>
              </a:ext>
            </a:extLst>
          </p:cNvPr>
          <p:cNvCxnSpPr>
            <a:cxnSpLocks/>
          </p:cNvCxnSpPr>
          <p:nvPr/>
        </p:nvCxnSpPr>
        <p:spPr>
          <a:xfrm flipH="1">
            <a:off x="5922628" y="3917962"/>
            <a:ext cx="268447" cy="2157920"/>
          </a:xfrm>
          <a:prstGeom prst="straightConnector1">
            <a:avLst/>
          </a:prstGeom>
          <a:ln w="12700"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  <p:bldP spid="41" grpId="0"/>
      <p:bldP spid="48" grpId="0"/>
      <p:bldP spid="67" grpId="0" animBg="1"/>
      <p:bldP spid="68" grpId="0" animBg="1"/>
      <p:bldP spid="69" grpId="0" animBg="1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9FBC-3E44-C744-B98C-5D0CC34D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8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Kruskal’s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altLang="zh-CN" spc="42" dirty="0">
                <a:latin typeface="Arial"/>
                <a:cs typeface="Arial"/>
              </a:rPr>
              <a:t>A</a:t>
            </a:r>
            <a:r>
              <a:rPr lang="en-US" spc="42" dirty="0">
                <a:latin typeface="Arial"/>
                <a:cs typeface="Arial"/>
              </a:rPr>
              <a:t>lgorithm:	</a:t>
            </a:r>
            <a:r>
              <a:rPr lang="en-US" spc="-7" dirty="0">
                <a:latin typeface="Arial"/>
                <a:cs typeface="Arial"/>
              </a:rPr>
              <a:t>Java</a:t>
            </a:r>
            <a:r>
              <a:rPr lang="en-US" spc="14" dirty="0">
                <a:latin typeface="Arial"/>
                <a:cs typeface="Arial"/>
              </a:rPr>
              <a:t> </a:t>
            </a:r>
            <a:r>
              <a:rPr lang="en-US" altLang="zh-CN" spc="14" dirty="0">
                <a:latin typeface="Arial"/>
                <a:cs typeface="Arial"/>
              </a:rPr>
              <a:t>I</a:t>
            </a:r>
            <a:r>
              <a:rPr lang="en-US" spc="14" dirty="0">
                <a:latin typeface="Arial"/>
                <a:cs typeface="Arial"/>
              </a:rPr>
              <a:t>mplementation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18B3E2D-F049-A642-9406-85A5A80E1A8B}"/>
              </a:ext>
            </a:extLst>
          </p:cNvPr>
          <p:cNvSpPr/>
          <p:nvPr/>
        </p:nvSpPr>
        <p:spPr>
          <a:xfrm>
            <a:off x="366225" y="1134890"/>
            <a:ext cx="5251549" cy="5557391"/>
          </a:xfrm>
          <a:custGeom>
            <a:avLst/>
            <a:gdLst/>
            <a:ahLst/>
            <a:cxnLst/>
            <a:rect l="l" t="t" r="r" b="b"/>
            <a:pathLst>
              <a:path w="7468870" h="7903845">
                <a:moveTo>
                  <a:pt x="0" y="0"/>
                </a:moveTo>
                <a:lnTo>
                  <a:pt x="7468586" y="0"/>
                </a:lnTo>
                <a:lnTo>
                  <a:pt x="7468586" y="7903221"/>
                </a:lnTo>
                <a:lnTo>
                  <a:pt x="0" y="7903221"/>
                </a:lnTo>
                <a:lnTo>
                  <a:pt x="0" y="0"/>
                </a:lnTo>
                <a:close/>
              </a:path>
            </a:pathLst>
          </a:custGeom>
          <a:solidFill>
            <a:srgbClr val="CCDAE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921B9B0-7E65-8D40-8505-9BA8E6141DE8}"/>
              </a:ext>
            </a:extLst>
          </p:cNvPr>
          <p:cNvSpPr txBox="1"/>
          <p:nvPr/>
        </p:nvSpPr>
        <p:spPr>
          <a:xfrm>
            <a:off x="504632" y="1211684"/>
            <a:ext cx="5532835" cy="631679"/>
          </a:xfrm>
          <a:prstGeom prst="rect">
            <a:avLst/>
          </a:prstGeom>
        </p:spPr>
        <p:txBody>
          <a:bodyPr vert="horz" wrap="square" lIns="0" tIns="21431" rIns="0" bIns="0" rtlCol="0">
            <a:spAutoFit/>
          </a:bodyPr>
          <a:lstStyle/>
          <a:p>
            <a:pPr marL="8929">
              <a:spcBef>
                <a:spcPts val="169"/>
              </a:spcBef>
              <a:tabLst>
                <a:tab pos="685776" algn="l"/>
                <a:tab pos="1266631" algn="l"/>
              </a:tabLst>
            </a:pPr>
            <a:r>
              <a:rPr sz="1266" spc="-4" dirty="0">
                <a:latin typeface="DejaVu Sans Mono"/>
                <a:cs typeface="DejaVu Sans Mono"/>
              </a:rPr>
              <a:t>public	class	</a:t>
            </a:r>
            <a:r>
              <a:rPr sz="1266" spc="-4" dirty="0" err="1">
                <a:latin typeface="DejaVu Sans Mono"/>
                <a:cs typeface="DejaVu Sans Mono"/>
              </a:rPr>
              <a:t>KruskalMST</a:t>
            </a:r>
            <a:endParaRPr lang="en-US" sz="1266" dirty="0">
              <a:latin typeface="DejaVu Sans Mono"/>
              <a:cs typeface="DejaVu Sans Mono"/>
            </a:endParaRPr>
          </a:p>
          <a:p>
            <a:pPr marL="8929">
              <a:spcBef>
                <a:spcPts val="98"/>
              </a:spcBef>
            </a:pPr>
            <a:r>
              <a:rPr lang="en-US" sz="1266" spc="-4" dirty="0">
                <a:latin typeface="DejaVu Sans Mono"/>
                <a:cs typeface="DejaVu Sans Mono"/>
              </a:rPr>
              <a:t>{</a:t>
            </a:r>
            <a:endParaRPr lang="en-US" sz="1266" dirty="0">
              <a:latin typeface="DejaVu Sans Mono"/>
              <a:cs typeface="DejaVu Sans Mono"/>
            </a:endParaRPr>
          </a:p>
          <a:p>
            <a:pPr marL="299134">
              <a:spcBef>
                <a:spcPts val="98"/>
              </a:spcBef>
              <a:tabLst>
                <a:tab pos="1072864" algn="l"/>
                <a:tab pos="2234128" algn="l"/>
                <a:tab pos="2621217" algn="l"/>
                <a:tab pos="2814537" algn="l"/>
                <a:tab pos="3201626" algn="l"/>
              </a:tabLst>
            </a:pPr>
            <a:r>
              <a:rPr sz="1266" spc="-4" dirty="0">
                <a:latin typeface="DejaVu Sans Mono"/>
                <a:cs typeface="DejaVu Sans Mono"/>
              </a:rPr>
              <a:t>private</a:t>
            </a:r>
            <a:r>
              <a:rPr lang="zh-CN" altLang="en-US" sz="1266" spc="-4" dirty="0">
                <a:latin typeface="DejaVu Sans Mono"/>
                <a:cs typeface="DejaVu Sans Mono"/>
              </a:rPr>
              <a:t> </a:t>
            </a:r>
            <a:r>
              <a:rPr sz="1266" spc="-4" dirty="0">
                <a:latin typeface="DejaVu Sans Mono"/>
                <a:cs typeface="DejaVu Sans Mono"/>
              </a:rPr>
              <a:t>Queue&lt;Edge&gt;</a:t>
            </a:r>
            <a:r>
              <a:rPr lang="zh-CN" altLang="en-US" sz="1266" spc="-4" dirty="0">
                <a:latin typeface="DejaVu Sans Mono"/>
                <a:cs typeface="DejaVu Sans Mono"/>
              </a:rPr>
              <a:t> </a:t>
            </a:r>
            <a:r>
              <a:rPr sz="1266" spc="-4" dirty="0" err="1">
                <a:latin typeface="DejaVu Sans Mono"/>
                <a:cs typeface="DejaVu Sans Mono"/>
              </a:rPr>
              <a:t>mst</a:t>
            </a:r>
            <a:r>
              <a:rPr lang="zh-CN" altLang="en-US" sz="1266" spc="-4" dirty="0">
                <a:latin typeface="DejaVu Sans Mono"/>
                <a:cs typeface="DejaVu Sans Mono"/>
              </a:rPr>
              <a:t> </a:t>
            </a:r>
            <a:r>
              <a:rPr sz="1266" spc="-4" dirty="0">
                <a:latin typeface="DejaVu Sans Mono"/>
                <a:cs typeface="DejaVu Sans Mono"/>
              </a:rPr>
              <a:t>=</a:t>
            </a:r>
            <a:r>
              <a:rPr lang="zh-CN" altLang="en-US" sz="1266" spc="-4" dirty="0">
                <a:latin typeface="DejaVu Sans Mono"/>
                <a:cs typeface="DejaVu Sans Mono"/>
              </a:rPr>
              <a:t> </a:t>
            </a:r>
            <a:r>
              <a:rPr sz="1266" spc="-4" dirty="0">
                <a:latin typeface="DejaVu Sans Mono"/>
                <a:cs typeface="DejaVu Sans Mono"/>
              </a:rPr>
              <a:t>new</a:t>
            </a:r>
            <a:r>
              <a:rPr lang="zh-CN" altLang="en-US" sz="1266" spc="-4" dirty="0">
                <a:latin typeface="DejaVu Sans Mono"/>
                <a:cs typeface="DejaVu Sans Mono"/>
              </a:rPr>
              <a:t> </a:t>
            </a:r>
            <a:r>
              <a:rPr lang="en-US" altLang="zh-CN" sz="1266" spc="-4" dirty="0">
                <a:latin typeface="DejaVu Sans Mono"/>
                <a:cs typeface="DejaVu Sans Mono"/>
              </a:rPr>
              <a:t>LinkedList</a:t>
            </a:r>
            <a:r>
              <a:rPr sz="1266" spc="-4" dirty="0">
                <a:latin typeface="DejaVu Sans Mono"/>
                <a:cs typeface="DejaVu Sans Mono"/>
              </a:rPr>
              <a:t>&lt;Edge&gt;();</a:t>
            </a:r>
            <a:endParaRPr sz="1266" dirty="0">
              <a:latin typeface="DejaVu Sans Mono"/>
              <a:cs typeface="DejaVu Sans Mono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448DCA7-D212-8243-94C5-32F675515B53}"/>
              </a:ext>
            </a:extLst>
          </p:cNvPr>
          <p:cNvSpPr txBox="1"/>
          <p:nvPr/>
        </p:nvSpPr>
        <p:spPr>
          <a:xfrm>
            <a:off x="794919" y="2033217"/>
            <a:ext cx="3695105" cy="1048588"/>
          </a:xfrm>
          <a:prstGeom prst="rect">
            <a:avLst/>
          </a:prstGeom>
        </p:spPr>
        <p:txBody>
          <a:bodyPr vert="horz" wrap="square" lIns="0" tIns="21431" rIns="0" bIns="0" rtlCol="0">
            <a:spAutoFit/>
          </a:bodyPr>
          <a:lstStyle/>
          <a:p>
            <a:pPr marL="8929">
              <a:spcBef>
                <a:spcPts val="169"/>
              </a:spcBef>
              <a:tabLst>
                <a:tab pos="685776" algn="l"/>
                <a:tab pos="3491830" algn="l"/>
              </a:tabLst>
            </a:pPr>
            <a:r>
              <a:rPr sz="1266" spc="-4" dirty="0">
                <a:latin typeface="DejaVu Sans Mono"/>
                <a:cs typeface="DejaVu Sans Mono"/>
              </a:rPr>
              <a:t>public</a:t>
            </a:r>
            <a:r>
              <a:rPr lang="zh-CN" altLang="en-US" sz="1266" spc="-4" dirty="0">
                <a:latin typeface="DejaVu Sans Mono"/>
                <a:cs typeface="DejaVu Sans Mono"/>
              </a:rPr>
              <a:t>  </a:t>
            </a:r>
            <a:r>
              <a:rPr sz="1266" spc="-4" dirty="0" err="1">
                <a:latin typeface="DejaVu Sans Mono"/>
                <a:cs typeface="DejaVu Sans Mono"/>
              </a:rPr>
              <a:t>KruskalMST</a:t>
            </a:r>
            <a:r>
              <a:rPr sz="1266" spc="-4" dirty="0">
                <a:latin typeface="DejaVu Sans Mono"/>
                <a:cs typeface="DejaVu Sans Mono"/>
              </a:rPr>
              <a:t>(</a:t>
            </a:r>
            <a:r>
              <a:rPr sz="1266" spc="-4" dirty="0" err="1">
                <a:latin typeface="DejaVu Sans Mono"/>
                <a:cs typeface="DejaVu Sans Mono"/>
              </a:rPr>
              <a:t>EdgeWeightedGraph</a:t>
            </a:r>
            <a:r>
              <a:rPr lang="zh-CN" altLang="en-US" sz="1266" spc="-4" dirty="0">
                <a:latin typeface="DejaVu Sans Mono"/>
                <a:cs typeface="DejaVu Sans Mono"/>
              </a:rPr>
              <a:t>  </a:t>
            </a:r>
            <a:r>
              <a:rPr sz="1266" spc="-4" dirty="0">
                <a:latin typeface="DejaVu Sans Mono"/>
                <a:cs typeface="DejaVu Sans Mono"/>
              </a:rPr>
              <a:t>G)</a:t>
            </a:r>
            <a:endParaRPr sz="1266" dirty="0">
              <a:latin typeface="DejaVu Sans Mono"/>
              <a:cs typeface="DejaVu Sans Mono"/>
            </a:endParaRPr>
          </a:p>
          <a:p>
            <a:pPr marL="8929">
              <a:spcBef>
                <a:spcPts val="98"/>
              </a:spcBef>
            </a:pPr>
            <a:r>
              <a:rPr sz="1266" spc="-4" dirty="0">
                <a:latin typeface="DejaVu Sans Mono"/>
                <a:cs typeface="DejaVu Sans Mono"/>
              </a:rPr>
              <a:t>{</a:t>
            </a:r>
            <a:endParaRPr sz="1266" dirty="0">
              <a:latin typeface="DejaVu Sans Mono"/>
              <a:cs typeface="DejaVu Sans Mono"/>
            </a:endParaRPr>
          </a:p>
          <a:p>
            <a:pPr marL="299134" marR="196893">
              <a:lnSpc>
                <a:spcPct val="106500"/>
              </a:lnSpc>
              <a:tabLst>
                <a:tab pos="1750157" algn="l"/>
                <a:tab pos="2331012" algn="l"/>
                <a:tab pos="2524333" algn="l"/>
              </a:tabLst>
            </a:pPr>
            <a:r>
              <a:rPr sz="1266" spc="-4" dirty="0">
                <a:latin typeface="DejaVu Sans Mono"/>
                <a:cs typeface="DejaVu Sans Mono"/>
              </a:rPr>
              <a:t>Edge[]</a:t>
            </a:r>
            <a:r>
              <a:rPr lang="zh-CN" altLang="en-US" sz="1266" spc="-4" dirty="0">
                <a:latin typeface="DejaVu Sans Mono"/>
                <a:cs typeface="DejaVu Sans Mono"/>
              </a:rPr>
              <a:t>  </a:t>
            </a:r>
            <a:r>
              <a:rPr sz="1266" spc="-4" dirty="0">
                <a:latin typeface="DejaVu Sans Mono"/>
                <a:cs typeface="DejaVu Sans Mono"/>
              </a:rPr>
              <a:t>edges</a:t>
            </a:r>
            <a:r>
              <a:rPr lang="zh-CN" altLang="en-US" sz="1266" spc="-4" dirty="0">
                <a:latin typeface="DejaVu Sans Mono"/>
                <a:cs typeface="DejaVu Sans Mono"/>
              </a:rPr>
              <a:t>  </a:t>
            </a:r>
            <a:r>
              <a:rPr sz="1266" spc="-4" dirty="0">
                <a:latin typeface="DejaVu Sans Mono"/>
                <a:cs typeface="DejaVu Sans Mono"/>
              </a:rPr>
              <a:t>=	G.edges();  Arrays.sort(edges);</a:t>
            </a:r>
            <a:endParaRPr sz="1266" dirty="0">
              <a:latin typeface="DejaVu Sans Mono"/>
              <a:cs typeface="DejaVu Sans Mono"/>
            </a:endParaRPr>
          </a:p>
          <a:p>
            <a:pPr marL="299134">
              <a:spcBef>
                <a:spcPts val="98"/>
              </a:spcBef>
              <a:tabLst>
                <a:tab pos="589338" algn="l"/>
                <a:tab pos="879543" algn="l"/>
                <a:tab pos="1072864" algn="l"/>
                <a:tab pos="1459952" algn="l"/>
              </a:tabLst>
            </a:pPr>
            <a:r>
              <a:rPr sz="1266" spc="-4" dirty="0">
                <a:latin typeface="DejaVu Sans Mono"/>
                <a:cs typeface="DejaVu Sans Mono"/>
              </a:rPr>
              <a:t>UF	uf	=	new	UF(G.V());</a:t>
            </a:r>
            <a:endParaRPr sz="1266" dirty="0">
              <a:latin typeface="DejaVu Sans Mono"/>
              <a:cs typeface="DejaVu Sans Mono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5B361FF-EFAA-4F4D-B6DD-45416CF21F81}"/>
              </a:ext>
            </a:extLst>
          </p:cNvPr>
          <p:cNvSpPr txBox="1"/>
          <p:nvPr/>
        </p:nvSpPr>
        <p:spPr>
          <a:xfrm>
            <a:off x="1085206" y="3265513"/>
            <a:ext cx="3017788" cy="424058"/>
          </a:xfrm>
          <a:prstGeom prst="rect">
            <a:avLst/>
          </a:prstGeom>
        </p:spPr>
        <p:txBody>
          <a:bodyPr vert="horz" wrap="square" lIns="0" tIns="21431" rIns="0" bIns="0" rtlCol="0">
            <a:spAutoFit/>
          </a:bodyPr>
          <a:lstStyle/>
          <a:p>
            <a:pPr marL="8929">
              <a:spcBef>
                <a:spcPts val="169"/>
              </a:spcBef>
              <a:tabLst>
                <a:tab pos="395571" algn="l"/>
                <a:tab pos="879543" algn="l"/>
                <a:tab pos="1072864" algn="l"/>
                <a:tab pos="1266631" algn="l"/>
                <a:tab pos="1556836" algn="l"/>
                <a:tab pos="1750157" algn="l"/>
                <a:tab pos="1943924" algn="l"/>
                <a:tab pos="2621217" algn="l"/>
              </a:tabLst>
            </a:pPr>
            <a:r>
              <a:rPr sz="1266" spc="-4" dirty="0">
                <a:latin typeface="DejaVu Sans Mono"/>
                <a:cs typeface="DejaVu Sans Mono"/>
              </a:rPr>
              <a:t>for	(int	i	=	0;	i	&lt;	G.E();	i++)</a:t>
            </a:r>
            <a:endParaRPr sz="1266">
              <a:latin typeface="DejaVu Sans Mono"/>
              <a:cs typeface="DejaVu Sans Mono"/>
            </a:endParaRPr>
          </a:p>
          <a:p>
            <a:pPr marL="8929">
              <a:spcBef>
                <a:spcPts val="98"/>
              </a:spcBef>
            </a:pPr>
            <a:r>
              <a:rPr sz="1266" spc="-4" dirty="0">
                <a:latin typeface="DejaVu Sans Mono"/>
                <a:cs typeface="DejaVu Sans Mono"/>
              </a:rPr>
              <a:t>{</a:t>
            </a:r>
            <a:endParaRPr sz="1266">
              <a:latin typeface="DejaVu Sans Mono"/>
              <a:cs typeface="DejaVu Sans Mono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B39195E-CDDF-7147-936A-B962F3AE69FB}"/>
              </a:ext>
            </a:extLst>
          </p:cNvPr>
          <p:cNvSpPr txBox="1"/>
          <p:nvPr/>
        </p:nvSpPr>
        <p:spPr>
          <a:xfrm>
            <a:off x="504633" y="5310411"/>
            <a:ext cx="3114675" cy="1261403"/>
          </a:xfrm>
          <a:prstGeom prst="rect">
            <a:avLst/>
          </a:prstGeom>
        </p:spPr>
        <p:txBody>
          <a:bodyPr vert="horz" wrap="square" lIns="0" tIns="21431" rIns="0" bIns="0" rtlCol="0">
            <a:spAutoFit/>
          </a:bodyPr>
          <a:lstStyle/>
          <a:p>
            <a:pPr marL="589338">
              <a:spcBef>
                <a:spcPts val="169"/>
              </a:spcBef>
            </a:pPr>
            <a:r>
              <a:rPr sz="1266" spc="-4" dirty="0">
                <a:latin typeface="DejaVu Sans Mono"/>
                <a:cs typeface="DejaVu Sans Mono"/>
              </a:rPr>
              <a:t>}</a:t>
            </a:r>
            <a:endParaRPr sz="1266" dirty="0">
              <a:latin typeface="DejaVu Sans Mono"/>
              <a:cs typeface="DejaVu Sans Mono"/>
            </a:endParaRPr>
          </a:p>
          <a:p>
            <a:pPr marL="299134">
              <a:spcBef>
                <a:spcPts val="98"/>
              </a:spcBef>
            </a:pPr>
            <a:r>
              <a:rPr sz="1266" spc="-4" dirty="0">
                <a:latin typeface="DejaVu Sans Mono"/>
                <a:cs typeface="DejaVu Sans Mono"/>
              </a:rPr>
              <a:t>}</a:t>
            </a:r>
            <a:endParaRPr sz="1266" dirty="0">
              <a:latin typeface="DejaVu Sans Mono"/>
              <a:cs typeface="DejaVu Sans Mono"/>
            </a:endParaRPr>
          </a:p>
          <a:p>
            <a:pPr>
              <a:spcBef>
                <a:spcPts val="18"/>
              </a:spcBef>
            </a:pPr>
            <a:endParaRPr sz="1477" dirty="0">
              <a:latin typeface="Times New Roman"/>
              <a:cs typeface="Times New Roman"/>
            </a:endParaRPr>
          </a:p>
          <a:p>
            <a:pPr marL="299134">
              <a:tabLst>
                <a:tab pos="976427" algn="l"/>
                <a:tab pos="2427449" algn="l"/>
              </a:tabLst>
            </a:pPr>
            <a:r>
              <a:rPr sz="1266" spc="-4" dirty="0">
                <a:latin typeface="DejaVu Sans Mono"/>
                <a:cs typeface="DejaVu Sans Mono"/>
              </a:rPr>
              <a:t>public	Iterable&lt;Edge&gt;	edges()</a:t>
            </a:r>
            <a:endParaRPr sz="1266" dirty="0">
              <a:latin typeface="DejaVu Sans Mono"/>
              <a:cs typeface="DejaVu Sans Mono"/>
            </a:endParaRPr>
          </a:p>
          <a:p>
            <a:pPr marL="299134">
              <a:spcBef>
                <a:spcPts val="98"/>
              </a:spcBef>
              <a:tabLst>
                <a:tab pos="589338" algn="l"/>
                <a:tab pos="1266631" algn="l"/>
                <a:tab pos="1847040" algn="l"/>
              </a:tabLst>
            </a:pPr>
            <a:r>
              <a:rPr sz="1266" spc="-4" dirty="0">
                <a:latin typeface="DejaVu Sans Mono"/>
                <a:cs typeface="DejaVu Sans Mono"/>
              </a:rPr>
              <a:t>{	return	mst;	}</a:t>
            </a:r>
            <a:endParaRPr sz="1266" dirty="0">
              <a:latin typeface="DejaVu Sans Mono"/>
              <a:cs typeface="DejaVu Sans Mono"/>
            </a:endParaRPr>
          </a:p>
          <a:p>
            <a:pPr marL="8929">
              <a:spcBef>
                <a:spcPts val="98"/>
              </a:spcBef>
            </a:pPr>
            <a:r>
              <a:rPr sz="1266" spc="-4" dirty="0">
                <a:latin typeface="DejaVu Sans Mono"/>
                <a:cs typeface="DejaVu Sans Mono"/>
              </a:rPr>
              <a:t>}</a:t>
            </a:r>
            <a:endParaRPr sz="1266" dirty="0">
              <a:latin typeface="DejaVu Sans Mono"/>
              <a:cs typeface="DejaVu Sans Mono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CEEAC40-0101-424A-849C-6FBCC820C5C0}"/>
              </a:ext>
            </a:extLst>
          </p:cNvPr>
          <p:cNvSpPr txBox="1"/>
          <p:nvPr/>
        </p:nvSpPr>
        <p:spPr>
          <a:xfrm>
            <a:off x="1301143" y="3704649"/>
            <a:ext cx="3689747" cy="1606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6437">
              <a:lnSpc>
                <a:spcPts val="1462"/>
              </a:lnSpc>
              <a:tabLst>
                <a:tab pos="579963" algn="l"/>
                <a:tab pos="773283" algn="l"/>
                <a:tab pos="967051" algn="l"/>
              </a:tabLst>
            </a:pPr>
            <a:r>
              <a:rPr sz="1266" spc="-4" dirty="0">
                <a:latin typeface="DejaVu Sans Mono"/>
                <a:cs typeface="DejaVu Sans Mono"/>
              </a:rPr>
              <a:t>Edge	e	=	edges[i];</a:t>
            </a:r>
            <a:endParaRPr sz="1266" dirty="0">
              <a:latin typeface="DejaVu Sans Mono"/>
              <a:cs typeface="DejaVu Sans Mono"/>
            </a:endParaRPr>
          </a:p>
          <a:p>
            <a:pPr marL="96437" marR="191981" indent="8929">
              <a:lnSpc>
                <a:spcPct val="120400"/>
              </a:lnSpc>
              <a:tabLst>
                <a:tab pos="386642" algn="l"/>
                <a:tab pos="492008" algn="l"/>
                <a:tab pos="685776" algn="l"/>
                <a:tab pos="879096" algn="l"/>
                <a:tab pos="1547460" algn="l"/>
                <a:tab pos="1837664" algn="l"/>
                <a:tab pos="2040361" algn="l"/>
                <a:tab pos="2233682" algn="l"/>
                <a:tab pos="2427449" algn="l"/>
              </a:tabLst>
            </a:pPr>
            <a:r>
              <a:rPr sz="1266" spc="-4" dirty="0">
                <a:latin typeface="DejaVu Sans Mono"/>
                <a:cs typeface="DejaVu Sans Mono"/>
              </a:rPr>
              <a:t>int	v	=	e.either(),	w	=	e.other(v);  </a:t>
            </a:r>
            <a:endParaRPr lang="en-US" sz="1266" spc="-4" dirty="0">
              <a:latin typeface="DejaVu Sans Mono"/>
              <a:cs typeface="DejaVu Sans Mono"/>
            </a:endParaRPr>
          </a:p>
          <a:p>
            <a:pPr marL="96437" marR="191981" indent="8929">
              <a:lnSpc>
                <a:spcPct val="120400"/>
              </a:lnSpc>
              <a:tabLst>
                <a:tab pos="386642" algn="l"/>
                <a:tab pos="492008" algn="l"/>
                <a:tab pos="685776" algn="l"/>
                <a:tab pos="879096" algn="l"/>
                <a:tab pos="1547460" algn="l"/>
                <a:tab pos="1837664" algn="l"/>
                <a:tab pos="2040361" algn="l"/>
                <a:tab pos="2233682" algn="l"/>
                <a:tab pos="2427449" algn="l"/>
              </a:tabLst>
            </a:pPr>
            <a:r>
              <a:rPr sz="1266" spc="-4" dirty="0">
                <a:latin typeface="DejaVu Sans Mono"/>
                <a:cs typeface="DejaVu Sans Mono"/>
              </a:rPr>
              <a:t>if	(uf.find(v)</a:t>
            </a:r>
            <a:r>
              <a:rPr lang="zh-CN" altLang="en-US" sz="1266" spc="-4" dirty="0">
                <a:latin typeface="DejaVu Sans Mono"/>
                <a:cs typeface="DejaVu Sans Mono"/>
              </a:rPr>
              <a:t> </a:t>
            </a:r>
            <a:r>
              <a:rPr sz="1266" spc="-4" dirty="0">
                <a:latin typeface="DejaVu Sans Mono"/>
                <a:cs typeface="DejaVu Sans Mono"/>
              </a:rPr>
              <a:t>!=	uf.find(w))</a:t>
            </a:r>
            <a:endParaRPr sz="1266" dirty="0">
              <a:latin typeface="DejaVu Sans Mono"/>
              <a:cs typeface="DejaVu Sans Mono"/>
            </a:endParaRPr>
          </a:p>
          <a:p>
            <a:pPr marL="105367">
              <a:spcBef>
                <a:spcPts val="380"/>
              </a:spcBef>
            </a:pPr>
            <a:r>
              <a:rPr sz="1266" spc="-4" dirty="0">
                <a:latin typeface="DejaVu Sans Mono"/>
                <a:cs typeface="DejaVu Sans Mono"/>
              </a:rPr>
              <a:t>{</a:t>
            </a:r>
            <a:endParaRPr sz="1266" dirty="0">
              <a:latin typeface="DejaVu Sans Mono"/>
              <a:cs typeface="DejaVu Sans Mono"/>
            </a:endParaRPr>
          </a:p>
          <a:p>
            <a:pPr marL="386642" marR="1845701">
              <a:lnSpc>
                <a:spcPct val="120400"/>
              </a:lnSpc>
              <a:tabLst>
                <a:tab pos="1547460" algn="l"/>
              </a:tabLst>
            </a:pPr>
            <a:r>
              <a:rPr sz="1266" spc="-4" dirty="0">
                <a:latin typeface="DejaVu Sans Mono"/>
                <a:cs typeface="DejaVu Sans Mono"/>
              </a:rPr>
              <a:t>uf.union(v,</a:t>
            </a:r>
            <a:r>
              <a:rPr lang="zh-CN" altLang="en-US" sz="1266" spc="-4" dirty="0">
                <a:latin typeface="DejaVu Sans Mono"/>
                <a:cs typeface="DejaVu Sans Mono"/>
              </a:rPr>
              <a:t> </a:t>
            </a:r>
            <a:r>
              <a:rPr sz="1266" spc="-4" dirty="0">
                <a:latin typeface="DejaVu Sans Mono"/>
                <a:cs typeface="DejaVu Sans Mono"/>
              </a:rPr>
              <a:t>w);  mst.enqueue(e);</a:t>
            </a:r>
            <a:endParaRPr sz="1266" dirty="0">
              <a:latin typeface="DejaVu Sans Mono"/>
              <a:cs typeface="DejaVu Sans Mono"/>
            </a:endParaRPr>
          </a:p>
          <a:p>
            <a:pPr marL="105367">
              <a:spcBef>
                <a:spcPts val="305"/>
              </a:spcBef>
            </a:pPr>
            <a:r>
              <a:rPr sz="1266" spc="-4" dirty="0">
                <a:latin typeface="DejaVu Sans Mono"/>
                <a:cs typeface="DejaVu Sans Mono"/>
              </a:rPr>
              <a:t>}</a:t>
            </a:r>
            <a:endParaRPr sz="1266" dirty="0">
              <a:latin typeface="DejaVu Sans Mono"/>
              <a:cs typeface="DejaVu Sans Mono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D409F36-BC5A-9E42-B0B7-7D6022057659}"/>
              </a:ext>
            </a:extLst>
          </p:cNvPr>
          <p:cNvSpPr txBox="1"/>
          <p:nvPr/>
        </p:nvSpPr>
        <p:spPr>
          <a:xfrm>
            <a:off x="6237493" y="2447554"/>
            <a:ext cx="1480096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kern="0" dirty="0">
                <a:solidFill>
                  <a:srgbClr val="8D3124"/>
                </a:solidFill>
                <a:latin typeface="Trebuchet MS"/>
              </a:rPr>
              <a:t>sort edges by weight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6E2B17AB-0F06-A84D-A0FA-7DF267BE095B}"/>
              </a:ext>
            </a:extLst>
          </p:cNvPr>
          <p:cNvSpPr/>
          <p:nvPr/>
        </p:nvSpPr>
        <p:spPr>
          <a:xfrm>
            <a:off x="5386216" y="2563647"/>
            <a:ext cx="655439" cy="446"/>
          </a:xfrm>
          <a:custGeom>
            <a:avLst/>
            <a:gdLst/>
            <a:ahLst/>
            <a:cxnLst/>
            <a:rect l="l" t="t" r="r" b="b"/>
            <a:pathLst>
              <a:path w="932179" h="635">
                <a:moveTo>
                  <a:pt x="0" y="0"/>
                </a:moveTo>
                <a:lnTo>
                  <a:pt x="12699" y="1"/>
                </a:lnTo>
                <a:lnTo>
                  <a:pt x="931557" y="117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0003732-3E95-3A46-9374-0ECDC3618EF4}"/>
              </a:ext>
            </a:extLst>
          </p:cNvPr>
          <p:cNvSpPr txBox="1"/>
          <p:nvPr/>
        </p:nvSpPr>
        <p:spPr>
          <a:xfrm>
            <a:off x="6228564" y="3724499"/>
            <a:ext cx="1860500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kern="0" dirty="0">
                <a:solidFill>
                  <a:srgbClr val="8D3124"/>
                </a:solidFill>
                <a:latin typeface="Trebuchet MS"/>
              </a:rPr>
              <a:t>greedily add edges to MST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97D28A6-A942-EB42-A15C-88B2AC3D5AF6}"/>
              </a:ext>
            </a:extLst>
          </p:cNvPr>
          <p:cNvSpPr/>
          <p:nvPr/>
        </p:nvSpPr>
        <p:spPr>
          <a:xfrm>
            <a:off x="5386216" y="3849522"/>
            <a:ext cx="655439" cy="446"/>
          </a:xfrm>
          <a:custGeom>
            <a:avLst/>
            <a:gdLst/>
            <a:ahLst/>
            <a:cxnLst/>
            <a:rect l="l" t="t" r="r" b="b"/>
            <a:pathLst>
              <a:path w="932179" h="635">
                <a:moveTo>
                  <a:pt x="0" y="0"/>
                </a:moveTo>
                <a:lnTo>
                  <a:pt x="12699" y="1"/>
                </a:lnTo>
                <a:lnTo>
                  <a:pt x="931557" y="117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73A06A3-F353-D64E-97CD-9E923E39F9B2}"/>
              </a:ext>
            </a:extLst>
          </p:cNvPr>
          <p:cNvSpPr txBox="1"/>
          <p:nvPr/>
        </p:nvSpPr>
        <p:spPr>
          <a:xfrm>
            <a:off x="6228563" y="4197772"/>
            <a:ext cx="2189113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kern="0" dirty="0">
                <a:solidFill>
                  <a:srgbClr val="8D3124"/>
                </a:solidFill>
                <a:latin typeface="Trebuchet MS"/>
              </a:rPr>
              <a:t>edge v–w does not create cycle</a:t>
            </a: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A7A45717-1EEC-404D-A65D-EBB6714784B9}"/>
              </a:ext>
            </a:extLst>
          </p:cNvPr>
          <p:cNvSpPr/>
          <p:nvPr/>
        </p:nvSpPr>
        <p:spPr>
          <a:xfrm>
            <a:off x="5382029" y="4304936"/>
            <a:ext cx="655439" cy="446"/>
          </a:xfrm>
          <a:custGeom>
            <a:avLst/>
            <a:gdLst/>
            <a:ahLst/>
            <a:cxnLst/>
            <a:rect l="l" t="t" r="r" b="b"/>
            <a:pathLst>
              <a:path w="932179" h="635">
                <a:moveTo>
                  <a:pt x="0" y="0"/>
                </a:moveTo>
                <a:lnTo>
                  <a:pt x="12699" y="1"/>
                </a:lnTo>
                <a:lnTo>
                  <a:pt x="931557" y="117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2466473D-D760-3E41-9505-3D35A9DDC08D}"/>
              </a:ext>
            </a:extLst>
          </p:cNvPr>
          <p:cNvSpPr/>
          <p:nvPr/>
        </p:nvSpPr>
        <p:spPr>
          <a:xfrm>
            <a:off x="5382029" y="4787140"/>
            <a:ext cx="655439" cy="446"/>
          </a:xfrm>
          <a:custGeom>
            <a:avLst/>
            <a:gdLst/>
            <a:ahLst/>
            <a:cxnLst/>
            <a:rect l="l" t="t" r="r" b="b"/>
            <a:pathLst>
              <a:path w="932179" h="634">
                <a:moveTo>
                  <a:pt x="0" y="0"/>
                </a:moveTo>
                <a:lnTo>
                  <a:pt x="12699" y="1"/>
                </a:lnTo>
                <a:lnTo>
                  <a:pt x="931557" y="117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2017A525-04EE-BA47-AB3A-BA565AEA4FBC}"/>
              </a:ext>
            </a:extLst>
          </p:cNvPr>
          <p:cNvSpPr txBox="1"/>
          <p:nvPr/>
        </p:nvSpPr>
        <p:spPr>
          <a:xfrm>
            <a:off x="6228563" y="4671046"/>
            <a:ext cx="2119908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kern="0" dirty="0">
                <a:solidFill>
                  <a:srgbClr val="8D3124"/>
                </a:solidFill>
                <a:latin typeface="Trebuchet MS"/>
                <a:cs typeface="Trebuchet MS"/>
              </a:rPr>
              <a:t>merge</a:t>
            </a:r>
            <a:r>
              <a:rPr sz="1125" spc="60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125" kern="0" dirty="0">
                <a:solidFill>
                  <a:srgbClr val="8D3124"/>
                </a:solidFill>
                <a:latin typeface="Trebuchet MS"/>
              </a:rPr>
              <a:t>connected components</a:t>
            </a: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3718316E-1FB3-4442-B59E-A6E611DD0235}"/>
              </a:ext>
            </a:extLst>
          </p:cNvPr>
          <p:cNvSpPr/>
          <p:nvPr/>
        </p:nvSpPr>
        <p:spPr>
          <a:xfrm>
            <a:off x="5382029" y="5055030"/>
            <a:ext cx="655439" cy="446"/>
          </a:xfrm>
          <a:custGeom>
            <a:avLst/>
            <a:gdLst/>
            <a:ahLst/>
            <a:cxnLst/>
            <a:rect l="l" t="t" r="r" b="b"/>
            <a:pathLst>
              <a:path w="932179" h="634">
                <a:moveTo>
                  <a:pt x="0" y="0"/>
                </a:moveTo>
                <a:lnTo>
                  <a:pt x="12699" y="1"/>
                </a:lnTo>
                <a:lnTo>
                  <a:pt x="931557" y="117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9CCA6A39-F062-4E4F-856A-2FD2D917E30E}"/>
              </a:ext>
            </a:extLst>
          </p:cNvPr>
          <p:cNvSpPr txBox="1"/>
          <p:nvPr/>
        </p:nvSpPr>
        <p:spPr>
          <a:xfrm>
            <a:off x="6237493" y="2902968"/>
            <a:ext cx="2284214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kern="0" dirty="0">
                <a:solidFill>
                  <a:srgbClr val="8D3124"/>
                </a:solidFill>
                <a:latin typeface="Trebuchet MS"/>
              </a:rPr>
              <a:t>maintain connected components</a:t>
            </a: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E7D919DC-C319-EF48-8BE7-AC069E06B697}"/>
              </a:ext>
            </a:extLst>
          </p:cNvPr>
          <p:cNvSpPr/>
          <p:nvPr/>
        </p:nvSpPr>
        <p:spPr>
          <a:xfrm>
            <a:off x="5386216" y="3016132"/>
            <a:ext cx="655439" cy="446"/>
          </a:xfrm>
          <a:custGeom>
            <a:avLst/>
            <a:gdLst/>
            <a:ahLst/>
            <a:cxnLst/>
            <a:rect l="l" t="t" r="r" b="b"/>
            <a:pathLst>
              <a:path w="932179" h="635">
                <a:moveTo>
                  <a:pt x="0" y="0"/>
                </a:moveTo>
                <a:lnTo>
                  <a:pt x="12699" y="1"/>
                </a:lnTo>
                <a:lnTo>
                  <a:pt x="931557" y="117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4BE6DED0-75AE-0C4E-A636-3364FE8FF80B}"/>
              </a:ext>
            </a:extLst>
          </p:cNvPr>
          <p:cNvSpPr txBox="1"/>
          <p:nvPr/>
        </p:nvSpPr>
        <p:spPr>
          <a:xfrm>
            <a:off x="6228563" y="1652811"/>
            <a:ext cx="1206401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kern="0" dirty="0">
                <a:solidFill>
                  <a:srgbClr val="8D3124"/>
                </a:solidFill>
                <a:latin typeface="Trebuchet MS"/>
              </a:rPr>
              <a:t>edges in the MST</a:t>
            </a: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C90FC02-C227-E042-B8B5-63A24B7E919B}"/>
              </a:ext>
            </a:extLst>
          </p:cNvPr>
          <p:cNvSpPr/>
          <p:nvPr/>
        </p:nvSpPr>
        <p:spPr>
          <a:xfrm>
            <a:off x="5386216" y="1761520"/>
            <a:ext cx="655439" cy="446"/>
          </a:xfrm>
          <a:custGeom>
            <a:avLst/>
            <a:gdLst/>
            <a:ahLst/>
            <a:cxnLst/>
            <a:rect l="l" t="t" r="r" b="b"/>
            <a:pathLst>
              <a:path w="932179" h="635">
                <a:moveTo>
                  <a:pt x="0" y="0"/>
                </a:moveTo>
                <a:lnTo>
                  <a:pt x="12699" y="1"/>
                </a:lnTo>
                <a:lnTo>
                  <a:pt x="931557" y="117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ABD8EF-ED35-4C4E-9032-AD2DDC81AA2A}"/>
              </a:ext>
            </a:extLst>
          </p:cNvPr>
          <p:cNvSpPr/>
          <p:nvPr/>
        </p:nvSpPr>
        <p:spPr>
          <a:xfrm>
            <a:off x="6141830" y="4922301"/>
            <a:ext cx="1379865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9">
              <a:spcBef>
                <a:spcPts val="830"/>
              </a:spcBef>
            </a:pPr>
            <a:r>
              <a:rPr lang="en-US" sz="1125" kern="0" dirty="0">
                <a:solidFill>
                  <a:srgbClr val="8D3124"/>
                </a:solidFill>
                <a:latin typeface="Trebuchet MS"/>
              </a:rPr>
              <a:t>add edge e to MST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7546F-4604-514D-AA38-03D751921950}"/>
              </a:ext>
            </a:extLst>
          </p:cNvPr>
          <p:cNvSpPr txBox="1"/>
          <p:nvPr/>
        </p:nvSpPr>
        <p:spPr>
          <a:xfrm>
            <a:off x="4155280" y="6046225"/>
            <a:ext cx="1192634" cy="369332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/>
                <a:cs typeface="Times New Roman"/>
              </a:rPr>
              <a:t>O(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lang="en-US" i="1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Times New Roman"/>
                <a:cs typeface="Times New Roman"/>
              </a:rPr>
              <a:t>log</a:t>
            </a:r>
            <a:r>
              <a:rPr lang="en-US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/>
                <a:cs typeface="Times New Roman"/>
              </a:rPr>
              <a:t>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638563F7-7370-9048-BBF0-2476A04514CB}"/>
              </a:ext>
            </a:extLst>
          </p:cNvPr>
          <p:cNvSpPr txBox="1"/>
          <p:nvPr/>
        </p:nvSpPr>
        <p:spPr>
          <a:xfrm>
            <a:off x="5346939" y="7937920"/>
            <a:ext cx="53486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4" dirty="0">
                <a:solidFill>
                  <a:srgbClr val="606060"/>
                </a:solidFill>
                <a:latin typeface="Trebuchet MS"/>
                <a:cs typeface="Trebuchet MS"/>
              </a:rPr>
              <a:t>† </a:t>
            </a:r>
            <a:r>
              <a:rPr sz="1200" spc="50" dirty="0">
                <a:solidFill>
                  <a:srgbClr val="606060"/>
                </a:solidFill>
                <a:latin typeface="Trebuchet MS"/>
                <a:cs typeface="Trebuchet MS"/>
              </a:rPr>
              <a:t>amortized </a:t>
            </a:r>
            <a:r>
              <a:rPr sz="1200" spc="85" dirty="0">
                <a:solidFill>
                  <a:srgbClr val="606060"/>
                </a:solidFill>
                <a:latin typeface="Trebuchet MS"/>
                <a:cs typeface="Trebuchet MS"/>
              </a:rPr>
              <a:t>bound </a:t>
            </a:r>
            <a:r>
              <a:rPr sz="1200" spc="90" dirty="0">
                <a:solidFill>
                  <a:srgbClr val="606060"/>
                </a:solidFill>
                <a:latin typeface="Trebuchet MS"/>
                <a:cs typeface="Trebuchet MS"/>
              </a:rPr>
              <a:t>using </a:t>
            </a:r>
            <a:r>
              <a:rPr sz="1200" spc="55" dirty="0">
                <a:solidFill>
                  <a:srgbClr val="606060"/>
                </a:solidFill>
                <a:latin typeface="Trebuchet MS"/>
                <a:cs typeface="Trebuchet MS"/>
              </a:rPr>
              <a:t>weighted </a:t>
            </a:r>
            <a:r>
              <a:rPr sz="1200" spc="60" dirty="0">
                <a:solidFill>
                  <a:srgbClr val="606060"/>
                </a:solidFill>
                <a:latin typeface="Trebuchet MS"/>
                <a:cs typeface="Trebuchet MS"/>
              </a:rPr>
              <a:t>quick </a:t>
            </a:r>
            <a:r>
              <a:rPr sz="1200" spc="70" dirty="0">
                <a:solidFill>
                  <a:srgbClr val="606060"/>
                </a:solidFill>
                <a:latin typeface="Trebuchet MS"/>
                <a:cs typeface="Trebuchet MS"/>
              </a:rPr>
              <a:t>union </a:t>
            </a:r>
            <a:r>
              <a:rPr sz="1200" spc="45" dirty="0">
                <a:solidFill>
                  <a:srgbClr val="606060"/>
                </a:solidFill>
                <a:latin typeface="Trebuchet MS"/>
                <a:cs typeface="Trebuchet MS"/>
              </a:rPr>
              <a:t>with path</a:t>
            </a:r>
            <a:r>
              <a:rPr sz="1200" spc="-114" dirty="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606060"/>
                </a:solidFill>
                <a:latin typeface="Trebuchet MS"/>
                <a:cs typeface="Trebuchet MS"/>
              </a:rPr>
              <a:t>compression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34" name="object 10">
            <a:extLst>
              <a:ext uri="{FF2B5EF4-FFF2-40B4-BE49-F238E27FC236}">
                <a16:creationId xmlns:a16="http://schemas.microsoft.com/office/drawing/2014/main" id="{FDD3AA4D-1707-944F-9EA0-CC7BD7A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05284"/>
              </p:ext>
            </p:extLst>
          </p:nvPr>
        </p:nvGraphicFramePr>
        <p:xfrm>
          <a:off x="5912571" y="5486850"/>
          <a:ext cx="2950758" cy="1101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00" spc="50" baseline="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1100" baseline="0" dirty="0">
                        <a:latin typeface="Trebuchet MS"/>
                        <a:cs typeface="Trebuchet MS"/>
                      </a:endParaRPr>
                    </a:p>
                  </a:txBody>
                  <a:tcPr marL="0" marR="0" marT="95250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frequency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 </a:t>
                      </a:r>
                      <a:r>
                        <a:rPr sz="11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100" spc="55" dirty="0">
                          <a:latin typeface="Trebuchet MS"/>
                          <a:cs typeface="Trebuchet MS"/>
                        </a:rPr>
                        <a:t>sort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00" spc="5" dirty="0">
                          <a:latin typeface="Trebuchet MS"/>
                          <a:cs typeface="Trebuchet MS"/>
                        </a:rPr>
                        <a:t>E </a:t>
                      </a:r>
                      <a:r>
                        <a:rPr sz="1100" spc="85" dirty="0"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altLang="zh-CN" sz="1100" spc="30" dirty="0">
                          <a:latin typeface="Trebuchet MS"/>
                          <a:cs typeface="Trebuchet MS"/>
                        </a:rPr>
                        <a:t>union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altLang="zh-CN" sz="110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lang="zh-CN" altLang="en-US" sz="1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altLang="zh-CN" sz="110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lang="zh-CN" altLang="en-US" sz="1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altLang="zh-CN"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00" spc="85" dirty="0"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100" spc="5" dirty="0">
                          <a:latin typeface="Trebuchet MS"/>
                          <a:cs typeface="Trebuchet MS"/>
                        </a:rPr>
                        <a:t>V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altLang="zh-CN" sz="1100" spc="80" dirty="0">
                          <a:latin typeface="Trebuchet MS"/>
                          <a:cs typeface="Trebuchet MS"/>
                        </a:rPr>
                        <a:t>find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altLang="zh-CN" sz="11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zh-CN" altLang="en-US" sz="1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altLang="zh-CN" sz="1100" dirty="0">
                          <a:latin typeface="Trebuchet MS"/>
                          <a:cs typeface="Trebuchet MS"/>
                        </a:rPr>
                        <a:t>E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00" spc="100" dirty="0">
                          <a:latin typeface="Trebuchet MS"/>
                          <a:cs typeface="Trebuchet MS"/>
                        </a:rPr>
                        <a:t>log </a:t>
                      </a:r>
                      <a:r>
                        <a:rPr sz="1100" spc="9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100" spc="-80" dirty="0">
                          <a:latin typeface="Trebuchet MS"/>
                          <a:cs typeface="Trebuchet MS"/>
                        </a:rPr>
                        <a:t> </a:t>
                      </a:r>
                      <a:endParaRPr sz="1100" baseline="21604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60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4" grpId="0" animBg="1"/>
      <p:bldP spid="16" grpId="0"/>
      <p:bldP spid="17" grpId="0" animBg="1"/>
      <p:bldP spid="19" grpId="0" animBg="1"/>
      <p:bldP spid="21" grpId="0"/>
      <p:bldP spid="22" grpId="0" animBg="1"/>
      <p:bldP spid="24" grpId="0"/>
      <p:bldP spid="25" grpId="0" animBg="1"/>
      <p:bldP spid="27" grpId="0"/>
      <p:bldP spid="28" grpId="0" animBg="1"/>
      <p:bldP spid="3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909E-1574-E843-9D06-D8FD960E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40" dirty="0">
                <a:latin typeface="Arial"/>
                <a:cs typeface="Arial"/>
              </a:rPr>
              <a:t>Prim’s</a:t>
            </a:r>
            <a:r>
              <a:rPr lang="en-US" spc="75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Algorithm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7879C-A97E-774B-98BD-DD3617C7F06E}"/>
              </a:ext>
            </a:extLst>
          </p:cNvPr>
          <p:cNvSpPr/>
          <p:nvPr/>
        </p:nvSpPr>
        <p:spPr>
          <a:xfrm>
            <a:off x="809537" y="1417638"/>
            <a:ext cx="5968767" cy="96436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2235E3-05C4-6348-8C56-7379549816E9}"/>
              </a:ext>
            </a:extLst>
          </p:cNvPr>
          <p:cNvSpPr/>
          <p:nvPr/>
        </p:nvSpPr>
        <p:spPr>
          <a:xfrm>
            <a:off x="3435929" y="2888867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6CEF95-BA48-074E-950D-4F363E73D69E}"/>
              </a:ext>
            </a:extLst>
          </p:cNvPr>
          <p:cNvCxnSpPr>
            <a:cxnSpLocks/>
            <a:stCxn id="44" idx="1"/>
            <a:endCxn id="29" idx="5"/>
          </p:cNvCxnSpPr>
          <p:nvPr/>
        </p:nvCxnSpPr>
        <p:spPr>
          <a:xfrm flipH="1" flipV="1">
            <a:off x="3833949" y="3304346"/>
            <a:ext cx="934059" cy="109083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44A4A-6A55-574F-BD0D-5D39CD401570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5506585" y="3673658"/>
            <a:ext cx="1114828" cy="2025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9A975B-92B6-A34E-9F38-E031AB467524}"/>
              </a:ext>
            </a:extLst>
          </p:cNvPr>
          <p:cNvCxnSpPr>
            <a:cxnSpLocks/>
            <a:stCxn id="49" idx="7"/>
            <a:endCxn id="44" idx="3"/>
          </p:cNvCxnSpPr>
          <p:nvPr/>
        </p:nvCxnSpPr>
        <p:spPr>
          <a:xfrm flipV="1">
            <a:off x="4298557" y="4739377"/>
            <a:ext cx="469451" cy="4708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A52581-4BEC-9546-9DF5-560A32EAA867}"/>
              </a:ext>
            </a:extLst>
          </p:cNvPr>
          <p:cNvCxnSpPr>
            <a:cxnSpLocks/>
            <a:stCxn id="45" idx="2"/>
            <a:endCxn id="29" idx="6"/>
          </p:cNvCxnSpPr>
          <p:nvPr/>
        </p:nvCxnSpPr>
        <p:spPr>
          <a:xfrm flipH="1" flipV="1">
            <a:off x="3902237" y="3132249"/>
            <a:ext cx="1206329" cy="36931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63C978-494E-E541-A6F9-DBEB884658C4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>
            <a:off x="2044663" y="4575266"/>
            <a:ext cx="233154" cy="90787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DEEAD8-1854-3A4E-81FF-607F06BE3516}"/>
              </a:ext>
            </a:extLst>
          </p:cNvPr>
          <p:cNvCxnSpPr>
            <a:cxnSpLocks/>
            <a:stCxn id="29" idx="4"/>
            <a:endCxn id="50" idx="0"/>
          </p:cNvCxnSpPr>
          <p:nvPr/>
        </p:nvCxnSpPr>
        <p:spPr>
          <a:xfrm flipH="1">
            <a:off x="3338047" y="3375630"/>
            <a:ext cx="331037" cy="89095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9913A2-4385-CE48-BEDC-F91D289386EF}"/>
              </a:ext>
            </a:extLst>
          </p:cNvPr>
          <p:cNvCxnSpPr>
            <a:cxnSpLocks/>
            <a:stCxn id="50" idx="4"/>
            <a:endCxn id="49" idx="1"/>
          </p:cNvCxnSpPr>
          <p:nvPr/>
        </p:nvCxnSpPr>
        <p:spPr>
          <a:xfrm>
            <a:off x="3338047" y="4753345"/>
            <a:ext cx="630779" cy="456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E7A9A2-DE94-3F42-A7E9-5000BCD34127}"/>
              </a:ext>
            </a:extLst>
          </p:cNvPr>
          <p:cNvCxnSpPr>
            <a:cxnSpLocks/>
            <a:stCxn id="46" idx="7"/>
            <a:endCxn id="50" idx="3"/>
          </p:cNvCxnSpPr>
          <p:nvPr/>
        </p:nvCxnSpPr>
        <p:spPr>
          <a:xfrm flipV="1">
            <a:off x="2442682" y="4682061"/>
            <a:ext cx="730499" cy="87236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032B72-9D88-8D4E-9B5B-DABEB426AAE3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2510971" y="5726520"/>
            <a:ext cx="3877288" cy="2164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9C0F35-D41C-EA49-A613-31947CDBD8C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4366846" y="5382325"/>
            <a:ext cx="2021414" cy="5606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52BFF4-8B93-6E4A-9FFB-DDF8D0FD47DA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2510971" y="5382325"/>
            <a:ext cx="1389567" cy="344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1E3CC1-D1B9-9546-A21D-85910F97AD46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77817" y="4331884"/>
            <a:ext cx="827076" cy="1780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C19553-2565-6945-B927-038BE6441F12}"/>
              </a:ext>
            </a:extLst>
          </p:cNvPr>
          <p:cNvCxnSpPr>
            <a:cxnSpLocks/>
            <a:stCxn id="44" idx="2"/>
            <a:endCxn id="50" idx="6"/>
          </p:cNvCxnSpPr>
          <p:nvPr/>
        </p:nvCxnSpPr>
        <p:spPr>
          <a:xfrm flipH="1" flipV="1">
            <a:off x="3571201" y="4509964"/>
            <a:ext cx="1128518" cy="573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D5F62F-8290-7249-B456-32FB78F58A62}"/>
              </a:ext>
            </a:extLst>
          </p:cNvPr>
          <p:cNvCxnSpPr>
            <a:cxnSpLocks/>
            <a:stCxn id="29" idx="3"/>
            <a:endCxn id="47" idx="7"/>
          </p:cNvCxnSpPr>
          <p:nvPr/>
        </p:nvCxnSpPr>
        <p:spPr>
          <a:xfrm flipH="1">
            <a:off x="2209528" y="3304346"/>
            <a:ext cx="1294689" cy="8554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6519166-27A6-3445-B56C-9464F4DEAA05}"/>
              </a:ext>
            </a:extLst>
          </p:cNvPr>
          <p:cNvSpPr/>
          <p:nvPr/>
        </p:nvSpPr>
        <p:spPr>
          <a:xfrm>
            <a:off x="4699719" y="4323898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424769-5D30-3346-813E-85ECC9E8738C}"/>
              </a:ext>
            </a:extLst>
          </p:cNvPr>
          <p:cNvSpPr/>
          <p:nvPr/>
        </p:nvSpPr>
        <p:spPr>
          <a:xfrm>
            <a:off x="5108566" y="3258179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DAFBF9-581E-AC4C-B341-9F7F301F1069}"/>
              </a:ext>
            </a:extLst>
          </p:cNvPr>
          <p:cNvSpPr/>
          <p:nvPr/>
        </p:nvSpPr>
        <p:spPr>
          <a:xfrm>
            <a:off x="2044663" y="5483139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DE39CA-3A1B-E44C-A734-53FFA67F50AE}"/>
              </a:ext>
            </a:extLst>
          </p:cNvPr>
          <p:cNvSpPr/>
          <p:nvPr/>
        </p:nvSpPr>
        <p:spPr>
          <a:xfrm>
            <a:off x="1811509" y="4088502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25C73F-1B6B-E741-B60D-2397AAFB312C}"/>
              </a:ext>
            </a:extLst>
          </p:cNvPr>
          <p:cNvSpPr/>
          <p:nvPr/>
        </p:nvSpPr>
        <p:spPr>
          <a:xfrm>
            <a:off x="6388259" y="5699571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DA4B08-25F6-484A-863D-0DBAA5F1D940}"/>
              </a:ext>
            </a:extLst>
          </p:cNvPr>
          <p:cNvSpPr/>
          <p:nvPr/>
        </p:nvSpPr>
        <p:spPr>
          <a:xfrm>
            <a:off x="3900538" y="5138943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35A045-0F15-7649-B5DD-778482EBE02A}"/>
              </a:ext>
            </a:extLst>
          </p:cNvPr>
          <p:cNvSpPr/>
          <p:nvPr/>
        </p:nvSpPr>
        <p:spPr>
          <a:xfrm>
            <a:off x="3104893" y="4266582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AE9616-7EA3-4341-8763-994F02B532B0}"/>
              </a:ext>
            </a:extLst>
          </p:cNvPr>
          <p:cNvCxnSpPr>
            <a:cxnSpLocks/>
            <a:stCxn id="45" idx="4"/>
            <a:endCxn id="44" idx="0"/>
          </p:cNvCxnSpPr>
          <p:nvPr/>
        </p:nvCxnSpPr>
        <p:spPr>
          <a:xfrm flipH="1">
            <a:off x="4932873" y="3744942"/>
            <a:ext cx="408847" cy="5789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739A63-FAC8-334F-8508-D9FC175DEAE9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5097738" y="4739377"/>
            <a:ext cx="1358809" cy="1031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07AA33-C751-7B44-8C58-389D12BB5C2B}"/>
              </a:ext>
            </a:extLst>
          </p:cNvPr>
          <p:cNvSpPr txBox="1"/>
          <p:nvPr/>
        </p:nvSpPr>
        <p:spPr>
          <a:xfrm>
            <a:off x="4428914" y="492386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474B85-D325-714F-973F-238010A4C2D3}"/>
              </a:ext>
            </a:extLst>
          </p:cNvPr>
          <p:cNvSpPr txBox="1"/>
          <p:nvPr/>
        </p:nvSpPr>
        <p:spPr>
          <a:xfrm>
            <a:off x="4997695" y="395403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FF74F3-92F1-6C48-AA57-BADEF079766C}"/>
              </a:ext>
            </a:extLst>
          </p:cNvPr>
          <p:cNvSpPr txBox="1"/>
          <p:nvPr/>
        </p:nvSpPr>
        <p:spPr>
          <a:xfrm>
            <a:off x="3501524" y="4893909"/>
            <a:ext cx="209449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0FF71A-4FC1-704E-9B67-A514C16C8F86}"/>
              </a:ext>
            </a:extLst>
          </p:cNvPr>
          <p:cNvSpPr txBox="1"/>
          <p:nvPr/>
        </p:nvSpPr>
        <p:spPr>
          <a:xfrm>
            <a:off x="3393303" y="3757151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6B7D2E-5A86-CA4A-BE3E-351173F2A1B9}"/>
              </a:ext>
            </a:extLst>
          </p:cNvPr>
          <p:cNvSpPr txBox="1"/>
          <p:nvPr/>
        </p:nvSpPr>
        <p:spPr>
          <a:xfrm>
            <a:off x="4170283" y="3736461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FE132C-E4D7-694F-8851-2601AF9E324F}"/>
              </a:ext>
            </a:extLst>
          </p:cNvPr>
          <p:cNvSpPr txBox="1"/>
          <p:nvPr/>
        </p:nvSpPr>
        <p:spPr>
          <a:xfrm>
            <a:off x="2552697" y="4367923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05D812-F2B7-8841-8562-34CDC06F7E75}"/>
              </a:ext>
            </a:extLst>
          </p:cNvPr>
          <p:cNvSpPr txBox="1"/>
          <p:nvPr/>
        </p:nvSpPr>
        <p:spPr>
          <a:xfrm>
            <a:off x="4459722" y="3219705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47AD1C-5A19-764A-A5BB-1986F50AD500}"/>
              </a:ext>
            </a:extLst>
          </p:cNvPr>
          <p:cNvSpPr txBox="1"/>
          <p:nvPr/>
        </p:nvSpPr>
        <p:spPr>
          <a:xfrm>
            <a:off x="2752148" y="3646338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06F53B-5733-EF49-9F44-5744E87E367C}"/>
              </a:ext>
            </a:extLst>
          </p:cNvPr>
          <p:cNvSpPr txBox="1"/>
          <p:nvPr/>
        </p:nvSpPr>
        <p:spPr>
          <a:xfrm>
            <a:off x="4037243" y="4436908"/>
            <a:ext cx="209449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915AD5-0D29-3F4B-B8C7-25E3B150480D}"/>
              </a:ext>
            </a:extLst>
          </p:cNvPr>
          <p:cNvSpPr txBox="1"/>
          <p:nvPr/>
        </p:nvSpPr>
        <p:spPr>
          <a:xfrm>
            <a:off x="2062954" y="4912754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648BDE-727B-D94F-A47E-429839AB6566}"/>
              </a:ext>
            </a:extLst>
          </p:cNvPr>
          <p:cNvSpPr txBox="1"/>
          <p:nvPr/>
        </p:nvSpPr>
        <p:spPr>
          <a:xfrm>
            <a:off x="2752781" y="495824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BA736F-AF30-1E48-8612-FD13632220B9}"/>
              </a:ext>
            </a:extLst>
          </p:cNvPr>
          <p:cNvSpPr txBox="1"/>
          <p:nvPr/>
        </p:nvSpPr>
        <p:spPr>
          <a:xfrm>
            <a:off x="3193437" y="543311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9D110-2456-A74A-9BDA-E3BA7A667EAC}"/>
              </a:ext>
            </a:extLst>
          </p:cNvPr>
          <p:cNvSpPr txBox="1"/>
          <p:nvPr/>
        </p:nvSpPr>
        <p:spPr>
          <a:xfrm>
            <a:off x="5463042" y="5078163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565032-7234-7445-AEAC-D3C0A6ABB19A}"/>
              </a:ext>
            </a:extLst>
          </p:cNvPr>
          <p:cNvSpPr txBox="1"/>
          <p:nvPr/>
        </p:nvSpPr>
        <p:spPr>
          <a:xfrm>
            <a:off x="5846758" y="442217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C5A2E7-1AF1-8041-8264-8596753E0C5F}"/>
              </a:ext>
            </a:extLst>
          </p:cNvPr>
          <p:cNvSpPr txBox="1"/>
          <p:nvPr/>
        </p:nvSpPr>
        <p:spPr>
          <a:xfrm>
            <a:off x="4908275" y="550396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42B1D4-88D0-F940-BD44-BE1F5952F20E}"/>
              </a:ext>
            </a:extLst>
          </p:cNvPr>
          <p:cNvSpPr txBox="1"/>
          <p:nvPr/>
        </p:nvSpPr>
        <p:spPr>
          <a:xfrm>
            <a:off x="4174844" y="5754655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A667-2064-A941-B5D1-C4E214A8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0" dirty="0">
                <a:latin typeface="Arial"/>
                <a:cs typeface="Arial"/>
              </a:rPr>
              <a:t>Prim’s </a:t>
            </a:r>
            <a:r>
              <a:rPr lang="en-US" altLang="zh-CN" spc="60" dirty="0">
                <a:latin typeface="Arial"/>
                <a:cs typeface="Arial"/>
              </a:rPr>
              <a:t>A</a:t>
            </a:r>
            <a:r>
              <a:rPr lang="en-US" spc="60" dirty="0">
                <a:latin typeface="Arial"/>
                <a:cs typeface="Arial"/>
              </a:rPr>
              <a:t>lgorithm: </a:t>
            </a:r>
            <a:r>
              <a:rPr lang="en-US" altLang="zh-CN" spc="-35" dirty="0">
                <a:latin typeface="Arial"/>
                <a:cs typeface="Arial"/>
              </a:rPr>
              <a:t>C</a:t>
            </a:r>
            <a:r>
              <a:rPr lang="en-US" spc="-35" dirty="0">
                <a:latin typeface="Arial"/>
                <a:cs typeface="Arial"/>
              </a:rPr>
              <a:t>orrectness </a:t>
            </a:r>
            <a:r>
              <a:rPr lang="en-US" altLang="zh-CN" spc="100" dirty="0">
                <a:latin typeface="Arial"/>
                <a:cs typeface="Arial"/>
              </a:rPr>
              <a:t>P</a:t>
            </a:r>
            <a:r>
              <a:rPr lang="en-US" spc="100" dirty="0">
                <a:latin typeface="Arial"/>
                <a:cs typeface="Arial"/>
              </a:rPr>
              <a:t>roof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1DB9C-97FE-0B41-B058-54ACD4198EC0}"/>
              </a:ext>
            </a:extLst>
          </p:cNvPr>
          <p:cNvSpPr/>
          <p:nvPr/>
        </p:nvSpPr>
        <p:spPr>
          <a:xfrm>
            <a:off x="826315" y="1283415"/>
            <a:ext cx="7629788" cy="2533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700"/>
              </a:spcBef>
              <a:tabLst>
                <a:tab pos="678180" algn="l"/>
              </a:tabLst>
            </a:pPr>
            <a:r>
              <a:rPr lang="en-US" spc="-35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Pf.</a:t>
            </a:r>
            <a:r>
              <a:rPr lang="en-US" spc="-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pc="-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Prim's algorithm is a </a:t>
            </a:r>
            <a:r>
              <a:rPr lang="en-US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case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of the greedy MST algorithm </a:t>
            </a:r>
          </a:p>
          <a:p>
            <a:pPr marL="3619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Suppose edge e = min weight edge connecting a vertex on the tree  to a vertex not on the tree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Cut = set of vertices connected on tree.</a:t>
            </a:r>
          </a:p>
          <a:p>
            <a:pPr marL="3619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No crossing edge is black.</a:t>
            </a:r>
          </a:p>
          <a:p>
            <a:pPr marL="3619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No crossing edge has lower weight.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1528EFD-2DE7-E341-A318-FAEB1AF2881B}"/>
              </a:ext>
            </a:extLst>
          </p:cNvPr>
          <p:cNvSpPr/>
          <p:nvPr/>
        </p:nvSpPr>
        <p:spPr>
          <a:xfrm>
            <a:off x="4082253" y="5461030"/>
            <a:ext cx="327025" cy="426084"/>
          </a:xfrm>
          <a:custGeom>
            <a:avLst/>
            <a:gdLst/>
            <a:ahLst/>
            <a:cxnLst/>
            <a:rect l="l" t="t" r="r" b="b"/>
            <a:pathLst>
              <a:path w="327025" h="426084">
                <a:moveTo>
                  <a:pt x="326570" y="426019"/>
                </a:moveTo>
                <a:lnTo>
                  <a:pt x="0" y="0"/>
                </a:lnTo>
              </a:path>
            </a:pathLst>
          </a:custGeom>
          <a:ln w="53949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14BF43D-49EE-F548-A9B6-D815F2612D42}"/>
              </a:ext>
            </a:extLst>
          </p:cNvPr>
          <p:cNvSpPr/>
          <p:nvPr/>
        </p:nvSpPr>
        <p:spPr>
          <a:xfrm>
            <a:off x="3233274" y="5887049"/>
            <a:ext cx="1176020" cy="426084"/>
          </a:xfrm>
          <a:custGeom>
            <a:avLst/>
            <a:gdLst/>
            <a:ahLst/>
            <a:cxnLst/>
            <a:rect l="l" t="t" r="r" b="b"/>
            <a:pathLst>
              <a:path w="1176020" h="426084">
                <a:moveTo>
                  <a:pt x="1175548" y="0"/>
                </a:moveTo>
                <a:lnTo>
                  <a:pt x="0" y="426054"/>
                </a:lnTo>
              </a:path>
            </a:pathLst>
          </a:custGeom>
          <a:ln w="54048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4B6B732-449D-574A-B083-21110DBD5C3E}"/>
              </a:ext>
            </a:extLst>
          </p:cNvPr>
          <p:cNvSpPr/>
          <p:nvPr/>
        </p:nvSpPr>
        <p:spPr>
          <a:xfrm>
            <a:off x="4408823" y="5559349"/>
            <a:ext cx="784225" cy="328295"/>
          </a:xfrm>
          <a:custGeom>
            <a:avLst/>
            <a:gdLst/>
            <a:ahLst/>
            <a:cxnLst/>
            <a:rect l="l" t="t" r="r" b="b"/>
            <a:pathLst>
              <a:path w="784225" h="328295">
                <a:moveTo>
                  <a:pt x="0" y="327698"/>
                </a:moveTo>
                <a:lnTo>
                  <a:pt x="783699" y="0"/>
                </a:lnTo>
              </a:path>
            </a:pathLst>
          </a:custGeom>
          <a:ln w="54042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6BF045F-53E7-DC48-BA38-4679A24021C9}"/>
              </a:ext>
            </a:extLst>
          </p:cNvPr>
          <p:cNvSpPr/>
          <p:nvPr/>
        </p:nvSpPr>
        <p:spPr>
          <a:xfrm>
            <a:off x="4408823" y="5887049"/>
            <a:ext cx="1861820" cy="426084"/>
          </a:xfrm>
          <a:custGeom>
            <a:avLst/>
            <a:gdLst/>
            <a:ahLst/>
            <a:cxnLst/>
            <a:rect l="l" t="t" r="r" b="b"/>
            <a:pathLst>
              <a:path w="1861820" h="426084">
                <a:moveTo>
                  <a:pt x="1861277" y="426054"/>
                </a:moveTo>
                <a:lnTo>
                  <a:pt x="0" y="0"/>
                </a:lnTo>
              </a:path>
            </a:pathLst>
          </a:custGeom>
          <a:ln w="54061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106A2C8-AF99-C94F-BD2C-FCB8BBE46B77}"/>
              </a:ext>
            </a:extLst>
          </p:cNvPr>
          <p:cNvSpPr/>
          <p:nvPr/>
        </p:nvSpPr>
        <p:spPr>
          <a:xfrm>
            <a:off x="4082253" y="4871214"/>
            <a:ext cx="163830" cy="589915"/>
          </a:xfrm>
          <a:custGeom>
            <a:avLst/>
            <a:gdLst/>
            <a:ahLst/>
            <a:cxnLst/>
            <a:rect l="l" t="t" r="r" b="b"/>
            <a:pathLst>
              <a:path w="163829" h="589915">
                <a:moveTo>
                  <a:pt x="163285" y="0"/>
                </a:moveTo>
                <a:lnTo>
                  <a:pt x="0" y="589815"/>
                </a:lnTo>
              </a:path>
            </a:pathLst>
          </a:custGeom>
          <a:ln w="53892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6D4917E-C651-A641-9FDC-78D837A27399}"/>
              </a:ext>
            </a:extLst>
          </p:cNvPr>
          <p:cNvSpPr/>
          <p:nvPr/>
        </p:nvSpPr>
        <p:spPr>
          <a:xfrm>
            <a:off x="3233274" y="4871214"/>
            <a:ext cx="1012825" cy="295275"/>
          </a:xfrm>
          <a:custGeom>
            <a:avLst/>
            <a:gdLst/>
            <a:ahLst/>
            <a:cxnLst/>
            <a:rect l="l" t="t" r="r" b="b"/>
            <a:pathLst>
              <a:path w="1012825" h="295275">
                <a:moveTo>
                  <a:pt x="1012263" y="0"/>
                </a:moveTo>
                <a:lnTo>
                  <a:pt x="0" y="294925"/>
                </a:lnTo>
              </a:path>
            </a:pathLst>
          </a:custGeom>
          <a:ln w="5405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BFC843C-0965-DF4C-ACE3-547225F95E82}"/>
              </a:ext>
            </a:extLst>
          </p:cNvPr>
          <p:cNvSpPr/>
          <p:nvPr/>
        </p:nvSpPr>
        <p:spPr>
          <a:xfrm>
            <a:off x="4245538" y="4871214"/>
            <a:ext cx="947419" cy="131445"/>
          </a:xfrm>
          <a:custGeom>
            <a:avLst/>
            <a:gdLst/>
            <a:ahLst/>
            <a:cxnLst/>
            <a:rect l="l" t="t" r="r" b="b"/>
            <a:pathLst>
              <a:path w="947420" h="131445">
                <a:moveTo>
                  <a:pt x="0" y="0"/>
                </a:moveTo>
                <a:lnTo>
                  <a:pt x="946984" y="131058"/>
                </a:lnTo>
              </a:path>
            </a:pathLst>
          </a:custGeom>
          <a:ln w="54067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25E556B-3138-7F4D-BF49-CA23394E43C0}"/>
              </a:ext>
            </a:extLst>
          </p:cNvPr>
          <p:cNvSpPr/>
          <p:nvPr/>
        </p:nvSpPr>
        <p:spPr>
          <a:xfrm>
            <a:off x="4245538" y="4871214"/>
            <a:ext cx="947419" cy="688340"/>
          </a:xfrm>
          <a:custGeom>
            <a:avLst/>
            <a:gdLst/>
            <a:ahLst/>
            <a:cxnLst/>
            <a:rect l="l" t="t" r="r" b="b"/>
            <a:pathLst>
              <a:path w="947420" h="688340">
                <a:moveTo>
                  <a:pt x="0" y="0"/>
                </a:moveTo>
                <a:lnTo>
                  <a:pt x="946984" y="688135"/>
                </a:lnTo>
              </a:path>
            </a:pathLst>
          </a:custGeom>
          <a:ln w="54004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CB20F19-235A-D049-845E-6A29D9366019}"/>
              </a:ext>
            </a:extLst>
          </p:cNvPr>
          <p:cNvSpPr/>
          <p:nvPr/>
        </p:nvSpPr>
        <p:spPr>
          <a:xfrm>
            <a:off x="4082253" y="5461030"/>
            <a:ext cx="1110615" cy="98425"/>
          </a:xfrm>
          <a:custGeom>
            <a:avLst/>
            <a:gdLst/>
            <a:ahLst/>
            <a:cxnLst/>
            <a:rect l="l" t="t" r="r" b="b"/>
            <a:pathLst>
              <a:path w="1110615" h="98425">
                <a:moveTo>
                  <a:pt x="1110269" y="98320"/>
                </a:moveTo>
                <a:lnTo>
                  <a:pt x="0" y="0"/>
                </a:lnTo>
              </a:path>
            </a:pathLst>
          </a:custGeom>
          <a:ln w="54069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FA5A0BF-B663-0044-AC44-DD23C4AB63EF}"/>
              </a:ext>
            </a:extLst>
          </p:cNvPr>
          <p:cNvSpPr/>
          <p:nvPr/>
        </p:nvSpPr>
        <p:spPr>
          <a:xfrm>
            <a:off x="5192522" y="5559349"/>
            <a:ext cx="1077595" cy="754380"/>
          </a:xfrm>
          <a:custGeom>
            <a:avLst/>
            <a:gdLst/>
            <a:ahLst/>
            <a:cxnLst/>
            <a:rect l="l" t="t" r="r" b="b"/>
            <a:pathLst>
              <a:path w="1077595" h="754379">
                <a:moveTo>
                  <a:pt x="1077577" y="753753"/>
                </a:moveTo>
                <a:lnTo>
                  <a:pt x="0" y="0"/>
                </a:lnTo>
              </a:path>
            </a:pathLst>
          </a:custGeom>
          <a:ln w="54007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EF113CD7-1569-0D46-907B-6010D73CB1BA}"/>
              </a:ext>
            </a:extLst>
          </p:cNvPr>
          <p:cNvSpPr/>
          <p:nvPr/>
        </p:nvSpPr>
        <p:spPr>
          <a:xfrm>
            <a:off x="5192522" y="5002273"/>
            <a:ext cx="1077595" cy="1311275"/>
          </a:xfrm>
          <a:custGeom>
            <a:avLst/>
            <a:gdLst/>
            <a:ahLst/>
            <a:cxnLst/>
            <a:rect l="l" t="t" r="r" b="b"/>
            <a:pathLst>
              <a:path w="1077595" h="1311275">
                <a:moveTo>
                  <a:pt x="0" y="0"/>
                </a:moveTo>
                <a:lnTo>
                  <a:pt x="1077577" y="1310830"/>
                </a:lnTo>
              </a:path>
            </a:pathLst>
          </a:custGeom>
          <a:ln w="53956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C996E2AC-3CD3-6D47-80CD-467408EA5BD2}"/>
              </a:ext>
            </a:extLst>
          </p:cNvPr>
          <p:cNvSpPr/>
          <p:nvPr/>
        </p:nvSpPr>
        <p:spPr>
          <a:xfrm>
            <a:off x="3233274" y="5461030"/>
            <a:ext cx="848994" cy="852169"/>
          </a:xfrm>
          <a:custGeom>
            <a:avLst/>
            <a:gdLst/>
            <a:ahLst/>
            <a:cxnLst/>
            <a:rect l="l" t="t" r="r" b="b"/>
            <a:pathLst>
              <a:path w="848995" h="852170">
                <a:moveTo>
                  <a:pt x="0" y="852073"/>
                </a:moveTo>
                <a:lnTo>
                  <a:pt x="848978" y="0"/>
                </a:lnTo>
              </a:path>
            </a:pathLst>
          </a:custGeom>
          <a:ln w="53974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8732320-4B39-F744-986B-64162D16AB0A}"/>
              </a:ext>
            </a:extLst>
          </p:cNvPr>
          <p:cNvSpPr/>
          <p:nvPr/>
        </p:nvSpPr>
        <p:spPr>
          <a:xfrm>
            <a:off x="3233274" y="5166139"/>
            <a:ext cx="0" cy="1147445"/>
          </a:xfrm>
          <a:custGeom>
            <a:avLst/>
            <a:gdLst/>
            <a:ahLst/>
            <a:cxnLst/>
            <a:rect l="l" t="t" r="r" b="b"/>
            <a:pathLst>
              <a:path h="1147445">
                <a:moveTo>
                  <a:pt x="0" y="1146963"/>
                </a:moveTo>
                <a:lnTo>
                  <a:pt x="0" y="0"/>
                </a:lnTo>
              </a:path>
            </a:pathLst>
          </a:custGeom>
          <a:ln w="53878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F9385C85-CFFB-DB43-9CA7-F1CEE3361603}"/>
              </a:ext>
            </a:extLst>
          </p:cNvPr>
          <p:cNvSpPr/>
          <p:nvPr/>
        </p:nvSpPr>
        <p:spPr>
          <a:xfrm>
            <a:off x="3233274" y="6313103"/>
            <a:ext cx="3037205" cy="0"/>
          </a:xfrm>
          <a:custGeom>
            <a:avLst/>
            <a:gdLst/>
            <a:ahLst/>
            <a:cxnLst/>
            <a:rect l="l" t="t" r="r" b="b"/>
            <a:pathLst>
              <a:path w="3037204">
                <a:moveTo>
                  <a:pt x="3036825" y="0"/>
                </a:moveTo>
                <a:lnTo>
                  <a:pt x="0" y="0"/>
                </a:lnTo>
              </a:path>
            </a:pathLst>
          </a:custGeom>
          <a:ln w="54070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555A1DE-64A0-AB43-A80F-5999BBE01DD4}"/>
              </a:ext>
            </a:extLst>
          </p:cNvPr>
          <p:cNvSpPr/>
          <p:nvPr/>
        </p:nvSpPr>
        <p:spPr>
          <a:xfrm>
            <a:off x="3024169" y="4060833"/>
            <a:ext cx="2377433" cy="246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5CED8E4-3140-2D4E-B44D-99AEC8EED345}"/>
              </a:ext>
            </a:extLst>
          </p:cNvPr>
          <p:cNvSpPr/>
          <p:nvPr/>
        </p:nvSpPr>
        <p:spPr>
          <a:xfrm>
            <a:off x="6074175" y="6116451"/>
            <a:ext cx="392430" cy="393700"/>
          </a:xfrm>
          <a:custGeom>
            <a:avLst/>
            <a:gdLst/>
            <a:ahLst/>
            <a:cxnLst/>
            <a:rect l="l" t="t" r="r" b="b"/>
            <a:pathLst>
              <a:path w="392429" h="393700">
                <a:moveTo>
                  <a:pt x="195910" y="0"/>
                </a:moveTo>
                <a:lnTo>
                  <a:pt x="150983" y="5193"/>
                </a:lnTo>
                <a:lnTo>
                  <a:pt x="109745" y="19986"/>
                </a:lnTo>
                <a:lnTo>
                  <a:pt x="73370" y="43200"/>
                </a:lnTo>
                <a:lnTo>
                  <a:pt x="43033" y="73652"/>
                </a:lnTo>
                <a:lnTo>
                  <a:pt x="19909" y="110163"/>
                </a:lnTo>
                <a:lnTo>
                  <a:pt x="5173" y="151553"/>
                </a:lnTo>
                <a:lnTo>
                  <a:pt x="0" y="196640"/>
                </a:lnTo>
                <a:lnTo>
                  <a:pt x="5173" y="241714"/>
                </a:lnTo>
                <a:lnTo>
                  <a:pt x="19909" y="283094"/>
                </a:lnTo>
                <a:lnTo>
                  <a:pt x="43033" y="319599"/>
                </a:lnTo>
                <a:lnTo>
                  <a:pt x="73370" y="350047"/>
                </a:lnTo>
                <a:lnTo>
                  <a:pt x="109745" y="373258"/>
                </a:lnTo>
                <a:lnTo>
                  <a:pt x="150983" y="388051"/>
                </a:lnTo>
                <a:lnTo>
                  <a:pt x="195910" y="393245"/>
                </a:lnTo>
                <a:lnTo>
                  <a:pt x="240836" y="388051"/>
                </a:lnTo>
                <a:lnTo>
                  <a:pt x="282074" y="373258"/>
                </a:lnTo>
                <a:lnTo>
                  <a:pt x="318449" y="350047"/>
                </a:lnTo>
                <a:lnTo>
                  <a:pt x="348786" y="319599"/>
                </a:lnTo>
                <a:lnTo>
                  <a:pt x="371911" y="283094"/>
                </a:lnTo>
                <a:lnTo>
                  <a:pt x="386647" y="241714"/>
                </a:lnTo>
                <a:lnTo>
                  <a:pt x="391820" y="196640"/>
                </a:lnTo>
                <a:lnTo>
                  <a:pt x="386647" y="151553"/>
                </a:lnTo>
                <a:lnTo>
                  <a:pt x="371911" y="110163"/>
                </a:lnTo>
                <a:lnTo>
                  <a:pt x="348786" y="73652"/>
                </a:lnTo>
                <a:lnTo>
                  <a:pt x="318449" y="43200"/>
                </a:lnTo>
                <a:lnTo>
                  <a:pt x="282074" y="19986"/>
                </a:lnTo>
                <a:lnTo>
                  <a:pt x="240836" y="5193"/>
                </a:lnTo>
                <a:lnTo>
                  <a:pt x="1959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3E7AC59A-6FAE-6C48-923F-B7B4C1F0381B}"/>
              </a:ext>
            </a:extLst>
          </p:cNvPr>
          <p:cNvSpPr/>
          <p:nvPr/>
        </p:nvSpPr>
        <p:spPr>
          <a:xfrm>
            <a:off x="6074175" y="6116451"/>
            <a:ext cx="392430" cy="393700"/>
          </a:xfrm>
          <a:custGeom>
            <a:avLst/>
            <a:gdLst/>
            <a:ahLst/>
            <a:cxnLst/>
            <a:rect l="l" t="t" r="r" b="b"/>
            <a:pathLst>
              <a:path w="392429" h="393700">
                <a:moveTo>
                  <a:pt x="195910" y="0"/>
                </a:moveTo>
                <a:lnTo>
                  <a:pt x="150983" y="5193"/>
                </a:lnTo>
                <a:lnTo>
                  <a:pt x="109745" y="19986"/>
                </a:lnTo>
                <a:lnTo>
                  <a:pt x="73370" y="43200"/>
                </a:lnTo>
                <a:lnTo>
                  <a:pt x="43033" y="73652"/>
                </a:lnTo>
                <a:lnTo>
                  <a:pt x="19909" y="110163"/>
                </a:lnTo>
                <a:lnTo>
                  <a:pt x="5173" y="151553"/>
                </a:lnTo>
                <a:lnTo>
                  <a:pt x="0" y="196640"/>
                </a:lnTo>
                <a:lnTo>
                  <a:pt x="5173" y="241714"/>
                </a:lnTo>
                <a:lnTo>
                  <a:pt x="19909" y="283094"/>
                </a:lnTo>
                <a:lnTo>
                  <a:pt x="43033" y="319599"/>
                </a:lnTo>
                <a:lnTo>
                  <a:pt x="73370" y="350047"/>
                </a:lnTo>
                <a:lnTo>
                  <a:pt x="109745" y="373258"/>
                </a:lnTo>
                <a:lnTo>
                  <a:pt x="150983" y="388051"/>
                </a:lnTo>
                <a:lnTo>
                  <a:pt x="195910" y="393245"/>
                </a:lnTo>
                <a:lnTo>
                  <a:pt x="240836" y="388051"/>
                </a:lnTo>
                <a:lnTo>
                  <a:pt x="282074" y="373258"/>
                </a:lnTo>
                <a:lnTo>
                  <a:pt x="318449" y="350047"/>
                </a:lnTo>
                <a:lnTo>
                  <a:pt x="348786" y="319599"/>
                </a:lnTo>
                <a:lnTo>
                  <a:pt x="371911" y="283094"/>
                </a:lnTo>
                <a:lnTo>
                  <a:pt x="386647" y="241714"/>
                </a:lnTo>
                <a:lnTo>
                  <a:pt x="391820" y="196640"/>
                </a:lnTo>
                <a:lnTo>
                  <a:pt x="386647" y="151553"/>
                </a:lnTo>
                <a:lnTo>
                  <a:pt x="371911" y="110163"/>
                </a:lnTo>
                <a:lnTo>
                  <a:pt x="348786" y="73652"/>
                </a:lnTo>
                <a:lnTo>
                  <a:pt x="318449" y="43200"/>
                </a:lnTo>
                <a:lnTo>
                  <a:pt x="282074" y="19986"/>
                </a:lnTo>
                <a:lnTo>
                  <a:pt x="240836" y="5193"/>
                </a:lnTo>
                <a:lnTo>
                  <a:pt x="195910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7A36EC6-0216-7D43-9263-6884143EB7BB}"/>
              </a:ext>
            </a:extLst>
          </p:cNvPr>
          <p:cNvSpPr/>
          <p:nvPr/>
        </p:nvSpPr>
        <p:spPr>
          <a:xfrm>
            <a:off x="6074180" y="6116451"/>
            <a:ext cx="392430" cy="393700"/>
          </a:xfrm>
          <a:custGeom>
            <a:avLst/>
            <a:gdLst/>
            <a:ahLst/>
            <a:cxnLst/>
            <a:rect l="l" t="t" r="r" b="b"/>
            <a:pathLst>
              <a:path w="392429" h="393700">
                <a:moveTo>
                  <a:pt x="391814" y="196640"/>
                </a:moveTo>
                <a:lnTo>
                  <a:pt x="386641" y="241714"/>
                </a:lnTo>
                <a:lnTo>
                  <a:pt x="371905" y="283094"/>
                </a:lnTo>
                <a:lnTo>
                  <a:pt x="348781" y="319599"/>
                </a:lnTo>
                <a:lnTo>
                  <a:pt x="318444" y="350048"/>
                </a:lnTo>
                <a:lnTo>
                  <a:pt x="282069" y="373259"/>
                </a:lnTo>
                <a:lnTo>
                  <a:pt x="240832" y="388052"/>
                </a:lnTo>
                <a:lnTo>
                  <a:pt x="195907" y="393245"/>
                </a:lnTo>
                <a:lnTo>
                  <a:pt x="150982" y="388052"/>
                </a:lnTo>
                <a:lnTo>
                  <a:pt x="109744" y="373259"/>
                </a:lnTo>
                <a:lnTo>
                  <a:pt x="73370" y="350048"/>
                </a:lnTo>
                <a:lnTo>
                  <a:pt x="43033" y="319599"/>
                </a:lnTo>
                <a:lnTo>
                  <a:pt x="19909" y="283094"/>
                </a:lnTo>
                <a:lnTo>
                  <a:pt x="5173" y="241714"/>
                </a:lnTo>
                <a:lnTo>
                  <a:pt x="0" y="196640"/>
                </a:lnTo>
                <a:lnTo>
                  <a:pt x="5173" y="151553"/>
                </a:lnTo>
                <a:lnTo>
                  <a:pt x="19909" y="110163"/>
                </a:lnTo>
                <a:lnTo>
                  <a:pt x="43033" y="73652"/>
                </a:lnTo>
                <a:lnTo>
                  <a:pt x="73370" y="43200"/>
                </a:lnTo>
                <a:lnTo>
                  <a:pt x="109744" y="19987"/>
                </a:lnTo>
                <a:lnTo>
                  <a:pt x="150982" y="5193"/>
                </a:lnTo>
                <a:lnTo>
                  <a:pt x="195907" y="0"/>
                </a:lnTo>
                <a:lnTo>
                  <a:pt x="240832" y="5193"/>
                </a:lnTo>
                <a:lnTo>
                  <a:pt x="282069" y="19987"/>
                </a:lnTo>
                <a:lnTo>
                  <a:pt x="318444" y="43200"/>
                </a:lnTo>
                <a:lnTo>
                  <a:pt x="348781" y="73652"/>
                </a:lnTo>
                <a:lnTo>
                  <a:pt x="371905" y="110163"/>
                </a:lnTo>
                <a:lnTo>
                  <a:pt x="386641" y="151553"/>
                </a:lnTo>
                <a:lnTo>
                  <a:pt x="391814" y="196640"/>
                </a:lnTo>
                <a:close/>
              </a:path>
            </a:pathLst>
          </a:custGeom>
          <a:ln w="263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8A385AAC-1D8B-244E-9E7C-CB0034C65498}"/>
              </a:ext>
            </a:extLst>
          </p:cNvPr>
          <p:cNvSpPr/>
          <p:nvPr/>
        </p:nvSpPr>
        <p:spPr>
          <a:xfrm>
            <a:off x="6214802" y="6214971"/>
            <a:ext cx="110845" cy="171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EDDEA020-C41B-0343-A144-26A3E37028C3}"/>
              </a:ext>
            </a:extLst>
          </p:cNvPr>
          <p:cNvSpPr txBox="1"/>
          <p:nvPr/>
        </p:nvSpPr>
        <p:spPr>
          <a:xfrm>
            <a:off x="2840536" y="4048146"/>
            <a:ext cx="3136574" cy="3657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i="1" kern="0" dirty="0">
                <a:solidFill>
                  <a:srgbClr val="BF311A"/>
                </a:solidFill>
                <a:latin typeface="Times New Roman"/>
                <a:cs typeface="Times New Roman"/>
              </a:rPr>
              <a:t>edge</a:t>
            </a:r>
            <a:r>
              <a:rPr sz="2000" i="1" spc="-114" dirty="0">
                <a:solidFill>
                  <a:srgbClr val="BF311A"/>
                </a:solidFill>
                <a:latin typeface="Times New Roman"/>
                <a:cs typeface="Times New Roman"/>
              </a:rPr>
              <a:t> </a:t>
            </a:r>
            <a:r>
              <a:rPr sz="2000" i="1" kern="0" dirty="0">
                <a:solidFill>
                  <a:srgbClr val="BF311A"/>
                </a:solidFill>
                <a:latin typeface="Times New Roman"/>
                <a:cs typeface="Times New Roman"/>
              </a:rPr>
              <a:t>e = 7-5 added to tree</a:t>
            </a:r>
          </a:p>
        </p:txBody>
      </p:sp>
    </p:spTree>
    <p:extLst>
      <p:ext uri="{BB962C8B-B14F-4D97-AF65-F5344CB8AC3E}">
        <p14:creationId xmlns:p14="http://schemas.microsoft.com/office/powerpoint/2010/main" val="8417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AD58-2337-6544-B555-33C0FBEF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-40" dirty="0">
                <a:latin typeface="Arial"/>
                <a:cs typeface="Arial"/>
              </a:rPr>
              <a:t>Prim’s</a:t>
            </a:r>
            <a:r>
              <a:rPr lang="en-US" sz="2800" spc="75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Algorithm:	</a:t>
            </a:r>
            <a:r>
              <a:rPr lang="en-US" sz="2800" spc="13" dirty="0">
                <a:latin typeface="Arial"/>
                <a:cs typeface="Arial"/>
              </a:rPr>
              <a:t>Implementation</a:t>
            </a:r>
            <a:r>
              <a:rPr lang="en-US" sz="2800" spc="35" dirty="0">
                <a:latin typeface="Arial"/>
                <a:cs typeface="Arial"/>
              </a:rPr>
              <a:t> </a:t>
            </a:r>
            <a:r>
              <a:rPr lang="en-US" sz="2800" spc="22" dirty="0">
                <a:latin typeface="Arial"/>
                <a:cs typeface="Arial"/>
              </a:rPr>
              <a:t>Challenge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0129A-AF74-C548-828E-788DBE27E07E}"/>
              </a:ext>
            </a:extLst>
          </p:cNvPr>
          <p:cNvSpPr/>
          <p:nvPr/>
        </p:nvSpPr>
        <p:spPr>
          <a:xfrm>
            <a:off x="595618" y="1082078"/>
            <a:ext cx="634106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Challenge.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Find the min weight edge with exactly one endpoint in 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B4B16-C073-0C41-AA70-512BBD40E402}"/>
              </a:ext>
            </a:extLst>
          </p:cNvPr>
          <p:cNvSpPr/>
          <p:nvPr/>
        </p:nvSpPr>
        <p:spPr>
          <a:xfrm>
            <a:off x="457200" y="4009928"/>
            <a:ext cx="759623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Lazy solution.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Maintain a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edges with (at least) one endpoint in T.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Key = edge; priority = weight of edge.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Delete-min to determine next edge e = v–w to add to T.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Disregard if both endpoints v and w are marked (both in T).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Otherwise, let w be the unmarked vertex (not in T )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to PQ any edge incident to w (assuming other endpoint not in T)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e to T and mark 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CD2E1C-1751-7E4D-ADBD-3496B41B8D36}"/>
              </a:ext>
            </a:extLst>
          </p:cNvPr>
          <p:cNvSpPr/>
          <p:nvPr/>
        </p:nvSpPr>
        <p:spPr>
          <a:xfrm>
            <a:off x="5055559" y="2011396"/>
            <a:ext cx="2543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Solution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1.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try all edges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51C577-2444-2343-B0F1-4D83EA8C6E64}"/>
              </a:ext>
            </a:extLst>
          </p:cNvPr>
          <p:cNvSpPr txBox="1"/>
          <p:nvPr/>
        </p:nvSpPr>
        <p:spPr>
          <a:xfrm>
            <a:off x="7506733" y="2021483"/>
            <a:ext cx="619080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O(E)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F42D47-91AB-2E47-BD77-2D29102BCF8E}"/>
              </a:ext>
            </a:extLst>
          </p:cNvPr>
          <p:cNvSpPr txBox="1"/>
          <p:nvPr/>
        </p:nvSpPr>
        <p:spPr>
          <a:xfrm>
            <a:off x="4642325" y="6234363"/>
            <a:ext cx="949299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3BF6C5-A878-2146-82D1-248869C43292}"/>
              </a:ext>
            </a:extLst>
          </p:cNvPr>
          <p:cNvSpPr/>
          <p:nvPr/>
        </p:nvSpPr>
        <p:spPr>
          <a:xfrm>
            <a:off x="5116975" y="2549801"/>
            <a:ext cx="363941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extension of queue with following properties. </a:t>
            </a:r>
          </a:p>
          <a:p>
            <a:pPr fontAlgn="base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item has a </a:t>
            </a:r>
            <a:r>
              <a:rPr lang="en-US" sz="1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it. </a:t>
            </a:r>
          </a:p>
          <a:p>
            <a:pPr fontAlgn="base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high priority is </a:t>
            </a:r>
            <a:r>
              <a:rPr lang="en-US" sz="1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an element with low priority.</a:t>
            </a:r>
            <a:endParaRPr lang="en-US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511E49-7D3A-BA44-84E2-47EE69524208}"/>
              </a:ext>
            </a:extLst>
          </p:cNvPr>
          <p:cNvSpPr txBox="1"/>
          <p:nvPr/>
        </p:nvSpPr>
        <p:spPr>
          <a:xfrm>
            <a:off x="7122253" y="4780056"/>
            <a:ext cx="14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E6D96E-EB4C-874E-985F-A3F5D2D64D39}"/>
              </a:ext>
            </a:extLst>
          </p:cNvPr>
          <p:cNvCxnSpPr/>
          <p:nvPr/>
        </p:nvCxnSpPr>
        <p:spPr>
          <a:xfrm flipH="1">
            <a:off x="6778516" y="4959220"/>
            <a:ext cx="2768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bject 6">
            <a:extLst>
              <a:ext uri="{FF2B5EF4-FFF2-40B4-BE49-F238E27FC236}">
                <a16:creationId xmlns:a16="http://schemas.microsoft.com/office/drawing/2014/main" id="{7365F2A3-8A8D-994C-8ED5-09AAA1F97B06}"/>
              </a:ext>
            </a:extLst>
          </p:cNvPr>
          <p:cNvSpPr/>
          <p:nvPr/>
        </p:nvSpPr>
        <p:spPr>
          <a:xfrm>
            <a:off x="969514" y="2446061"/>
            <a:ext cx="554980" cy="191988"/>
          </a:xfrm>
          <a:custGeom>
            <a:avLst/>
            <a:gdLst/>
            <a:ahLst/>
            <a:cxnLst/>
            <a:rect l="l" t="t" r="r" b="b"/>
            <a:pathLst>
              <a:path w="789304" h="273050">
                <a:moveTo>
                  <a:pt x="0" y="0"/>
                </a:moveTo>
                <a:lnTo>
                  <a:pt x="789300" y="272931"/>
                </a:lnTo>
              </a:path>
            </a:pathLst>
          </a:custGeom>
          <a:ln w="3258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9" name="object 7">
            <a:extLst>
              <a:ext uri="{FF2B5EF4-FFF2-40B4-BE49-F238E27FC236}">
                <a16:creationId xmlns:a16="http://schemas.microsoft.com/office/drawing/2014/main" id="{6CFD9129-617C-8946-8A95-D053FE5E2AF8}"/>
              </a:ext>
            </a:extLst>
          </p:cNvPr>
          <p:cNvSpPr/>
          <p:nvPr/>
        </p:nvSpPr>
        <p:spPr>
          <a:xfrm>
            <a:off x="969522" y="3192375"/>
            <a:ext cx="1985516" cy="0"/>
          </a:xfrm>
          <a:custGeom>
            <a:avLst/>
            <a:gdLst/>
            <a:ahLst/>
            <a:cxnLst/>
            <a:rect l="l" t="t" r="r" b="b"/>
            <a:pathLst>
              <a:path w="2823845">
                <a:moveTo>
                  <a:pt x="2823325" y="0"/>
                </a:moveTo>
                <a:lnTo>
                  <a:pt x="0" y="0"/>
                </a:lnTo>
              </a:path>
            </a:pathLst>
          </a:custGeom>
          <a:ln w="32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0" name="object 8">
            <a:extLst>
              <a:ext uri="{FF2B5EF4-FFF2-40B4-BE49-F238E27FC236}">
                <a16:creationId xmlns:a16="http://schemas.microsoft.com/office/drawing/2014/main" id="{62588FC6-19B9-5D48-8DD4-A9E26A31FD9E}"/>
              </a:ext>
            </a:extLst>
          </p:cNvPr>
          <p:cNvSpPr/>
          <p:nvPr/>
        </p:nvSpPr>
        <p:spPr>
          <a:xfrm>
            <a:off x="832828" y="1653217"/>
            <a:ext cx="2559131" cy="167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1BB63C1D-6829-3B46-BE87-6CC117A94F54}"/>
              </a:ext>
            </a:extLst>
          </p:cNvPr>
          <p:cNvSpPr txBox="1"/>
          <p:nvPr/>
        </p:nvSpPr>
        <p:spPr>
          <a:xfrm>
            <a:off x="1463594" y="1649565"/>
            <a:ext cx="5658659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8312" rIns="0" bIns="0" rtlCol="0">
            <a:spAutoFit/>
          </a:bodyPr>
          <a:lstStyle/>
          <a:p>
            <a:pPr marL="89740" marR="1305920" indent="-81257">
              <a:lnSpc>
                <a:spcPct val="73000"/>
              </a:lnSpc>
              <a:spcBef>
                <a:spcPts val="538"/>
              </a:spcBef>
            </a:pPr>
            <a:r>
              <a:rPr sz="1441" i="1" kern="0" dirty="0">
                <a:solidFill>
                  <a:srgbClr val="BF311A"/>
                </a:solidFill>
                <a:latin typeface="Times New Roman"/>
                <a:cs typeface="Times New Roman"/>
              </a:rPr>
              <a:t>1-7 is min weight edge with  exactly one endpoint in T</a:t>
            </a:r>
          </a:p>
        </p:txBody>
      </p:sp>
      <p:sp>
        <p:nvSpPr>
          <p:cNvPr id="92" name="object 10">
            <a:extLst>
              <a:ext uri="{FF2B5EF4-FFF2-40B4-BE49-F238E27FC236}">
                <a16:creationId xmlns:a16="http://schemas.microsoft.com/office/drawing/2014/main" id="{7E47318F-48F6-0D45-989A-A887DAF5F7E5}"/>
              </a:ext>
            </a:extLst>
          </p:cNvPr>
          <p:cNvSpPr txBox="1"/>
          <p:nvPr/>
        </p:nvSpPr>
        <p:spPr>
          <a:xfrm>
            <a:off x="3546184" y="2081464"/>
            <a:ext cx="308074" cy="1438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494"/>
              </a:lnSpc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1-7</a:t>
            </a:r>
            <a:endParaRPr sz="1266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0-2</a:t>
            </a:r>
            <a:endParaRPr sz="1266">
              <a:latin typeface="DejaVu Sans Mono"/>
              <a:cs typeface="DejaVu Sans Mono"/>
            </a:endParaRPr>
          </a:p>
          <a:p>
            <a:pPr marL="8929">
              <a:spcBef>
                <a:spcPts val="102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5-7</a:t>
            </a:r>
            <a:endParaRPr sz="1266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2-7</a:t>
            </a:r>
            <a:endParaRPr sz="1266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4-7</a:t>
            </a:r>
            <a:endParaRPr sz="1266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0-4</a:t>
            </a:r>
            <a:endParaRPr sz="1266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6-0</a:t>
            </a:r>
            <a:endParaRPr sz="1266">
              <a:latin typeface="DejaVu Sans Mono"/>
              <a:cs typeface="DejaVu Sans Mono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D97CD0D3-8F2F-7E46-9B33-A7118FB3653C}"/>
              </a:ext>
            </a:extLst>
          </p:cNvPr>
          <p:cNvSpPr txBox="1"/>
          <p:nvPr/>
        </p:nvSpPr>
        <p:spPr>
          <a:xfrm>
            <a:off x="3932693" y="2081464"/>
            <a:ext cx="404515" cy="1438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494"/>
              </a:lnSpc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0.19</a:t>
            </a:r>
            <a:endParaRPr sz="1266" dirty="0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0.26</a:t>
            </a:r>
            <a:endParaRPr sz="1266" dirty="0">
              <a:latin typeface="DejaVu Sans Mono"/>
              <a:cs typeface="DejaVu Sans Mono"/>
            </a:endParaRPr>
          </a:p>
          <a:p>
            <a:pPr marL="8929">
              <a:spcBef>
                <a:spcPts val="102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0.28</a:t>
            </a:r>
            <a:endParaRPr sz="1266" dirty="0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0.34</a:t>
            </a:r>
            <a:endParaRPr sz="1266" dirty="0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0.37</a:t>
            </a:r>
            <a:endParaRPr sz="1266" dirty="0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0.38</a:t>
            </a:r>
            <a:endParaRPr sz="1266" dirty="0">
              <a:latin typeface="DejaVu Sans Mono"/>
              <a:cs typeface="DejaVu Sans Mono"/>
            </a:endParaRPr>
          </a:p>
          <a:p>
            <a:pPr marL="8929">
              <a:spcBef>
                <a:spcPts val="105"/>
              </a:spcBef>
            </a:pPr>
            <a:r>
              <a:rPr sz="1266" spc="-4" dirty="0">
                <a:solidFill>
                  <a:srgbClr val="BF311A"/>
                </a:solidFill>
                <a:latin typeface="DejaVu Sans Mono"/>
                <a:cs typeface="DejaVu Sans Mono"/>
              </a:rPr>
              <a:t>0.58</a:t>
            </a:r>
            <a:endParaRPr sz="1266" dirty="0">
              <a:latin typeface="DejaVu Sans Mono"/>
              <a:cs typeface="DejaVu Sans Mono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C368B7-CA79-B841-9A92-1134EA4EC621}"/>
              </a:ext>
            </a:extLst>
          </p:cNvPr>
          <p:cNvCxnSpPr>
            <a:cxnSpLocks/>
          </p:cNvCxnSpPr>
          <p:nvPr/>
        </p:nvCxnSpPr>
        <p:spPr>
          <a:xfrm flipH="1" flipV="1">
            <a:off x="3932693" y="3664838"/>
            <a:ext cx="102412" cy="29057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1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67" grpId="0" animBg="1"/>
      <p:bldP spid="68" grpId="0" animBg="1"/>
      <p:bldP spid="69" grpId="0" animBg="1"/>
      <p:bldP spid="72" grpId="0"/>
      <p:bldP spid="88" grpId="0" animBg="1"/>
      <p:bldP spid="89" grpId="0" animBg="1"/>
      <p:bldP spid="90" grpId="0" animBg="1"/>
      <p:bldP spid="91" grpId="0" animBg="1"/>
      <p:bldP spid="92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In this lecture we study the </a:t>
            </a:r>
            <a:r>
              <a:rPr lang="en-US" dirty="0">
                <a:solidFill>
                  <a:schemeClr val="accent1"/>
                </a:solidFill>
              </a:rPr>
              <a:t>minimum spanning tree </a:t>
            </a:r>
            <a:r>
              <a:rPr lang="en-US" dirty="0"/>
              <a:t>problem. </a:t>
            </a:r>
          </a:p>
          <a:p>
            <a:r>
              <a:rPr lang="en-US" dirty="0"/>
              <a:t>We begin by considering a generic </a:t>
            </a:r>
            <a:r>
              <a:rPr lang="en-US" dirty="0">
                <a:solidFill>
                  <a:schemeClr val="accent2"/>
                </a:solidFill>
              </a:rPr>
              <a:t>greedy</a:t>
            </a:r>
            <a:r>
              <a:rPr lang="en-US" dirty="0"/>
              <a:t> algorithm for the problem. </a:t>
            </a:r>
          </a:p>
          <a:p>
            <a:r>
              <a:rPr lang="en-US" dirty="0"/>
              <a:t>Next, we consider and implement two classic algorithm for the problem—</a:t>
            </a:r>
            <a:r>
              <a:rPr lang="en-US" dirty="0">
                <a:solidFill>
                  <a:schemeClr val="accent6"/>
                </a:solidFill>
              </a:rPr>
              <a:t>Kruskal's algorithm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Prim's algorithm</a:t>
            </a:r>
            <a:r>
              <a:rPr lang="en-US" dirty="0"/>
              <a:t>. </a:t>
            </a:r>
          </a:p>
          <a:p>
            <a:r>
              <a:rPr lang="en-US" dirty="0"/>
              <a:t>We conclude with some </a:t>
            </a:r>
            <a:r>
              <a:rPr lang="en-US" dirty="0">
                <a:solidFill>
                  <a:srgbClr val="1B8E1D"/>
                </a:solidFill>
              </a:rPr>
              <a:t>applications</a:t>
            </a:r>
            <a:r>
              <a:rPr lang="en-US" dirty="0"/>
              <a:t> and open problems.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FB7-00B9-2646-9509-B68A1350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3" y="1873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Prim’s </a:t>
            </a:r>
            <a:r>
              <a:rPr lang="en-US" altLang="zh-CN" sz="3200" dirty="0"/>
              <a:t>A</a:t>
            </a:r>
            <a:r>
              <a:rPr lang="en-US" sz="3200" dirty="0"/>
              <a:t>lgorithm: Lazy Implementation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E3676-6237-AC40-A2F4-D2A83D12730D}"/>
              </a:ext>
            </a:extLst>
          </p:cNvPr>
          <p:cNvSpPr/>
          <p:nvPr/>
        </p:nvSpPr>
        <p:spPr>
          <a:xfrm>
            <a:off x="579253" y="984989"/>
            <a:ext cx="5968767" cy="96436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45DD72-B601-4D42-A062-1BAB7F547D3E}"/>
              </a:ext>
            </a:extLst>
          </p:cNvPr>
          <p:cNvSpPr/>
          <p:nvPr/>
        </p:nvSpPr>
        <p:spPr>
          <a:xfrm>
            <a:off x="1150004" y="2064998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D8B4C-785E-5640-9B04-C25740065C66}"/>
              </a:ext>
            </a:extLst>
          </p:cNvPr>
          <p:cNvCxnSpPr>
            <a:cxnSpLocks/>
            <a:stCxn id="21" idx="1"/>
            <a:endCxn id="6" idx="5"/>
          </p:cNvCxnSpPr>
          <p:nvPr/>
        </p:nvCxnSpPr>
        <p:spPr>
          <a:xfrm flipH="1" flipV="1">
            <a:off x="1345262" y="2252592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19F353-B579-5F43-92F5-B17501496BC9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>
          <a:xfrm>
            <a:off x="2165813" y="2419341"/>
            <a:ext cx="546905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25D4E4-1535-7543-B67A-7029001E7F83}"/>
              </a:ext>
            </a:extLst>
          </p:cNvPr>
          <p:cNvCxnSpPr>
            <a:cxnSpLocks/>
            <a:stCxn id="26" idx="7"/>
            <a:endCxn id="21" idx="3"/>
          </p:cNvCxnSpPr>
          <p:nvPr/>
        </p:nvCxnSpPr>
        <p:spPr>
          <a:xfrm flipV="1">
            <a:off x="1573187" y="2900527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4318D-F509-504A-8DE4-FBA7AE25DCAB}"/>
              </a:ext>
            </a:extLst>
          </p:cNvPr>
          <p:cNvCxnSpPr>
            <a:cxnSpLocks/>
            <a:stCxn id="22" idx="2"/>
            <a:endCxn id="6" idx="6"/>
          </p:cNvCxnSpPr>
          <p:nvPr/>
        </p:nvCxnSpPr>
        <p:spPr>
          <a:xfrm flipH="1" flipV="1">
            <a:off x="1378762" y="2174888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B2D1A9-3EEA-5149-8891-F3898246D532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467486" y="2826428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E31C76-D056-1241-A2AD-960B6D4076FA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1101986" y="2284778"/>
            <a:ext cx="162398" cy="40227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7B42F1-21DB-E245-94F3-2B2A94CF2520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>
            <a:off x="1101986" y="2906833"/>
            <a:ext cx="309443" cy="2062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1AE3F6-1C68-3844-B39B-F06E7A208B21}"/>
              </a:ext>
            </a:extLst>
          </p:cNvPr>
          <p:cNvCxnSpPr>
            <a:cxnSpLocks/>
            <a:stCxn id="23" idx="7"/>
            <a:endCxn id="27" idx="3"/>
          </p:cNvCxnSpPr>
          <p:nvPr/>
        </p:nvCxnSpPr>
        <p:spPr>
          <a:xfrm flipV="1">
            <a:off x="662744" y="2874648"/>
            <a:ext cx="358363" cy="393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587D5-A9B6-D64F-8A32-C614378DB085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696244" y="3346234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B6245-86B4-CA4D-BFD9-F9B2EC26CF2B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1606687" y="3190826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8F4752-56F2-C040-B79E-3DC0BA1DB4AA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696244" y="3190826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5388CB-7853-CF43-9CCE-8C55D3ACC1F0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581865" y="2716538"/>
            <a:ext cx="405741" cy="8040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FFEFE7-28F0-4D46-91FA-EC7A059A08FC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 flipH="1" flipV="1">
            <a:off x="1216365" y="2796944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8DF26A-D3AA-D14C-A6E1-3AD1C32A0D8F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548365" y="2252592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80463A0-8712-FC48-9D95-62D24B19CED4}"/>
              </a:ext>
            </a:extLst>
          </p:cNvPr>
          <p:cNvSpPr/>
          <p:nvPr/>
        </p:nvSpPr>
        <p:spPr>
          <a:xfrm>
            <a:off x="1769986" y="2712933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B8C882-05E0-4E48-BA12-502CC5D7941B}"/>
              </a:ext>
            </a:extLst>
          </p:cNvPr>
          <p:cNvSpPr/>
          <p:nvPr/>
        </p:nvSpPr>
        <p:spPr>
          <a:xfrm>
            <a:off x="1970555" y="2231747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DB8422-323E-3F42-B696-F9E0A897D863}"/>
              </a:ext>
            </a:extLst>
          </p:cNvPr>
          <p:cNvSpPr/>
          <p:nvPr/>
        </p:nvSpPr>
        <p:spPr>
          <a:xfrm>
            <a:off x="467486" y="3236345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8C7-DE42-2A46-BB13-D37D69847FFA}"/>
              </a:ext>
            </a:extLst>
          </p:cNvPr>
          <p:cNvSpPr/>
          <p:nvPr/>
        </p:nvSpPr>
        <p:spPr>
          <a:xfrm>
            <a:off x="353107" y="2606648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CAB23E-5EF7-CE4F-BE1B-121C43DE0F06}"/>
              </a:ext>
            </a:extLst>
          </p:cNvPr>
          <p:cNvSpPr/>
          <p:nvPr/>
        </p:nvSpPr>
        <p:spPr>
          <a:xfrm>
            <a:off x="2598339" y="3334066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107D17-F4C0-0D4C-B90B-4CE09F2F3AE5}"/>
              </a:ext>
            </a:extLst>
          </p:cNvPr>
          <p:cNvSpPr/>
          <p:nvPr/>
        </p:nvSpPr>
        <p:spPr>
          <a:xfrm>
            <a:off x="1377929" y="308093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3F7F61-9E7B-114B-8BAC-549CA5FBE0C9}"/>
              </a:ext>
            </a:extLst>
          </p:cNvPr>
          <p:cNvSpPr/>
          <p:nvPr/>
        </p:nvSpPr>
        <p:spPr>
          <a:xfrm>
            <a:off x="987607" y="2687054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99E66-11B6-8A42-9910-448278DC67D4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1884365" y="2451527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33BEF1-9B9F-DE43-A893-597CDD98CC6C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1965243" y="2900527"/>
            <a:ext cx="666596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E469FBD-917B-F847-91AA-0C7069B551DD}"/>
              </a:ext>
            </a:extLst>
          </p:cNvPr>
          <p:cNvSpPr/>
          <p:nvPr/>
        </p:nvSpPr>
        <p:spPr>
          <a:xfrm>
            <a:off x="8016686" y="797403"/>
            <a:ext cx="84354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1 - 3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1 - 5   7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1 - 2   10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0 - 6   15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4 - 6   16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D4CE4F-F30B-9B44-AC3F-14F3B8A83B44}"/>
              </a:ext>
            </a:extLst>
          </p:cNvPr>
          <p:cNvSpPr/>
          <p:nvPr/>
        </p:nvSpPr>
        <p:spPr>
          <a:xfrm>
            <a:off x="2761229" y="2024327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04BCE4-8F08-A34A-A00A-F09617A09ECE}"/>
              </a:ext>
            </a:extLst>
          </p:cNvPr>
          <p:cNvSpPr/>
          <p:nvPr/>
        </p:nvSpPr>
        <p:spPr>
          <a:xfrm>
            <a:off x="3010473" y="2644447"/>
            <a:ext cx="89616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0 - 7   1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0 - 2   4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0 - 4   12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0 - 6  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DF0782-D6F5-2B42-A4C4-E186155AB2E7}"/>
              </a:ext>
            </a:extLst>
          </p:cNvPr>
          <p:cNvSpPr/>
          <p:nvPr/>
        </p:nvSpPr>
        <p:spPr>
          <a:xfrm>
            <a:off x="474264" y="3599729"/>
            <a:ext cx="2403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all edges incident to 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2B995E-CB43-A447-B589-10C9C85D7D02}"/>
              </a:ext>
            </a:extLst>
          </p:cNvPr>
          <p:cNvSpPr/>
          <p:nvPr/>
        </p:nvSpPr>
        <p:spPr>
          <a:xfrm>
            <a:off x="4936795" y="2062942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AC1D85-39B0-5C44-BADD-11D9E9AA5675}"/>
              </a:ext>
            </a:extLst>
          </p:cNvPr>
          <p:cNvCxnSpPr>
            <a:cxnSpLocks/>
            <a:stCxn id="71" idx="1"/>
            <a:endCxn id="56" idx="5"/>
          </p:cNvCxnSpPr>
          <p:nvPr/>
        </p:nvCxnSpPr>
        <p:spPr>
          <a:xfrm flipH="1" flipV="1">
            <a:off x="5132053" y="2250536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59FC74-C290-3344-9D54-F9BAF9AD3157}"/>
              </a:ext>
            </a:extLst>
          </p:cNvPr>
          <p:cNvCxnSpPr>
            <a:cxnSpLocks/>
            <a:stCxn id="72" idx="5"/>
            <a:endCxn id="75" idx="0"/>
          </p:cNvCxnSpPr>
          <p:nvPr/>
        </p:nvCxnSpPr>
        <p:spPr>
          <a:xfrm>
            <a:off x="5952604" y="2417285"/>
            <a:ext cx="546905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D2E1A-2112-2D4C-A6A5-6E01F94F2CA3}"/>
              </a:ext>
            </a:extLst>
          </p:cNvPr>
          <p:cNvCxnSpPr>
            <a:cxnSpLocks/>
            <a:stCxn id="76" idx="7"/>
            <a:endCxn id="71" idx="3"/>
          </p:cNvCxnSpPr>
          <p:nvPr/>
        </p:nvCxnSpPr>
        <p:spPr>
          <a:xfrm flipV="1">
            <a:off x="5359978" y="2898471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F3DA52-4548-B541-8C5A-60339DA3C760}"/>
              </a:ext>
            </a:extLst>
          </p:cNvPr>
          <p:cNvCxnSpPr>
            <a:cxnSpLocks/>
            <a:stCxn id="72" idx="2"/>
            <a:endCxn id="56" idx="6"/>
          </p:cNvCxnSpPr>
          <p:nvPr/>
        </p:nvCxnSpPr>
        <p:spPr>
          <a:xfrm flipH="1" flipV="1">
            <a:off x="5165553" y="2172832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E86F41-E554-EB48-8ECD-12A97491D18F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4254277" y="2824372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4AB8D1-C20F-B24E-8F17-79655C213082}"/>
              </a:ext>
            </a:extLst>
          </p:cNvPr>
          <p:cNvCxnSpPr>
            <a:cxnSpLocks/>
            <a:stCxn id="56" idx="4"/>
            <a:endCxn id="77" idx="0"/>
          </p:cNvCxnSpPr>
          <p:nvPr/>
        </p:nvCxnSpPr>
        <p:spPr>
          <a:xfrm flipH="1">
            <a:off x="4888777" y="2282722"/>
            <a:ext cx="162398" cy="40227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3132DD-F2A8-FF46-9065-409F2B41591B}"/>
              </a:ext>
            </a:extLst>
          </p:cNvPr>
          <p:cNvCxnSpPr>
            <a:cxnSpLocks/>
            <a:stCxn id="77" idx="4"/>
            <a:endCxn id="76" idx="1"/>
          </p:cNvCxnSpPr>
          <p:nvPr/>
        </p:nvCxnSpPr>
        <p:spPr>
          <a:xfrm>
            <a:off x="4888777" y="2904777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9E77CD-0A06-D347-8E2C-167D4E072240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449535" y="2872592"/>
            <a:ext cx="358363" cy="393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342661-8F0B-3944-A15D-CAB01C71F8E4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4483035" y="3344178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D5DD80-6816-2045-8CF1-750BE00797F7}"/>
              </a:ext>
            </a:extLst>
          </p:cNvPr>
          <p:cNvCxnSpPr>
            <a:cxnSpLocks/>
            <a:stCxn id="76" idx="6"/>
            <a:endCxn id="75" idx="2"/>
          </p:cNvCxnSpPr>
          <p:nvPr/>
        </p:nvCxnSpPr>
        <p:spPr>
          <a:xfrm>
            <a:off x="5393478" y="3188770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A2A8FF-86C1-614F-9643-A9F57E186D28}"/>
              </a:ext>
            </a:extLst>
          </p:cNvPr>
          <p:cNvCxnSpPr>
            <a:cxnSpLocks/>
            <a:stCxn id="76" idx="2"/>
            <a:endCxn id="73" idx="6"/>
          </p:cNvCxnSpPr>
          <p:nvPr/>
        </p:nvCxnSpPr>
        <p:spPr>
          <a:xfrm flipH="1">
            <a:off x="4483035" y="3188770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3D17AE-5DE9-5E46-AAB9-D272E6EDAA43}"/>
              </a:ext>
            </a:extLst>
          </p:cNvPr>
          <p:cNvCxnSpPr>
            <a:cxnSpLocks/>
            <a:stCxn id="74" idx="6"/>
            <a:endCxn id="77" idx="2"/>
          </p:cNvCxnSpPr>
          <p:nvPr/>
        </p:nvCxnSpPr>
        <p:spPr>
          <a:xfrm>
            <a:off x="4368656" y="2714482"/>
            <a:ext cx="405741" cy="8040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FF2BF4-C2AC-884D-93AF-EE0F08E06B68}"/>
              </a:ext>
            </a:extLst>
          </p:cNvPr>
          <p:cNvCxnSpPr>
            <a:cxnSpLocks/>
            <a:stCxn id="71" idx="2"/>
            <a:endCxn id="77" idx="6"/>
          </p:cNvCxnSpPr>
          <p:nvPr/>
        </p:nvCxnSpPr>
        <p:spPr>
          <a:xfrm flipH="1" flipV="1">
            <a:off x="5003156" y="2794888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D25E60-E3DF-4146-BD42-D406AF0D307B}"/>
              </a:ext>
            </a:extLst>
          </p:cNvPr>
          <p:cNvCxnSpPr>
            <a:cxnSpLocks/>
            <a:stCxn id="56" idx="3"/>
            <a:endCxn id="74" idx="7"/>
          </p:cNvCxnSpPr>
          <p:nvPr/>
        </p:nvCxnSpPr>
        <p:spPr>
          <a:xfrm flipH="1">
            <a:off x="4335156" y="2250536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D8B8280-AED0-1A40-8055-8749A64EEFB1}"/>
              </a:ext>
            </a:extLst>
          </p:cNvPr>
          <p:cNvSpPr/>
          <p:nvPr/>
        </p:nvSpPr>
        <p:spPr>
          <a:xfrm>
            <a:off x="5556777" y="2710877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B934BA0-3C52-B947-BEE6-C47014416261}"/>
              </a:ext>
            </a:extLst>
          </p:cNvPr>
          <p:cNvSpPr/>
          <p:nvPr/>
        </p:nvSpPr>
        <p:spPr>
          <a:xfrm>
            <a:off x="5757346" y="2229691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D25CF9-AF78-0640-94D2-4A773FD4D226}"/>
              </a:ext>
            </a:extLst>
          </p:cNvPr>
          <p:cNvSpPr/>
          <p:nvPr/>
        </p:nvSpPr>
        <p:spPr>
          <a:xfrm>
            <a:off x="4254277" y="3234289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229E1A-6F06-9049-AEBB-ED896E83CF7A}"/>
              </a:ext>
            </a:extLst>
          </p:cNvPr>
          <p:cNvSpPr/>
          <p:nvPr/>
        </p:nvSpPr>
        <p:spPr>
          <a:xfrm>
            <a:off x="4139898" y="2604592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75C973-B813-EE4A-A8AB-67590DCE7D54}"/>
              </a:ext>
            </a:extLst>
          </p:cNvPr>
          <p:cNvSpPr/>
          <p:nvPr/>
        </p:nvSpPr>
        <p:spPr>
          <a:xfrm>
            <a:off x="6385130" y="3332010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3CF85FE-69FF-0E4C-A031-90FD30CEF093}"/>
              </a:ext>
            </a:extLst>
          </p:cNvPr>
          <p:cNvSpPr/>
          <p:nvPr/>
        </p:nvSpPr>
        <p:spPr>
          <a:xfrm>
            <a:off x="5164720" y="307888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EDA846E-2415-BD42-AF4D-68E6A49D7AD9}"/>
              </a:ext>
            </a:extLst>
          </p:cNvPr>
          <p:cNvSpPr/>
          <p:nvPr/>
        </p:nvSpPr>
        <p:spPr>
          <a:xfrm>
            <a:off x="4774398" y="268499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13586F-4BFC-4749-B464-B1D231649F9D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 flipH="1">
            <a:off x="5671156" y="2449471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81720C-C9D8-FE48-8FC1-E2D8107241CE}"/>
              </a:ext>
            </a:extLst>
          </p:cNvPr>
          <p:cNvCxnSpPr>
            <a:cxnSpLocks/>
            <a:stCxn id="71" idx="5"/>
            <a:endCxn id="75" idx="1"/>
          </p:cNvCxnSpPr>
          <p:nvPr/>
        </p:nvCxnSpPr>
        <p:spPr>
          <a:xfrm>
            <a:off x="5752034" y="2898471"/>
            <a:ext cx="666596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D83756A-E1BD-C649-8E5E-79E0965FDD8F}"/>
              </a:ext>
            </a:extLst>
          </p:cNvPr>
          <p:cNvSpPr/>
          <p:nvPr/>
        </p:nvSpPr>
        <p:spPr>
          <a:xfrm>
            <a:off x="6548020" y="2022271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F3C1EB2-5013-0B4C-BFD2-75064BAE22FC}"/>
              </a:ext>
            </a:extLst>
          </p:cNvPr>
          <p:cNvSpPr/>
          <p:nvPr/>
        </p:nvSpPr>
        <p:spPr>
          <a:xfrm>
            <a:off x="6797264" y="2642391"/>
            <a:ext cx="8961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0 - 2   4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0 - 4   12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0 - 6   15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8697FF-D337-1C4A-B114-4CC0DE56D1EA}"/>
              </a:ext>
            </a:extLst>
          </p:cNvPr>
          <p:cNvSpPr/>
          <p:nvPr/>
        </p:nvSpPr>
        <p:spPr>
          <a:xfrm>
            <a:off x="4261055" y="3597673"/>
            <a:ext cx="20429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0-7 and add to MST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074326-49BB-5644-ABD2-69AAB6503362}"/>
              </a:ext>
            </a:extLst>
          </p:cNvPr>
          <p:cNvSpPr/>
          <p:nvPr/>
        </p:nvSpPr>
        <p:spPr>
          <a:xfrm>
            <a:off x="7933456" y="4036493"/>
            <a:ext cx="10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 edges: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DC62B0A-719D-994E-9DA6-68ADEA898BCB}"/>
              </a:ext>
            </a:extLst>
          </p:cNvPr>
          <p:cNvSpPr/>
          <p:nvPr/>
        </p:nvSpPr>
        <p:spPr>
          <a:xfrm>
            <a:off x="1140041" y="4496050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9D3FD8D-A6B8-5A45-99CE-44865745F40B}"/>
              </a:ext>
            </a:extLst>
          </p:cNvPr>
          <p:cNvCxnSpPr>
            <a:cxnSpLocks/>
            <a:stCxn id="101" idx="1"/>
            <a:endCxn id="86" idx="5"/>
          </p:cNvCxnSpPr>
          <p:nvPr/>
        </p:nvCxnSpPr>
        <p:spPr>
          <a:xfrm flipH="1" flipV="1">
            <a:off x="1335299" y="4683644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0291ED2-7563-114D-BC6A-7399084DBCCF}"/>
              </a:ext>
            </a:extLst>
          </p:cNvPr>
          <p:cNvCxnSpPr>
            <a:cxnSpLocks/>
            <a:stCxn id="102" idx="5"/>
            <a:endCxn id="105" idx="0"/>
          </p:cNvCxnSpPr>
          <p:nvPr/>
        </p:nvCxnSpPr>
        <p:spPr>
          <a:xfrm>
            <a:off x="2155850" y="4850393"/>
            <a:ext cx="546905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DCDF32-7BED-3248-8876-390012429159}"/>
              </a:ext>
            </a:extLst>
          </p:cNvPr>
          <p:cNvCxnSpPr>
            <a:cxnSpLocks/>
            <a:stCxn id="106" idx="7"/>
            <a:endCxn id="101" idx="3"/>
          </p:cNvCxnSpPr>
          <p:nvPr/>
        </p:nvCxnSpPr>
        <p:spPr>
          <a:xfrm flipV="1">
            <a:off x="1563224" y="5331579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94FAE2D-AC9E-8E4B-80A5-CAE979C719B4}"/>
              </a:ext>
            </a:extLst>
          </p:cNvPr>
          <p:cNvCxnSpPr>
            <a:cxnSpLocks/>
            <a:stCxn id="102" idx="2"/>
            <a:endCxn id="86" idx="6"/>
          </p:cNvCxnSpPr>
          <p:nvPr/>
        </p:nvCxnSpPr>
        <p:spPr>
          <a:xfrm flipH="1" flipV="1">
            <a:off x="1368799" y="4605940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2AE976B-3B46-2C4B-BFAD-AB011867F971}"/>
              </a:ext>
            </a:extLst>
          </p:cNvPr>
          <p:cNvCxnSpPr>
            <a:cxnSpLocks/>
            <a:stCxn id="104" idx="4"/>
            <a:endCxn id="103" idx="0"/>
          </p:cNvCxnSpPr>
          <p:nvPr/>
        </p:nvCxnSpPr>
        <p:spPr>
          <a:xfrm>
            <a:off x="457523" y="5257480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E75B73-70DB-EF4A-B382-7E2BB68AE665}"/>
              </a:ext>
            </a:extLst>
          </p:cNvPr>
          <p:cNvCxnSpPr>
            <a:cxnSpLocks/>
            <a:stCxn id="86" idx="4"/>
            <a:endCxn id="107" idx="0"/>
          </p:cNvCxnSpPr>
          <p:nvPr/>
        </p:nvCxnSpPr>
        <p:spPr>
          <a:xfrm flipH="1">
            <a:off x="1092023" y="4715830"/>
            <a:ext cx="162398" cy="40227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B9149D3-1F67-2F4C-A174-CC9C5DCC3ED2}"/>
              </a:ext>
            </a:extLst>
          </p:cNvPr>
          <p:cNvCxnSpPr>
            <a:cxnSpLocks/>
            <a:stCxn id="107" idx="4"/>
            <a:endCxn id="106" idx="1"/>
          </p:cNvCxnSpPr>
          <p:nvPr/>
        </p:nvCxnSpPr>
        <p:spPr>
          <a:xfrm>
            <a:off x="1092023" y="5337885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516AEA-9C22-8645-8E80-C841B6C0CD4B}"/>
              </a:ext>
            </a:extLst>
          </p:cNvPr>
          <p:cNvCxnSpPr>
            <a:cxnSpLocks/>
            <a:stCxn id="103" idx="7"/>
            <a:endCxn id="107" idx="3"/>
          </p:cNvCxnSpPr>
          <p:nvPr/>
        </p:nvCxnSpPr>
        <p:spPr>
          <a:xfrm flipV="1">
            <a:off x="652781" y="5305700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849299-FDF7-3D4D-B0B9-81F8A3E5FDDC}"/>
              </a:ext>
            </a:extLst>
          </p:cNvPr>
          <p:cNvCxnSpPr>
            <a:cxnSpLocks/>
            <a:stCxn id="103" idx="6"/>
            <a:endCxn id="105" idx="2"/>
          </p:cNvCxnSpPr>
          <p:nvPr/>
        </p:nvCxnSpPr>
        <p:spPr>
          <a:xfrm>
            <a:off x="686281" y="5777286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FA0555D-1111-C548-BCA5-445D7B7497D4}"/>
              </a:ext>
            </a:extLst>
          </p:cNvPr>
          <p:cNvCxnSpPr>
            <a:cxnSpLocks/>
            <a:stCxn id="106" idx="6"/>
            <a:endCxn id="105" idx="2"/>
          </p:cNvCxnSpPr>
          <p:nvPr/>
        </p:nvCxnSpPr>
        <p:spPr>
          <a:xfrm>
            <a:off x="1596724" y="5621878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48C266-DEA6-C142-8E06-530037BEC635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686281" y="5621878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FA104FC-00DF-5B4A-B717-CBEB119D56DA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>
            <a:off x="571902" y="5147590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EAC203-4663-6542-A68A-4ED9CAB64480}"/>
              </a:ext>
            </a:extLst>
          </p:cNvPr>
          <p:cNvCxnSpPr>
            <a:cxnSpLocks/>
            <a:stCxn id="101" idx="2"/>
            <a:endCxn id="107" idx="6"/>
          </p:cNvCxnSpPr>
          <p:nvPr/>
        </p:nvCxnSpPr>
        <p:spPr>
          <a:xfrm flipH="1" flipV="1">
            <a:off x="1206402" y="5227996"/>
            <a:ext cx="553621" cy="25879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AE194AA-5FD7-904B-A283-FA878BBF3BF3}"/>
              </a:ext>
            </a:extLst>
          </p:cNvPr>
          <p:cNvCxnSpPr>
            <a:cxnSpLocks/>
            <a:stCxn id="86" idx="3"/>
            <a:endCxn id="104" idx="7"/>
          </p:cNvCxnSpPr>
          <p:nvPr/>
        </p:nvCxnSpPr>
        <p:spPr>
          <a:xfrm flipH="1">
            <a:off x="538402" y="4683644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8D38B40-D1E8-9642-AE8B-517EBA245A67}"/>
              </a:ext>
            </a:extLst>
          </p:cNvPr>
          <p:cNvSpPr/>
          <p:nvPr/>
        </p:nvSpPr>
        <p:spPr>
          <a:xfrm>
            <a:off x="1760023" y="5143985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DA5912-2244-0F46-94B8-8D30A8E5DD67}"/>
              </a:ext>
            </a:extLst>
          </p:cNvPr>
          <p:cNvSpPr/>
          <p:nvPr/>
        </p:nvSpPr>
        <p:spPr>
          <a:xfrm>
            <a:off x="1960592" y="4662799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E3C6E0C-8CD9-8A43-B7C3-C10A63B991D7}"/>
              </a:ext>
            </a:extLst>
          </p:cNvPr>
          <p:cNvSpPr/>
          <p:nvPr/>
        </p:nvSpPr>
        <p:spPr>
          <a:xfrm>
            <a:off x="457523" y="5667397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4AC2B79-BE1F-4D46-A806-9FB179A3A096}"/>
              </a:ext>
            </a:extLst>
          </p:cNvPr>
          <p:cNvSpPr/>
          <p:nvPr/>
        </p:nvSpPr>
        <p:spPr>
          <a:xfrm>
            <a:off x="343144" y="5037700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0C17504-9DB6-CC4B-B89F-89642AD3E506}"/>
              </a:ext>
            </a:extLst>
          </p:cNvPr>
          <p:cNvSpPr/>
          <p:nvPr/>
        </p:nvSpPr>
        <p:spPr>
          <a:xfrm>
            <a:off x="2588376" y="5765118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AF27C13-1C09-8B4A-8E41-9B424F96F81D}"/>
              </a:ext>
            </a:extLst>
          </p:cNvPr>
          <p:cNvSpPr/>
          <p:nvPr/>
        </p:nvSpPr>
        <p:spPr>
          <a:xfrm>
            <a:off x="1367966" y="551198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47C20E-FBE8-C845-94B8-1DB808C7245B}"/>
              </a:ext>
            </a:extLst>
          </p:cNvPr>
          <p:cNvSpPr/>
          <p:nvPr/>
        </p:nvSpPr>
        <p:spPr>
          <a:xfrm>
            <a:off x="977644" y="511810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131542-B626-1D44-AF7B-0CDA771EF4C2}"/>
              </a:ext>
            </a:extLst>
          </p:cNvPr>
          <p:cNvCxnSpPr>
            <a:cxnSpLocks/>
            <a:stCxn id="102" idx="4"/>
            <a:endCxn id="101" idx="0"/>
          </p:cNvCxnSpPr>
          <p:nvPr/>
        </p:nvCxnSpPr>
        <p:spPr>
          <a:xfrm flipH="1">
            <a:off x="1874402" y="4882579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7A344E4-82D9-9844-B140-10B7C4C3DA3B}"/>
              </a:ext>
            </a:extLst>
          </p:cNvPr>
          <p:cNvCxnSpPr>
            <a:cxnSpLocks/>
            <a:stCxn id="101" idx="5"/>
            <a:endCxn id="105" idx="1"/>
          </p:cNvCxnSpPr>
          <p:nvPr/>
        </p:nvCxnSpPr>
        <p:spPr>
          <a:xfrm>
            <a:off x="1955280" y="5331579"/>
            <a:ext cx="666596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FC3F5A2-D901-9B46-A792-E51C65731B62}"/>
              </a:ext>
            </a:extLst>
          </p:cNvPr>
          <p:cNvSpPr/>
          <p:nvPr/>
        </p:nvSpPr>
        <p:spPr>
          <a:xfrm>
            <a:off x="2751266" y="4455379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817C08-08E7-3741-BC9E-589419374137}"/>
              </a:ext>
            </a:extLst>
          </p:cNvPr>
          <p:cNvSpPr/>
          <p:nvPr/>
        </p:nvSpPr>
        <p:spPr>
          <a:xfrm>
            <a:off x="3000510" y="5075499"/>
            <a:ext cx="896167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0 - 2   4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5 - 7   5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2 - 7   8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D60FF51-8030-C748-AC6E-CF78315EEAA5}"/>
              </a:ext>
            </a:extLst>
          </p:cNvPr>
          <p:cNvSpPr/>
          <p:nvPr/>
        </p:nvSpPr>
        <p:spPr>
          <a:xfrm>
            <a:off x="464301" y="6030781"/>
            <a:ext cx="2403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all edges incident to 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F25BE2-141B-EA4E-A3D8-4B467238B077}"/>
              </a:ext>
            </a:extLst>
          </p:cNvPr>
          <p:cNvSpPr/>
          <p:nvPr/>
        </p:nvSpPr>
        <p:spPr>
          <a:xfrm>
            <a:off x="4926832" y="449399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B683565-1207-B74E-A5C7-B4BFDA635607}"/>
              </a:ext>
            </a:extLst>
          </p:cNvPr>
          <p:cNvCxnSpPr>
            <a:cxnSpLocks/>
            <a:stCxn id="128" idx="1"/>
            <a:endCxn id="113" idx="5"/>
          </p:cNvCxnSpPr>
          <p:nvPr/>
        </p:nvCxnSpPr>
        <p:spPr>
          <a:xfrm flipH="1" flipV="1">
            <a:off x="5122090" y="4681588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06B80AC-B0AF-6A4F-8E03-C53FFE751A16}"/>
              </a:ext>
            </a:extLst>
          </p:cNvPr>
          <p:cNvCxnSpPr>
            <a:cxnSpLocks/>
            <a:stCxn id="129" idx="5"/>
            <a:endCxn id="132" idx="0"/>
          </p:cNvCxnSpPr>
          <p:nvPr/>
        </p:nvCxnSpPr>
        <p:spPr>
          <a:xfrm>
            <a:off x="5942641" y="4848337"/>
            <a:ext cx="546905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7BC6CDD-E534-CB4C-9460-2FAC45A0DE44}"/>
              </a:ext>
            </a:extLst>
          </p:cNvPr>
          <p:cNvCxnSpPr>
            <a:cxnSpLocks/>
            <a:stCxn id="133" idx="7"/>
            <a:endCxn id="128" idx="3"/>
          </p:cNvCxnSpPr>
          <p:nvPr/>
        </p:nvCxnSpPr>
        <p:spPr>
          <a:xfrm flipV="1">
            <a:off x="5350015" y="5329523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506FB0B-3F13-A24F-A9AB-46A3FA205335}"/>
              </a:ext>
            </a:extLst>
          </p:cNvPr>
          <p:cNvCxnSpPr>
            <a:cxnSpLocks/>
            <a:stCxn id="129" idx="2"/>
            <a:endCxn id="113" idx="6"/>
          </p:cNvCxnSpPr>
          <p:nvPr/>
        </p:nvCxnSpPr>
        <p:spPr>
          <a:xfrm flipH="1" flipV="1">
            <a:off x="5155590" y="4603884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5F799E4-2224-2942-A3B2-A9A264CE7A39}"/>
              </a:ext>
            </a:extLst>
          </p:cNvPr>
          <p:cNvCxnSpPr>
            <a:cxnSpLocks/>
            <a:stCxn id="131" idx="4"/>
            <a:endCxn id="130" idx="0"/>
          </p:cNvCxnSpPr>
          <p:nvPr/>
        </p:nvCxnSpPr>
        <p:spPr>
          <a:xfrm>
            <a:off x="4244314" y="5255424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5B233F-87AB-B04C-A8D4-4E267AC05B08}"/>
              </a:ext>
            </a:extLst>
          </p:cNvPr>
          <p:cNvCxnSpPr>
            <a:cxnSpLocks/>
            <a:stCxn id="113" idx="4"/>
            <a:endCxn id="134" idx="0"/>
          </p:cNvCxnSpPr>
          <p:nvPr/>
        </p:nvCxnSpPr>
        <p:spPr>
          <a:xfrm flipH="1">
            <a:off x="4878814" y="4713774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DE68A72-07D3-BB4C-A03F-BCFDD0766313}"/>
              </a:ext>
            </a:extLst>
          </p:cNvPr>
          <p:cNvCxnSpPr>
            <a:cxnSpLocks/>
            <a:stCxn id="134" idx="4"/>
            <a:endCxn id="133" idx="1"/>
          </p:cNvCxnSpPr>
          <p:nvPr/>
        </p:nvCxnSpPr>
        <p:spPr>
          <a:xfrm>
            <a:off x="4878814" y="5335829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43DA97E-0BE7-0C46-A135-96644D3184BB}"/>
              </a:ext>
            </a:extLst>
          </p:cNvPr>
          <p:cNvCxnSpPr>
            <a:cxnSpLocks/>
            <a:stCxn id="130" idx="7"/>
            <a:endCxn id="134" idx="3"/>
          </p:cNvCxnSpPr>
          <p:nvPr/>
        </p:nvCxnSpPr>
        <p:spPr>
          <a:xfrm flipV="1">
            <a:off x="4439572" y="5303644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3E7D1F7-BB1C-AD4F-BAFC-9D86D4C9F871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>
            <a:off x="4473072" y="5775230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8F45593-31CD-6C4A-95F7-469C44839B57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>
            <a:off x="5383515" y="5619822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5E40B7-3453-9E47-A965-E77897853D02}"/>
              </a:ext>
            </a:extLst>
          </p:cNvPr>
          <p:cNvCxnSpPr>
            <a:cxnSpLocks/>
            <a:stCxn id="133" idx="2"/>
            <a:endCxn id="130" idx="6"/>
          </p:cNvCxnSpPr>
          <p:nvPr/>
        </p:nvCxnSpPr>
        <p:spPr>
          <a:xfrm flipH="1">
            <a:off x="4473072" y="5619822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5A9C4DC-E629-6542-B4FF-1378188357D0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>
            <a:off x="4358693" y="5145534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72A500-37BF-CC45-AB78-98C0C5B266B1}"/>
              </a:ext>
            </a:extLst>
          </p:cNvPr>
          <p:cNvCxnSpPr>
            <a:cxnSpLocks/>
            <a:stCxn id="128" idx="2"/>
            <a:endCxn id="134" idx="6"/>
          </p:cNvCxnSpPr>
          <p:nvPr/>
        </p:nvCxnSpPr>
        <p:spPr>
          <a:xfrm flipH="1" flipV="1">
            <a:off x="4993193" y="5225940"/>
            <a:ext cx="553621" cy="258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B777E0E-A0C0-3D4D-83DD-EFD946C64140}"/>
              </a:ext>
            </a:extLst>
          </p:cNvPr>
          <p:cNvCxnSpPr>
            <a:cxnSpLocks/>
            <a:stCxn id="113" idx="3"/>
            <a:endCxn id="131" idx="7"/>
          </p:cNvCxnSpPr>
          <p:nvPr/>
        </p:nvCxnSpPr>
        <p:spPr>
          <a:xfrm flipH="1">
            <a:off x="4325193" y="4681588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9C35D010-FC78-8544-89EB-835FDE0E2C49}"/>
              </a:ext>
            </a:extLst>
          </p:cNvPr>
          <p:cNvSpPr/>
          <p:nvPr/>
        </p:nvSpPr>
        <p:spPr>
          <a:xfrm>
            <a:off x="5546814" y="5141929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13104B9-8C80-DE43-B358-7F25BB93E4DD}"/>
              </a:ext>
            </a:extLst>
          </p:cNvPr>
          <p:cNvSpPr/>
          <p:nvPr/>
        </p:nvSpPr>
        <p:spPr>
          <a:xfrm>
            <a:off x="5747383" y="4660743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A476AE2-2F0B-D544-9AE3-C75848D3F1BD}"/>
              </a:ext>
            </a:extLst>
          </p:cNvPr>
          <p:cNvSpPr/>
          <p:nvPr/>
        </p:nvSpPr>
        <p:spPr>
          <a:xfrm>
            <a:off x="4244314" y="5665341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A9784B8-3190-284F-9819-077EB5583FED}"/>
              </a:ext>
            </a:extLst>
          </p:cNvPr>
          <p:cNvSpPr/>
          <p:nvPr/>
        </p:nvSpPr>
        <p:spPr>
          <a:xfrm>
            <a:off x="4129935" y="5035644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940803C-60C7-0B4B-BFC9-7E84C04BD45A}"/>
              </a:ext>
            </a:extLst>
          </p:cNvPr>
          <p:cNvSpPr/>
          <p:nvPr/>
        </p:nvSpPr>
        <p:spPr>
          <a:xfrm>
            <a:off x="6375167" y="5763062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7F8DFCD-BF0F-E245-BBF4-FAF524C4C598}"/>
              </a:ext>
            </a:extLst>
          </p:cNvPr>
          <p:cNvSpPr/>
          <p:nvPr/>
        </p:nvSpPr>
        <p:spPr>
          <a:xfrm>
            <a:off x="5154757" y="550993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7271A95-ECC3-784B-811A-81021FB6B5D4}"/>
              </a:ext>
            </a:extLst>
          </p:cNvPr>
          <p:cNvSpPr/>
          <p:nvPr/>
        </p:nvSpPr>
        <p:spPr>
          <a:xfrm>
            <a:off x="4764435" y="511605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58869D4-7F82-544C-9026-C24A00AAAD1D}"/>
              </a:ext>
            </a:extLst>
          </p:cNvPr>
          <p:cNvCxnSpPr>
            <a:cxnSpLocks/>
            <a:stCxn id="129" idx="4"/>
            <a:endCxn id="128" idx="0"/>
          </p:cNvCxnSpPr>
          <p:nvPr/>
        </p:nvCxnSpPr>
        <p:spPr>
          <a:xfrm flipH="1">
            <a:off x="5661193" y="4880523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68ED575-768F-9D45-9AEA-AB979A61B437}"/>
              </a:ext>
            </a:extLst>
          </p:cNvPr>
          <p:cNvCxnSpPr>
            <a:cxnSpLocks/>
            <a:stCxn id="128" idx="5"/>
            <a:endCxn id="132" idx="1"/>
          </p:cNvCxnSpPr>
          <p:nvPr/>
        </p:nvCxnSpPr>
        <p:spPr>
          <a:xfrm>
            <a:off x="5742071" y="5329523"/>
            <a:ext cx="666596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664AAB-5BAF-454B-8C0C-C2A3F52C738E}"/>
              </a:ext>
            </a:extLst>
          </p:cNvPr>
          <p:cNvSpPr/>
          <p:nvPr/>
        </p:nvSpPr>
        <p:spPr>
          <a:xfrm>
            <a:off x="6538057" y="4453323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575014E-AF00-5447-A12D-D730F9895768}"/>
              </a:ext>
            </a:extLst>
          </p:cNvPr>
          <p:cNvSpPr/>
          <p:nvPr/>
        </p:nvSpPr>
        <p:spPr>
          <a:xfrm>
            <a:off x="6787301" y="5090221"/>
            <a:ext cx="89616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0 - 2   4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5 - 7   5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2 - 7   8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EE39F4-7754-8F49-B369-991EAD0183EA}"/>
              </a:ext>
            </a:extLst>
          </p:cNvPr>
          <p:cNvSpPr/>
          <p:nvPr/>
        </p:nvSpPr>
        <p:spPr>
          <a:xfrm>
            <a:off x="4251092" y="6028725"/>
            <a:ext cx="20429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1-7 and add to MST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F35A7A4-1484-1448-8D6F-5E5D451574AD}"/>
              </a:ext>
            </a:extLst>
          </p:cNvPr>
          <p:cNvSpPr/>
          <p:nvPr/>
        </p:nvSpPr>
        <p:spPr>
          <a:xfrm>
            <a:off x="262212" y="4003978"/>
            <a:ext cx="3839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add 0–7 (because both endpoints are in T)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AF8649-22BF-9E4F-8F95-34E6106F5EE5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1367966" y="4280977"/>
            <a:ext cx="814227" cy="110126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1D518-8F64-644A-BDA7-3749F241A293}"/>
              </a:ext>
            </a:extLst>
          </p:cNvPr>
          <p:cNvCxnSpPr/>
          <p:nvPr/>
        </p:nvCxnSpPr>
        <p:spPr>
          <a:xfrm>
            <a:off x="2827097" y="2538010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19BA336-1FC3-7C46-BB7A-7840B349B7D9}"/>
              </a:ext>
            </a:extLst>
          </p:cNvPr>
          <p:cNvCxnSpPr/>
          <p:nvPr/>
        </p:nvCxnSpPr>
        <p:spPr>
          <a:xfrm>
            <a:off x="2827097" y="4974995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D5ABF-577E-4D43-8BEA-1E3C34F8F79E}"/>
              </a:ext>
            </a:extLst>
          </p:cNvPr>
          <p:cNvCxnSpPr/>
          <p:nvPr/>
        </p:nvCxnSpPr>
        <p:spPr>
          <a:xfrm>
            <a:off x="6613888" y="2538010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D2884C-7BC1-FE4F-9D79-E2CBB052F710}"/>
              </a:ext>
            </a:extLst>
          </p:cNvPr>
          <p:cNvCxnSpPr/>
          <p:nvPr/>
        </p:nvCxnSpPr>
        <p:spPr>
          <a:xfrm>
            <a:off x="6613888" y="4974995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246BBB-809B-604F-A8DA-5D00CDA76298}"/>
              </a:ext>
            </a:extLst>
          </p:cNvPr>
          <p:cNvSpPr/>
          <p:nvPr/>
        </p:nvSpPr>
        <p:spPr>
          <a:xfrm>
            <a:off x="8016686" y="4380613"/>
            <a:ext cx="84354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</p:txBody>
      </p:sp>
    </p:spTree>
    <p:extLst>
      <p:ext uri="{BB962C8B-B14F-4D97-AF65-F5344CB8AC3E}">
        <p14:creationId xmlns:p14="http://schemas.microsoft.com/office/powerpoint/2010/main" val="186877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9" grpId="0" animBg="1"/>
      <p:bldP spid="52" grpId="0"/>
      <p:bldP spid="53" grpId="0" animBg="1"/>
      <p:bldP spid="54" grpId="0"/>
      <p:bldP spid="5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0" grpId="0"/>
      <p:bldP spid="81" grpId="0" animBg="1"/>
      <p:bldP spid="82" grpId="0"/>
      <p:bldP spid="83" grpId="0"/>
      <p:bldP spid="86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0" grpId="0"/>
      <p:bldP spid="111" grpId="0" animBg="1"/>
      <p:bldP spid="112" grpId="0"/>
      <p:bldP spid="11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7" grpId="0"/>
      <p:bldP spid="138" grpId="0" animBg="1"/>
      <p:bldP spid="139" grpId="0"/>
      <p:bldP spid="141" grpId="0"/>
      <p:bldP spid="1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FB7-00B9-2646-9509-B68A1350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3" y="187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Prim’s </a:t>
            </a:r>
            <a:r>
              <a:rPr lang="en-US" altLang="zh-CN" sz="2800" dirty="0"/>
              <a:t>A</a:t>
            </a:r>
            <a:r>
              <a:rPr lang="en-US" sz="2800" dirty="0"/>
              <a:t>lgorithm: Lazy Implementation (Contd.)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E3676-6237-AC40-A2F4-D2A83D12730D}"/>
              </a:ext>
            </a:extLst>
          </p:cNvPr>
          <p:cNvSpPr/>
          <p:nvPr/>
        </p:nvSpPr>
        <p:spPr>
          <a:xfrm>
            <a:off x="579254" y="934655"/>
            <a:ext cx="5206282" cy="84125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45DD72-B601-4D42-A062-1BAB7F547D3E}"/>
              </a:ext>
            </a:extLst>
          </p:cNvPr>
          <p:cNvSpPr/>
          <p:nvPr/>
        </p:nvSpPr>
        <p:spPr>
          <a:xfrm>
            <a:off x="1150004" y="184688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D8B4C-785E-5640-9B04-C25740065C66}"/>
              </a:ext>
            </a:extLst>
          </p:cNvPr>
          <p:cNvCxnSpPr>
            <a:cxnSpLocks/>
            <a:stCxn id="21" idx="1"/>
            <a:endCxn id="6" idx="5"/>
          </p:cNvCxnSpPr>
          <p:nvPr/>
        </p:nvCxnSpPr>
        <p:spPr>
          <a:xfrm flipH="1" flipV="1">
            <a:off x="1345262" y="2034478"/>
            <a:ext cx="458224" cy="49252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19F353-B579-5F43-92F5-B17501496BC9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>
          <a:xfrm>
            <a:off x="2165813" y="2201227"/>
            <a:ext cx="546905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25D4E4-1535-7543-B67A-7029001E7F83}"/>
              </a:ext>
            </a:extLst>
          </p:cNvPr>
          <p:cNvCxnSpPr>
            <a:cxnSpLocks/>
            <a:stCxn id="26" idx="7"/>
            <a:endCxn id="21" idx="3"/>
          </p:cNvCxnSpPr>
          <p:nvPr/>
        </p:nvCxnSpPr>
        <p:spPr>
          <a:xfrm flipV="1">
            <a:off x="1573187" y="2682413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4318D-F509-504A-8DE4-FBA7AE25DCAB}"/>
              </a:ext>
            </a:extLst>
          </p:cNvPr>
          <p:cNvCxnSpPr>
            <a:cxnSpLocks/>
            <a:stCxn id="22" idx="2"/>
            <a:endCxn id="6" idx="6"/>
          </p:cNvCxnSpPr>
          <p:nvPr/>
        </p:nvCxnSpPr>
        <p:spPr>
          <a:xfrm flipH="1" flipV="1">
            <a:off x="1378762" y="1956774"/>
            <a:ext cx="591793" cy="166749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B2D1A9-3EEA-5149-8891-F3898246D532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467486" y="2608314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E31C76-D056-1241-A2AD-960B6D4076FA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1101986" y="2066664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7B42F1-21DB-E245-94F3-2B2A94CF2520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>
            <a:off x="1101986" y="2688719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1AE3F6-1C68-3844-B39B-F06E7A208B21}"/>
              </a:ext>
            </a:extLst>
          </p:cNvPr>
          <p:cNvCxnSpPr>
            <a:cxnSpLocks/>
            <a:stCxn id="23" idx="7"/>
            <a:endCxn id="27" idx="3"/>
          </p:cNvCxnSpPr>
          <p:nvPr/>
        </p:nvCxnSpPr>
        <p:spPr>
          <a:xfrm flipV="1">
            <a:off x="662744" y="2656534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587D5-A9B6-D64F-8A32-C614378DB085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696244" y="3128120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B6245-86B4-CA4D-BFD9-F9B2EC26CF2B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1606687" y="2972712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8F4752-56F2-C040-B79E-3DC0BA1DB4AA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696244" y="2972712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5388CB-7853-CF43-9CCE-8C55D3ACC1F0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581865" y="2498424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FFEFE7-28F0-4D46-91FA-EC7A059A08FC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 flipH="1" flipV="1">
            <a:off x="1216365" y="2578830"/>
            <a:ext cx="553621" cy="258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8DF26A-D3AA-D14C-A6E1-3AD1C32A0D8F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548365" y="2034478"/>
            <a:ext cx="635140" cy="38624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80463A0-8712-FC48-9D95-62D24B19CED4}"/>
              </a:ext>
            </a:extLst>
          </p:cNvPr>
          <p:cNvSpPr/>
          <p:nvPr/>
        </p:nvSpPr>
        <p:spPr>
          <a:xfrm>
            <a:off x="1769986" y="2494819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B8C882-05E0-4E48-BA12-502CC5D7941B}"/>
              </a:ext>
            </a:extLst>
          </p:cNvPr>
          <p:cNvSpPr/>
          <p:nvPr/>
        </p:nvSpPr>
        <p:spPr>
          <a:xfrm>
            <a:off x="1970555" y="2013633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DB8422-323E-3F42-B696-F9E0A897D863}"/>
              </a:ext>
            </a:extLst>
          </p:cNvPr>
          <p:cNvSpPr/>
          <p:nvPr/>
        </p:nvSpPr>
        <p:spPr>
          <a:xfrm>
            <a:off x="467486" y="3018231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8C7-DE42-2A46-BB13-D37D69847FFA}"/>
              </a:ext>
            </a:extLst>
          </p:cNvPr>
          <p:cNvSpPr/>
          <p:nvPr/>
        </p:nvSpPr>
        <p:spPr>
          <a:xfrm>
            <a:off x="353107" y="2388534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CAB23E-5EF7-CE4F-BE1B-121C43DE0F06}"/>
              </a:ext>
            </a:extLst>
          </p:cNvPr>
          <p:cNvSpPr/>
          <p:nvPr/>
        </p:nvSpPr>
        <p:spPr>
          <a:xfrm>
            <a:off x="2598339" y="3115952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107D17-F4C0-0D4C-B90B-4CE09F2F3AE5}"/>
              </a:ext>
            </a:extLst>
          </p:cNvPr>
          <p:cNvSpPr/>
          <p:nvPr/>
        </p:nvSpPr>
        <p:spPr>
          <a:xfrm>
            <a:off x="1377929" y="286282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3F7F61-9E7B-114B-8BAC-549CA5FBE0C9}"/>
              </a:ext>
            </a:extLst>
          </p:cNvPr>
          <p:cNvSpPr/>
          <p:nvPr/>
        </p:nvSpPr>
        <p:spPr>
          <a:xfrm>
            <a:off x="987607" y="246894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99E66-11B6-8A42-9910-448278DC67D4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1884365" y="2233413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33BEF1-9B9F-DE43-A893-597CDD98CC6C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1965243" y="2682413"/>
            <a:ext cx="666596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E469FBD-917B-F847-91AA-0C7069B551DD}"/>
              </a:ext>
            </a:extLst>
          </p:cNvPr>
          <p:cNvSpPr/>
          <p:nvPr/>
        </p:nvSpPr>
        <p:spPr>
          <a:xfrm>
            <a:off x="8016686" y="898071"/>
            <a:ext cx="84354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1 - 3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1 - 5   7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1 - 2   10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0 - 6   15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4 - 6   16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D4CE4F-F30B-9B44-AC3F-14F3B8A83B44}"/>
              </a:ext>
            </a:extLst>
          </p:cNvPr>
          <p:cNvSpPr/>
          <p:nvPr/>
        </p:nvSpPr>
        <p:spPr>
          <a:xfrm>
            <a:off x="2761229" y="1806213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04BCE4-8F08-A34A-A00A-F09617A09ECE}"/>
              </a:ext>
            </a:extLst>
          </p:cNvPr>
          <p:cNvSpPr/>
          <p:nvPr/>
        </p:nvSpPr>
        <p:spPr>
          <a:xfrm>
            <a:off x="3010473" y="2426333"/>
            <a:ext cx="89616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0 - 2   4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5 - 7   5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1 - 3   6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1 - 5   7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2 - 7   8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1 - 2   10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DF0782-D6F5-2B42-A4C4-E186155AB2E7}"/>
              </a:ext>
            </a:extLst>
          </p:cNvPr>
          <p:cNvSpPr/>
          <p:nvPr/>
        </p:nvSpPr>
        <p:spPr>
          <a:xfrm>
            <a:off x="474264" y="3381615"/>
            <a:ext cx="2403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all edges incident to 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2B995E-CB43-A447-B589-10C9C85D7D02}"/>
              </a:ext>
            </a:extLst>
          </p:cNvPr>
          <p:cNvSpPr/>
          <p:nvPr/>
        </p:nvSpPr>
        <p:spPr>
          <a:xfrm>
            <a:off x="4936795" y="184482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AC1D85-39B0-5C44-BADD-11D9E9AA5675}"/>
              </a:ext>
            </a:extLst>
          </p:cNvPr>
          <p:cNvCxnSpPr>
            <a:cxnSpLocks/>
            <a:stCxn id="71" idx="1"/>
            <a:endCxn id="56" idx="5"/>
          </p:cNvCxnSpPr>
          <p:nvPr/>
        </p:nvCxnSpPr>
        <p:spPr>
          <a:xfrm flipH="1" flipV="1">
            <a:off x="5132053" y="2032422"/>
            <a:ext cx="458224" cy="4925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59FC74-C290-3344-9D54-F9BAF9AD3157}"/>
              </a:ext>
            </a:extLst>
          </p:cNvPr>
          <p:cNvCxnSpPr>
            <a:cxnSpLocks/>
            <a:stCxn id="72" idx="5"/>
            <a:endCxn id="75" idx="0"/>
          </p:cNvCxnSpPr>
          <p:nvPr/>
        </p:nvCxnSpPr>
        <p:spPr>
          <a:xfrm>
            <a:off x="5952604" y="2199171"/>
            <a:ext cx="546905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D2E1A-2112-2D4C-A6A5-6E01F94F2CA3}"/>
              </a:ext>
            </a:extLst>
          </p:cNvPr>
          <p:cNvCxnSpPr>
            <a:cxnSpLocks/>
            <a:stCxn id="76" idx="7"/>
            <a:endCxn id="71" idx="3"/>
          </p:cNvCxnSpPr>
          <p:nvPr/>
        </p:nvCxnSpPr>
        <p:spPr>
          <a:xfrm flipV="1">
            <a:off x="5359978" y="2680357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F3DA52-4548-B541-8C5A-60339DA3C760}"/>
              </a:ext>
            </a:extLst>
          </p:cNvPr>
          <p:cNvCxnSpPr>
            <a:cxnSpLocks/>
            <a:stCxn id="72" idx="2"/>
            <a:endCxn id="56" idx="6"/>
          </p:cNvCxnSpPr>
          <p:nvPr/>
        </p:nvCxnSpPr>
        <p:spPr>
          <a:xfrm flipH="1" flipV="1">
            <a:off x="5165553" y="1954718"/>
            <a:ext cx="591793" cy="166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E86F41-E554-EB48-8ECD-12A97491D18F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4254277" y="2606258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4AB8D1-C20F-B24E-8F17-79655C213082}"/>
              </a:ext>
            </a:extLst>
          </p:cNvPr>
          <p:cNvCxnSpPr>
            <a:cxnSpLocks/>
            <a:stCxn id="56" idx="4"/>
            <a:endCxn id="77" idx="0"/>
          </p:cNvCxnSpPr>
          <p:nvPr/>
        </p:nvCxnSpPr>
        <p:spPr>
          <a:xfrm flipH="1">
            <a:off x="4888777" y="2064608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3132DD-F2A8-FF46-9065-409F2B41591B}"/>
              </a:ext>
            </a:extLst>
          </p:cNvPr>
          <p:cNvCxnSpPr>
            <a:cxnSpLocks/>
            <a:stCxn id="77" idx="4"/>
            <a:endCxn id="76" idx="1"/>
          </p:cNvCxnSpPr>
          <p:nvPr/>
        </p:nvCxnSpPr>
        <p:spPr>
          <a:xfrm>
            <a:off x="4888777" y="2686663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9E77CD-0A06-D347-8E2C-167D4E072240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449535" y="2654478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342661-8F0B-3944-A15D-CAB01C71F8E4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4483035" y="3126064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D5DD80-6816-2045-8CF1-750BE00797F7}"/>
              </a:ext>
            </a:extLst>
          </p:cNvPr>
          <p:cNvCxnSpPr>
            <a:cxnSpLocks/>
            <a:stCxn id="76" idx="6"/>
            <a:endCxn id="75" idx="2"/>
          </p:cNvCxnSpPr>
          <p:nvPr/>
        </p:nvCxnSpPr>
        <p:spPr>
          <a:xfrm>
            <a:off x="5393478" y="2970656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A2A8FF-86C1-614F-9643-A9F57E186D28}"/>
              </a:ext>
            </a:extLst>
          </p:cNvPr>
          <p:cNvCxnSpPr>
            <a:cxnSpLocks/>
            <a:stCxn id="76" idx="2"/>
            <a:endCxn id="73" idx="6"/>
          </p:cNvCxnSpPr>
          <p:nvPr/>
        </p:nvCxnSpPr>
        <p:spPr>
          <a:xfrm flipH="1">
            <a:off x="4483035" y="2970656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3D17AE-5DE9-5E46-AAB9-D272E6EDAA43}"/>
              </a:ext>
            </a:extLst>
          </p:cNvPr>
          <p:cNvCxnSpPr>
            <a:cxnSpLocks/>
            <a:stCxn id="74" idx="6"/>
            <a:endCxn id="77" idx="2"/>
          </p:cNvCxnSpPr>
          <p:nvPr/>
        </p:nvCxnSpPr>
        <p:spPr>
          <a:xfrm>
            <a:off x="4368656" y="2496368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FF2BF4-C2AC-884D-93AF-EE0F08E06B68}"/>
              </a:ext>
            </a:extLst>
          </p:cNvPr>
          <p:cNvCxnSpPr>
            <a:cxnSpLocks/>
            <a:stCxn id="71" idx="2"/>
            <a:endCxn id="77" idx="6"/>
          </p:cNvCxnSpPr>
          <p:nvPr/>
        </p:nvCxnSpPr>
        <p:spPr>
          <a:xfrm flipH="1" flipV="1">
            <a:off x="5003156" y="2576774"/>
            <a:ext cx="553621" cy="258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D25E60-E3DF-4146-BD42-D406AF0D307B}"/>
              </a:ext>
            </a:extLst>
          </p:cNvPr>
          <p:cNvCxnSpPr>
            <a:cxnSpLocks/>
            <a:stCxn id="56" idx="3"/>
            <a:endCxn id="74" idx="7"/>
          </p:cNvCxnSpPr>
          <p:nvPr/>
        </p:nvCxnSpPr>
        <p:spPr>
          <a:xfrm flipH="1">
            <a:off x="4335156" y="2032422"/>
            <a:ext cx="635140" cy="3862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D8B8280-AED0-1A40-8055-8749A64EEFB1}"/>
              </a:ext>
            </a:extLst>
          </p:cNvPr>
          <p:cNvSpPr/>
          <p:nvPr/>
        </p:nvSpPr>
        <p:spPr>
          <a:xfrm>
            <a:off x="5556777" y="249276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B934BA0-3C52-B947-BEE6-C47014416261}"/>
              </a:ext>
            </a:extLst>
          </p:cNvPr>
          <p:cNvSpPr/>
          <p:nvPr/>
        </p:nvSpPr>
        <p:spPr>
          <a:xfrm>
            <a:off x="5757346" y="2011577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D25CF9-AF78-0640-94D2-4A773FD4D226}"/>
              </a:ext>
            </a:extLst>
          </p:cNvPr>
          <p:cNvSpPr/>
          <p:nvPr/>
        </p:nvSpPr>
        <p:spPr>
          <a:xfrm>
            <a:off x="4254277" y="3016175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229E1A-6F06-9049-AEBB-ED896E83CF7A}"/>
              </a:ext>
            </a:extLst>
          </p:cNvPr>
          <p:cNvSpPr/>
          <p:nvPr/>
        </p:nvSpPr>
        <p:spPr>
          <a:xfrm>
            <a:off x="4139898" y="2386478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75C973-B813-EE4A-A8AB-67590DCE7D54}"/>
              </a:ext>
            </a:extLst>
          </p:cNvPr>
          <p:cNvSpPr/>
          <p:nvPr/>
        </p:nvSpPr>
        <p:spPr>
          <a:xfrm>
            <a:off x="6385130" y="3113896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3CF85FE-69FF-0E4C-A031-90FD30CEF093}"/>
              </a:ext>
            </a:extLst>
          </p:cNvPr>
          <p:cNvSpPr/>
          <p:nvPr/>
        </p:nvSpPr>
        <p:spPr>
          <a:xfrm>
            <a:off x="5164720" y="286076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EDA846E-2415-BD42-AF4D-68E6A49D7AD9}"/>
              </a:ext>
            </a:extLst>
          </p:cNvPr>
          <p:cNvSpPr/>
          <p:nvPr/>
        </p:nvSpPr>
        <p:spPr>
          <a:xfrm>
            <a:off x="4774398" y="246688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13586F-4BFC-4749-B464-B1D231649F9D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 flipH="1">
            <a:off x="5671156" y="2231357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81720C-C9D8-FE48-8FC1-E2D8107241CE}"/>
              </a:ext>
            </a:extLst>
          </p:cNvPr>
          <p:cNvCxnSpPr>
            <a:cxnSpLocks/>
            <a:stCxn id="71" idx="5"/>
            <a:endCxn id="75" idx="1"/>
          </p:cNvCxnSpPr>
          <p:nvPr/>
        </p:nvCxnSpPr>
        <p:spPr>
          <a:xfrm>
            <a:off x="5752034" y="2680357"/>
            <a:ext cx="666596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D83756A-E1BD-C649-8E5E-79E0965FDD8F}"/>
              </a:ext>
            </a:extLst>
          </p:cNvPr>
          <p:cNvSpPr/>
          <p:nvPr/>
        </p:nvSpPr>
        <p:spPr>
          <a:xfrm>
            <a:off x="6548020" y="1804157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F3C1EB2-5013-0B4C-BFD2-75064BAE22FC}"/>
              </a:ext>
            </a:extLst>
          </p:cNvPr>
          <p:cNvSpPr/>
          <p:nvPr/>
        </p:nvSpPr>
        <p:spPr>
          <a:xfrm>
            <a:off x="6797264" y="2424277"/>
            <a:ext cx="89616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1 - 3   6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1 - 5   7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2 - 7   8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1 - 2   10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8697FF-D337-1C4A-B114-4CC0DE56D1EA}"/>
              </a:ext>
            </a:extLst>
          </p:cNvPr>
          <p:cNvSpPr/>
          <p:nvPr/>
        </p:nvSpPr>
        <p:spPr>
          <a:xfrm>
            <a:off x="4261055" y="3379559"/>
            <a:ext cx="20429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0-2 and add to MST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074326-49BB-5644-ABD2-69AAB6503362}"/>
              </a:ext>
            </a:extLst>
          </p:cNvPr>
          <p:cNvSpPr/>
          <p:nvPr/>
        </p:nvSpPr>
        <p:spPr>
          <a:xfrm>
            <a:off x="7933456" y="4078438"/>
            <a:ext cx="10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 edges: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DC62B0A-719D-994E-9DA6-68ADEA898BCB}"/>
              </a:ext>
            </a:extLst>
          </p:cNvPr>
          <p:cNvSpPr/>
          <p:nvPr/>
        </p:nvSpPr>
        <p:spPr>
          <a:xfrm>
            <a:off x="1140041" y="427793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9D3FD8D-A6B8-5A45-99CE-44865745F40B}"/>
              </a:ext>
            </a:extLst>
          </p:cNvPr>
          <p:cNvCxnSpPr>
            <a:cxnSpLocks/>
            <a:stCxn id="101" idx="1"/>
            <a:endCxn id="86" idx="5"/>
          </p:cNvCxnSpPr>
          <p:nvPr/>
        </p:nvCxnSpPr>
        <p:spPr>
          <a:xfrm flipH="1" flipV="1">
            <a:off x="1335299" y="4465530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0291ED2-7563-114D-BC6A-7399084DBCCF}"/>
              </a:ext>
            </a:extLst>
          </p:cNvPr>
          <p:cNvCxnSpPr>
            <a:cxnSpLocks/>
            <a:stCxn id="102" idx="5"/>
            <a:endCxn id="105" idx="0"/>
          </p:cNvCxnSpPr>
          <p:nvPr/>
        </p:nvCxnSpPr>
        <p:spPr>
          <a:xfrm>
            <a:off x="2155850" y="4632279"/>
            <a:ext cx="546905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DCDF32-7BED-3248-8876-390012429159}"/>
              </a:ext>
            </a:extLst>
          </p:cNvPr>
          <p:cNvCxnSpPr>
            <a:cxnSpLocks/>
            <a:stCxn id="106" idx="7"/>
            <a:endCxn id="101" idx="3"/>
          </p:cNvCxnSpPr>
          <p:nvPr/>
        </p:nvCxnSpPr>
        <p:spPr>
          <a:xfrm flipV="1">
            <a:off x="1563224" y="5113465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94FAE2D-AC9E-8E4B-80A5-CAE979C719B4}"/>
              </a:ext>
            </a:extLst>
          </p:cNvPr>
          <p:cNvCxnSpPr>
            <a:cxnSpLocks/>
            <a:stCxn id="102" idx="2"/>
            <a:endCxn id="86" idx="6"/>
          </p:cNvCxnSpPr>
          <p:nvPr/>
        </p:nvCxnSpPr>
        <p:spPr>
          <a:xfrm flipH="1" flipV="1">
            <a:off x="1368799" y="4387826"/>
            <a:ext cx="591793" cy="16674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2AE976B-3B46-2C4B-BFAD-AB011867F971}"/>
              </a:ext>
            </a:extLst>
          </p:cNvPr>
          <p:cNvCxnSpPr>
            <a:cxnSpLocks/>
            <a:stCxn id="104" idx="4"/>
            <a:endCxn id="103" idx="0"/>
          </p:cNvCxnSpPr>
          <p:nvPr/>
        </p:nvCxnSpPr>
        <p:spPr>
          <a:xfrm>
            <a:off x="457523" y="5039366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E75B73-70DB-EF4A-B382-7E2BB68AE665}"/>
              </a:ext>
            </a:extLst>
          </p:cNvPr>
          <p:cNvCxnSpPr>
            <a:cxnSpLocks/>
            <a:stCxn id="86" idx="4"/>
            <a:endCxn id="107" idx="0"/>
          </p:cNvCxnSpPr>
          <p:nvPr/>
        </p:nvCxnSpPr>
        <p:spPr>
          <a:xfrm flipH="1">
            <a:off x="1092023" y="4497716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B9149D3-1F67-2F4C-A174-CC9C5DCC3ED2}"/>
              </a:ext>
            </a:extLst>
          </p:cNvPr>
          <p:cNvCxnSpPr>
            <a:cxnSpLocks/>
            <a:stCxn id="107" idx="4"/>
            <a:endCxn id="106" idx="1"/>
          </p:cNvCxnSpPr>
          <p:nvPr/>
        </p:nvCxnSpPr>
        <p:spPr>
          <a:xfrm>
            <a:off x="1092023" y="5119771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516AEA-9C22-8645-8E80-C841B6C0CD4B}"/>
              </a:ext>
            </a:extLst>
          </p:cNvPr>
          <p:cNvCxnSpPr>
            <a:cxnSpLocks/>
            <a:stCxn id="103" idx="7"/>
            <a:endCxn id="107" idx="3"/>
          </p:cNvCxnSpPr>
          <p:nvPr/>
        </p:nvCxnSpPr>
        <p:spPr>
          <a:xfrm flipV="1">
            <a:off x="652781" y="5087586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849299-FDF7-3D4D-B0B9-81F8A3E5FDDC}"/>
              </a:ext>
            </a:extLst>
          </p:cNvPr>
          <p:cNvCxnSpPr>
            <a:cxnSpLocks/>
            <a:stCxn id="103" idx="6"/>
            <a:endCxn id="105" idx="2"/>
          </p:cNvCxnSpPr>
          <p:nvPr/>
        </p:nvCxnSpPr>
        <p:spPr>
          <a:xfrm>
            <a:off x="686281" y="5559172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FA0555D-1111-C548-BCA5-445D7B7497D4}"/>
              </a:ext>
            </a:extLst>
          </p:cNvPr>
          <p:cNvCxnSpPr>
            <a:cxnSpLocks/>
            <a:stCxn id="106" idx="6"/>
            <a:endCxn id="105" idx="2"/>
          </p:cNvCxnSpPr>
          <p:nvPr/>
        </p:nvCxnSpPr>
        <p:spPr>
          <a:xfrm>
            <a:off x="1596724" y="5403764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48C266-DEA6-C142-8E06-530037BEC635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686281" y="5403764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FA104FC-00DF-5B4A-B717-CBEB119D56DA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>
            <a:off x="571902" y="4929476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EAC203-4663-6542-A68A-4ED9CAB64480}"/>
              </a:ext>
            </a:extLst>
          </p:cNvPr>
          <p:cNvCxnSpPr>
            <a:cxnSpLocks/>
            <a:stCxn id="101" idx="2"/>
            <a:endCxn id="107" idx="6"/>
          </p:cNvCxnSpPr>
          <p:nvPr/>
        </p:nvCxnSpPr>
        <p:spPr>
          <a:xfrm flipH="1" flipV="1">
            <a:off x="1206402" y="5009882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AE194AA-5FD7-904B-A283-FA878BBF3BF3}"/>
              </a:ext>
            </a:extLst>
          </p:cNvPr>
          <p:cNvCxnSpPr>
            <a:cxnSpLocks/>
            <a:stCxn id="86" idx="3"/>
            <a:endCxn id="104" idx="7"/>
          </p:cNvCxnSpPr>
          <p:nvPr/>
        </p:nvCxnSpPr>
        <p:spPr>
          <a:xfrm flipH="1">
            <a:off x="538402" y="4465530"/>
            <a:ext cx="635140" cy="38624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8D38B40-D1E8-9642-AE8B-517EBA245A67}"/>
              </a:ext>
            </a:extLst>
          </p:cNvPr>
          <p:cNvSpPr/>
          <p:nvPr/>
        </p:nvSpPr>
        <p:spPr>
          <a:xfrm>
            <a:off x="1760023" y="4925871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DA5912-2244-0F46-94B8-8D30A8E5DD67}"/>
              </a:ext>
            </a:extLst>
          </p:cNvPr>
          <p:cNvSpPr/>
          <p:nvPr/>
        </p:nvSpPr>
        <p:spPr>
          <a:xfrm>
            <a:off x="1960592" y="4444685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E3C6E0C-8CD9-8A43-B7C3-C10A63B991D7}"/>
              </a:ext>
            </a:extLst>
          </p:cNvPr>
          <p:cNvSpPr/>
          <p:nvPr/>
        </p:nvSpPr>
        <p:spPr>
          <a:xfrm>
            <a:off x="457523" y="5449283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4AC2B79-BE1F-4D46-A806-9FB179A3A096}"/>
              </a:ext>
            </a:extLst>
          </p:cNvPr>
          <p:cNvSpPr/>
          <p:nvPr/>
        </p:nvSpPr>
        <p:spPr>
          <a:xfrm>
            <a:off x="343144" y="4819586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0C17504-9DB6-CC4B-B89F-89642AD3E506}"/>
              </a:ext>
            </a:extLst>
          </p:cNvPr>
          <p:cNvSpPr/>
          <p:nvPr/>
        </p:nvSpPr>
        <p:spPr>
          <a:xfrm>
            <a:off x="2588376" y="5547004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AF27C13-1C09-8B4A-8E41-9B424F96F81D}"/>
              </a:ext>
            </a:extLst>
          </p:cNvPr>
          <p:cNvSpPr/>
          <p:nvPr/>
        </p:nvSpPr>
        <p:spPr>
          <a:xfrm>
            <a:off x="1367966" y="529387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47C20E-FBE8-C845-94B8-1DB808C7245B}"/>
              </a:ext>
            </a:extLst>
          </p:cNvPr>
          <p:cNvSpPr/>
          <p:nvPr/>
        </p:nvSpPr>
        <p:spPr>
          <a:xfrm>
            <a:off x="977644" y="489999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131542-B626-1D44-AF7B-0CDA771EF4C2}"/>
              </a:ext>
            </a:extLst>
          </p:cNvPr>
          <p:cNvCxnSpPr>
            <a:cxnSpLocks/>
            <a:stCxn id="102" idx="4"/>
            <a:endCxn id="101" idx="0"/>
          </p:cNvCxnSpPr>
          <p:nvPr/>
        </p:nvCxnSpPr>
        <p:spPr>
          <a:xfrm flipH="1">
            <a:off x="1874402" y="4664465"/>
            <a:ext cx="200569" cy="261406"/>
          </a:xfrm>
          <a:prstGeom prst="line">
            <a:avLst/>
          </a:prstGeom>
          <a:ln w="38100">
            <a:solidFill>
              <a:schemeClr val="accent2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7A344E4-82D9-9844-B140-10B7C4C3DA3B}"/>
              </a:ext>
            </a:extLst>
          </p:cNvPr>
          <p:cNvCxnSpPr>
            <a:cxnSpLocks/>
            <a:stCxn id="101" idx="5"/>
            <a:endCxn id="105" idx="1"/>
          </p:cNvCxnSpPr>
          <p:nvPr/>
        </p:nvCxnSpPr>
        <p:spPr>
          <a:xfrm>
            <a:off x="1955280" y="5113465"/>
            <a:ext cx="666596" cy="46572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FC3F5A2-D901-9B46-A792-E51C65731B62}"/>
              </a:ext>
            </a:extLst>
          </p:cNvPr>
          <p:cNvSpPr/>
          <p:nvPr/>
        </p:nvSpPr>
        <p:spPr>
          <a:xfrm>
            <a:off x="2751266" y="4237265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817C08-08E7-3741-BC9E-589419374137}"/>
              </a:ext>
            </a:extLst>
          </p:cNvPr>
          <p:cNvSpPr/>
          <p:nvPr/>
        </p:nvSpPr>
        <p:spPr>
          <a:xfrm>
            <a:off x="3000510" y="4857385"/>
            <a:ext cx="89616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1 - 3   6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1 - 5   7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2 - 7   8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1 - 2   10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D60FF51-8030-C748-AC6E-CF78315EEAA5}"/>
              </a:ext>
            </a:extLst>
          </p:cNvPr>
          <p:cNvSpPr/>
          <p:nvPr/>
        </p:nvSpPr>
        <p:spPr>
          <a:xfrm>
            <a:off x="464301" y="5812667"/>
            <a:ext cx="2403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all edges incident to 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F25BE2-141B-EA4E-A3D8-4B467238B077}"/>
              </a:ext>
            </a:extLst>
          </p:cNvPr>
          <p:cNvSpPr/>
          <p:nvPr/>
        </p:nvSpPr>
        <p:spPr>
          <a:xfrm>
            <a:off x="4926832" y="427588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B683565-1207-B74E-A5C7-B4BFDA635607}"/>
              </a:ext>
            </a:extLst>
          </p:cNvPr>
          <p:cNvCxnSpPr>
            <a:cxnSpLocks/>
            <a:stCxn id="128" idx="1"/>
            <a:endCxn id="113" idx="5"/>
          </p:cNvCxnSpPr>
          <p:nvPr/>
        </p:nvCxnSpPr>
        <p:spPr>
          <a:xfrm flipH="1" flipV="1">
            <a:off x="5122090" y="4463474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06B80AC-B0AF-6A4F-8E03-C53FFE751A16}"/>
              </a:ext>
            </a:extLst>
          </p:cNvPr>
          <p:cNvCxnSpPr>
            <a:cxnSpLocks/>
            <a:stCxn id="129" idx="5"/>
            <a:endCxn id="132" idx="0"/>
          </p:cNvCxnSpPr>
          <p:nvPr/>
        </p:nvCxnSpPr>
        <p:spPr>
          <a:xfrm>
            <a:off x="5942641" y="4630223"/>
            <a:ext cx="546905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7BC6CDD-E534-CB4C-9460-2FAC45A0DE44}"/>
              </a:ext>
            </a:extLst>
          </p:cNvPr>
          <p:cNvCxnSpPr>
            <a:cxnSpLocks/>
            <a:stCxn id="133" idx="7"/>
            <a:endCxn id="128" idx="3"/>
          </p:cNvCxnSpPr>
          <p:nvPr/>
        </p:nvCxnSpPr>
        <p:spPr>
          <a:xfrm flipV="1">
            <a:off x="5350015" y="5111409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506FB0B-3F13-A24F-A9AB-46A3FA205335}"/>
              </a:ext>
            </a:extLst>
          </p:cNvPr>
          <p:cNvCxnSpPr>
            <a:cxnSpLocks/>
            <a:stCxn id="129" idx="2"/>
            <a:endCxn id="113" idx="6"/>
          </p:cNvCxnSpPr>
          <p:nvPr/>
        </p:nvCxnSpPr>
        <p:spPr>
          <a:xfrm flipH="1" flipV="1">
            <a:off x="5155590" y="4385770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5F799E4-2224-2942-A3B2-A9A264CE7A39}"/>
              </a:ext>
            </a:extLst>
          </p:cNvPr>
          <p:cNvCxnSpPr>
            <a:cxnSpLocks/>
            <a:stCxn id="131" idx="4"/>
            <a:endCxn id="130" idx="0"/>
          </p:cNvCxnSpPr>
          <p:nvPr/>
        </p:nvCxnSpPr>
        <p:spPr>
          <a:xfrm>
            <a:off x="4244314" y="5037310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5B233F-87AB-B04C-A8D4-4E267AC05B08}"/>
              </a:ext>
            </a:extLst>
          </p:cNvPr>
          <p:cNvCxnSpPr>
            <a:cxnSpLocks/>
            <a:stCxn id="113" idx="4"/>
            <a:endCxn id="134" idx="0"/>
          </p:cNvCxnSpPr>
          <p:nvPr/>
        </p:nvCxnSpPr>
        <p:spPr>
          <a:xfrm flipH="1">
            <a:off x="4878814" y="4495660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DE68A72-07D3-BB4C-A03F-BCFDD0766313}"/>
              </a:ext>
            </a:extLst>
          </p:cNvPr>
          <p:cNvCxnSpPr>
            <a:cxnSpLocks/>
            <a:stCxn id="134" idx="4"/>
            <a:endCxn id="133" idx="1"/>
          </p:cNvCxnSpPr>
          <p:nvPr/>
        </p:nvCxnSpPr>
        <p:spPr>
          <a:xfrm>
            <a:off x="4878814" y="5117715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43DA97E-0BE7-0C46-A135-96644D3184BB}"/>
              </a:ext>
            </a:extLst>
          </p:cNvPr>
          <p:cNvCxnSpPr>
            <a:cxnSpLocks/>
            <a:stCxn id="130" idx="7"/>
            <a:endCxn id="134" idx="3"/>
          </p:cNvCxnSpPr>
          <p:nvPr/>
        </p:nvCxnSpPr>
        <p:spPr>
          <a:xfrm flipV="1">
            <a:off x="4439572" y="5085530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3E7D1F7-BB1C-AD4F-BAFC-9D86D4C9F871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>
            <a:off x="4473072" y="5557116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8F45593-31CD-6C4A-95F7-469C44839B57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>
            <a:off x="5383515" y="5401708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5E40B7-3453-9E47-A965-E77897853D02}"/>
              </a:ext>
            </a:extLst>
          </p:cNvPr>
          <p:cNvCxnSpPr>
            <a:cxnSpLocks/>
            <a:stCxn id="133" idx="2"/>
            <a:endCxn id="130" idx="6"/>
          </p:cNvCxnSpPr>
          <p:nvPr/>
        </p:nvCxnSpPr>
        <p:spPr>
          <a:xfrm flipH="1">
            <a:off x="4473072" y="5401708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5A9C4DC-E629-6542-B4FF-1378188357D0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>
            <a:off x="4358693" y="4927420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72A500-37BF-CC45-AB78-98C0C5B266B1}"/>
              </a:ext>
            </a:extLst>
          </p:cNvPr>
          <p:cNvCxnSpPr>
            <a:cxnSpLocks/>
            <a:stCxn id="128" idx="2"/>
            <a:endCxn id="134" idx="6"/>
          </p:cNvCxnSpPr>
          <p:nvPr/>
        </p:nvCxnSpPr>
        <p:spPr>
          <a:xfrm flipH="1" flipV="1">
            <a:off x="4993193" y="5007826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B777E0E-A0C0-3D4D-83DD-EFD946C64140}"/>
              </a:ext>
            </a:extLst>
          </p:cNvPr>
          <p:cNvCxnSpPr>
            <a:cxnSpLocks/>
            <a:stCxn id="113" idx="3"/>
            <a:endCxn id="131" idx="7"/>
          </p:cNvCxnSpPr>
          <p:nvPr/>
        </p:nvCxnSpPr>
        <p:spPr>
          <a:xfrm flipH="1">
            <a:off x="4325193" y="4463474"/>
            <a:ext cx="635140" cy="3862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9C35D010-FC78-8544-89EB-835FDE0E2C49}"/>
              </a:ext>
            </a:extLst>
          </p:cNvPr>
          <p:cNvSpPr/>
          <p:nvPr/>
        </p:nvSpPr>
        <p:spPr>
          <a:xfrm>
            <a:off x="5546814" y="4923815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13104B9-8C80-DE43-B358-7F25BB93E4DD}"/>
              </a:ext>
            </a:extLst>
          </p:cNvPr>
          <p:cNvSpPr/>
          <p:nvPr/>
        </p:nvSpPr>
        <p:spPr>
          <a:xfrm>
            <a:off x="5747383" y="4442629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A476AE2-2F0B-D544-9AE3-C75848D3F1BD}"/>
              </a:ext>
            </a:extLst>
          </p:cNvPr>
          <p:cNvSpPr/>
          <p:nvPr/>
        </p:nvSpPr>
        <p:spPr>
          <a:xfrm>
            <a:off x="4244314" y="5447227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A9784B8-3190-284F-9819-077EB5583FED}"/>
              </a:ext>
            </a:extLst>
          </p:cNvPr>
          <p:cNvSpPr/>
          <p:nvPr/>
        </p:nvSpPr>
        <p:spPr>
          <a:xfrm>
            <a:off x="4129935" y="4817530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940803C-60C7-0B4B-BFC9-7E84C04BD45A}"/>
              </a:ext>
            </a:extLst>
          </p:cNvPr>
          <p:cNvSpPr/>
          <p:nvPr/>
        </p:nvSpPr>
        <p:spPr>
          <a:xfrm>
            <a:off x="6375167" y="5544948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7F8DFCD-BF0F-E245-BBF4-FAF524C4C598}"/>
              </a:ext>
            </a:extLst>
          </p:cNvPr>
          <p:cNvSpPr/>
          <p:nvPr/>
        </p:nvSpPr>
        <p:spPr>
          <a:xfrm>
            <a:off x="5154757" y="529181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7271A95-ECC3-784B-811A-81021FB6B5D4}"/>
              </a:ext>
            </a:extLst>
          </p:cNvPr>
          <p:cNvSpPr/>
          <p:nvPr/>
        </p:nvSpPr>
        <p:spPr>
          <a:xfrm>
            <a:off x="4764435" y="489793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58869D4-7F82-544C-9026-C24A00AAAD1D}"/>
              </a:ext>
            </a:extLst>
          </p:cNvPr>
          <p:cNvCxnSpPr>
            <a:cxnSpLocks/>
            <a:stCxn id="129" idx="4"/>
            <a:endCxn id="128" idx="0"/>
          </p:cNvCxnSpPr>
          <p:nvPr/>
        </p:nvCxnSpPr>
        <p:spPr>
          <a:xfrm flipH="1">
            <a:off x="5661193" y="4662409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68ED575-768F-9D45-9AEA-AB979A61B437}"/>
              </a:ext>
            </a:extLst>
          </p:cNvPr>
          <p:cNvCxnSpPr>
            <a:cxnSpLocks/>
            <a:stCxn id="128" idx="5"/>
            <a:endCxn id="132" idx="1"/>
          </p:cNvCxnSpPr>
          <p:nvPr/>
        </p:nvCxnSpPr>
        <p:spPr>
          <a:xfrm>
            <a:off x="5742071" y="5111409"/>
            <a:ext cx="666596" cy="465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664AAB-5BAF-454B-8C0C-C2A3F52C738E}"/>
              </a:ext>
            </a:extLst>
          </p:cNvPr>
          <p:cNvSpPr/>
          <p:nvPr/>
        </p:nvSpPr>
        <p:spPr>
          <a:xfrm>
            <a:off x="6538057" y="4235209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575014E-AF00-5447-A12D-D730F9895768}"/>
              </a:ext>
            </a:extLst>
          </p:cNvPr>
          <p:cNvSpPr/>
          <p:nvPr/>
        </p:nvSpPr>
        <p:spPr>
          <a:xfrm>
            <a:off x="6787301" y="4872107"/>
            <a:ext cx="89616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5 - 7   5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1 - 3   6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1 - 5   7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1 - 2   10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EE39F4-7754-8F49-B369-991EAD0183EA}"/>
              </a:ext>
            </a:extLst>
          </p:cNvPr>
          <p:cNvSpPr/>
          <p:nvPr/>
        </p:nvSpPr>
        <p:spPr>
          <a:xfrm>
            <a:off x="4251092" y="5810611"/>
            <a:ext cx="20429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2-3 and add to MST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1D518-8F64-644A-BDA7-3749F241A293}"/>
              </a:ext>
            </a:extLst>
          </p:cNvPr>
          <p:cNvCxnSpPr/>
          <p:nvPr/>
        </p:nvCxnSpPr>
        <p:spPr>
          <a:xfrm>
            <a:off x="2827097" y="2319896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19BA336-1FC3-7C46-BB7A-7840B349B7D9}"/>
              </a:ext>
            </a:extLst>
          </p:cNvPr>
          <p:cNvCxnSpPr/>
          <p:nvPr/>
        </p:nvCxnSpPr>
        <p:spPr>
          <a:xfrm>
            <a:off x="2827097" y="4756881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D5ABF-577E-4D43-8BEA-1E3C34F8F79E}"/>
              </a:ext>
            </a:extLst>
          </p:cNvPr>
          <p:cNvCxnSpPr/>
          <p:nvPr/>
        </p:nvCxnSpPr>
        <p:spPr>
          <a:xfrm>
            <a:off x="6613888" y="2319896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D2884C-7BC1-FE4F-9D79-E2CBB052F710}"/>
              </a:ext>
            </a:extLst>
          </p:cNvPr>
          <p:cNvCxnSpPr/>
          <p:nvPr/>
        </p:nvCxnSpPr>
        <p:spPr>
          <a:xfrm>
            <a:off x="6613888" y="4756881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246BBB-809B-604F-A8DA-5D00CDA76298}"/>
              </a:ext>
            </a:extLst>
          </p:cNvPr>
          <p:cNvSpPr/>
          <p:nvPr/>
        </p:nvSpPr>
        <p:spPr>
          <a:xfrm>
            <a:off x="8016686" y="4422558"/>
            <a:ext cx="84354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CABF2AB-C31B-7C4E-85F3-F9090985F3F0}"/>
              </a:ext>
            </a:extLst>
          </p:cNvPr>
          <p:cNvSpPr/>
          <p:nvPr/>
        </p:nvSpPr>
        <p:spPr>
          <a:xfrm>
            <a:off x="267354" y="3751490"/>
            <a:ext cx="261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1-2 and 2-7 become obsolete </a:t>
            </a:r>
          </a:p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(lazy implementation leaves on PQ)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F069B4-774D-4042-AB29-E8FE70275D77}"/>
              </a:ext>
            </a:extLst>
          </p:cNvPr>
          <p:cNvCxnSpPr>
            <a:cxnSpLocks/>
          </p:cNvCxnSpPr>
          <p:nvPr/>
        </p:nvCxnSpPr>
        <p:spPr>
          <a:xfrm flipH="1">
            <a:off x="1377929" y="4247529"/>
            <a:ext cx="478131" cy="708471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8D8195E-C938-B941-A16A-E067E0177472}"/>
              </a:ext>
            </a:extLst>
          </p:cNvPr>
          <p:cNvCxnSpPr>
            <a:cxnSpLocks/>
          </p:cNvCxnSpPr>
          <p:nvPr/>
        </p:nvCxnSpPr>
        <p:spPr>
          <a:xfrm flipH="1">
            <a:off x="1760023" y="4247529"/>
            <a:ext cx="96037" cy="570001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2" grpId="0"/>
      <p:bldP spid="53" grpId="0" animBg="1"/>
      <p:bldP spid="54" grpId="0"/>
      <p:bldP spid="5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0" grpId="0"/>
      <p:bldP spid="81" grpId="0" animBg="1"/>
      <p:bldP spid="82" grpId="0"/>
      <p:bldP spid="86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0" grpId="0"/>
      <p:bldP spid="111" grpId="0" animBg="1"/>
      <p:bldP spid="112" grpId="0"/>
      <p:bldP spid="11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7" grpId="0"/>
      <p:bldP spid="138" grpId="0" animBg="1"/>
      <p:bldP spid="139" grpId="0"/>
      <p:bldP spid="1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FB7-00B9-2646-9509-B68A1350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3" y="-11548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Prim’s </a:t>
            </a:r>
            <a:r>
              <a:rPr lang="en-US" altLang="zh-CN" sz="2800" dirty="0"/>
              <a:t>A</a:t>
            </a:r>
            <a:r>
              <a:rPr lang="en-US" sz="2800" dirty="0"/>
              <a:t>lgorithm: Lazy Implementation (Contd.)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E3676-6237-AC40-A2F4-D2A83D12730D}"/>
              </a:ext>
            </a:extLst>
          </p:cNvPr>
          <p:cNvSpPr/>
          <p:nvPr/>
        </p:nvSpPr>
        <p:spPr>
          <a:xfrm>
            <a:off x="579254" y="842376"/>
            <a:ext cx="5206282" cy="84125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45DD72-B601-4D42-A062-1BAB7F547D3E}"/>
              </a:ext>
            </a:extLst>
          </p:cNvPr>
          <p:cNvSpPr/>
          <p:nvPr/>
        </p:nvSpPr>
        <p:spPr>
          <a:xfrm>
            <a:off x="1150004" y="189721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D8B4C-785E-5640-9B04-C25740065C66}"/>
              </a:ext>
            </a:extLst>
          </p:cNvPr>
          <p:cNvCxnSpPr>
            <a:cxnSpLocks/>
            <a:stCxn id="21" idx="1"/>
            <a:endCxn id="6" idx="5"/>
          </p:cNvCxnSpPr>
          <p:nvPr/>
        </p:nvCxnSpPr>
        <p:spPr>
          <a:xfrm flipH="1" flipV="1">
            <a:off x="1345262" y="2084812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19F353-B579-5F43-92F5-B17501496BC9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>
          <a:xfrm>
            <a:off x="2165813" y="2251561"/>
            <a:ext cx="546905" cy="91472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25D4E4-1535-7543-B67A-7029001E7F83}"/>
              </a:ext>
            </a:extLst>
          </p:cNvPr>
          <p:cNvCxnSpPr>
            <a:cxnSpLocks/>
            <a:stCxn id="26" idx="7"/>
            <a:endCxn id="21" idx="3"/>
          </p:cNvCxnSpPr>
          <p:nvPr/>
        </p:nvCxnSpPr>
        <p:spPr>
          <a:xfrm flipV="1">
            <a:off x="1573187" y="2732747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4318D-F509-504A-8DE4-FBA7AE25DCAB}"/>
              </a:ext>
            </a:extLst>
          </p:cNvPr>
          <p:cNvCxnSpPr>
            <a:cxnSpLocks/>
            <a:stCxn id="22" idx="2"/>
            <a:endCxn id="6" idx="6"/>
          </p:cNvCxnSpPr>
          <p:nvPr/>
        </p:nvCxnSpPr>
        <p:spPr>
          <a:xfrm flipH="1" flipV="1">
            <a:off x="1378762" y="2007108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B2D1A9-3EEA-5149-8891-F3898246D532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467486" y="2658648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E31C76-D056-1241-A2AD-960B6D4076FA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1101986" y="2116998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7B42F1-21DB-E245-94F3-2B2A94CF2520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>
            <a:off x="1101986" y="2739053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1AE3F6-1C68-3844-B39B-F06E7A208B21}"/>
              </a:ext>
            </a:extLst>
          </p:cNvPr>
          <p:cNvCxnSpPr>
            <a:cxnSpLocks/>
            <a:stCxn id="23" idx="7"/>
            <a:endCxn id="27" idx="3"/>
          </p:cNvCxnSpPr>
          <p:nvPr/>
        </p:nvCxnSpPr>
        <p:spPr>
          <a:xfrm flipV="1">
            <a:off x="662744" y="2706868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587D5-A9B6-D64F-8A32-C614378DB085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696244" y="3178454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B6245-86B4-CA4D-BFD9-F9B2EC26CF2B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1606687" y="3023046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8F4752-56F2-C040-B79E-3DC0BA1DB4AA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696244" y="3023046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5388CB-7853-CF43-9CCE-8C55D3ACC1F0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581865" y="2548758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FFEFE7-28F0-4D46-91FA-EC7A059A08FC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 flipH="1" flipV="1">
            <a:off x="1216365" y="2629164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8DF26A-D3AA-D14C-A6E1-3AD1C32A0D8F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548365" y="2084812"/>
            <a:ext cx="635140" cy="3862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80463A0-8712-FC48-9D95-62D24B19CED4}"/>
              </a:ext>
            </a:extLst>
          </p:cNvPr>
          <p:cNvSpPr/>
          <p:nvPr/>
        </p:nvSpPr>
        <p:spPr>
          <a:xfrm>
            <a:off x="1769986" y="254515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B8C882-05E0-4E48-BA12-502CC5D7941B}"/>
              </a:ext>
            </a:extLst>
          </p:cNvPr>
          <p:cNvSpPr/>
          <p:nvPr/>
        </p:nvSpPr>
        <p:spPr>
          <a:xfrm>
            <a:off x="1970555" y="2063967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DB8422-323E-3F42-B696-F9E0A897D863}"/>
              </a:ext>
            </a:extLst>
          </p:cNvPr>
          <p:cNvSpPr/>
          <p:nvPr/>
        </p:nvSpPr>
        <p:spPr>
          <a:xfrm>
            <a:off x="467486" y="3068565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8C7-DE42-2A46-BB13-D37D69847FFA}"/>
              </a:ext>
            </a:extLst>
          </p:cNvPr>
          <p:cNvSpPr/>
          <p:nvPr/>
        </p:nvSpPr>
        <p:spPr>
          <a:xfrm>
            <a:off x="353107" y="2438868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CAB23E-5EF7-CE4F-BE1B-121C43DE0F06}"/>
              </a:ext>
            </a:extLst>
          </p:cNvPr>
          <p:cNvSpPr/>
          <p:nvPr/>
        </p:nvSpPr>
        <p:spPr>
          <a:xfrm>
            <a:off x="2598339" y="3166286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107D17-F4C0-0D4C-B90B-4CE09F2F3AE5}"/>
              </a:ext>
            </a:extLst>
          </p:cNvPr>
          <p:cNvSpPr/>
          <p:nvPr/>
        </p:nvSpPr>
        <p:spPr>
          <a:xfrm>
            <a:off x="1377929" y="291315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3F7F61-9E7B-114B-8BAC-549CA5FBE0C9}"/>
              </a:ext>
            </a:extLst>
          </p:cNvPr>
          <p:cNvSpPr/>
          <p:nvPr/>
        </p:nvSpPr>
        <p:spPr>
          <a:xfrm>
            <a:off x="987607" y="251927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99E66-11B6-8A42-9910-448278DC67D4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1884365" y="2283747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33BEF1-9B9F-DE43-A893-597CDD98CC6C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1965243" y="2732747"/>
            <a:ext cx="666596" cy="465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E469FBD-917B-F847-91AA-0C7069B551DD}"/>
              </a:ext>
            </a:extLst>
          </p:cNvPr>
          <p:cNvSpPr/>
          <p:nvPr/>
        </p:nvSpPr>
        <p:spPr>
          <a:xfrm>
            <a:off x="8016686" y="898071"/>
            <a:ext cx="84354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1 - 3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1 - 5   7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1 - 2   10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0 - 6   15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4 - 6   16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D4CE4F-F30B-9B44-AC3F-14F3B8A83B44}"/>
              </a:ext>
            </a:extLst>
          </p:cNvPr>
          <p:cNvSpPr/>
          <p:nvPr/>
        </p:nvSpPr>
        <p:spPr>
          <a:xfrm>
            <a:off x="2761229" y="1688767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04BCE4-8F08-A34A-A00A-F09617A09ECE}"/>
              </a:ext>
            </a:extLst>
          </p:cNvPr>
          <p:cNvSpPr/>
          <p:nvPr/>
        </p:nvSpPr>
        <p:spPr>
          <a:xfrm>
            <a:off x="3010473" y="2308887"/>
            <a:ext cx="89616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5 - 7   5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1 - 3   6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1 - 5   7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1 - 2   10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2 - 6   13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DF0782-D6F5-2B42-A4C4-E186155AB2E7}"/>
              </a:ext>
            </a:extLst>
          </p:cNvPr>
          <p:cNvSpPr/>
          <p:nvPr/>
        </p:nvSpPr>
        <p:spPr>
          <a:xfrm>
            <a:off x="474264" y="3431949"/>
            <a:ext cx="2403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all edges incident to 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2B995E-CB43-A447-B589-10C9C85D7D02}"/>
              </a:ext>
            </a:extLst>
          </p:cNvPr>
          <p:cNvSpPr/>
          <p:nvPr/>
        </p:nvSpPr>
        <p:spPr>
          <a:xfrm>
            <a:off x="4936795" y="189516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AC1D85-39B0-5C44-BADD-11D9E9AA5675}"/>
              </a:ext>
            </a:extLst>
          </p:cNvPr>
          <p:cNvCxnSpPr>
            <a:cxnSpLocks/>
            <a:stCxn id="71" idx="1"/>
            <a:endCxn id="56" idx="5"/>
          </p:cNvCxnSpPr>
          <p:nvPr/>
        </p:nvCxnSpPr>
        <p:spPr>
          <a:xfrm flipH="1" flipV="1">
            <a:off x="5132053" y="2082756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59FC74-C290-3344-9D54-F9BAF9AD3157}"/>
              </a:ext>
            </a:extLst>
          </p:cNvPr>
          <p:cNvCxnSpPr>
            <a:cxnSpLocks/>
            <a:stCxn id="72" idx="5"/>
            <a:endCxn id="75" idx="0"/>
          </p:cNvCxnSpPr>
          <p:nvPr/>
        </p:nvCxnSpPr>
        <p:spPr>
          <a:xfrm>
            <a:off x="5952604" y="2249505"/>
            <a:ext cx="546905" cy="914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D2E1A-2112-2D4C-A6A5-6E01F94F2CA3}"/>
              </a:ext>
            </a:extLst>
          </p:cNvPr>
          <p:cNvCxnSpPr>
            <a:cxnSpLocks/>
            <a:stCxn id="76" idx="7"/>
            <a:endCxn id="71" idx="3"/>
          </p:cNvCxnSpPr>
          <p:nvPr/>
        </p:nvCxnSpPr>
        <p:spPr>
          <a:xfrm flipV="1">
            <a:off x="5359978" y="2730691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F3DA52-4548-B541-8C5A-60339DA3C760}"/>
              </a:ext>
            </a:extLst>
          </p:cNvPr>
          <p:cNvCxnSpPr>
            <a:cxnSpLocks/>
            <a:stCxn id="72" idx="2"/>
            <a:endCxn id="56" idx="6"/>
          </p:cNvCxnSpPr>
          <p:nvPr/>
        </p:nvCxnSpPr>
        <p:spPr>
          <a:xfrm flipH="1" flipV="1">
            <a:off x="5165553" y="2005052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E86F41-E554-EB48-8ECD-12A97491D18F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4254277" y="2656592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4AB8D1-C20F-B24E-8F17-79655C213082}"/>
              </a:ext>
            </a:extLst>
          </p:cNvPr>
          <p:cNvCxnSpPr>
            <a:cxnSpLocks/>
            <a:stCxn id="56" idx="4"/>
            <a:endCxn id="77" idx="0"/>
          </p:cNvCxnSpPr>
          <p:nvPr/>
        </p:nvCxnSpPr>
        <p:spPr>
          <a:xfrm flipH="1">
            <a:off x="4888777" y="2114942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3132DD-F2A8-FF46-9065-409F2B41591B}"/>
              </a:ext>
            </a:extLst>
          </p:cNvPr>
          <p:cNvCxnSpPr>
            <a:cxnSpLocks/>
            <a:stCxn id="77" idx="4"/>
            <a:endCxn id="76" idx="1"/>
          </p:cNvCxnSpPr>
          <p:nvPr/>
        </p:nvCxnSpPr>
        <p:spPr>
          <a:xfrm>
            <a:off x="4888777" y="2736997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9E77CD-0A06-D347-8E2C-167D4E072240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449535" y="2704812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342661-8F0B-3944-A15D-CAB01C71F8E4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4483035" y="3176398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D5DD80-6816-2045-8CF1-750BE00797F7}"/>
              </a:ext>
            </a:extLst>
          </p:cNvPr>
          <p:cNvCxnSpPr>
            <a:cxnSpLocks/>
            <a:stCxn id="76" idx="6"/>
            <a:endCxn id="75" idx="2"/>
          </p:cNvCxnSpPr>
          <p:nvPr/>
        </p:nvCxnSpPr>
        <p:spPr>
          <a:xfrm>
            <a:off x="5393478" y="3020990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A2A8FF-86C1-614F-9643-A9F57E186D28}"/>
              </a:ext>
            </a:extLst>
          </p:cNvPr>
          <p:cNvCxnSpPr>
            <a:cxnSpLocks/>
            <a:stCxn id="76" idx="2"/>
            <a:endCxn id="73" idx="6"/>
          </p:cNvCxnSpPr>
          <p:nvPr/>
        </p:nvCxnSpPr>
        <p:spPr>
          <a:xfrm flipH="1">
            <a:off x="4483035" y="3020990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3D17AE-5DE9-5E46-AAB9-D272E6EDAA43}"/>
              </a:ext>
            </a:extLst>
          </p:cNvPr>
          <p:cNvCxnSpPr>
            <a:cxnSpLocks/>
            <a:stCxn id="74" idx="6"/>
            <a:endCxn id="77" idx="2"/>
          </p:cNvCxnSpPr>
          <p:nvPr/>
        </p:nvCxnSpPr>
        <p:spPr>
          <a:xfrm>
            <a:off x="4368656" y="2546702"/>
            <a:ext cx="405741" cy="8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FF2BF4-C2AC-884D-93AF-EE0F08E06B68}"/>
              </a:ext>
            </a:extLst>
          </p:cNvPr>
          <p:cNvCxnSpPr>
            <a:cxnSpLocks/>
            <a:stCxn id="71" idx="2"/>
            <a:endCxn id="77" idx="6"/>
          </p:cNvCxnSpPr>
          <p:nvPr/>
        </p:nvCxnSpPr>
        <p:spPr>
          <a:xfrm flipH="1" flipV="1">
            <a:off x="5003156" y="2627108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D25E60-E3DF-4146-BD42-D406AF0D307B}"/>
              </a:ext>
            </a:extLst>
          </p:cNvPr>
          <p:cNvCxnSpPr>
            <a:cxnSpLocks/>
            <a:stCxn id="56" idx="3"/>
            <a:endCxn id="74" idx="7"/>
          </p:cNvCxnSpPr>
          <p:nvPr/>
        </p:nvCxnSpPr>
        <p:spPr>
          <a:xfrm flipH="1">
            <a:off x="4335156" y="2082756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D8B8280-AED0-1A40-8055-8749A64EEFB1}"/>
              </a:ext>
            </a:extLst>
          </p:cNvPr>
          <p:cNvSpPr/>
          <p:nvPr/>
        </p:nvSpPr>
        <p:spPr>
          <a:xfrm>
            <a:off x="5556777" y="2543097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B934BA0-3C52-B947-BEE6-C47014416261}"/>
              </a:ext>
            </a:extLst>
          </p:cNvPr>
          <p:cNvSpPr/>
          <p:nvPr/>
        </p:nvSpPr>
        <p:spPr>
          <a:xfrm>
            <a:off x="5757346" y="2061911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D25CF9-AF78-0640-94D2-4A773FD4D226}"/>
              </a:ext>
            </a:extLst>
          </p:cNvPr>
          <p:cNvSpPr/>
          <p:nvPr/>
        </p:nvSpPr>
        <p:spPr>
          <a:xfrm>
            <a:off x="4254277" y="3066509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229E1A-6F06-9049-AEBB-ED896E83CF7A}"/>
              </a:ext>
            </a:extLst>
          </p:cNvPr>
          <p:cNvSpPr/>
          <p:nvPr/>
        </p:nvSpPr>
        <p:spPr>
          <a:xfrm>
            <a:off x="4139898" y="243681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75C973-B813-EE4A-A8AB-67590DCE7D54}"/>
              </a:ext>
            </a:extLst>
          </p:cNvPr>
          <p:cNvSpPr/>
          <p:nvPr/>
        </p:nvSpPr>
        <p:spPr>
          <a:xfrm>
            <a:off x="6385130" y="3164230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3CF85FE-69FF-0E4C-A031-90FD30CEF093}"/>
              </a:ext>
            </a:extLst>
          </p:cNvPr>
          <p:cNvSpPr/>
          <p:nvPr/>
        </p:nvSpPr>
        <p:spPr>
          <a:xfrm>
            <a:off x="5164720" y="291110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EDA846E-2415-BD42-AF4D-68E6A49D7AD9}"/>
              </a:ext>
            </a:extLst>
          </p:cNvPr>
          <p:cNvSpPr/>
          <p:nvPr/>
        </p:nvSpPr>
        <p:spPr>
          <a:xfrm>
            <a:off x="4774398" y="251721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13586F-4BFC-4749-B464-B1D231649F9D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 flipH="1">
            <a:off x="5671156" y="2281691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81720C-C9D8-FE48-8FC1-E2D8107241CE}"/>
              </a:ext>
            </a:extLst>
          </p:cNvPr>
          <p:cNvCxnSpPr>
            <a:cxnSpLocks/>
            <a:stCxn id="71" idx="5"/>
            <a:endCxn id="75" idx="1"/>
          </p:cNvCxnSpPr>
          <p:nvPr/>
        </p:nvCxnSpPr>
        <p:spPr>
          <a:xfrm>
            <a:off x="5752034" y="2730691"/>
            <a:ext cx="666596" cy="465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D83756A-E1BD-C649-8E5E-79E0965FDD8F}"/>
              </a:ext>
            </a:extLst>
          </p:cNvPr>
          <p:cNvSpPr/>
          <p:nvPr/>
        </p:nvSpPr>
        <p:spPr>
          <a:xfrm>
            <a:off x="6548020" y="1686711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F3C1EB2-5013-0B4C-BFD2-75064BAE22FC}"/>
              </a:ext>
            </a:extLst>
          </p:cNvPr>
          <p:cNvSpPr/>
          <p:nvPr/>
        </p:nvSpPr>
        <p:spPr>
          <a:xfrm>
            <a:off x="6797264" y="2306831"/>
            <a:ext cx="89616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1 - 3  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1 - 5   7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1 - 2   10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2 - 6   13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8697FF-D337-1C4A-B114-4CC0DE56D1EA}"/>
              </a:ext>
            </a:extLst>
          </p:cNvPr>
          <p:cNvSpPr/>
          <p:nvPr/>
        </p:nvSpPr>
        <p:spPr>
          <a:xfrm>
            <a:off x="4261055" y="3429893"/>
            <a:ext cx="20429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5-7 and add to MST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074326-49BB-5644-ABD2-69AAB6503362}"/>
              </a:ext>
            </a:extLst>
          </p:cNvPr>
          <p:cNvSpPr/>
          <p:nvPr/>
        </p:nvSpPr>
        <p:spPr>
          <a:xfrm>
            <a:off x="7933456" y="4078438"/>
            <a:ext cx="10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 edges: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DC62B0A-719D-994E-9DA6-68ADEA898BCB}"/>
              </a:ext>
            </a:extLst>
          </p:cNvPr>
          <p:cNvSpPr/>
          <p:nvPr/>
        </p:nvSpPr>
        <p:spPr>
          <a:xfrm>
            <a:off x="1140041" y="444571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9D3FD8D-A6B8-5A45-99CE-44865745F40B}"/>
              </a:ext>
            </a:extLst>
          </p:cNvPr>
          <p:cNvCxnSpPr>
            <a:cxnSpLocks/>
            <a:stCxn id="101" idx="1"/>
            <a:endCxn id="86" idx="5"/>
          </p:cNvCxnSpPr>
          <p:nvPr/>
        </p:nvCxnSpPr>
        <p:spPr>
          <a:xfrm flipH="1" flipV="1">
            <a:off x="1335299" y="4633310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0291ED2-7563-114D-BC6A-7399084DBCCF}"/>
              </a:ext>
            </a:extLst>
          </p:cNvPr>
          <p:cNvCxnSpPr>
            <a:cxnSpLocks/>
            <a:stCxn id="102" idx="5"/>
            <a:endCxn id="105" idx="0"/>
          </p:cNvCxnSpPr>
          <p:nvPr/>
        </p:nvCxnSpPr>
        <p:spPr>
          <a:xfrm>
            <a:off x="2155850" y="4800059"/>
            <a:ext cx="546905" cy="914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DCDF32-7BED-3248-8876-390012429159}"/>
              </a:ext>
            </a:extLst>
          </p:cNvPr>
          <p:cNvCxnSpPr>
            <a:cxnSpLocks/>
            <a:stCxn id="106" idx="7"/>
            <a:endCxn id="101" idx="3"/>
          </p:cNvCxnSpPr>
          <p:nvPr/>
        </p:nvCxnSpPr>
        <p:spPr>
          <a:xfrm flipV="1">
            <a:off x="1563224" y="5281245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94FAE2D-AC9E-8E4B-80A5-CAE979C719B4}"/>
              </a:ext>
            </a:extLst>
          </p:cNvPr>
          <p:cNvCxnSpPr>
            <a:cxnSpLocks/>
            <a:stCxn id="102" idx="2"/>
            <a:endCxn id="86" idx="6"/>
          </p:cNvCxnSpPr>
          <p:nvPr/>
        </p:nvCxnSpPr>
        <p:spPr>
          <a:xfrm flipH="1" flipV="1">
            <a:off x="1368799" y="4555606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2AE976B-3B46-2C4B-BFAD-AB011867F971}"/>
              </a:ext>
            </a:extLst>
          </p:cNvPr>
          <p:cNvCxnSpPr>
            <a:cxnSpLocks/>
            <a:stCxn id="104" idx="4"/>
            <a:endCxn id="103" idx="0"/>
          </p:cNvCxnSpPr>
          <p:nvPr/>
        </p:nvCxnSpPr>
        <p:spPr>
          <a:xfrm>
            <a:off x="457523" y="5207146"/>
            <a:ext cx="114379" cy="40991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E75B73-70DB-EF4A-B382-7E2BB68AE665}"/>
              </a:ext>
            </a:extLst>
          </p:cNvPr>
          <p:cNvCxnSpPr>
            <a:cxnSpLocks/>
            <a:stCxn id="86" idx="4"/>
            <a:endCxn id="107" idx="0"/>
          </p:cNvCxnSpPr>
          <p:nvPr/>
        </p:nvCxnSpPr>
        <p:spPr>
          <a:xfrm flipH="1">
            <a:off x="1092023" y="4665496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B9149D3-1F67-2F4C-A174-CC9C5DCC3ED2}"/>
              </a:ext>
            </a:extLst>
          </p:cNvPr>
          <p:cNvCxnSpPr>
            <a:cxnSpLocks/>
            <a:stCxn id="107" idx="4"/>
            <a:endCxn id="106" idx="1"/>
          </p:cNvCxnSpPr>
          <p:nvPr/>
        </p:nvCxnSpPr>
        <p:spPr>
          <a:xfrm>
            <a:off x="1092023" y="5287551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516AEA-9C22-8645-8E80-C841B6C0CD4B}"/>
              </a:ext>
            </a:extLst>
          </p:cNvPr>
          <p:cNvCxnSpPr>
            <a:cxnSpLocks/>
            <a:stCxn id="103" idx="7"/>
            <a:endCxn id="107" idx="3"/>
          </p:cNvCxnSpPr>
          <p:nvPr/>
        </p:nvCxnSpPr>
        <p:spPr>
          <a:xfrm flipV="1">
            <a:off x="652781" y="5255366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849299-FDF7-3D4D-B0B9-81F8A3E5FDDC}"/>
              </a:ext>
            </a:extLst>
          </p:cNvPr>
          <p:cNvCxnSpPr>
            <a:cxnSpLocks/>
            <a:stCxn id="103" idx="6"/>
            <a:endCxn id="105" idx="2"/>
          </p:cNvCxnSpPr>
          <p:nvPr/>
        </p:nvCxnSpPr>
        <p:spPr>
          <a:xfrm>
            <a:off x="686281" y="5726952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FA0555D-1111-C548-BCA5-445D7B7497D4}"/>
              </a:ext>
            </a:extLst>
          </p:cNvPr>
          <p:cNvCxnSpPr>
            <a:cxnSpLocks/>
            <a:stCxn id="106" idx="6"/>
            <a:endCxn id="105" idx="2"/>
          </p:cNvCxnSpPr>
          <p:nvPr/>
        </p:nvCxnSpPr>
        <p:spPr>
          <a:xfrm>
            <a:off x="1596724" y="5571544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48C266-DEA6-C142-8E06-530037BEC635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686281" y="5571544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FA104FC-00DF-5B4A-B717-CBEB119D56DA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>
            <a:off x="571902" y="5097256"/>
            <a:ext cx="405741" cy="8040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EAC203-4663-6542-A68A-4ED9CAB64480}"/>
              </a:ext>
            </a:extLst>
          </p:cNvPr>
          <p:cNvCxnSpPr>
            <a:cxnSpLocks/>
            <a:stCxn id="101" idx="2"/>
            <a:endCxn id="107" idx="6"/>
          </p:cNvCxnSpPr>
          <p:nvPr/>
        </p:nvCxnSpPr>
        <p:spPr>
          <a:xfrm flipH="1" flipV="1">
            <a:off x="1206402" y="5177662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AE194AA-5FD7-904B-A283-FA878BBF3BF3}"/>
              </a:ext>
            </a:extLst>
          </p:cNvPr>
          <p:cNvCxnSpPr>
            <a:cxnSpLocks/>
            <a:stCxn id="86" idx="3"/>
            <a:endCxn id="104" idx="7"/>
          </p:cNvCxnSpPr>
          <p:nvPr/>
        </p:nvCxnSpPr>
        <p:spPr>
          <a:xfrm flipH="1">
            <a:off x="538402" y="4633310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8D38B40-D1E8-9642-AE8B-517EBA245A67}"/>
              </a:ext>
            </a:extLst>
          </p:cNvPr>
          <p:cNvSpPr/>
          <p:nvPr/>
        </p:nvSpPr>
        <p:spPr>
          <a:xfrm>
            <a:off x="1760023" y="5093651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DA5912-2244-0F46-94B8-8D30A8E5DD67}"/>
              </a:ext>
            </a:extLst>
          </p:cNvPr>
          <p:cNvSpPr/>
          <p:nvPr/>
        </p:nvSpPr>
        <p:spPr>
          <a:xfrm>
            <a:off x="1960592" y="4612465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E3C6E0C-8CD9-8A43-B7C3-C10A63B991D7}"/>
              </a:ext>
            </a:extLst>
          </p:cNvPr>
          <p:cNvSpPr/>
          <p:nvPr/>
        </p:nvSpPr>
        <p:spPr>
          <a:xfrm>
            <a:off x="457523" y="5617063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4AC2B79-BE1F-4D46-A806-9FB179A3A096}"/>
              </a:ext>
            </a:extLst>
          </p:cNvPr>
          <p:cNvSpPr/>
          <p:nvPr/>
        </p:nvSpPr>
        <p:spPr>
          <a:xfrm>
            <a:off x="343144" y="498736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0C17504-9DB6-CC4B-B89F-89642AD3E506}"/>
              </a:ext>
            </a:extLst>
          </p:cNvPr>
          <p:cNvSpPr/>
          <p:nvPr/>
        </p:nvSpPr>
        <p:spPr>
          <a:xfrm>
            <a:off x="2588376" y="5714784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AF27C13-1C09-8B4A-8E41-9B424F96F81D}"/>
              </a:ext>
            </a:extLst>
          </p:cNvPr>
          <p:cNvSpPr/>
          <p:nvPr/>
        </p:nvSpPr>
        <p:spPr>
          <a:xfrm>
            <a:off x="1367966" y="546165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47C20E-FBE8-C845-94B8-1DB808C7245B}"/>
              </a:ext>
            </a:extLst>
          </p:cNvPr>
          <p:cNvSpPr/>
          <p:nvPr/>
        </p:nvSpPr>
        <p:spPr>
          <a:xfrm>
            <a:off x="977644" y="506777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131542-B626-1D44-AF7B-0CDA771EF4C2}"/>
              </a:ext>
            </a:extLst>
          </p:cNvPr>
          <p:cNvCxnSpPr>
            <a:cxnSpLocks/>
            <a:stCxn id="102" idx="4"/>
            <a:endCxn id="101" idx="0"/>
          </p:cNvCxnSpPr>
          <p:nvPr/>
        </p:nvCxnSpPr>
        <p:spPr>
          <a:xfrm flipH="1">
            <a:off x="1874402" y="4832245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7A344E4-82D9-9844-B140-10B7C4C3DA3B}"/>
              </a:ext>
            </a:extLst>
          </p:cNvPr>
          <p:cNvCxnSpPr>
            <a:cxnSpLocks/>
            <a:stCxn id="101" idx="5"/>
            <a:endCxn id="105" idx="1"/>
          </p:cNvCxnSpPr>
          <p:nvPr/>
        </p:nvCxnSpPr>
        <p:spPr>
          <a:xfrm>
            <a:off x="1955280" y="5281245"/>
            <a:ext cx="666596" cy="465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FC3F5A2-D901-9B46-A792-E51C65731B62}"/>
              </a:ext>
            </a:extLst>
          </p:cNvPr>
          <p:cNvSpPr/>
          <p:nvPr/>
        </p:nvSpPr>
        <p:spPr>
          <a:xfrm>
            <a:off x="2751266" y="4237265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817C08-08E7-3741-BC9E-589419374137}"/>
              </a:ext>
            </a:extLst>
          </p:cNvPr>
          <p:cNvSpPr/>
          <p:nvPr/>
        </p:nvSpPr>
        <p:spPr>
          <a:xfrm>
            <a:off x="3000510" y="4857385"/>
            <a:ext cx="89616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1 - 3  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1 - 5   7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4 - 5   9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imes" pitchFamily="2" charset="0"/>
              <a:cs typeface="Arial Hebrew" pitchFamily="2" charset="-79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1 - 2   10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2 - 6   13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D60FF51-8030-C748-AC6E-CF78315EEAA5}"/>
              </a:ext>
            </a:extLst>
          </p:cNvPr>
          <p:cNvSpPr/>
          <p:nvPr/>
        </p:nvSpPr>
        <p:spPr>
          <a:xfrm>
            <a:off x="464301" y="5980447"/>
            <a:ext cx="2403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all edges incident to 5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F25BE2-141B-EA4E-A3D8-4B467238B077}"/>
              </a:ext>
            </a:extLst>
          </p:cNvPr>
          <p:cNvSpPr/>
          <p:nvPr/>
        </p:nvSpPr>
        <p:spPr>
          <a:xfrm>
            <a:off x="4926832" y="444366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B683565-1207-B74E-A5C7-B4BFDA635607}"/>
              </a:ext>
            </a:extLst>
          </p:cNvPr>
          <p:cNvCxnSpPr>
            <a:cxnSpLocks/>
            <a:stCxn id="128" idx="1"/>
            <a:endCxn id="113" idx="5"/>
          </p:cNvCxnSpPr>
          <p:nvPr/>
        </p:nvCxnSpPr>
        <p:spPr>
          <a:xfrm flipH="1" flipV="1">
            <a:off x="5122090" y="4631254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06B80AC-B0AF-6A4F-8E03-C53FFE751A16}"/>
              </a:ext>
            </a:extLst>
          </p:cNvPr>
          <p:cNvCxnSpPr>
            <a:cxnSpLocks/>
            <a:stCxn id="129" idx="5"/>
            <a:endCxn id="132" idx="0"/>
          </p:cNvCxnSpPr>
          <p:nvPr/>
        </p:nvCxnSpPr>
        <p:spPr>
          <a:xfrm>
            <a:off x="5942641" y="4798003"/>
            <a:ext cx="546905" cy="914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7BC6CDD-E534-CB4C-9460-2FAC45A0DE44}"/>
              </a:ext>
            </a:extLst>
          </p:cNvPr>
          <p:cNvCxnSpPr>
            <a:cxnSpLocks/>
            <a:stCxn id="133" idx="7"/>
            <a:endCxn id="128" idx="3"/>
          </p:cNvCxnSpPr>
          <p:nvPr/>
        </p:nvCxnSpPr>
        <p:spPr>
          <a:xfrm flipV="1">
            <a:off x="5350015" y="5279189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506FB0B-3F13-A24F-A9AB-46A3FA205335}"/>
              </a:ext>
            </a:extLst>
          </p:cNvPr>
          <p:cNvCxnSpPr>
            <a:cxnSpLocks/>
            <a:stCxn id="129" idx="2"/>
            <a:endCxn id="113" idx="6"/>
          </p:cNvCxnSpPr>
          <p:nvPr/>
        </p:nvCxnSpPr>
        <p:spPr>
          <a:xfrm flipH="1" flipV="1">
            <a:off x="5155590" y="4553550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5F799E4-2224-2942-A3B2-A9A264CE7A39}"/>
              </a:ext>
            </a:extLst>
          </p:cNvPr>
          <p:cNvCxnSpPr>
            <a:cxnSpLocks/>
            <a:stCxn id="131" idx="4"/>
            <a:endCxn id="130" idx="0"/>
          </p:cNvCxnSpPr>
          <p:nvPr/>
        </p:nvCxnSpPr>
        <p:spPr>
          <a:xfrm>
            <a:off x="4244314" y="5205090"/>
            <a:ext cx="114379" cy="409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5B233F-87AB-B04C-A8D4-4E267AC05B08}"/>
              </a:ext>
            </a:extLst>
          </p:cNvPr>
          <p:cNvCxnSpPr>
            <a:cxnSpLocks/>
            <a:stCxn id="113" idx="4"/>
            <a:endCxn id="134" idx="0"/>
          </p:cNvCxnSpPr>
          <p:nvPr/>
        </p:nvCxnSpPr>
        <p:spPr>
          <a:xfrm flipH="1">
            <a:off x="4878814" y="4663440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DE68A72-07D3-BB4C-A03F-BCFDD0766313}"/>
              </a:ext>
            </a:extLst>
          </p:cNvPr>
          <p:cNvCxnSpPr>
            <a:cxnSpLocks/>
            <a:stCxn id="134" idx="4"/>
            <a:endCxn id="133" idx="1"/>
          </p:cNvCxnSpPr>
          <p:nvPr/>
        </p:nvCxnSpPr>
        <p:spPr>
          <a:xfrm>
            <a:off x="4878814" y="5285495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43DA97E-0BE7-0C46-A135-96644D3184BB}"/>
              </a:ext>
            </a:extLst>
          </p:cNvPr>
          <p:cNvCxnSpPr>
            <a:cxnSpLocks/>
            <a:stCxn id="130" idx="7"/>
            <a:endCxn id="134" idx="3"/>
          </p:cNvCxnSpPr>
          <p:nvPr/>
        </p:nvCxnSpPr>
        <p:spPr>
          <a:xfrm flipV="1">
            <a:off x="4439572" y="5253310"/>
            <a:ext cx="358363" cy="393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3E7D1F7-BB1C-AD4F-BAFC-9D86D4C9F871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>
            <a:off x="4473072" y="5724896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8F45593-31CD-6C4A-95F7-469C44839B57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>
            <a:off x="5383515" y="5569488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5E40B7-3453-9E47-A965-E77897853D02}"/>
              </a:ext>
            </a:extLst>
          </p:cNvPr>
          <p:cNvCxnSpPr>
            <a:cxnSpLocks/>
            <a:stCxn id="133" idx="2"/>
            <a:endCxn id="130" idx="6"/>
          </p:cNvCxnSpPr>
          <p:nvPr/>
        </p:nvCxnSpPr>
        <p:spPr>
          <a:xfrm flipH="1">
            <a:off x="4473072" y="5569488"/>
            <a:ext cx="681685" cy="1554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5A9C4DC-E629-6542-B4FF-1378188357D0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>
            <a:off x="4358693" y="5095200"/>
            <a:ext cx="405741" cy="8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72A500-37BF-CC45-AB78-98C0C5B266B1}"/>
              </a:ext>
            </a:extLst>
          </p:cNvPr>
          <p:cNvCxnSpPr>
            <a:cxnSpLocks/>
            <a:stCxn id="128" idx="2"/>
            <a:endCxn id="134" idx="6"/>
          </p:cNvCxnSpPr>
          <p:nvPr/>
        </p:nvCxnSpPr>
        <p:spPr>
          <a:xfrm flipH="1" flipV="1">
            <a:off x="4993193" y="5175606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B777E0E-A0C0-3D4D-83DD-EFD946C64140}"/>
              </a:ext>
            </a:extLst>
          </p:cNvPr>
          <p:cNvCxnSpPr>
            <a:cxnSpLocks/>
            <a:stCxn id="113" idx="3"/>
            <a:endCxn id="131" idx="7"/>
          </p:cNvCxnSpPr>
          <p:nvPr/>
        </p:nvCxnSpPr>
        <p:spPr>
          <a:xfrm flipH="1">
            <a:off x="4325193" y="4631254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9C35D010-FC78-8544-89EB-835FDE0E2C49}"/>
              </a:ext>
            </a:extLst>
          </p:cNvPr>
          <p:cNvSpPr/>
          <p:nvPr/>
        </p:nvSpPr>
        <p:spPr>
          <a:xfrm>
            <a:off x="5546814" y="5091595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13104B9-8C80-DE43-B358-7F25BB93E4DD}"/>
              </a:ext>
            </a:extLst>
          </p:cNvPr>
          <p:cNvSpPr/>
          <p:nvPr/>
        </p:nvSpPr>
        <p:spPr>
          <a:xfrm>
            <a:off x="5747383" y="4610409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A476AE2-2F0B-D544-9AE3-C75848D3F1BD}"/>
              </a:ext>
            </a:extLst>
          </p:cNvPr>
          <p:cNvSpPr/>
          <p:nvPr/>
        </p:nvSpPr>
        <p:spPr>
          <a:xfrm>
            <a:off x="4244314" y="5615007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A9784B8-3190-284F-9819-077EB5583FED}"/>
              </a:ext>
            </a:extLst>
          </p:cNvPr>
          <p:cNvSpPr/>
          <p:nvPr/>
        </p:nvSpPr>
        <p:spPr>
          <a:xfrm>
            <a:off x="4129935" y="498531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940803C-60C7-0B4B-BFC9-7E84C04BD45A}"/>
              </a:ext>
            </a:extLst>
          </p:cNvPr>
          <p:cNvSpPr/>
          <p:nvPr/>
        </p:nvSpPr>
        <p:spPr>
          <a:xfrm>
            <a:off x="6375167" y="5712728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7F8DFCD-BF0F-E245-BBF4-FAF524C4C598}"/>
              </a:ext>
            </a:extLst>
          </p:cNvPr>
          <p:cNvSpPr/>
          <p:nvPr/>
        </p:nvSpPr>
        <p:spPr>
          <a:xfrm>
            <a:off x="5154757" y="545959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7271A95-ECC3-784B-811A-81021FB6B5D4}"/>
              </a:ext>
            </a:extLst>
          </p:cNvPr>
          <p:cNvSpPr/>
          <p:nvPr/>
        </p:nvSpPr>
        <p:spPr>
          <a:xfrm>
            <a:off x="4764435" y="506571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58869D4-7F82-544C-9026-C24A00AAAD1D}"/>
              </a:ext>
            </a:extLst>
          </p:cNvPr>
          <p:cNvCxnSpPr>
            <a:cxnSpLocks/>
            <a:stCxn id="129" idx="4"/>
            <a:endCxn id="128" idx="0"/>
          </p:cNvCxnSpPr>
          <p:nvPr/>
        </p:nvCxnSpPr>
        <p:spPr>
          <a:xfrm flipH="1">
            <a:off x="5661193" y="4830189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68ED575-768F-9D45-9AEA-AB979A61B437}"/>
              </a:ext>
            </a:extLst>
          </p:cNvPr>
          <p:cNvCxnSpPr>
            <a:cxnSpLocks/>
            <a:stCxn id="128" idx="5"/>
            <a:endCxn id="132" idx="1"/>
          </p:cNvCxnSpPr>
          <p:nvPr/>
        </p:nvCxnSpPr>
        <p:spPr>
          <a:xfrm>
            <a:off x="5742071" y="5279189"/>
            <a:ext cx="666596" cy="465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664AAB-5BAF-454B-8C0C-C2A3F52C738E}"/>
              </a:ext>
            </a:extLst>
          </p:cNvPr>
          <p:cNvSpPr/>
          <p:nvPr/>
        </p:nvSpPr>
        <p:spPr>
          <a:xfrm>
            <a:off x="6538057" y="4235209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575014E-AF00-5447-A12D-D730F9895768}"/>
              </a:ext>
            </a:extLst>
          </p:cNvPr>
          <p:cNvSpPr/>
          <p:nvPr/>
        </p:nvSpPr>
        <p:spPr>
          <a:xfrm>
            <a:off x="6787301" y="4872107"/>
            <a:ext cx="89616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1 - 2   10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4 - 7   11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2 - 6   13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EE39F4-7754-8F49-B369-991EAD0183EA}"/>
              </a:ext>
            </a:extLst>
          </p:cNvPr>
          <p:cNvSpPr/>
          <p:nvPr/>
        </p:nvSpPr>
        <p:spPr>
          <a:xfrm>
            <a:off x="4254277" y="5936271"/>
            <a:ext cx="2002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1-3, 1-5, and 2-7</a:t>
            </a:r>
          </a:p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discard obsolete edge</a:t>
            </a:r>
          </a:p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4-5 and add to MST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1D518-8F64-644A-BDA7-3749F241A293}"/>
              </a:ext>
            </a:extLst>
          </p:cNvPr>
          <p:cNvCxnSpPr/>
          <p:nvPr/>
        </p:nvCxnSpPr>
        <p:spPr>
          <a:xfrm>
            <a:off x="2827097" y="2202450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19BA336-1FC3-7C46-BB7A-7840B349B7D9}"/>
              </a:ext>
            </a:extLst>
          </p:cNvPr>
          <p:cNvCxnSpPr/>
          <p:nvPr/>
        </p:nvCxnSpPr>
        <p:spPr>
          <a:xfrm>
            <a:off x="2827097" y="4756881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D5ABF-577E-4D43-8BEA-1E3C34F8F79E}"/>
              </a:ext>
            </a:extLst>
          </p:cNvPr>
          <p:cNvCxnSpPr/>
          <p:nvPr/>
        </p:nvCxnSpPr>
        <p:spPr>
          <a:xfrm>
            <a:off x="6613888" y="2202450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D2884C-7BC1-FE4F-9D79-E2CBB052F710}"/>
              </a:ext>
            </a:extLst>
          </p:cNvPr>
          <p:cNvCxnSpPr/>
          <p:nvPr/>
        </p:nvCxnSpPr>
        <p:spPr>
          <a:xfrm>
            <a:off x="6613888" y="4756881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246BBB-809B-604F-A8DA-5D00CDA76298}"/>
              </a:ext>
            </a:extLst>
          </p:cNvPr>
          <p:cNvSpPr/>
          <p:nvPr/>
        </p:nvSpPr>
        <p:spPr>
          <a:xfrm>
            <a:off x="8016686" y="4422558"/>
            <a:ext cx="843545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</p:txBody>
      </p:sp>
    </p:spTree>
    <p:extLst>
      <p:ext uri="{BB962C8B-B14F-4D97-AF65-F5344CB8AC3E}">
        <p14:creationId xmlns:p14="http://schemas.microsoft.com/office/powerpoint/2010/main" val="1789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2" grpId="0"/>
      <p:bldP spid="53" grpId="0" animBg="1"/>
      <p:bldP spid="54" grpId="0"/>
      <p:bldP spid="5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0" grpId="0"/>
      <p:bldP spid="81" grpId="0" animBg="1"/>
      <p:bldP spid="82" grpId="0"/>
      <p:bldP spid="86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0" grpId="0"/>
      <p:bldP spid="111" grpId="0" animBg="1"/>
      <p:bldP spid="112" grpId="0"/>
      <p:bldP spid="11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7" grpId="0"/>
      <p:bldP spid="138" grpId="0" animBg="1"/>
      <p:bldP spid="1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FB7-00B9-2646-9509-B68A1350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3" y="6883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Prim’s </a:t>
            </a:r>
            <a:r>
              <a:rPr lang="en-US" altLang="zh-CN" sz="2800" dirty="0"/>
              <a:t>A</a:t>
            </a:r>
            <a:r>
              <a:rPr lang="en-US" sz="2800" dirty="0"/>
              <a:t>lgorithm: Lazy Implementation (Contd.)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E3676-6237-AC40-A2F4-D2A83D12730D}"/>
              </a:ext>
            </a:extLst>
          </p:cNvPr>
          <p:cNvSpPr/>
          <p:nvPr/>
        </p:nvSpPr>
        <p:spPr>
          <a:xfrm>
            <a:off x="579254" y="1152531"/>
            <a:ext cx="5206282" cy="84125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45DD72-B601-4D42-A062-1BAB7F547D3E}"/>
              </a:ext>
            </a:extLst>
          </p:cNvPr>
          <p:cNvSpPr/>
          <p:nvPr/>
        </p:nvSpPr>
        <p:spPr>
          <a:xfrm>
            <a:off x="1150004" y="256833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D8B4C-785E-5640-9B04-C25740065C66}"/>
              </a:ext>
            </a:extLst>
          </p:cNvPr>
          <p:cNvCxnSpPr>
            <a:cxnSpLocks/>
            <a:stCxn id="21" idx="1"/>
            <a:endCxn id="6" idx="5"/>
          </p:cNvCxnSpPr>
          <p:nvPr/>
        </p:nvCxnSpPr>
        <p:spPr>
          <a:xfrm flipH="1" flipV="1">
            <a:off x="1345262" y="2755932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19F353-B579-5F43-92F5-B17501496BC9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>
          <a:xfrm>
            <a:off x="2165813" y="2922681"/>
            <a:ext cx="546905" cy="914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25D4E4-1535-7543-B67A-7029001E7F83}"/>
              </a:ext>
            </a:extLst>
          </p:cNvPr>
          <p:cNvCxnSpPr>
            <a:cxnSpLocks/>
            <a:stCxn id="26" idx="7"/>
            <a:endCxn id="21" idx="3"/>
          </p:cNvCxnSpPr>
          <p:nvPr/>
        </p:nvCxnSpPr>
        <p:spPr>
          <a:xfrm flipV="1">
            <a:off x="1573187" y="3403867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4318D-F509-504A-8DE4-FBA7AE25DCAB}"/>
              </a:ext>
            </a:extLst>
          </p:cNvPr>
          <p:cNvCxnSpPr>
            <a:cxnSpLocks/>
            <a:stCxn id="22" idx="2"/>
            <a:endCxn id="6" idx="6"/>
          </p:cNvCxnSpPr>
          <p:nvPr/>
        </p:nvCxnSpPr>
        <p:spPr>
          <a:xfrm flipH="1" flipV="1">
            <a:off x="1378762" y="2678228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B2D1A9-3EEA-5149-8891-F3898246D532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467486" y="3329768"/>
            <a:ext cx="114379" cy="409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E31C76-D056-1241-A2AD-960B6D4076FA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1101986" y="2788118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7B42F1-21DB-E245-94F3-2B2A94CF2520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>
            <a:off x="1101986" y="3410173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1AE3F6-1C68-3844-B39B-F06E7A208B21}"/>
              </a:ext>
            </a:extLst>
          </p:cNvPr>
          <p:cNvCxnSpPr>
            <a:cxnSpLocks/>
            <a:stCxn id="23" idx="7"/>
            <a:endCxn id="27" idx="3"/>
          </p:cNvCxnSpPr>
          <p:nvPr/>
        </p:nvCxnSpPr>
        <p:spPr>
          <a:xfrm flipV="1">
            <a:off x="662744" y="3377988"/>
            <a:ext cx="358363" cy="393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587D5-A9B6-D64F-8A32-C614378DB085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696244" y="3849574"/>
            <a:ext cx="1902094" cy="9772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B6245-86B4-CA4D-BFD9-F9B2EC26CF2B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1606687" y="3694166"/>
            <a:ext cx="991652" cy="25313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8F4752-56F2-C040-B79E-3DC0BA1DB4AA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696244" y="3694166"/>
            <a:ext cx="681685" cy="1554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5388CB-7853-CF43-9CCE-8C55D3ACC1F0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581865" y="3219878"/>
            <a:ext cx="405741" cy="8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FFEFE7-28F0-4D46-91FA-EC7A059A08FC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 flipH="1" flipV="1">
            <a:off x="1216365" y="3300284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8DF26A-D3AA-D14C-A6E1-3AD1C32A0D8F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548365" y="2755932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80463A0-8712-FC48-9D95-62D24B19CED4}"/>
              </a:ext>
            </a:extLst>
          </p:cNvPr>
          <p:cNvSpPr/>
          <p:nvPr/>
        </p:nvSpPr>
        <p:spPr>
          <a:xfrm>
            <a:off x="1769986" y="321627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B8C882-05E0-4E48-BA12-502CC5D7941B}"/>
              </a:ext>
            </a:extLst>
          </p:cNvPr>
          <p:cNvSpPr/>
          <p:nvPr/>
        </p:nvSpPr>
        <p:spPr>
          <a:xfrm>
            <a:off x="1970555" y="2735087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DB8422-323E-3F42-B696-F9E0A897D863}"/>
              </a:ext>
            </a:extLst>
          </p:cNvPr>
          <p:cNvSpPr/>
          <p:nvPr/>
        </p:nvSpPr>
        <p:spPr>
          <a:xfrm>
            <a:off x="467486" y="3739685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8C7-DE42-2A46-BB13-D37D69847FFA}"/>
              </a:ext>
            </a:extLst>
          </p:cNvPr>
          <p:cNvSpPr/>
          <p:nvPr/>
        </p:nvSpPr>
        <p:spPr>
          <a:xfrm>
            <a:off x="353107" y="310998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CAB23E-5EF7-CE4F-BE1B-121C43DE0F06}"/>
              </a:ext>
            </a:extLst>
          </p:cNvPr>
          <p:cNvSpPr/>
          <p:nvPr/>
        </p:nvSpPr>
        <p:spPr>
          <a:xfrm>
            <a:off x="2598339" y="3837406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107D17-F4C0-0D4C-B90B-4CE09F2F3AE5}"/>
              </a:ext>
            </a:extLst>
          </p:cNvPr>
          <p:cNvSpPr/>
          <p:nvPr/>
        </p:nvSpPr>
        <p:spPr>
          <a:xfrm>
            <a:off x="1377929" y="358427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3F7F61-9E7B-114B-8BAC-549CA5FBE0C9}"/>
              </a:ext>
            </a:extLst>
          </p:cNvPr>
          <p:cNvSpPr/>
          <p:nvPr/>
        </p:nvSpPr>
        <p:spPr>
          <a:xfrm>
            <a:off x="987607" y="319039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99E66-11B6-8A42-9910-448278DC67D4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1884365" y="2954867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33BEF1-9B9F-DE43-A893-597CDD98CC6C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1965243" y="3403867"/>
            <a:ext cx="666596" cy="4657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E469FBD-917B-F847-91AA-0C7069B551DD}"/>
              </a:ext>
            </a:extLst>
          </p:cNvPr>
          <p:cNvSpPr/>
          <p:nvPr/>
        </p:nvSpPr>
        <p:spPr>
          <a:xfrm>
            <a:off x="8016686" y="898071"/>
            <a:ext cx="84354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1 - 3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1 - 5   7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1 - 2   10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0 - 6   15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4 - 6   16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D4CE4F-F30B-9B44-AC3F-14F3B8A83B44}"/>
              </a:ext>
            </a:extLst>
          </p:cNvPr>
          <p:cNvSpPr/>
          <p:nvPr/>
        </p:nvSpPr>
        <p:spPr>
          <a:xfrm>
            <a:off x="2761229" y="2359887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04BCE4-8F08-A34A-A00A-F09617A09ECE}"/>
              </a:ext>
            </a:extLst>
          </p:cNvPr>
          <p:cNvSpPr/>
          <p:nvPr/>
        </p:nvSpPr>
        <p:spPr>
          <a:xfrm>
            <a:off x="3010473" y="2980007"/>
            <a:ext cx="896167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1 - 2   10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4 - 7   11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0 - 4   12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2 - 6   13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0 - 6   15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4 - 6   16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DF0782-D6F5-2B42-A4C4-E186155AB2E7}"/>
              </a:ext>
            </a:extLst>
          </p:cNvPr>
          <p:cNvSpPr/>
          <p:nvPr/>
        </p:nvSpPr>
        <p:spPr>
          <a:xfrm>
            <a:off x="474264" y="4103069"/>
            <a:ext cx="2403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all edges incident to 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2B995E-CB43-A447-B589-10C9C85D7D02}"/>
              </a:ext>
            </a:extLst>
          </p:cNvPr>
          <p:cNvSpPr/>
          <p:nvPr/>
        </p:nvSpPr>
        <p:spPr>
          <a:xfrm>
            <a:off x="4936795" y="256628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AC1D85-39B0-5C44-BADD-11D9E9AA5675}"/>
              </a:ext>
            </a:extLst>
          </p:cNvPr>
          <p:cNvCxnSpPr>
            <a:cxnSpLocks/>
            <a:stCxn id="71" idx="1"/>
            <a:endCxn id="56" idx="5"/>
          </p:cNvCxnSpPr>
          <p:nvPr/>
        </p:nvCxnSpPr>
        <p:spPr>
          <a:xfrm flipH="1" flipV="1">
            <a:off x="5132053" y="2753876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59FC74-C290-3344-9D54-F9BAF9AD3157}"/>
              </a:ext>
            </a:extLst>
          </p:cNvPr>
          <p:cNvCxnSpPr>
            <a:cxnSpLocks/>
            <a:stCxn id="72" idx="5"/>
            <a:endCxn id="75" idx="0"/>
          </p:cNvCxnSpPr>
          <p:nvPr/>
        </p:nvCxnSpPr>
        <p:spPr>
          <a:xfrm>
            <a:off x="5952604" y="2920625"/>
            <a:ext cx="546905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D2E1A-2112-2D4C-A6A5-6E01F94F2CA3}"/>
              </a:ext>
            </a:extLst>
          </p:cNvPr>
          <p:cNvCxnSpPr>
            <a:cxnSpLocks/>
            <a:stCxn id="76" idx="7"/>
            <a:endCxn id="71" idx="3"/>
          </p:cNvCxnSpPr>
          <p:nvPr/>
        </p:nvCxnSpPr>
        <p:spPr>
          <a:xfrm flipV="1">
            <a:off x="5359978" y="3401811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F3DA52-4548-B541-8C5A-60339DA3C760}"/>
              </a:ext>
            </a:extLst>
          </p:cNvPr>
          <p:cNvCxnSpPr>
            <a:cxnSpLocks/>
            <a:stCxn id="72" idx="2"/>
            <a:endCxn id="56" idx="6"/>
          </p:cNvCxnSpPr>
          <p:nvPr/>
        </p:nvCxnSpPr>
        <p:spPr>
          <a:xfrm flipH="1" flipV="1">
            <a:off x="5165553" y="2676172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E86F41-E554-EB48-8ECD-12A97491D18F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4254277" y="3327712"/>
            <a:ext cx="114379" cy="409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4AB8D1-C20F-B24E-8F17-79655C213082}"/>
              </a:ext>
            </a:extLst>
          </p:cNvPr>
          <p:cNvCxnSpPr>
            <a:cxnSpLocks/>
            <a:stCxn id="56" idx="4"/>
            <a:endCxn id="77" idx="0"/>
          </p:cNvCxnSpPr>
          <p:nvPr/>
        </p:nvCxnSpPr>
        <p:spPr>
          <a:xfrm flipH="1">
            <a:off x="4888777" y="2786062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3132DD-F2A8-FF46-9065-409F2B41591B}"/>
              </a:ext>
            </a:extLst>
          </p:cNvPr>
          <p:cNvCxnSpPr>
            <a:cxnSpLocks/>
            <a:stCxn id="77" idx="4"/>
            <a:endCxn id="76" idx="1"/>
          </p:cNvCxnSpPr>
          <p:nvPr/>
        </p:nvCxnSpPr>
        <p:spPr>
          <a:xfrm>
            <a:off x="4888777" y="3408117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9E77CD-0A06-D347-8E2C-167D4E072240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449535" y="3375932"/>
            <a:ext cx="358363" cy="393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342661-8F0B-3944-A15D-CAB01C71F8E4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4483035" y="3847518"/>
            <a:ext cx="1902094" cy="977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D5DD80-6816-2045-8CF1-750BE00797F7}"/>
              </a:ext>
            </a:extLst>
          </p:cNvPr>
          <p:cNvCxnSpPr>
            <a:cxnSpLocks/>
            <a:stCxn id="76" idx="6"/>
            <a:endCxn id="75" idx="2"/>
          </p:cNvCxnSpPr>
          <p:nvPr/>
        </p:nvCxnSpPr>
        <p:spPr>
          <a:xfrm>
            <a:off x="5393478" y="3692110"/>
            <a:ext cx="991652" cy="25313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A2A8FF-86C1-614F-9643-A9F57E186D28}"/>
              </a:ext>
            </a:extLst>
          </p:cNvPr>
          <p:cNvCxnSpPr>
            <a:cxnSpLocks/>
            <a:stCxn id="76" idx="2"/>
            <a:endCxn id="73" idx="6"/>
          </p:cNvCxnSpPr>
          <p:nvPr/>
        </p:nvCxnSpPr>
        <p:spPr>
          <a:xfrm flipH="1">
            <a:off x="4483035" y="3692110"/>
            <a:ext cx="681685" cy="1554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3D17AE-5DE9-5E46-AAB9-D272E6EDAA43}"/>
              </a:ext>
            </a:extLst>
          </p:cNvPr>
          <p:cNvCxnSpPr>
            <a:cxnSpLocks/>
            <a:stCxn id="74" idx="6"/>
            <a:endCxn id="77" idx="2"/>
          </p:cNvCxnSpPr>
          <p:nvPr/>
        </p:nvCxnSpPr>
        <p:spPr>
          <a:xfrm>
            <a:off x="4368656" y="3217822"/>
            <a:ext cx="405741" cy="8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FF2BF4-C2AC-884D-93AF-EE0F08E06B68}"/>
              </a:ext>
            </a:extLst>
          </p:cNvPr>
          <p:cNvCxnSpPr>
            <a:cxnSpLocks/>
            <a:stCxn id="71" idx="2"/>
            <a:endCxn id="77" idx="6"/>
          </p:cNvCxnSpPr>
          <p:nvPr/>
        </p:nvCxnSpPr>
        <p:spPr>
          <a:xfrm flipH="1" flipV="1">
            <a:off x="5003156" y="3298228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D25E60-E3DF-4146-BD42-D406AF0D307B}"/>
              </a:ext>
            </a:extLst>
          </p:cNvPr>
          <p:cNvCxnSpPr>
            <a:cxnSpLocks/>
            <a:stCxn id="56" idx="3"/>
            <a:endCxn id="74" idx="7"/>
          </p:cNvCxnSpPr>
          <p:nvPr/>
        </p:nvCxnSpPr>
        <p:spPr>
          <a:xfrm flipH="1">
            <a:off x="4335156" y="2753876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D8B8280-AED0-1A40-8055-8749A64EEFB1}"/>
              </a:ext>
            </a:extLst>
          </p:cNvPr>
          <p:cNvSpPr/>
          <p:nvPr/>
        </p:nvSpPr>
        <p:spPr>
          <a:xfrm>
            <a:off x="5556777" y="3214217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B934BA0-3C52-B947-BEE6-C47014416261}"/>
              </a:ext>
            </a:extLst>
          </p:cNvPr>
          <p:cNvSpPr/>
          <p:nvPr/>
        </p:nvSpPr>
        <p:spPr>
          <a:xfrm>
            <a:off x="5757346" y="2733031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D25CF9-AF78-0640-94D2-4A773FD4D226}"/>
              </a:ext>
            </a:extLst>
          </p:cNvPr>
          <p:cNvSpPr/>
          <p:nvPr/>
        </p:nvSpPr>
        <p:spPr>
          <a:xfrm>
            <a:off x="4254277" y="3737629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229E1A-6F06-9049-AEBB-ED896E83CF7A}"/>
              </a:ext>
            </a:extLst>
          </p:cNvPr>
          <p:cNvSpPr/>
          <p:nvPr/>
        </p:nvSpPr>
        <p:spPr>
          <a:xfrm>
            <a:off x="4139898" y="310793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75C973-B813-EE4A-A8AB-67590DCE7D54}"/>
              </a:ext>
            </a:extLst>
          </p:cNvPr>
          <p:cNvSpPr/>
          <p:nvPr/>
        </p:nvSpPr>
        <p:spPr>
          <a:xfrm>
            <a:off x="6385130" y="383535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3CF85FE-69FF-0E4C-A031-90FD30CEF093}"/>
              </a:ext>
            </a:extLst>
          </p:cNvPr>
          <p:cNvSpPr/>
          <p:nvPr/>
        </p:nvSpPr>
        <p:spPr>
          <a:xfrm>
            <a:off x="5164720" y="358222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EDA846E-2415-BD42-AF4D-68E6A49D7AD9}"/>
              </a:ext>
            </a:extLst>
          </p:cNvPr>
          <p:cNvSpPr/>
          <p:nvPr/>
        </p:nvSpPr>
        <p:spPr>
          <a:xfrm>
            <a:off x="4774398" y="318833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13586F-4BFC-4749-B464-B1D231649F9D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 flipH="1">
            <a:off x="5671156" y="2952811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81720C-C9D8-FE48-8FC1-E2D8107241CE}"/>
              </a:ext>
            </a:extLst>
          </p:cNvPr>
          <p:cNvCxnSpPr>
            <a:cxnSpLocks/>
            <a:stCxn id="71" idx="5"/>
            <a:endCxn id="75" idx="1"/>
          </p:cNvCxnSpPr>
          <p:nvPr/>
        </p:nvCxnSpPr>
        <p:spPr>
          <a:xfrm>
            <a:off x="5752034" y="3401811"/>
            <a:ext cx="666596" cy="465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D83756A-E1BD-C649-8E5E-79E0965FDD8F}"/>
              </a:ext>
            </a:extLst>
          </p:cNvPr>
          <p:cNvSpPr/>
          <p:nvPr/>
        </p:nvSpPr>
        <p:spPr>
          <a:xfrm>
            <a:off x="6548020" y="2357831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F3C1EB2-5013-0B4C-BFD2-75064BAE22FC}"/>
              </a:ext>
            </a:extLst>
          </p:cNvPr>
          <p:cNvSpPr/>
          <p:nvPr/>
        </p:nvSpPr>
        <p:spPr>
          <a:xfrm>
            <a:off x="6797264" y="2977951"/>
            <a:ext cx="8961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3 - 6   14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0 - 6   15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" pitchFamily="2" charset="0"/>
                <a:cs typeface="Arial Hebrew" pitchFamily="2" charset="-79"/>
              </a:rPr>
              <a:t>    4 - 6   16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8697FF-D337-1C4A-B114-4CC0DE56D1EA}"/>
              </a:ext>
            </a:extLst>
          </p:cNvPr>
          <p:cNvSpPr/>
          <p:nvPr/>
        </p:nvSpPr>
        <p:spPr>
          <a:xfrm>
            <a:off x="4261055" y="4101013"/>
            <a:ext cx="2002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1-2, 4-7, and 0-4</a:t>
            </a:r>
          </a:p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discard obsolete edge</a:t>
            </a:r>
          </a:p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2-6 and add to MST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074326-49BB-5644-ABD2-69AAB6503362}"/>
              </a:ext>
            </a:extLst>
          </p:cNvPr>
          <p:cNvSpPr/>
          <p:nvPr/>
        </p:nvSpPr>
        <p:spPr>
          <a:xfrm>
            <a:off x="7933456" y="4078438"/>
            <a:ext cx="10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 edges: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1D518-8F64-644A-BDA7-3749F241A293}"/>
              </a:ext>
            </a:extLst>
          </p:cNvPr>
          <p:cNvCxnSpPr/>
          <p:nvPr/>
        </p:nvCxnSpPr>
        <p:spPr>
          <a:xfrm>
            <a:off x="2827097" y="2873570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D5ABF-577E-4D43-8BEA-1E3C34F8F79E}"/>
              </a:ext>
            </a:extLst>
          </p:cNvPr>
          <p:cNvCxnSpPr/>
          <p:nvPr/>
        </p:nvCxnSpPr>
        <p:spPr>
          <a:xfrm>
            <a:off x="6613888" y="2873570"/>
            <a:ext cx="1174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246BBB-809B-604F-A8DA-5D00CDA76298}"/>
              </a:ext>
            </a:extLst>
          </p:cNvPr>
          <p:cNvSpPr/>
          <p:nvPr/>
        </p:nvSpPr>
        <p:spPr>
          <a:xfrm>
            <a:off x="8016686" y="4422558"/>
            <a:ext cx="843545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743F69-631E-FE41-AEDB-24A6D8AFAE76}"/>
              </a:ext>
            </a:extLst>
          </p:cNvPr>
          <p:cNvSpPr/>
          <p:nvPr/>
        </p:nvSpPr>
        <p:spPr>
          <a:xfrm>
            <a:off x="2827096" y="5302356"/>
            <a:ext cx="2337623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stop since V-1 edges 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2B3665-85B2-1D4F-8099-3F734A762B7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164719" y="5192786"/>
            <a:ext cx="2725335" cy="29423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2" grpId="0"/>
      <p:bldP spid="53" grpId="0" animBg="1"/>
      <p:bldP spid="54" grpId="0"/>
      <p:bldP spid="5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0" grpId="0"/>
      <p:bldP spid="81" grpId="0" animBg="1"/>
      <p:bldP spid="82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5237-8730-8A43-905C-8C7BA8D2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6190"/>
            <a:ext cx="855677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Prim’s </a:t>
            </a:r>
            <a:r>
              <a:rPr lang="en-US" altLang="zh-CN" sz="2800" dirty="0"/>
              <a:t>A</a:t>
            </a:r>
            <a:r>
              <a:rPr lang="en-US" sz="2800" dirty="0"/>
              <a:t>lgorithm: Lazy Implementation in Java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6150F94-FC5B-3C44-AF73-D05A320C3474}"/>
              </a:ext>
            </a:extLst>
          </p:cNvPr>
          <p:cNvSpPr/>
          <p:nvPr/>
        </p:nvSpPr>
        <p:spPr>
          <a:xfrm>
            <a:off x="665067" y="902594"/>
            <a:ext cx="5352490" cy="5799859"/>
          </a:xfrm>
          <a:custGeom>
            <a:avLst/>
            <a:gdLst/>
            <a:ahLst/>
            <a:cxnLst/>
            <a:rect l="l" t="t" r="r" b="b"/>
            <a:pathLst>
              <a:path w="6066155" h="5913755">
                <a:moveTo>
                  <a:pt x="0" y="0"/>
                </a:moveTo>
                <a:lnTo>
                  <a:pt x="6065789" y="0"/>
                </a:lnTo>
                <a:lnTo>
                  <a:pt x="6065789" y="5913192"/>
                </a:lnTo>
                <a:lnTo>
                  <a:pt x="0" y="5913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0F1B806-7002-6C49-8195-84D27D0C3063}"/>
              </a:ext>
            </a:extLst>
          </p:cNvPr>
          <p:cNvSpPr/>
          <p:nvPr/>
        </p:nvSpPr>
        <p:spPr>
          <a:xfrm>
            <a:off x="831477" y="2962595"/>
            <a:ext cx="5082988" cy="3253418"/>
          </a:xfrm>
          <a:custGeom>
            <a:avLst/>
            <a:gdLst/>
            <a:ahLst/>
            <a:cxnLst/>
            <a:rect l="l" t="t" r="r" b="b"/>
            <a:pathLst>
              <a:path w="5760720" h="2127250">
                <a:moveTo>
                  <a:pt x="0" y="0"/>
                </a:moveTo>
                <a:lnTo>
                  <a:pt x="5760586" y="0"/>
                </a:lnTo>
                <a:lnTo>
                  <a:pt x="5760586" y="2126846"/>
                </a:lnTo>
                <a:lnTo>
                  <a:pt x="0" y="21268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24AB736-29D5-5E4E-AF09-CA66EBA8660E}"/>
              </a:ext>
            </a:extLst>
          </p:cNvPr>
          <p:cNvSpPr txBox="1"/>
          <p:nvPr/>
        </p:nvSpPr>
        <p:spPr>
          <a:xfrm>
            <a:off x="793294" y="972176"/>
            <a:ext cx="2211481" cy="214938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1206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class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sz="1191" dirty="0" err="1">
                <a:latin typeface="DejaVu Sans Mono"/>
                <a:cs typeface="DejaVu Sans Mono"/>
              </a:rPr>
              <a:t>LazyPrimMST</a:t>
            </a:r>
            <a:r>
              <a:rPr lang="en-US" sz="119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{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8E3F3EB-1F05-DD4C-B79F-0E0E08D8B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45540"/>
              </p:ext>
            </p:extLst>
          </p:nvPr>
        </p:nvGraphicFramePr>
        <p:xfrm>
          <a:off x="1050051" y="1259058"/>
          <a:ext cx="3978646" cy="597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862">
                <a:tc>
                  <a:txBody>
                    <a:bodyPr/>
                    <a:lstStyle/>
                    <a:p>
                      <a:pPr marR="12065" algn="ctr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private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boolean[]</a:t>
                      </a:r>
                      <a:r>
                        <a:rPr sz="1200" spc="-3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latin typeface="DejaVu Sans Mono"/>
                          <a:cs typeface="DejaVu Sans Mono"/>
                        </a:rPr>
                        <a:t>marked;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//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MST</a:t>
                      </a:r>
                      <a:r>
                        <a:rPr sz="1200" spc="-7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vertices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private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Queue&lt;Edge&gt;</a:t>
                      </a:r>
                      <a:r>
                        <a:rPr sz="1200" spc="-2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latin typeface="DejaVu Sans Mono"/>
                          <a:cs typeface="DejaVu Sans Mono"/>
                        </a:rPr>
                        <a:t>mst;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//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MST</a:t>
                      </a:r>
                      <a:r>
                        <a:rPr sz="1200" spc="-25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edges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62">
                <a:tc>
                  <a:txBody>
                    <a:bodyPr/>
                    <a:lstStyle/>
                    <a:p>
                      <a:pPr marR="12065" algn="ctr">
                        <a:lnSpc>
                          <a:spcPts val="159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private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9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MinPQ&lt;Edge&gt;</a:t>
                      </a:r>
                      <a:r>
                        <a:rPr sz="1200" spc="-2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latin typeface="DejaVu Sans Mono"/>
                          <a:cs typeface="DejaVu Sans Mono"/>
                        </a:rPr>
                        <a:t>pq;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9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//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9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PQ of</a:t>
                      </a:r>
                      <a:r>
                        <a:rPr sz="1200" spc="-55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edges</a:t>
                      </a:r>
                      <a:endParaRPr sz="12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7">
            <a:extLst>
              <a:ext uri="{FF2B5EF4-FFF2-40B4-BE49-F238E27FC236}">
                <a16:creationId xmlns:a16="http://schemas.microsoft.com/office/drawing/2014/main" id="{0530B88D-B3AE-5A49-AE0E-106CF72B74F1}"/>
              </a:ext>
            </a:extLst>
          </p:cNvPr>
          <p:cNvSpPr txBox="1"/>
          <p:nvPr/>
        </p:nvSpPr>
        <p:spPr>
          <a:xfrm>
            <a:off x="1124494" y="1915619"/>
            <a:ext cx="3214407" cy="1048972"/>
          </a:xfrm>
          <a:prstGeom prst="rect">
            <a:avLst/>
          </a:prstGeom>
        </p:spPr>
        <p:txBody>
          <a:bodyPr vert="horz" wrap="square" lIns="0" tIns="39781" rIns="0" bIns="0" rtlCol="0">
            <a:spAutoFit/>
          </a:bodyPr>
          <a:lstStyle/>
          <a:p>
            <a:pPr marL="11206">
              <a:spcBef>
                <a:spcPts val="313"/>
              </a:spcBef>
            </a:pPr>
            <a:r>
              <a:rPr sz="1191" dirty="0">
                <a:latin typeface="DejaVu Sans Mono"/>
                <a:cs typeface="DejaVu Sans Mono"/>
              </a:rPr>
              <a:t>public LazyPrimMST(WeightedGraph</a:t>
            </a:r>
            <a:r>
              <a:rPr sz="1191" spc="-57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G)</a:t>
            </a:r>
            <a:r>
              <a:rPr lang="en-US" sz="119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375977" marR="642692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pq = new MinPQ&lt;Edge&gt;();  mst = new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Queue&lt;Edge&gt;();</a:t>
            </a:r>
          </a:p>
          <a:p>
            <a:pPr marL="375977" marR="277921">
              <a:lnSpc>
                <a:spcPct val="111300"/>
              </a:lnSpc>
              <a:spcBef>
                <a:spcPts val="62"/>
              </a:spcBef>
            </a:pPr>
            <a:r>
              <a:rPr sz="1191" dirty="0">
                <a:latin typeface="DejaVu Sans Mono"/>
                <a:cs typeface="DejaVu Sans Mono"/>
              </a:rPr>
              <a:t>marked = new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boolean[G.V()];  visit(G,</a:t>
            </a:r>
            <a:r>
              <a:rPr sz="1191" spc="-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0);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B94BAF7-1A5E-3F43-A59C-09BC63C47BEA}"/>
              </a:ext>
            </a:extLst>
          </p:cNvPr>
          <p:cNvSpPr txBox="1"/>
          <p:nvPr/>
        </p:nvSpPr>
        <p:spPr>
          <a:xfrm>
            <a:off x="1497637" y="2960441"/>
            <a:ext cx="4308662" cy="223425"/>
          </a:xfrm>
          <a:prstGeom prst="rect">
            <a:avLst/>
          </a:prstGeom>
        </p:spPr>
        <p:txBody>
          <a:bodyPr vert="horz" wrap="square" lIns="0" tIns="39781" rIns="0" bIns="0" rtlCol="0">
            <a:spAutoFit/>
          </a:bodyPr>
          <a:lstStyle/>
          <a:p>
            <a:pPr marL="11206">
              <a:spcBef>
                <a:spcPts val="313"/>
              </a:spcBef>
            </a:pPr>
            <a:r>
              <a:rPr sz="1191" dirty="0">
                <a:latin typeface="DejaVu Sans Mono"/>
                <a:cs typeface="DejaVu Sans Mono"/>
              </a:rPr>
              <a:t>while (!pq.isEmpty() &amp;&amp; mst.size() &lt; G.V() -</a:t>
            </a:r>
            <a:r>
              <a:rPr sz="1191" spc="-5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1)</a:t>
            </a:r>
            <a:r>
              <a:rPr lang="en-US" sz="119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{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1F140EE-3243-064D-B514-9E9023AE9321}"/>
              </a:ext>
            </a:extLst>
          </p:cNvPr>
          <p:cNvSpPr txBox="1"/>
          <p:nvPr/>
        </p:nvSpPr>
        <p:spPr>
          <a:xfrm>
            <a:off x="1796371" y="3221845"/>
            <a:ext cx="3396503" cy="1273946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1206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Edge e =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pq.delMin();</a:t>
            </a:r>
          </a:p>
          <a:p>
            <a:pPr marL="11206" marR="4483">
              <a:lnSpc>
                <a:spcPts val="1659"/>
              </a:lnSpc>
              <a:spcBef>
                <a:spcPts val="26"/>
              </a:spcBef>
            </a:pPr>
            <a:r>
              <a:rPr sz="1191" dirty="0">
                <a:latin typeface="DejaVu Sans Mono"/>
                <a:cs typeface="DejaVu Sans Mono"/>
              </a:rPr>
              <a:t>int v = e.either(), w = e.other(v);  </a:t>
            </a:r>
            <a:endParaRPr lang="en-US" sz="1191" dirty="0">
              <a:latin typeface="DejaVu Sans Mono"/>
              <a:cs typeface="DejaVu Sans Mono"/>
            </a:endParaRPr>
          </a:p>
          <a:p>
            <a:pPr marL="11206" marR="4483">
              <a:lnSpc>
                <a:spcPts val="1659"/>
              </a:lnSpc>
              <a:spcBef>
                <a:spcPts val="26"/>
              </a:spcBef>
            </a:pPr>
            <a:r>
              <a:rPr sz="1191" dirty="0">
                <a:latin typeface="DejaVu Sans Mono"/>
                <a:cs typeface="DejaVu Sans Mono"/>
              </a:rPr>
              <a:t>if (marked[v] &amp;&amp; marked[w])</a:t>
            </a:r>
            <a:r>
              <a:rPr sz="1191" spc="-62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continue;  mst.enqueue(e);</a:t>
            </a:r>
          </a:p>
          <a:p>
            <a:pPr marL="11206">
              <a:spcBef>
                <a:spcPts val="128"/>
              </a:spcBef>
            </a:pPr>
            <a:r>
              <a:rPr sz="1191" dirty="0">
                <a:latin typeface="DejaVu Sans Mono"/>
                <a:cs typeface="DejaVu Sans Mono"/>
              </a:rPr>
              <a:t>if (!marked[v]) visit(G,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v);</a:t>
            </a:r>
          </a:p>
          <a:p>
            <a:pPr marL="11206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if (!marked[w]) visit(G,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w);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0E98129-9B2C-8E45-A523-71D1E8574CFD}"/>
              </a:ext>
            </a:extLst>
          </p:cNvPr>
          <p:cNvSpPr txBox="1"/>
          <p:nvPr/>
        </p:nvSpPr>
        <p:spPr>
          <a:xfrm>
            <a:off x="804500" y="4492459"/>
            <a:ext cx="832037" cy="432328"/>
          </a:xfrm>
          <a:prstGeom prst="rect">
            <a:avLst/>
          </a:prstGeom>
        </p:spPr>
        <p:txBody>
          <a:bodyPr vert="horz" wrap="square" lIns="0" tIns="39781" rIns="0" bIns="0" rtlCol="0">
            <a:spAutoFit/>
          </a:bodyPr>
          <a:lstStyle/>
          <a:p>
            <a:pPr marR="4483" algn="r">
              <a:spcBef>
                <a:spcPts val="313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  <a:p>
            <a:pPr marL="273438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5D4D356-7F85-1146-A2A5-0A527DA5A5AB}"/>
              </a:ext>
            </a:extLst>
          </p:cNvPr>
          <p:cNvSpPr/>
          <p:nvPr/>
        </p:nvSpPr>
        <p:spPr>
          <a:xfrm>
            <a:off x="5635365" y="3328725"/>
            <a:ext cx="713815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9537" y="0"/>
                </a:lnTo>
                <a:lnTo>
                  <a:pt x="808924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DC90ADD6-DD9C-244D-8849-A173B1EBA71A}"/>
              </a:ext>
            </a:extLst>
          </p:cNvPr>
          <p:cNvSpPr/>
          <p:nvPr/>
        </p:nvSpPr>
        <p:spPr>
          <a:xfrm>
            <a:off x="5635365" y="3774739"/>
            <a:ext cx="713815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9537" y="0"/>
                </a:lnTo>
                <a:lnTo>
                  <a:pt x="808924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4109C46-5A52-E24B-9B83-A2AE77091BD6}"/>
              </a:ext>
            </a:extLst>
          </p:cNvPr>
          <p:cNvSpPr txBox="1"/>
          <p:nvPr/>
        </p:nvSpPr>
        <p:spPr>
          <a:xfrm>
            <a:off x="6511324" y="4226193"/>
            <a:ext cx="1369683" cy="19598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00" kern="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v or w to tree</a:t>
            </a: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C9EB6AB-1380-F646-B6B1-AF755ADE4EB1}"/>
              </a:ext>
            </a:extLst>
          </p:cNvPr>
          <p:cNvSpPr/>
          <p:nvPr/>
        </p:nvSpPr>
        <p:spPr>
          <a:xfrm>
            <a:off x="5635365" y="4338384"/>
            <a:ext cx="713815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9537" y="0"/>
                </a:lnTo>
                <a:lnTo>
                  <a:pt x="808924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E98FEA3-2712-9B47-A88E-34A21B078F3A}"/>
              </a:ext>
            </a:extLst>
          </p:cNvPr>
          <p:cNvSpPr txBox="1"/>
          <p:nvPr/>
        </p:nvSpPr>
        <p:spPr>
          <a:xfrm>
            <a:off x="6511325" y="2752797"/>
            <a:ext cx="1751831" cy="19598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00" kern="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sz="1200" spc="75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is connected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8A83E9-5857-2B4A-8F05-3F42DDE0F0AF}"/>
              </a:ext>
            </a:extLst>
          </p:cNvPr>
          <p:cNvSpPr/>
          <p:nvPr/>
        </p:nvSpPr>
        <p:spPr>
          <a:xfrm>
            <a:off x="5635365" y="2856568"/>
            <a:ext cx="713815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9537" y="0"/>
                </a:lnTo>
                <a:lnTo>
                  <a:pt x="808924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E4562094-A975-7F49-913C-76D287A31942}"/>
              </a:ext>
            </a:extLst>
          </p:cNvPr>
          <p:cNvSpPr txBox="1"/>
          <p:nvPr/>
        </p:nvSpPr>
        <p:spPr>
          <a:xfrm>
            <a:off x="6511325" y="3066769"/>
            <a:ext cx="2570810" cy="1100116"/>
          </a:xfrm>
          <a:prstGeom prst="rect">
            <a:avLst/>
          </a:prstGeom>
        </p:spPr>
        <p:txBody>
          <a:bodyPr vert="horz" wrap="square" lIns="0" tIns="59951" rIns="0" bIns="0" rtlCol="0">
            <a:spAutoFit/>
          </a:bodyPr>
          <a:lstStyle/>
          <a:p>
            <a:pPr marL="11206">
              <a:spcBef>
                <a:spcPts val="472"/>
              </a:spcBef>
            </a:pPr>
            <a:r>
              <a:rPr sz="1200" kern="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repeatedly delete the</a:t>
            </a:r>
          </a:p>
          <a:p>
            <a:pPr marL="11206">
              <a:spcBef>
                <a:spcPts val="387"/>
              </a:spcBef>
            </a:pPr>
            <a:r>
              <a:rPr sz="1200" kern="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weight edge e = v–w from PQ</a:t>
            </a:r>
          </a:p>
          <a:p>
            <a:pPr marL="19611" marR="341798" indent="-8965">
              <a:lnSpc>
                <a:spcPct val="140800"/>
              </a:lnSpc>
              <a:spcBef>
                <a:spcPts val="463"/>
              </a:spcBef>
            </a:pPr>
            <a:r>
              <a:rPr sz="1200" kern="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 if both endpoints in T  </a:t>
            </a:r>
            <a:endParaRPr lang="en-US" sz="1200" kern="0" dirty="0">
              <a:solidFill>
                <a:srgbClr val="8D3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11" marR="341798" indent="-8965">
              <a:lnSpc>
                <a:spcPct val="140800"/>
              </a:lnSpc>
              <a:spcBef>
                <a:spcPts val="463"/>
              </a:spcBef>
            </a:pPr>
            <a:r>
              <a:rPr sz="1200" kern="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edge e to tree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6278AAF4-4A70-F140-A36E-646603A39F6D}"/>
              </a:ext>
            </a:extLst>
          </p:cNvPr>
          <p:cNvSpPr/>
          <p:nvPr/>
        </p:nvSpPr>
        <p:spPr>
          <a:xfrm>
            <a:off x="5643780" y="4038492"/>
            <a:ext cx="713815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9537" y="0"/>
                </a:lnTo>
                <a:lnTo>
                  <a:pt x="808924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CB80C04E-6F6F-8D41-AAF6-BC1D115E5A46}"/>
              </a:ext>
            </a:extLst>
          </p:cNvPr>
          <p:cNvSpPr txBox="1"/>
          <p:nvPr/>
        </p:nvSpPr>
        <p:spPr>
          <a:xfrm>
            <a:off x="1074160" y="4921537"/>
            <a:ext cx="3852582" cy="1684571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1206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private void visit(WeightedGraph G, int</a:t>
            </a:r>
            <a:r>
              <a:rPr sz="1191" spc="-57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v)</a:t>
            </a:r>
            <a:r>
              <a:rPr lang="en-US" sz="119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284645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marked[v] =</a:t>
            </a:r>
            <a:r>
              <a:rPr sz="1191" spc="-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true;</a:t>
            </a:r>
          </a:p>
          <a:p>
            <a:pPr marL="284645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for (Edge e :</a:t>
            </a:r>
            <a:r>
              <a:rPr sz="1191" spc="-18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G.adj(v))</a:t>
            </a:r>
          </a:p>
          <a:p>
            <a:pPr marL="831521" marR="1098795" indent="-273998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if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(!marked[e.other(v)])  pq.insert(e);</a:t>
            </a:r>
          </a:p>
          <a:p>
            <a:pPr marL="11206">
              <a:spcBef>
                <a:spcPts val="159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  <a:endParaRPr lang="en-US" sz="1191" dirty="0">
              <a:latin typeface="DejaVu Sans Mono"/>
              <a:cs typeface="DejaVu Sans Mono"/>
            </a:endParaRPr>
          </a:p>
          <a:p>
            <a:pPr marL="11206">
              <a:spcBef>
                <a:spcPts val="159"/>
              </a:spcBef>
            </a:pPr>
            <a:r>
              <a:rPr lang="en-US" sz="1191" dirty="0">
                <a:latin typeface="DejaVu Sans Mono"/>
                <a:cs typeface="DejaVu Sans Mono"/>
              </a:rPr>
              <a:t>public </a:t>
            </a:r>
            <a:r>
              <a:rPr lang="en-US" sz="1191" dirty="0" err="1">
                <a:latin typeface="DejaVu Sans Mono"/>
                <a:cs typeface="DejaVu Sans Mono"/>
              </a:rPr>
              <a:t>Iterable</a:t>
            </a:r>
            <a:r>
              <a:rPr lang="en-US" sz="1191" dirty="0">
                <a:latin typeface="DejaVu Sans Mono"/>
                <a:cs typeface="DejaVu Sans Mono"/>
              </a:rPr>
              <a:t>&lt;Edge&gt;</a:t>
            </a:r>
            <a:r>
              <a:rPr lang="en-US" sz="1191" spc="-9" dirty="0">
                <a:latin typeface="DejaVu Sans Mono"/>
                <a:cs typeface="DejaVu Sans Mono"/>
              </a:rPr>
              <a:t> </a:t>
            </a:r>
            <a:r>
              <a:rPr lang="en-US" sz="1191" dirty="0" err="1">
                <a:latin typeface="DejaVu Sans Mono"/>
                <a:cs typeface="DejaVu Sans Mono"/>
              </a:rPr>
              <a:t>mst</a:t>
            </a:r>
            <a:r>
              <a:rPr lang="en-US" sz="1191" dirty="0">
                <a:latin typeface="DejaVu Sans Mono"/>
                <a:cs typeface="DejaVu Sans Mono"/>
              </a:rPr>
              <a:t>()</a:t>
            </a:r>
          </a:p>
          <a:p>
            <a:pPr marL="11206">
              <a:spcBef>
                <a:spcPts val="159"/>
              </a:spcBef>
            </a:pPr>
            <a:r>
              <a:rPr lang="en-US" sz="1191" dirty="0">
                <a:latin typeface="DejaVu Sans Mono"/>
                <a:cs typeface="DejaVu Sans Mono"/>
              </a:rPr>
              <a:t>{     return</a:t>
            </a:r>
            <a:r>
              <a:rPr lang="en-US" sz="1191" spc="4" dirty="0">
                <a:latin typeface="DejaVu Sans Mono"/>
                <a:cs typeface="DejaVu Sans Mono"/>
              </a:rPr>
              <a:t> </a:t>
            </a:r>
            <a:r>
              <a:rPr lang="en-US" sz="1191" dirty="0" err="1">
                <a:latin typeface="DejaVu Sans Mono"/>
                <a:cs typeface="DejaVu Sans Mono"/>
              </a:rPr>
              <a:t>mst</a:t>
            </a:r>
            <a:r>
              <a:rPr lang="en-US" sz="1191" dirty="0">
                <a:latin typeface="DejaVu Sans Mono"/>
                <a:cs typeface="DejaVu Sans Mono"/>
              </a:rPr>
              <a:t>;	}</a:t>
            </a: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0B1722C4-4BA0-CA4D-8894-23E788A2EBF0}"/>
              </a:ext>
            </a:extLst>
          </p:cNvPr>
          <p:cNvSpPr/>
          <p:nvPr/>
        </p:nvSpPr>
        <p:spPr>
          <a:xfrm>
            <a:off x="5643780" y="5877867"/>
            <a:ext cx="713815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9537" y="0"/>
                </a:lnTo>
                <a:lnTo>
                  <a:pt x="808924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5FF34C1B-045B-8B44-9447-FC456B6356B8}"/>
              </a:ext>
            </a:extLst>
          </p:cNvPr>
          <p:cNvSpPr txBox="1"/>
          <p:nvPr/>
        </p:nvSpPr>
        <p:spPr>
          <a:xfrm>
            <a:off x="6519734" y="5235427"/>
            <a:ext cx="2243991" cy="9222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00" kern="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v to T</a:t>
            </a:r>
          </a:p>
          <a:p>
            <a:pPr>
              <a:lnSpc>
                <a:spcPct val="100000"/>
              </a:lnSpc>
            </a:pPr>
            <a:endParaRPr lang="en-US" sz="1200" kern="0" dirty="0">
              <a:solidFill>
                <a:srgbClr val="8D3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06" marR="4483">
              <a:lnSpc>
                <a:spcPct val="125200"/>
              </a:lnSpc>
              <a:spcBef>
                <a:spcPts val="768"/>
              </a:spcBef>
            </a:pPr>
            <a:r>
              <a:rPr sz="1200" kern="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edge e = v–w, add to  PQ if w not already in T</a:t>
            </a: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98FDC8F4-1FEB-2946-97DC-9BDF95B9A603}"/>
              </a:ext>
            </a:extLst>
          </p:cNvPr>
          <p:cNvSpPr/>
          <p:nvPr/>
        </p:nvSpPr>
        <p:spPr>
          <a:xfrm>
            <a:off x="5643780" y="5347621"/>
            <a:ext cx="713815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9537" y="0"/>
                </a:lnTo>
                <a:lnTo>
                  <a:pt x="808924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EBFB0-6194-7548-8884-6AD7C3321518}"/>
              </a:ext>
            </a:extLst>
          </p:cNvPr>
          <p:cNvSpPr txBox="1"/>
          <p:nvPr/>
        </p:nvSpPr>
        <p:spPr>
          <a:xfrm>
            <a:off x="4631918" y="1986446"/>
            <a:ext cx="1192634" cy="369332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/>
                <a:cs typeface="Times New Roman"/>
              </a:rPr>
              <a:t>O(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lang="en-US" i="1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Times New Roman"/>
                <a:cs typeface="Times New Roman"/>
              </a:rPr>
              <a:t>log</a:t>
            </a:r>
            <a:r>
              <a:rPr lang="en-US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/>
                <a:cs typeface="Times New Roman"/>
              </a:rPr>
              <a:t>E)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5" name="object 10">
            <a:extLst>
              <a:ext uri="{FF2B5EF4-FFF2-40B4-BE49-F238E27FC236}">
                <a16:creationId xmlns:a16="http://schemas.microsoft.com/office/drawing/2014/main" id="{641FDC47-ACB9-7C4F-B902-93E5DF995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54166"/>
              </p:ext>
            </p:extLst>
          </p:nvPr>
        </p:nvGraphicFramePr>
        <p:xfrm>
          <a:off x="6081044" y="1441707"/>
          <a:ext cx="2950757" cy="838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95250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frequency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US" sz="11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 heap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altLang="zh-CN" sz="1100" spc="55" dirty="0">
                          <a:latin typeface="Trebuchet MS"/>
                          <a:cs typeface="Trebuchet MS"/>
                        </a:rPr>
                        <a:t>delete min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dirty="0">
                          <a:latin typeface="Trebuchet MS"/>
                          <a:cs typeface="Trebuchet MS"/>
                        </a:rPr>
                        <a:t>E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en-US" sz="1100" spc="95" dirty="0"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lang="en-US" sz="1100" spc="10" dirty="0">
                          <a:latin typeface="Trebuchet MS"/>
                          <a:cs typeface="Trebuchet MS"/>
                        </a:rPr>
                        <a:t> E</a:t>
                      </a:r>
                      <a:endParaRPr lang="en-US"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spc="45" dirty="0">
                          <a:latin typeface="Trebuchet MS"/>
                          <a:cs typeface="Trebuchet MS"/>
                        </a:rPr>
                        <a:t>insert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en-US" sz="1100" spc="95" dirty="0"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lang="en-US" sz="1100" spc="10" dirty="0">
                          <a:latin typeface="Trebuchet MS"/>
                          <a:cs typeface="Trebuchet MS"/>
                        </a:rPr>
                        <a:t> E</a:t>
                      </a:r>
                      <a:endParaRPr lang="en-US"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DF193F-BB77-EB4D-ACCD-393CC25AF40C}"/>
              </a:ext>
            </a:extLst>
          </p:cNvPr>
          <p:cNvCxnSpPr>
            <a:cxnSpLocks/>
          </p:cNvCxnSpPr>
          <p:nvPr/>
        </p:nvCxnSpPr>
        <p:spPr>
          <a:xfrm flipH="1" flipV="1">
            <a:off x="8134576" y="1187128"/>
            <a:ext cx="257160" cy="2029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33B5F0-5443-2E48-850E-87AD1C6E914C}"/>
              </a:ext>
            </a:extLst>
          </p:cNvPr>
          <p:cNvSpPr txBox="1"/>
          <p:nvPr/>
        </p:nvSpPr>
        <p:spPr>
          <a:xfrm>
            <a:off x="6315472" y="865780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AD58-2337-6544-B555-33C0FBEF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-40" dirty="0">
                <a:latin typeface="Arial"/>
                <a:cs typeface="Arial"/>
              </a:rPr>
              <a:t>Prim’s</a:t>
            </a:r>
            <a:r>
              <a:rPr lang="en-US" sz="2800" spc="75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Algorithm:	</a:t>
            </a:r>
            <a:r>
              <a:rPr lang="en-US" altLang="zh-CN" sz="2800" spc="40" dirty="0">
                <a:latin typeface="Arial"/>
                <a:cs typeface="Arial"/>
              </a:rPr>
              <a:t>Eager</a:t>
            </a:r>
            <a:r>
              <a:rPr lang="zh-CN" altLang="en-US" sz="2800" spc="40" dirty="0">
                <a:latin typeface="Arial"/>
                <a:cs typeface="Arial"/>
              </a:rPr>
              <a:t> </a:t>
            </a:r>
            <a:r>
              <a:rPr lang="en-US" sz="2800" spc="13" dirty="0">
                <a:latin typeface="Arial"/>
                <a:cs typeface="Arial"/>
              </a:rPr>
              <a:t>Implementatio</a:t>
            </a:r>
            <a:r>
              <a:rPr lang="en-US" altLang="zh-CN" sz="2800" spc="13" dirty="0">
                <a:latin typeface="Arial"/>
                <a:cs typeface="Arial"/>
              </a:rPr>
              <a:t>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0129A-AF74-C548-828E-788DBE27E07E}"/>
              </a:ext>
            </a:extLst>
          </p:cNvPr>
          <p:cNvSpPr/>
          <p:nvPr/>
        </p:nvSpPr>
        <p:spPr>
          <a:xfrm>
            <a:off x="595618" y="1082078"/>
            <a:ext cx="634106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Challenge.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Find the min weight edge with exactly one endpoint in 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B4B16-C073-0C41-AA70-512BBD40E402}"/>
              </a:ext>
            </a:extLst>
          </p:cNvPr>
          <p:cNvSpPr/>
          <p:nvPr/>
        </p:nvSpPr>
        <p:spPr>
          <a:xfrm>
            <a:off x="457200" y="1929456"/>
            <a:ext cx="7713677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Eager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Maintain a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connected by an edge to T, where priority of vertex v = weight of shortest edge connecting v to T.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Delete min vertex v and add its associated edge e = v–w to 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Update PQ by considering all edges e = v–x  incident to v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ignore if x is already in T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x to PQ if not already on it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already on PQ, decrease priority of x if v–x becomes shortest edge connecting x to T</a:t>
            </a: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6DAB37CF-7477-CC40-90D0-714A63B09E2A}"/>
              </a:ext>
            </a:extLst>
          </p:cNvPr>
          <p:cNvSpPr txBox="1"/>
          <p:nvPr/>
        </p:nvSpPr>
        <p:spPr>
          <a:xfrm>
            <a:off x="4593668" y="1598825"/>
            <a:ext cx="26974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kern="0" dirty="0">
                <a:solidFill>
                  <a:srgbClr val="1B8E1D"/>
                </a:solidFill>
                <a:latin typeface="Trebuchet MS"/>
                <a:cs typeface="Trebuchet MS"/>
              </a:rPr>
              <a:t>pq</a:t>
            </a:r>
            <a:r>
              <a:rPr sz="1200" spc="85" dirty="0">
                <a:solidFill>
                  <a:srgbClr val="1B8E1D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B8E1D"/>
                </a:solidFill>
                <a:latin typeface="Trebuchet MS"/>
              </a:rPr>
              <a:t>has at most one entry per vertex</a:t>
            </a: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6D47A62D-1494-3548-8288-CFDFC3D2E6C5}"/>
              </a:ext>
            </a:extLst>
          </p:cNvPr>
          <p:cNvSpPr/>
          <p:nvPr/>
        </p:nvSpPr>
        <p:spPr>
          <a:xfrm>
            <a:off x="4203482" y="1767071"/>
            <a:ext cx="253365" cy="201930"/>
          </a:xfrm>
          <a:custGeom>
            <a:avLst/>
            <a:gdLst/>
            <a:ahLst/>
            <a:cxnLst/>
            <a:rect l="l" t="t" r="r" b="b"/>
            <a:pathLst>
              <a:path w="253364" h="201930">
                <a:moveTo>
                  <a:pt x="0" y="201840"/>
                </a:moveTo>
                <a:lnTo>
                  <a:pt x="7458" y="195888"/>
                </a:lnTo>
                <a:lnTo>
                  <a:pt x="252932" y="0"/>
                </a:lnTo>
              </a:path>
            </a:pathLst>
          </a:custGeom>
          <a:ln w="19074">
            <a:solidFill>
              <a:srgbClr val="1B8E1D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>
              <a:solidFill>
                <a:srgbClr val="1B8E1D"/>
              </a:solidFill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3D76C5B2-2DAC-F640-B31C-4B2DFA8412B7}"/>
              </a:ext>
            </a:extLst>
          </p:cNvPr>
          <p:cNvSpPr/>
          <p:nvPr/>
        </p:nvSpPr>
        <p:spPr>
          <a:xfrm>
            <a:off x="1660300" y="4530108"/>
            <a:ext cx="2010986" cy="107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46169F2D-0A82-D948-A5F6-506CA42FA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55273"/>
              </p:ext>
            </p:extLst>
          </p:nvPr>
        </p:nvGraphicFramePr>
        <p:xfrm>
          <a:off x="3944669" y="4278979"/>
          <a:ext cx="923925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R="3175" algn="ctr">
                        <a:lnSpc>
                          <a:spcPts val="1265"/>
                        </a:lnSpc>
                      </a:pPr>
                      <a:r>
                        <a:rPr sz="11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b="1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-</a:t>
                      </a: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0.19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-</a:t>
                      </a:r>
                      <a:r>
                        <a:rPr sz="1100" spc="15" dirty="0">
                          <a:solidFill>
                            <a:srgbClr val="BCBEC0"/>
                          </a:solidFill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0.26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-</a:t>
                      </a:r>
                      <a:r>
                        <a:rPr sz="1100" spc="15" dirty="0">
                          <a:solidFill>
                            <a:srgbClr val="BCBEC0"/>
                          </a:solidFill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0.29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-</a:t>
                      </a:r>
                      <a:r>
                        <a:rPr sz="1100" spc="15" dirty="0">
                          <a:solidFill>
                            <a:srgbClr val="BCBEC0"/>
                          </a:solidFill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0.38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BCBEC0"/>
                          </a:solidFill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-</a:t>
                      </a: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0.28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BCBEC0"/>
                          </a:solidFill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-</a:t>
                      </a: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0.58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R="3175" algn="ctr">
                        <a:lnSpc>
                          <a:spcPts val="128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b="1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-</a:t>
                      </a: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280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0.16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object 8">
            <a:extLst>
              <a:ext uri="{FF2B5EF4-FFF2-40B4-BE49-F238E27FC236}">
                <a16:creationId xmlns:a16="http://schemas.microsoft.com/office/drawing/2014/main" id="{85B79A71-973A-4549-9644-4DAE39BEC64E}"/>
              </a:ext>
            </a:extLst>
          </p:cNvPr>
          <p:cNvSpPr/>
          <p:nvPr/>
        </p:nvSpPr>
        <p:spPr>
          <a:xfrm>
            <a:off x="4239069" y="5758433"/>
            <a:ext cx="75260" cy="302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21C8A1AC-A91B-C349-999F-96C75AB8DE2F}"/>
              </a:ext>
            </a:extLst>
          </p:cNvPr>
          <p:cNvSpPr txBox="1"/>
          <p:nvPr/>
        </p:nvSpPr>
        <p:spPr>
          <a:xfrm>
            <a:off x="3794563" y="6049292"/>
            <a:ext cx="98361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i="1" spc="-30" dirty="0">
                <a:solidFill>
                  <a:srgbClr val="BF311A"/>
                </a:solidFill>
                <a:latin typeface="Times New Roman"/>
                <a:cs typeface="Times New Roman"/>
              </a:rPr>
              <a:t>black</a:t>
            </a:r>
            <a:r>
              <a:rPr sz="1250" spc="-30" dirty="0">
                <a:solidFill>
                  <a:srgbClr val="BF311A"/>
                </a:solidFill>
                <a:latin typeface="Arial"/>
                <a:cs typeface="Arial"/>
              </a:rPr>
              <a:t>: </a:t>
            </a:r>
            <a:r>
              <a:rPr sz="1250" i="1" dirty="0">
                <a:solidFill>
                  <a:srgbClr val="BF311A"/>
                </a:solidFill>
                <a:latin typeface="Times New Roman"/>
                <a:cs typeface="Times New Roman"/>
              </a:rPr>
              <a:t>on</a:t>
            </a:r>
            <a:r>
              <a:rPr sz="1250" i="1" spc="-140" dirty="0">
                <a:solidFill>
                  <a:srgbClr val="BF311A"/>
                </a:solidFill>
                <a:latin typeface="Times New Roman"/>
                <a:cs typeface="Times New Roman"/>
              </a:rPr>
              <a:t> </a:t>
            </a:r>
            <a:r>
              <a:rPr sz="1250" i="1" spc="50" dirty="0">
                <a:solidFill>
                  <a:srgbClr val="BF311A"/>
                </a:solidFill>
                <a:latin typeface="Times New Roman"/>
                <a:cs typeface="Times New Roman"/>
              </a:rPr>
              <a:t>MST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44FAF620-2D51-914E-8B8D-47DFA4398C31}"/>
              </a:ext>
            </a:extLst>
          </p:cNvPr>
          <p:cNvSpPr/>
          <p:nvPr/>
        </p:nvSpPr>
        <p:spPr>
          <a:xfrm>
            <a:off x="5041036" y="4704156"/>
            <a:ext cx="124421" cy="7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D3064CAD-C83E-1A47-9EF0-C050296842D3}"/>
              </a:ext>
            </a:extLst>
          </p:cNvPr>
          <p:cNvSpPr/>
          <p:nvPr/>
        </p:nvSpPr>
        <p:spPr>
          <a:xfrm>
            <a:off x="5132183" y="4736210"/>
            <a:ext cx="431165" cy="6350"/>
          </a:xfrm>
          <a:custGeom>
            <a:avLst/>
            <a:gdLst/>
            <a:ahLst/>
            <a:cxnLst/>
            <a:rect l="l" t="t" r="r" b="b"/>
            <a:pathLst>
              <a:path w="431165" h="6350">
                <a:moveTo>
                  <a:pt x="430962" y="0"/>
                </a:moveTo>
                <a:lnTo>
                  <a:pt x="0" y="5959"/>
                </a:lnTo>
              </a:path>
            </a:pathLst>
          </a:custGeom>
          <a:ln w="102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F347C088-8F8F-0746-A511-C911C67C44C2}"/>
              </a:ext>
            </a:extLst>
          </p:cNvPr>
          <p:cNvSpPr/>
          <p:nvPr/>
        </p:nvSpPr>
        <p:spPr>
          <a:xfrm>
            <a:off x="5086629" y="4723180"/>
            <a:ext cx="62230" cy="38100"/>
          </a:xfrm>
          <a:custGeom>
            <a:avLst/>
            <a:gdLst/>
            <a:ahLst/>
            <a:cxnLst/>
            <a:rect l="l" t="t" r="r" b="b"/>
            <a:pathLst>
              <a:path w="62229" h="38100">
                <a:moveTo>
                  <a:pt x="61048" y="0"/>
                </a:moveTo>
                <a:lnTo>
                  <a:pt x="31241" y="12306"/>
                </a:lnTo>
                <a:lnTo>
                  <a:pt x="0" y="19621"/>
                </a:lnTo>
                <a:lnTo>
                  <a:pt x="31419" y="26098"/>
                </a:lnTo>
                <a:lnTo>
                  <a:pt x="61556" y="37579"/>
                </a:lnTo>
                <a:lnTo>
                  <a:pt x="62204" y="37160"/>
                </a:lnTo>
                <a:lnTo>
                  <a:pt x="50761" y="18935"/>
                </a:lnTo>
                <a:lnTo>
                  <a:pt x="61683" y="279"/>
                </a:lnTo>
                <a:lnTo>
                  <a:pt x="6104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72FC289F-FA14-0A44-8CFF-2B5186739900}"/>
              </a:ext>
            </a:extLst>
          </p:cNvPr>
          <p:cNvSpPr txBox="1"/>
          <p:nvPr/>
        </p:nvSpPr>
        <p:spPr>
          <a:xfrm>
            <a:off x="5652165" y="4613446"/>
            <a:ext cx="745490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i="1" spc="-35" dirty="0">
                <a:solidFill>
                  <a:srgbClr val="BF311A"/>
                </a:solidFill>
                <a:latin typeface="Times New Roman"/>
                <a:cs typeface="Times New Roman"/>
              </a:rPr>
              <a:t>red</a:t>
            </a:r>
            <a:r>
              <a:rPr sz="1250" spc="-35" dirty="0">
                <a:solidFill>
                  <a:srgbClr val="BF311A"/>
                </a:solidFill>
                <a:latin typeface="Arial"/>
                <a:cs typeface="Arial"/>
              </a:rPr>
              <a:t>: </a:t>
            </a:r>
            <a:r>
              <a:rPr sz="1250" i="1" dirty="0">
                <a:solidFill>
                  <a:srgbClr val="BF311A"/>
                </a:solidFill>
                <a:latin typeface="Times New Roman"/>
                <a:cs typeface="Times New Roman"/>
              </a:rPr>
              <a:t>on</a:t>
            </a:r>
            <a:r>
              <a:rPr sz="1250" i="1" spc="-135" dirty="0">
                <a:solidFill>
                  <a:srgbClr val="BF311A"/>
                </a:solidFill>
                <a:latin typeface="Times New Roman"/>
                <a:cs typeface="Times New Roman"/>
              </a:rPr>
              <a:t> </a:t>
            </a:r>
            <a:r>
              <a:rPr sz="1250" i="1" spc="-15" dirty="0">
                <a:solidFill>
                  <a:srgbClr val="BF311A"/>
                </a:solidFill>
                <a:latin typeface="Times New Roman"/>
                <a:cs typeface="Times New Roman"/>
              </a:rPr>
              <a:t>PQ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07F00-31F8-A147-99CC-FF6D87ED9F36}"/>
              </a:ext>
            </a:extLst>
          </p:cNvPr>
          <p:cNvSpPr txBox="1"/>
          <p:nvPr/>
        </p:nvSpPr>
        <p:spPr>
          <a:xfrm>
            <a:off x="457200" y="632806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Motivation: the height of the binary-heap PQ would be reduced →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1D9E23-5D62-C943-B9EA-462515768279}"/>
              </a:ext>
            </a:extLst>
          </p:cNvPr>
          <p:cNvSpPr txBox="1"/>
          <p:nvPr/>
        </p:nvSpPr>
        <p:spPr>
          <a:xfrm>
            <a:off x="7302516" y="6358843"/>
            <a:ext cx="949299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31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/>
      <p:bldP spid="3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FB7-00B9-2646-9509-B68A1350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3" y="187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Prim’s </a:t>
            </a:r>
            <a:r>
              <a:rPr lang="en-US" altLang="zh-CN" sz="2800" dirty="0"/>
              <a:t>A</a:t>
            </a:r>
            <a:r>
              <a:rPr lang="en-US" sz="2800" dirty="0"/>
              <a:t>lgorithm: Eager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E3676-6237-AC40-A2F4-D2A83D12730D}"/>
              </a:ext>
            </a:extLst>
          </p:cNvPr>
          <p:cNvSpPr/>
          <p:nvPr/>
        </p:nvSpPr>
        <p:spPr>
          <a:xfrm>
            <a:off x="579254" y="1052101"/>
            <a:ext cx="5206282" cy="84125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074326-49BB-5644-ABD2-69AAB6503362}"/>
              </a:ext>
            </a:extLst>
          </p:cNvPr>
          <p:cNvSpPr/>
          <p:nvPr/>
        </p:nvSpPr>
        <p:spPr>
          <a:xfrm>
            <a:off x="6572555" y="994484"/>
            <a:ext cx="10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 edges: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246BBB-809B-604F-A8DA-5D00CDA76298}"/>
              </a:ext>
            </a:extLst>
          </p:cNvPr>
          <p:cNvSpPr/>
          <p:nvPr/>
        </p:nvSpPr>
        <p:spPr>
          <a:xfrm>
            <a:off x="6654865" y="1324152"/>
            <a:ext cx="843545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815FD6-0807-3148-8CF2-A38D5D5D6044}"/>
              </a:ext>
            </a:extLst>
          </p:cNvPr>
          <p:cNvSpPr/>
          <p:nvPr/>
        </p:nvSpPr>
        <p:spPr>
          <a:xfrm>
            <a:off x="1088359" y="2314195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E88637E-1127-F847-8ACA-E2750952C19D}"/>
              </a:ext>
            </a:extLst>
          </p:cNvPr>
          <p:cNvCxnSpPr>
            <a:cxnSpLocks/>
            <a:stCxn id="194" idx="1"/>
            <a:endCxn id="179" idx="5"/>
          </p:cNvCxnSpPr>
          <p:nvPr/>
        </p:nvCxnSpPr>
        <p:spPr>
          <a:xfrm flipH="1" flipV="1">
            <a:off x="1283617" y="2501789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2F3EDF9-2CB3-E14F-AFCD-C9D7FECA882F}"/>
              </a:ext>
            </a:extLst>
          </p:cNvPr>
          <p:cNvCxnSpPr>
            <a:cxnSpLocks/>
            <a:stCxn id="195" idx="5"/>
            <a:endCxn id="198" idx="0"/>
          </p:cNvCxnSpPr>
          <p:nvPr/>
        </p:nvCxnSpPr>
        <p:spPr>
          <a:xfrm>
            <a:off x="2104167" y="2668538"/>
            <a:ext cx="463016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256B610-D309-794F-9A2D-7E186B2A5ABA}"/>
              </a:ext>
            </a:extLst>
          </p:cNvPr>
          <p:cNvCxnSpPr>
            <a:cxnSpLocks/>
            <a:stCxn id="199" idx="7"/>
            <a:endCxn id="194" idx="3"/>
          </p:cNvCxnSpPr>
          <p:nvPr/>
        </p:nvCxnSpPr>
        <p:spPr>
          <a:xfrm flipV="1">
            <a:off x="1511542" y="3149724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17400A3-2245-B449-886A-5D2470A484EF}"/>
              </a:ext>
            </a:extLst>
          </p:cNvPr>
          <p:cNvCxnSpPr>
            <a:cxnSpLocks/>
            <a:stCxn id="195" idx="2"/>
            <a:endCxn id="179" idx="6"/>
          </p:cNvCxnSpPr>
          <p:nvPr/>
        </p:nvCxnSpPr>
        <p:spPr>
          <a:xfrm flipH="1" flipV="1">
            <a:off x="1317117" y="2424085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EFA3006-2868-B44F-8483-2048725888CD}"/>
              </a:ext>
            </a:extLst>
          </p:cNvPr>
          <p:cNvCxnSpPr>
            <a:cxnSpLocks/>
            <a:stCxn id="197" idx="4"/>
            <a:endCxn id="196" idx="0"/>
          </p:cNvCxnSpPr>
          <p:nvPr/>
        </p:nvCxnSpPr>
        <p:spPr>
          <a:xfrm>
            <a:off x="405841" y="3075625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9872254-6860-8541-BF9E-448731D5E200}"/>
              </a:ext>
            </a:extLst>
          </p:cNvPr>
          <p:cNvCxnSpPr>
            <a:cxnSpLocks/>
            <a:stCxn id="179" idx="4"/>
            <a:endCxn id="200" idx="0"/>
          </p:cNvCxnSpPr>
          <p:nvPr/>
        </p:nvCxnSpPr>
        <p:spPr>
          <a:xfrm flipH="1">
            <a:off x="1040341" y="2533975"/>
            <a:ext cx="162398" cy="40227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1FBB92E-0CF9-BF48-BFE7-40D3D7C312EA}"/>
              </a:ext>
            </a:extLst>
          </p:cNvPr>
          <p:cNvCxnSpPr>
            <a:cxnSpLocks/>
            <a:stCxn id="200" idx="4"/>
            <a:endCxn id="199" idx="1"/>
          </p:cNvCxnSpPr>
          <p:nvPr/>
        </p:nvCxnSpPr>
        <p:spPr>
          <a:xfrm>
            <a:off x="1040341" y="3156030"/>
            <a:ext cx="309443" cy="2062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143BA90-1A57-C242-A2FF-303C6C9F7204}"/>
              </a:ext>
            </a:extLst>
          </p:cNvPr>
          <p:cNvCxnSpPr>
            <a:cxnSpLocks/>
            <a:stCxn id="196" idx="7"/>
            <a:endCxn id="200" idx="3"/>
          </p:cNvCxnSpPr>
          <p:nvPr/>
        </p:nvCxnSpPr>
        <p:spPr>
          <a:xfrm flipV="1">
            <a:off x="601099" y="3123845"/>
            <a:ext cx="358363" cy="393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9CEC98-3146-2D4B-98D8-45B33E0606C2}"/>
              </a:ext>
            </a:extLst>
          </p:cNvPr>
          <p:cNvCxnSpPr>
            <a:cxnSpLocks/>
            <a:stCxn id="196" idx="6"/>
            <a:endCxn id="198" idx="2"/>
          </p:cNvCxnSpPr>
          <p:nvPr/>
        </p:nvCxnSpPr>
        <p:spPr>
          <a:xfrm>
            <a:off x="634599" y="3595432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7B8E3FE-A6B3-3845-976F-EEC560972164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1545042" y="3440023"/>
            <a:ext cx="907762" cy="25313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0DBB8EF-1B01-0F4E-AE01-CC31BC86E770}"/>
              </a:ext>
            </a:extLst>
          </p:cNvPr>
          <p:cNvCxnSpPr>
            <a:cxnSpLocks/>
            <a:stCxn id="199" idx="2"/>
            <a:endCxn id="196" idx="6"/>
          </p:cNvCxnSpPr>
          <p:nvPr/>
        </p:nvCxnSpPr>
        <p:spPr>
          <a:xfrm flipH="1">
            <a:off x="634599" y="3440023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A2CE9FC-5448-0F4B-ACDF-E43B36D5175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>
            <a:off x="520220" y="2965735"/>
            <a:ext cx="405741" cy="8040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F90A7E3-17CA-034C-B743-89A5BBFBDC6E}"/>
              </a:ext>
            </a:extLst>
          </p:cNvPr>
          <p:cNvCxnSpPr>
            <a:cxnSpLocks/>
            <a:stCxn id="194" idx="2"/>
            <a:endCxn id="200" idx="6"/>
          </p:cNvCxnSpPr>
          <p:nvPr/>
        </p:nvCxnSpPr>
        <p:spPr>
          <a:xfrm flipH="1" flipV="1">
            <a:off x="1154720" y="3046141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30EE135-0F1A-7B43-AC99-53215955BDD5}"/>
              </a:ext>
            </a:extLst>
          </p:cNvPr>
          <p:cNvCxnSpPr>
            <a:cxnSpLocks/>
            <a:stCxn id="179" idx="3"/>
            <a:endCxn id="197" idx="7"/>
          </p:cNvCxnSpPr>
          <p:nvPr/>
        </p:nvCxnSpPr>
        <p:spPr>
          <a:xfrm flipH="1">
            <a:off x="486720" y="2501789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5152E3F8-0B3C-8847-9980-C7243F88625E}"/>
              </a:ext>
            </a:extLst>
          </p:cNvPr>
          <p:cNvSpPr/>
          <p:nvPr/>
        </p:nvSpPr>
        <p:spPr>
          <a:xfrm>
            <a:off x="1708341" y="296213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3C938B22-95F1-FB47-97A6-A22C76C7BEAC}"/>
              </a:ext>
            </a:extLst>
          </p:cNvPr>
          <p:cNvSpPr/>
          <p:nvPr/>
        </p:nvSpPr>
        <p:spPr>
          <a:xfrm>
            <a:off x="1908910" y="2480944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04DED3C-153B-0A41-9B30-C6F30DA09CD0}"/>
              </a:ext>
            </a:extLst>
          </p:cNvPr>
          <p:cNvSpPr/>
          <p:nvPr/>
        </p:nvSpPr>
        <p:spPr>
          <a:xfrm>
            <a:off x="405841" y="348554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93AC06A-A548-5E4C-BE5B-82D50B43E575}"/>
              </a:ext>
            </a:extLst>
          </p:cNvPr>
          <p:cNvSpPr/>
          <p:nvPr/>
        </p:nvSpPr>
        <p:spPr>
          <a:xfrm>
            <a:off x="291462" y="2855845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BBFDA33-EA23-0B44-ACB4-2DE4AB837A50}"/>
              </a:ext>
            </a:extLst>
          </p:cNvPr>
          <p:cNvSpPr/>
          <p:nvPr/>
        </p:nvSpPr>
        <p:spPr>
          <a:xfrm>
            <a:off x="2452804" y="358326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6CCE086-773D-E24A-A991-3E89F9820446}"/>
              </a:ext>
            </a:extLst>
          </p:cNvPr>
          <p:cNvSpPr/>
          <p:nvPr/>
        </p:nvSpPr>
        <p:spPr>
          <a:xfrm>
            <a:off x="1316284" y="3330133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5642564-AB4D-0641-AC2B-87AE1E21634C}"/>
              </a:ext>
            </a:extLst>
          </p:cNvPr>
          <p:cNvSpPr/>
          <p:nvPr/>
        </p:nvSpPr>
        <p:spPr>
          <a:xfrm>
            <a:off x="925962" y="2936251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0381FD2-5BDD-AD4E-9BA6-11BBA972F897}"/>
              </a:ext>
            </a:extLst>
          </p:cNvPr>
          <p:cNvCxnSpPr>
            <a:cxnSpLocks/>
            <a:stCxn id="195" idx="4"/>
            <a:endCxn id="194" idx="0"/>
          </p:cNvCxnSpPr>
          <p:nvPr/>
        </p:nvCxnSpPr>
        <p:spPr>
          <a:xfrm flipH="1">
            <a:off x="1822720" y="2700724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B565B6A-BFBB-424A-AF03-6839CB7186F5}"/>
              </a:ext>
            </a:extLst>
          </p:cNvPr>
          <p:cNvCxnSpPr>
            <a:cxnSpLocks/>
            <a:stCxn id="194" idx="5"/>
            <a:endCxn id="198" idx="1"/>
          </p:cNvCxnSpPr>
          <p:nvPr/>
        </p:nvCxnSpPr>
        <p:spPr>
          <a:xfrm>
            <a:off x="1903598" y="3149724"/>
            <a:ext cx="582707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9B096E8-F6A2-3E48-A4E0-04D8A9FB660C}"/>
              </a:ext>
            </a:extLst>
          </p:cNvPr>
          <p:cNvSpPr/>
          <p:nvPr/>
        </p:nvSpPr>
        <p:spPr>
          <a:xfrm>
            <a:off x="2854798" y="2984566"/>
            <a:ext cx="167162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7         0 - 7        1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2         0 - 2        4       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*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4         0 - 4        12       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*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6         0 - 6        15             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2DC47A6-2808-8040-ADC0-CAFEB81DC614}"/>
              </a:ext>
            </a:extLst>
          </p:cNvPr>
          <p:cNvSpPr/>
          <p:nvPr/>
        </p:nvSpPr>
        <p:spPr>
          <a:xfrm>
            <a:off x="261617" y="3848926"/>
            <a:ext cx="2576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the vertices incident to 0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532A7F5-A7B0-A848-BEC0-AC7E27581336}"/>
              </a:ext>
            </a:extLst>
          </p:cNvPr>
          <p:cNvCxnSpPr>
            <a:cxnSpLocks/>
          </p:cNvCxnSpPr>
          <p:nvPr/>
        </p:nvCxnSpPr>
        <p:spPr>
          <a:xfrm>
            <a:off x="2993432" y="2852191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DC3236F-FC91-BE4B-A14D-B1FEF64BD3A3}"/>
              </a:ext>
            </a:extLst>
          </p:cNvPr>
          <p:cNvSpPr/>
          <p:nvPr/>
        </p:nvSpPr>
        <p:spPr>
          <a:xfrm>
            <a:off x="2967813" y="2558104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866463F-F84E-E44F-9032-086A452C5F01}"/>
              </a:ext>
            </a:extLst>
          </p:cNvPr>
          <p:cNvSpPr/>
          <p:nvPr/>
        </p:nvSpPr>
        <p:spPr>
          <a:xfrm>
            <a:off x="3210753" y="2558104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6564FBD-8CD9-174D-95FF-7E2170996D1E}"/>
              </a:ext>
            </a:extLst>
          </p:cNvPr>
          <p:cNvSpPr/>
          <p:nvPr/>
        </p:nvSpPr>
        <p:spPr>
          <a:xfrm>
            <a:off x="3948027" y="2558104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E51249E-BB13-C341-A009-5437198C5A0C}"/>
              </a:ext>
            </a:extLst>
          </p:cNvPr>
          <p:cNvSpPr/>
          <p:nvPr/>
        </p:nvSpPr>
        <p:spPr>
          <a:xfrm>
            <a:off x="3078032" y="2074551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931BD09C-17EE-AF4A-9122-DA698058362B}"/>
              </a:ext>
            </a:extLst>
          </p:cNvPr>
          <p:cNvSpPr/>
          <p:nvPr/>
        </p:nvSpPr>
        <p:spPr>
          <a:xfrm>
            <a:off x="5457411" y="2315846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CC07863-A7FA-1A4D-8AD6-C1C8A4B38FB1}"/>
              </a:ext>
            </a:extLst>
          </p:cNvPr>
          <p:cNvCxnSpPr>
            <a:cxnSpLocks/>
            <a:stCxn id="319" idx="1"/>
            <a:endCxn id="304" idx="5"/>
          </p:cNvCxnSpPr>
          <p:nvPr/>
        </p:nvCxnSpPr>
        <p:spPr>
          <a:xfrm flipH="1" flipV="1">
            <a:off x="5652669" y="2503440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2653F9A-3659-3B42-BBA4-2A5483C95804}"/>
              </a:ext>
            </a:extLst>
          </p:cNvPr>
          <p:cNvCxnSpPr>
            <a:cxnSpLocks/>
            <a:stCxn id="320" idx="5"/>
            <a:endCxn id="323" idx="0"/>
          </p:cNvCxnSpPr>
          <p:nvPr/>
        </p:nvCxnSpPr>
        <p:spPr>
          <a:xfrm>
            <a:off x="6473219" y="2670189"/>
            <a:ext cx="463016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BB2BA574-8F55-3141-8F5A-A6979A9BDF9E}"/>
              </a:ext>
            </a:extLst>
          </p:cNvPr>
          <p:cNvCxnSpPr>
            <a:cxnSpLocks/>
            <a:stCxn id="324" idx="7"/>
            <a:endCxn id="319" idx="3"/>
          </p:cNvCxnSpPr>
          <p:nvPr/>
        </p:nvCxnSpPr>
        <p:spPr>
          <a:xfrm flipV="1">
            <a:off x="5880594" y="3151375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784F48D-7D44-9543-BBDA-DCDE7413CAEB}"/>
              </a:ext>
            </a:extLst>
          </p:cNvPr>
          <p:cNvCxnSpPr>
            <a:cxnSpLocks/>
            <a:stCxn id="320" idx="2"/>
            <a:endCxn id="304" idx="6"/>
          </p:cNvCxnSpPr>
          <p:nvPr/>
        </p:nvCxnSpPr>
        <p:spPr>
          <a:xfrm flipH="1" flipV="1">
            <a:off x="5686169" y="2425736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0C827212-D052-4E4E-976F-E61C9E904AB7}"/>
              </a:ext>
            </a:extLst>
          </p:cNvPr>
          <p:cNvCxnSpPr>
            <a:cxnSpLocks/>
            <a:stCxn id="322" idx="4"/>
            <a:endCxn id="321" idx="0"/>
          </p:cNvCxnSpPr>
          <p:nvPr/>
        </p:nvCxnSpPr>
        <p:spPr>
          <a:xfrm>
            <a:off x="4774893" y="3077276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C244BA2-2269-0A49-8920-80355A5303E4}"/>
              </a:ext>
            </a:extLst>
          </p:cNvPr>
          <p:cNvCxnSpPr>
            <a:cxnSpLocks/>
            <a:stCxn id="304" idx="4"/>
            <a:endCxn id="325" idx="0"/>
          </p:cNvCxnSpPr>
          <p:nvPr/>
        </p:nvCxnSpPr>
        <p:spPr>
          <a:xfrm flipH="1">
            <a:off x="5409393" y="2535626"/>
            <a:ext cx="162398" cy="40227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2F789E4-80ED-964E-9EA7-BD456D507F53}"/>
              </a:ext>
            </a:extLst>
          </p:cNvPr>
          <p:cNvCxnSpPr>
            <a:cxnSpLocks/>
            <a:stCxn id="325" idx="4"/>
            <a:endCxn id="324" idx="1"/>
          </p:cNvCxnSpPr>
          <p:nvPr/>
        </p:nvCxnSpPr>
        <p:spPr>
          <a:xfrm>
            <a:off x="5409393" y="3157681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4EA37343-933D-854C-8BCD-AD26B091B87E}"/>
              </a:ext>
            </a:extLst>
          </p:cNvPr>
          <p:cNvCxnSpPr>
            <a:cxnSpLocks/>
            <a:stCxn id="321" idx="7"/>
            <a:endCxn id="325" idx="3"/>
          </p:cNvCxnSpPr>
          <p:nvPr/>
        </p:nvCxnSpPr>
        <p:spPr>
          <a:xfrm flipV="1">
            <a:off x="4970151" y="3125496"/>
            <a:ext cx="358363" cy="393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C922C69-FC65-324F-A7E2-B95242D411F0}"/>
              </a:ext>
            </a:extLst>
          </p:cNvPr>
          <p:cNvCxnSpPr>
            <a:cxnSpLocks/>
            <a:stCxn id="321" idx="6"/>
            <a:endCxn id="323" idx="2"/>
          </p:cNvCxnSpPr>
          <p:nvPr/>
        </p:nvCxnSpPr>
        <p:spPr>
          <a:xfrm>
            <a:off x="5003651" y="3597083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A486103-6114-F944-BDF4-E40D5D8DEED9}"/>
              </a:ext>
            </a:extLst>
          </p:cNvPr>
          <p:cNvCxnSpPr>
            <a:cxnSpLocks/>
            <a:stCxn id="324" idx="6"/>
            <a:endCxn id="323" idx="2"/>
          </p:cNvCxnSpPr>
          <p:nvPr/>
        </p:nvCxnSpPr>
        <p:spPr>
          <a:xfrm>
            <a:off x="5914094" y="3441674"/>
            <a:ext cx="907762" cy="2531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DA0D3700-AA0A-F14A-AA1E-1707FBFC0404}"/>
              </a:ext>
            </a:extLst>
          </p:cNvPr>
          <p:cNvCxnSpPr>
            <a:cxnSpLocks/>
            <a:stCxn id="324" idx="2"/>
            <a:endCxn id="321" idx="6"/>
          </p:cNvCxnSpPr>
          <p:nvPr/>
        </p:nvCxnSpPr>
        <p:spPr>
          <a:xfrm flipH="1">
            <a:off x="5003651" y="3441674"/>
            <a:ext cx="681685" cy="1554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B918AF1-7295-024C-9887-FBA087463097}"/>
              </a:ext>
            </a:extLst>
          </p:cNvPr>
          <p:cNvCxnSpPr>
            <a:cxnSpLocks/>
            <a:stCxn id="322" idx="6"/>
            <a:endCxn id="325" idx="2"/>
          </p:cNvCxnSpPr>
          <p:nvPr/>
        </p:nvCxnSpPr>
        <p:spPr>
          <a:xfrm>
            <a:off x="4889272" y="2967386"/>
            <a:ext cx="405741" cy="8040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322D819B-C8D8-CC4B-AAA1-FB752DB54BE4}"/>
              </a:ext>
            </a:extLst>
          </p:cNvPr>
          <p:cNvCxnSpPr>
            <a:cxnSpLocks/>
            <a:stCxn id="319" idx="2"/>
            <a:endCxn id="325" idx="6"/>
          </p:cNvCxnSpPr>
          <p:nvPr/>
        </p:nvCxnSpPr>
        <p:spPr>
          <a:xfrm flipH="1" flipV="1">
            <a:off x="5523772" y="3047792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E92B30C-690C-0B41-A0F0-6DA53D6C83D8}"/>
              </a:ext>
            </a:extLst>
          </p:cNvPr>
          <p:cNvCxnSpPr>
            <a:cxnSpLocks/>
            <a:stCxn id="304" idx="3"/>
            <a:endCxn id="322" idx="7"/>
          </p:cNvCxnSpPr>
          <p:nvPr/>
        </p:nvCxnSpPr>
        <p:spPr>
          <a:xfrm flipH="1">
            <a:off x="4855772" y="2503440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313727B-20A6-904A-BC78-54BDC4FB9F43}"/>
              </a:ext>
            </a:extLst>
          </p:cNvPr>
          <p:cNvSpPr/>
          <p:nvPr/>
        </p:nvSpPr>
        <p:spPr>
          <a:xfrm>
            <a:off x="6077393" y="2963781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87D7F7FE-2EEB-1A47-B737-64E38944A66F}"/>
              </a:ext>
            </a:extLst>
          </p:cNvPr>
          <p:cNvSpPr/>
          <p:nvPr/>
        </p:nvSpPr>
        <p:spPr>
          <a:xfrm>
            <a:off x="6277962" y="2482595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E788F140-E123-FC4F-8556-3AD89E6518E4}"/>
              </a:ext>
            </a:extLst>
          </p:cNvPr>
          <p:cNvSpPr/>
          <p:nvPr/>
        </p:nvSpPr>
        <p:spPr>
          <a:xfrm>
            <a:off x="4774893" y="348719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0153C9D0-D3C8-834C-886B-E58EE517E491}"/>
              </a:ext>
            </a:extLst>
          </p:cNvPr>
          <p:cNvSpPr/>
          <p:nvPr/>
        </p:nvSpPr>
        <p:spPr>
          <a:xfrm>
            <a:off x="4660514" y="2857496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D4B05652-596B-F74E-A66E-DDA76A345066}"/>
              </a:ext>
            </a:extLst>
          </p:cNvPr>
          <p:cNvSpPr/>
          <p:nvPr/>
        </p:nvSpPr>
        <p:spPr>
          <a:xfrm>
            <a:off x="6821856" y="358491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8588E69-1F7C-1B4D-A122-B9B33B6438D7}"/>
              </a:ext>
            </a:extLst>
          </p:cNvPr>
          <p:cNvSpPr/>
          <p:nvPr/>
        </p:nvSpPr>
        <p:spPr>
          <a:xfrm>
            <a:off x="5685336" y="3331784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582D397B-499B-B843-A34C-225E02576D91}"/>
              </a:ext>
            </a:extLst>
          </p:cNvPr>
          <p:cNvSpPr/>
          <p:nvPr/>
        </p:nvSpPr>
        <p:spPr>
          <a:xfrm>
            <a:off x="5295014" y="2937902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0C84B4F-C107-6C4D-8AB3-78C0BD440A66}"/>
              </a:ext>
            </a:extLst>
          </p:cNvPr>
          <p:cNvCxnSpPr>
            <a:cxnSpLocks/>
            <a:stCxn id="320" idx="4"/>
            <a:endCxn id="319" idx="0"/>
          </p:cNvCxnSpPr>
          <p:nvPr/>
        </p:nvCxnSpPr>
        <p:spPr>
          <a:xfrm flipH="1">
            <a:off x="6191772" y="2702375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2420355-4B9D-0B4C-8D05-BEC29D518910}"/>
              </a:ext>
            </a:extLst>
          </p:cNvPr>
          <p:cNvCxnSpPr>
            <a:cxnSpLocks/>
            <a:stCxn id="319" idx="5"/>
            <a:endCxn id="323" idx="1"/>
          </p:cNvCxnSpPr>
          <p:nvPr/>
        </p:nvCxnSpPr>
        <p:spPr>
          <a:xfrm>
            <a:off x="6272650" y="3151375"/>
            <a:ext cx="582707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AE1CF61-CCFA-C745-AA53-CA2DE1AE84A2}"/>
              </a:ext>
            </a:extLst>
          </p:cNvPr>
          <p:cNvSpPr/>
          <p:nvPr/>
        </p:nvSpPr>
        <p:spPr>
          <a:xfrm>
            <a:off x="7223850" y="2986217"/>
            <a:ext cx="167162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2         0 - 2        4      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4         0 - 4        12      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6         0 - 6        15             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6BAD8B0-4902-2B40-8B49-F19FC2C88AAB}"/>
              </a:ext>
            </a:extLst>
          </p:cNvPr>
          <p:cNvSpPr/>
          <p:nvPr/>
        </p:nvSpPr>
        <p:spPr>
          <a:xfrm>
            <a:off x="4974618" y="3850577"/>
            <a:ext cx="1922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7 and add 0-7 to T</a:t>
            </a: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F76A1859-7B54-3B4F-8250-C1815A741E75}"/>
              </a:ext>
            </a:extLst>
          </p:cNvPr>
          <p:cNvCxnSpPr>
            <a:cxnSpLocks/>
          </p:cNvCxnSpPr>
          <p:nvPr/>
        </p:nvCxnSpPr>
        <p:spPr>
          <a:xfrm>
            <a:off x="7362484" y="2853842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2A67AF28-6A67-E441-8AD1-7B36BE92E88D}"/>
              </a:ext>
            </a:extLst>
          </p:cNvPr>
          <p:cNvSpPr/>
          <p:nvPr/>
        </p:nvSpPr>
        <p:spPr>
          <a:xfrm>
            <a:off x="7336865" y="2559755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4775501-2119-AD48-8068-5C7D610B70B2}"/>
              </a:ext>
            </a:extLst>
          </p:cNvPr>
          <p:cNvSpPr/>
          <p:nvPr/>
        </p:nvSpPr>
        <p:spPr>
          <a:xfrm>
            <a:off x="7579805" y="2559755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4AACF93-46D4-8249-AADF-1C990A42680A}"/>
              </a:ext>
            </a:extLst>
          </p:cNvPr>
          <p:cNvSpPr/>
          <p:nvPr/>
        </p:nvSpPr>
        <p:spPr>
          <a:xfrm>
            <a:off x="8317079" y="2559755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A78FB2D-3B2A-1942-A14F-D8B17FAC8CDA}"/>
              </a:ext>
            </a:extLst>
          </p:cNvPr>
          <p:cNvSpPr/>
          <p:nvPr/>
        </p:nvSpPr>
        <p:spPr>
          <a:xfrm>
            <a:off x="7447084" y="2076202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D2E907D7-24B7-7348-82AF-09BCA54BD767}"/>
              </a:ext>
            </a:extLst>
          </p:cNvPr>
          <p:cNvSpPr/>
          <p:nvPr/>
        </p:nvSpPr>
        <p:spPr>
          <a:xfrm>
            <a:off x="3029552" y="466539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379B3088-9992-CA4B-B41C-61C7F6513731}"/>
              </a:ext>
            </a:extLst>
          </p:cNvPr>
          <p:cNvCxnSpPr>
            <a:cxnSpLocks/>
            <a:stCxn id="350" idx="1"/>
            <a:endCxn id="335" idx="5"/>
          </p:cNvCxnSpPr>
          <p:nvPr/>
        </p:nvCxnSpPr>
        <p:spPr>
          <a:xfrm flipH="1" flipV="1">
            <a:off x="3224810" y="4852987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E05916DA-00F6-EC4D-9D14-CC62895CA643}"/>
              </a:ext>
            </a:extLst>
          </p:cNvPr>
          <p:cNvCxnSpPr>
            <a:cxnSpLocks/>
            <a:stCxn id="351" idx="5"/>
            <a:endCxn id="354" idx="0"/>
          </p:cNvCxnSpPr>
          <p:nvPr/>
        </p:nvCxnSpPr>
        <p:spPr>
          <a:xfrm>
            <a:off x="4045360" y="5019736"/>
            <a:ext cx="463016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88F352B-8155-624C-9A47-B9379589573D}"/>
              </a:ext>
            </a:extLst>
          </p:cNvPr>
          <p:cNvCxnSpPr>
            <a:cxnSpLocks/>
            <a:stCxn id="355" idx="7"/>
            <a:endCxn id="350" idx="3"/>
          </p:cNvCxnSpPr>
          <p:nvPr/>
        </p:nvCxnSpPr>
        <p:spPr>
          <a:xfrm flipV="1">
            <a:off x="3452735" y="5500922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3372C10B-6B2C-2346-B2D5-85500660CE01}"/>
              </a:ext>
            </a:extLst>
          </p:cNvPr>
          <p:cNvCxnSpPr>
            <a:cxnSpLocks/>
            <a:stCxn id="351" idx="2"/>
            <a:endCxn id="335" idx="6"/>
          </p:cNvCxnSpPr>
          <p:nvPr/>
        </p:nvCxnSpPr>
        <p:spPr>
          <a:xfrm flipH="1" flipV="1">
            <a:off x="3258310" y="4775283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C4A5BAE-C649-9F45-BF53-7082C0D7E77B}"/>
              </a:ext>
            </a:extLst>
          </p:cNvPr>
          <p:cNvCxnSpPr>
            <a:cxnSpLocks/>
            <a:stCxn id="353" idx="4"/>
            <a:endCxn id="352" idx="0"/>
          </p:cNvCxnSpPr>
          <p:nvPr/>
        </p:nvCxnSpPr>
        <p:spPr>
          <a:xfrm>
            <a:off x="2347034" y="5426823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A92559E-F638-6346-99A4-79FBAF84BD93}"/>
              </a:ext>
            </a:extLst>
          </p:cNvPr>
          <p:cNvCxnSpPr>
            <a:cxnSpLocks/>
            <a:stCxn id="335" idx="4"/>
            <a:endCxn id="356" idx="0"/>
          </p:cNvCxnSpPr>
          <p:nvPr/>
        </p:nvCxnSpPr>
        <p:spPr>
          <a:xfrm flipH="1">
            <a:off x="2981534" y="4885173"/>
            <a:ext cx="162398" cy="40227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69C9562-67DC-8648-867F-5E676FE278B7}"/>
              </a:ext>
            </a:extLst>
          </p:cNvPr>
          <p:cNvCxnSpPr>
            <a:cxnSpLocks/>
            <a:stCxn id="356" idx="4"/>
            <a:endCxn id="355" idx="1"/>
          </p:cNvCxnSpPr>
          <p:nvPr/>
        </p:nvCxnSpPr>
        <p:spPr>
          <a:xfrm>
            <a:off x="2981534" y="5507228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43C05F46-9CA4-D74A-81AA-9C63D5843F9A}"/>
              </a:ext>
            </a:extLst>
          </p:cNvPr>
          <p:cNvCxnSpPr>
            <a:cxnSpLocks/>
            <a:stCxn id="352" idx="7"/>
            <a:endCxn id="356" idx="3"/>
          </p:cNvCxnSpPr>
          <p:nvPr/>
        </p:nvCxnSpPr>
        <p:spPr>
          <a:xfrm flipV="1">
            <a:off x="2542292" y="5475043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B8E5B410-0CDD-2A4A-80F0-64E47B904F83}"/>
              </a:ext>
            </a:extLst>
          </p:cNvPr>
          <p:cNvCxnSpPr>
            <a:cxnSpLocks/>
            <a:stCxn id="352" idx="6"/>
            <a:endCxn id="354" idx="2"/>
          </p:cNvCxnSpPr>
          <p:nvPr/>
        </p:nvCxnSpPr>
        <p:spPr>
          <a:xfrm>
            <a:off x="2575792" y="5946630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89A6FB-5C9F-DF4A-82A1-A0725BAE77AC}"/>
              </a:ext>
            </a:extLst>
          </p:cNvPr>
          <p:cNvCxnSpPr>
            <a:cxnSpLocks/>
            <a:stCxn id="355" idx="6"/>
            <a:endCxn id="354" idx="2"/>
          </p:cNvCxnSpPr>
          <p:nvPr/>
        </p:nvCxnSpPr>
        <p:spPr>
          <a:xfrm>
            <a:off x="3486235" y="5791221"/>
            <a:ext cx="907762" cy="2531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46089C49-01EB-624A-B55D-9E65B1F01C3B}"/>
              </a:ext>
            </a:extLst>
          </p:cNvPr>
          <p:cNvCxnSpPr>
            <a:cxnSpLocks/>
            <a:stCxn id="355" idx="2"/>
            <a:endCxn id="352" idx="6"/>
          </p:cNvCxnSpPr>
          <p:nvPr/>
        </p:nvCxnSpPr>
        <p:spPr>
          <a:xfrm flipH="1">
            <a:off x="2575792" y="5791221"/>
            <a:ext cx="681685" cy="1554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2C361B6-7DF4-5347-9EF5-B5B2C8AAAE06}"/>
              </a:ext>
            </a:extLst>
          </p:cNvPr>
          <p:cNvCxnSpPr>
            <a:cxnSpLocks/>
            <a:stCxn id="353" idx="6"/>
            <a:endCxn id="356" idx="2"/>
          </p:cNvCxnSpPr>
          <p:nvPr/>
        </p:nvCxnSpPr>
        <p:spPr>
          <a:xfrm>
            <a:off x="2461413" y="5316933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969071DE-6425-864B-9FE9-1AC0F3174F24}"/>
              </a:ext>
            </a:extLst>
          </p:cNvPr>
          <p:cNvCxnSpPr>
            <a:cxnSpLocks/>
            <a:stCxn id="350" idx="2"/>
            <a:endCxn id="356" idx="6"/>
          </p:cNvCxnSpPr>
          <p:nvPr/>
        </p:nvCxnSpPr>
        <p:spPr>
          <a:xfrm flipH="1" flipV="1">
            <a:off x="3095913" y="5397339"/>
            <a:ext cx="553621" cy="25879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D53B5EE8-18F6-2843-8904-2523F8B1DE5F}"/>
              </a:ext>
            </a:extLst>
          </p:cNvPr>
          <p:cNvCxnSpPr>
            <a:cxnSpLocks/>
            <a:stCxn id="335" idx="3"/>
            <a:endCxn id="353" idx="7"/>
          </p:cNvCxnSpPr>
          <p:nvPr/>
        </p:nvCxnSpPr>
        <p:spPr>
          <a:xfrm flipH="1">
            <a:off x="2427913" y="4852987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Oval 349">
            <a:extLst>
              <a:ext uri="{FF2B5EF4-FFF2-40B4-BE49-F238E27FC236}">
                <a16:creationId xmlns:a16="http://schemas.microsoft.com/office/drawing/2014/main" id="{B945459E-7F06-DB44-8A91-A5C56240CFC4}"/>
              </a:ext>
            </a:extLst>
          </p:cNvPr>
          <p:cNvSpPr/>
          <p:nvPr/>
        </p:nvSpPr>
        <p:spPr>
          <a:xfrm>
            <a:off x="3649534" y="531332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5DECBD65-F5E7-6B42-8392-E05955ADC3CC}"/>
              </a:ext>
            </a:extLst>
          </p:cNvPr>
          <p:cNvSpPr/>
          <p:nvPr/>
        </p:nvSpPr>
        <p:spPr>
          <a:xfrm>
            <a:off x="3850103" y="4832142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58E7B2D2-0D8D-3A42-A5CA-63B1DC952AA1}"/>
              </a:ext>
            </a:extLst>
          </p:cNvPr>
          <p:cNvSpPr/>
          <p:nvPr/>
        </p:nvSpPr>
        <p:spPr>
          <a:xfrm>
            <a:off x="2347034" y="583674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81FF13D4-284F-664E-99A3-C394445DBCAF}"/>
              </a:ext>
            </a:extLst>
          </p:cNvPr>
          <p:cNvSpPr/>
          <p:nvPr/>
        </p:nvSpPr>
        <p:spPr>
          <a:xfrm>
            <a:off x="2232655" y="520704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A8DEAFF0-07A6-D04B-A33E-78002FD68C66}"/>
              </a:ext>
            </a:extLst>
          </p:cNvPr>
          <p:cNvSpPr/>
          <p:nvPr/>
        </p:nvSpPr>
        <p:spPr>
          <a:xfrm>
            <a:off x="4393997" y="5934461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EC17B4A6-BC93-0B42-BE15-3B83B121288B}"/>
              </a:ext>
            </a:extLst>
          </p:cNvPr>
          <p:cNvSpPr/>
          <p:nvPr/>
        </p:nvSpPr>
        <p:spPr>
          <a:xfrm>
            <a:off x="3257477" y="5681331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E22DF37C-6DC1-4840-8B20-66D6B64B8A55}"/>
              </a:ext>
            </a:extLst>
          </p:cNvPr>
          <p:cNvSpPr/>
          <p:nvPr/>
        </p:nvSpPr>
        <p:spPr>
          <a:xfrm>
            <a:off x="2867155" y="5287449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27BF159A-5482-E149-930E-05305F897BAA}"/>
              </a:ext>
            </a:extLst>
          </p:cNvPr>
          <p:cNvCxnSpPr>
            <a:cxnSpLocks/>
            <a:stCxn id="351" idx="4"/>
            <a:endCxn id="350" idx="0"/>
          </p:cNvCxnSpPr>
          <p:nvPr/>
        </p:nvCxnSpPr>
        <p:spPr>
          <a:xfrm flipH="1">
            <a:off x="3763913" y="5051922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4BE4B4F-FEA7-7945-B77F-480953744FC9}"/>
              </a:ext>
            </a:extLst>
          </p:cNvPr>
          <p:cNvCxnSpPr>
            <a:cxnSpLocks/>
            <a:stCxn id="350" idx="5"/>
            <a:endCxn id="354" idx="1"/>
          </p:cNvCxnSpPr>
          <p:nvPr/>
        </p:nvCxnSpPr>
        <p:spPr>
          <a:xfrm>
            <a:off x="3844791" y="5500922"/>
            <a:ext cx="582707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Rectangle 358">
            <a:extLst>
              <a:ext uri="{FF2B5EF4-FFF2-40B4-BE49-F238E27FC236}">
                <a16:creationId xmlns:a16="http://schemas.microsoft.com/office/drawing/2014/main" id="{E1ABB0DA-4EF5-2C4A-A9DA-D5D1D5E5A3BC}"/>
              </a:ext>
            </a:extLst>
          </p:cNvPr>
          <p:cNvSpPr/>
          <p:nvPr/>
        </p:nvSpPr>
        <p:spPr>
          <a:xfrm>
            <a:off x="5192904" y="5355083"/>
            <a:ext cx="167162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 Hebrew" pitchFamily="2" charset="-79"/>
              </a:rPr>
              <a:t> *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1         1 - 7        3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2         0 - 2        4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*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5         5 - 7     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        0 - 4        12      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6         0 - 6        15             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B1E52981-EBB2-9743-B413-36228BB9E737}"/>
              </a:ext>
            </a:extLst>
          </p:cNvPr>
          <p:cNvSpPr/>
          <p:nvPr/>
        </p:nvSpPr>
        <p:spPr>
          <a:xfrm>
            <a:off x="2397438" y="6200389"/>
            <a:ext cx="2576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the vertices incident to 7</a:t>
            </a: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AA8BC740-E0CB-6F42-BA45-9BC181E31C35}"/>
              </a:ext>
            </a:extLst>
          </p:cNvPr>
          <p:cNvCxnSpPr>
            <a:cxnSpLocks/>
          </p:cNvCxnSpPr>
          <p:nvPr/>
        </p:nvCxnSpPr>
        <p:spPr>
          <a:xfrm>
            <a:off x="5331538" y="5222708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1733B9E-BCD9-3145-8499-6A565772D991}"/>
              </a:ext>
            </a:extLst>
          </p:cNvPr>
          <p:cNvSpPr/>
          <p:nvPr/>
        </p:nvSpPr>
        <p:spPr>
          <a:xfrm>
            <a:off x="5305919" y="4928621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5099FD8-1FE5-794B-8576-BAAB5BD25495}"/>
              </a:ext>
            </a:extLst>
          </p:cNvPr>
          <p:cNvSpPr/>
          <p:nvPr/>
        </p:nvSpPr>
        <p:spPr>
          <a:xfrm>
            <a:off x="5548859" y="4928621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0F3BA273-48FC-5544-A16B-B2F7BB681D54}"/>
              </a:ext>
            </a:extLst>
          </p:cNvPr>
          <p:cNvSpPr/>
          <p:nvPr/>
        </p:nvSpPr>
        <p:spPr>
          <a:xfrm>
            <a:off x="6286133" y="4928621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6EC85722-D1C8-7646-8BFA-FEA70E7D80F0}"/>
              </a:ext>
            </a:extLst>
          </p:cNvPr>
          <p:cNvSpPr/>
          <p:nvPr/>
        </p:nvSpPr>
        <p:spPr>
          <a:xfrm>
            <a:off x="5416138" y="4445068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33D33E3-F85D-C14D-B232-4DC502004CCB}"/>
              </a:ext>
            </a:extLst>
          </p:cNvPr>
          <p:cNvSpPr/>
          <p:nvPr/>
        </p:nvSpPr>
        <p:spPr>
          <a:xfrm>
            <a:off x="91819" y="4428101"/>
            <a:ext cx="175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better</a:t>
            </a:r>
          </a:p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4</a:t>
            </a:r>
          </a:p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(decrease key of 4)</a:t>
            </a:r>
          </a:p>
        </p:txBody>
      </p: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8C63D06-59A1-354C-93CA-B8EF39EDA59A}"/>
              </a:ext>
            </a:extLst>
          </p:cNvPr>
          <p:cNvCxnSpPr>
            <a:cxnSpLocks/>
          </p:cNvCxnSpPr>
          <p:nvPr/>
        </p:nvCxnSpPr>
        <p:spPr>
          <a:xfrm flipH="1">
            <a:off x="3352393" y="4515994"/>
            <a:ext cx="478131" cy="7084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804C25DC-6028-424E-AEF9-68FE6E1F74C2}"/>
              </a:ext>
            </a:extLst>
          </p:cNvPr>
          <p:cNvCxnSpPr>
            <a:cxnSpLocks/>
          </p:cNvCxnSpPr>
          <p:nvPr/>
        </p:nvCxnSpPr>
        <p:spPr>
          <a:xfrm>
            <a:off x="1486311" y="5086311"/>
            <a:ext cx="1159398" cy="545470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F90E2989-910B-4F4F-AA0A-A6FB02CA9FBA}"/>
              </a:ext>
            </a:extLst>
          </p:cNvPr>
          <p:cNvSpPr/>
          <p:nvPr/>
        </p:nvSpPr>
        <p:spPr>
          <a:xfrm>
            <a:off x="7714410" y="3753565"/>
            <a:ext cx="84354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1 - 3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1 - 5   7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1 - 2   10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0 - 6   15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4 - 6   16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6EC4A1A1-2484-784D-B2A1-A6F2392EC4E6}"/>
              </a:ext>
            </a:extLst>
          </p:cNvPr>
          <p:cNvCxnSpPr>
            <a:cxnSpLocks/>
          </p:cNvCxnSpPr>
          <p:nvPr/>
        </p:nvCxnSpPr>
        <p:spPr>
          <a:xfrm>
            <a:off x="5798856" y="6033727"/>
            <a:ext cx="473794" cy="0"/>
          </a:xfrm>
          <a:prstGeom prst="line">
            <a:avLst/>
          </a:prstGeom>
          <a:ln w="28575">
            <a:solidFill>
              <a:srgbClr val="1B8E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741C8FB-F5C0-FC42-ADF7-7CE260621A16}"/>
              </a:ext>
            </a:extLst>
          </p:cNvPr>
          <p:cNvSpPr/>
          <p:nvPr/>
        </p:nvSpPr>
        <p:spPr>
          <a:xfrm>
            <a:off x="6103063" y="5797152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Times New Roman" panose="02020603050405020304" pitchFamily="18" charset="0"/>
              </a:rPr>
              <a:t>4 - 7 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23A8DE01-E809-C34B-8C51-632FC1A54801}"/>
              </a:ext>
            </a:extLst>
          </p:cNvPr>
          <p:cNvCxnSpPr>
            <a:cxnSpLocks/>
          </p:cNvCxnSpPr>
          <p:nvPr/>
        </p:nvCxnSpPr>
        <p:spPr>
          <a:xfrm flipV="1">
            <a:off x="6397170" y="6033727"/>
            <a:ext cx="304207" cy="2075"/>
          </a:xfrm>
          <a:prstGeom prst="line">
            <a:avLst/>
          </a:prstGeom>
          <a:ln w="28575">
            <a:solidFill>
              <a:srgbClr val="1B8E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31FBD42-96E2-0043-B7EA-EBB8E9E7F879}"/>
              </a:ext>
            </a:extLst>
          </p:cNvPr>
          <p:cNvSpPr/>
          <p:nvPr/>
        </p:nvSpPr>
        <p:spPr>
          <a:xfrm>
            <a:off x="6610861" y="5797152"/>
            <a:ext cx="332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C6EC0B-0337-9C45-A0B3-64F2D2F72924}"/>
              </a:ext>
            </a:extLst>
          </p:cNvPr>
          <p:cNvSpPr/>
          <p:nvPr/>
        </p:nvSpPr>
        <p:spPr>
          <a:xfrm>
            <a:off x="3609830" y="4032480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a better 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2 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(discard)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553AA-2C8E-B145-99E2-C3F9B016D7C2}"/>
              </a:ext>
            </a:extLst>
          </p:cNvPr>
          <p:cNvSpPr/>
          <p:nvPr/>
        </p:nvSpPr>
        <p:spPr>
          <a:xfrm>
            <a:off x="1020429" y="6154222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the best 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4 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(discard) 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6452A740-6CF7-1A41-B6C9-54F01B2FF226}"/>
              </a:ext>
            </a:extLst>
          </p:cNvPr>
          <p:cNvCxnSpPr>
            <a:cxnSpLocks/>
          </p:cNvCxnSpPr>
          <p:nvPr/>
        </p:nvCxnSpPr>
        <p:spPr>
          <a:xfrm flipV="1">
            <a:off x="2193434" y="5897440"/>
            <a:ext cx="871937" cy="57994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5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4" grpId="0" animBg="1"/>
      <p:bldP spid="205" grpId="0"/>
      <p:bldP spid="300" grpId="0"/>
      <p:bldP spid="301" grpId="0"/>
      <p:bldP spid="302" grpId="0"/>
      <p:bldP spid="303" grpId="0"/>
      <p:bldP spid="304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8" grpId="0" animBg="1"/>
      <p:bldP spid="329" grpId="0"/>
      <p:bldP spid="331" grpId="0"/>
      <p:bldP spid="332" grpId="0"/>
      <p:bldP spid="333" grpId="0"/>
      <p:bldP spid="334" grpId="0"/>
      <p:bldP spid="335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9" grpId="0" animBg="1"/>
      <p:bldP spid="360" grpId="0"/>
      <p:bldP spid="362" grpId="0"/>
      <p:bldP spid="363" grpId="0"/>
      <p:bldP spid="364" grpId="0"/>
      <p:bldP spid="365" grpId="0"/>
      <p:bldP spid="397" grpId="0"/>
      <p:bldP spid="34" grpId="0"/>
      <p:bldP spid="403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FB7-00B9-2646-9509-B68A1350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3" y="187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Prim’s </a:t>
            </a:r>
            <a:r>
              <a:rPr lang="en-US" altLang="zh-CN" sz="2800" dirty="0"/>
              <a:t>A</a:t>
            </a:r>
            <a:r>
              <a:rPr lang="en-US" sz="2800" dirty="0"/>
              <a:t>lgorithm: Eager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E3676-6237-AC40-A2F4-D2A83D12730D}"/>
              </a:ext>
            </a:extLst>
          </p:cNvPr>
          <p:cNvSpPr/>
          <p:nvPr/>
        </p:nvSpPr>
        <p:spPr>
          <a:xfrm>
            <a:off x="579254" y="1052101"/>
            <a:ext cx="5206282" cy="84125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074326-49BB-5644-ABD2-69AAB6503362}"/>
              </a:ext>
            </a:extLst>
          </p:cNvPr>
          <p:cNvSpPr/>
          <p:nvPr/>
        </p:nvSpPr>
        <p:spPr>
          <a:xfrm>
            <a:off x="6925155" y="751123"/>
            <a:ext cx="10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 edges: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246BBB-809B-604F-A8DA-5D00CDA76298}"/>
              </a:ext>
            </a:extLst>
          </p:cNvPr>
          <p:cNvSpPr/>
          <p:nvPr/>
        </p:nvSpPr>
        <p:spPr>
          <a:xfrm>
            <a:off x="7007465" y="1080791"/>
            <a:ext cx="84354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815FD6-0807-3148-8CF2-A38D5D5D6044}"/>
              </a:ext>
            </a:extLst>
          </p:cNvPr>
          <p:cNvSpPr/>
          <p:nvPr/>
        </p:nvSpPr>
        <p:spPr>
          <a:xfrm>
            <a:off x="1088359" y="2314195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E88637E-1127-F847-8ACA-E2750952C19D}"/>
              </a:ext>
            </a:extLst>
          </p:cNvPr>
          <p:cNvCxnSpPr>
            <a:cxnSpLocks/>
            <a:stCxn id="194" idx="1"/>
            <a:endCxn id="179" idx="5"/>
          </p:cNvCxnSpPr>
          <p:nvPr/>
        </p:nvCxnSpPr>
        <p:spPr>
          <a:xfrm flipH="1" flipV="1">
            <a:off x="1283617" y="2501789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2F3EDF9-2CB3-E14F-AFCD-C9D7FECA882F}"/>
              </a:ext>
            </a:extLst>
          </p:cNvPr>
          <p:cNvCxnSpPr>
            <a:cxnSpLocks/>
            <a:stCxn id="195" idx="5"/>
            <a:endCxn id="198" idx="0"/>
          </p:cNvCxnSpPr>
          <p:nvPr/>
        </p:nvCxnSpPr>
        <p:spPr>
          <a:xfrm>
            <a:off x="2104167" y="2668538"/>
            <a:ext cx="463016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256B610-D309-794F-9A2D-7E186B2A5ABA}"/>
              </a:ext>
            </a:extLst>
          </p:cNvPr>
          <p:cNvCxnSpPr>
            <a:cxnSpLocks/>
            <a:stCxn id="199" idx="7"/>
            <a:endCxn id="194" idx="3"/>
          </p:cNvCxnSpPr>
          <p:nvPr/>
        </p:nvCxnSpPr>
        <p:spPr>
          <a:xfrm flipV="1">
            <a:off x="1511542" y="3149724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17400A3-2245-B449-886A-5D2470A484EF}"/>
              </a:ext>
            </a:extLst>
          </p:cNvPr>
          <p:cNvCxnSpPr>
            <a:cxnSpLocks/>
            <a:stCxn id="195" idx="2"/>
            <a:endCxn id="179" idx="6"/>
          </p:cNvCxnSpPr>
          <p:nvPr/>
        </p:nvCxnSpPr>
        <p:spPr>
          <a:xfrm flipH="1" flipV="1">
            <a:off x="1317117" y="2424085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EFA3006-2868-B44F-8483-2048725888CD}"/>
              </a:ext>
            </a:extLst>
          </p:cNvPr>
          <p:cNvCxnSpPr>
            <a:cxnSpLocks/>
            <a:stCxn id="197" idx="4"/>
            <a:endCxn id="196" idx="0"/>
          </p:cNvCxnSpPr>
          <p:nvPr/>
        </p:nvCxnSpPr>
        <p:spPr>
          <a:xfrm>
            <a:off x="405841" y="3075625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9872254-6860-8541-BF9E-448731D5E200}"/>
              </a:ext>
            </a:extLst>
          </p:cNvPr>
          <p:cNvCxnSpPr>
            <a:cxnSpLocks/>
            <a:stCxn id="179" idx="4"/>
            <a:endCxn id="200" idx="0"/>
          </p:cNvCxnSpPr>
          <p:nvPr/>
        </p:nvCxnSpPr>
        <p:spPr>
          <a:xfrm flipH="1">
            <a:off x="1040341" y="2533975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1FBB92E-0CF9-BF48-BFE7-40D3D7C312EA}"/>
              </a:ext>
            </a:extLst>
          </p:cNvPr>
          <p:cNvCxnSpPr>
            <a:cxnSpLocks/>
            <a:stCxn id="200" idx="4"/>
            <a:endCxn id="199" idx="1"/>
          </p:cNvCxnSpPr>
          <p:nvPr/>
        </p:nvCxnSpPr>
        <p:spPr>
          <a:xfrm>
            <a:off x="1040341" y="3156030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143BA90-1A57-C242-A2FF-303C6C9F7204}"/>
              </a:ext>
            </a:extLst>
          </p:cNvPr>
          <p:cNvCxnSpPr>
            <a:cxnSpLocks/>
            <a:stCxn id="196" idx="7"/>
            <a:endCxn id="200" idx="3"/>
          </p:cNvCxnSpPr>
          <p:nvPr/>
        </p:nvCxnSpPr>
        <p:spPr>
          <a:xfrm flipV="1">
            <a:off x="601099" y="3123845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9CEC98-3146-2D4B-98D8-45B33E0606C2}"/>
              </a:ext>
            </a:extLst>
          </p:cNvPr>
          <p:cNvCxnSpPr>
            <a:cxnSpLocks/>
            <a:stCxn id="196" idx="6"/>
            <a:endCxn id="198" idx="2"/>
          </p:cNvCxnSpPr>
          <p:nvPr/>
        </p:nvCxnSpPr>
        <p:spPr>
          <a:xfrm>
            <a:off x="634599" y="3595432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7B8E3FE-A6B3-3845-976F-EEC560972164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1545042" y="3440023"/>
            <a:ext cx="907762" cy="2531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0DBB8EF-1B01-0F4E-AE01-CC31BC86E770}"/>
              </a:ext>
            </a:extLst>
          </p:cNvPr>
          <p:cNvCxnSpPr>
            <a:cxnSpLocks/>
            <a:stCxn id="199" idx="2"/>
            <a:endCxn id="196" idx="6"/>
          </p:cNvCxnSpPr>
          <p:nvPr/>
        </p:nvCxnSpPr>
        <p:spPr>
          <a:xfrm flipH="1">
            <a:off x="634599" y="3440023"/>
            <a:ext cx="681685" cy="1554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A2CE9FC-5448-0F4B-ACDF-E43B36D5175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>
            <a:off x="520220" y="2965735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F90A7E3-17CA-034C-B743-89A5BBFBDC6E}"/>
              </a:ext>
            </a:extLst>
          </p:cNvPr>
          <p:cNvCxnSpPr>
            <a:cxnSpLocks/>
            <a:stCxn id="194" idx="2"/>
            <a:endCxn id="200" idx="6"/>
          </p:cNvCxnSpPr>
          <p:nvPr/>
        </p:nvCxnSpPr>
        <p:spPr>
          <a:xfrm flipH="1" flipV="1">
            <a:off x="1154720" y="3046141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30EE135-0F1A-7B43-AC99-53215955BDD5}"/>
              </a:ext>
            </a:extLst>
          </p:cNvPr>
          <p:cNvCxnSpPr>
            <a:cxnSpLocks/>
            <a:stCxn id="179" idx="3"/>
            <a:endCxn id="197" idx="7"/>
          </p:cNvCxnSpPr>
          <p:nvPr/>
        </p:nvCxnSpPr>
        <p:spPr>
          <a:xfrm flipH="1">
            <a:off x="486720" y="2501789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5152E3F8-0B3C-8847-9980-C7243F88625E}"/>
              </a:ext>
            </a:extLst>
          </p:cNvPr>
          <p:cNvSpPr/>
          <p:nvPr/>
        </p:nvSpPr>
        <p:spPr>
          <a:xfrm>
            <a:off x="1708341" y="296213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3C938B22-95F1-FB47-97A6-A22C76C7BEAC}"/>
              </a:ext>
            </a:extLst>
          </p:cNvPr>
          <p:cNvSpPr/>
          <p:nvPr/>
        </p:nvSpPr>
        <p:spPr>
          <a:xfrm>
            <a:off x="1908910" y="2480944"/>
            <a:ext cx="228758" cy="21978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04DED3C-153B-0A41-9B30-C6F30DA09CD0}"/>
              </a:ext>
            </a:extLst>
          </p:cNvPr>
          <p:cNvSpPr/>
          <p:nvPr/>
        </p:nvSpPr>
        <p:spPr>
          <a:xfrm>
            <a:off x="405841" y="348554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93AC06A-A548-5E4C-BE5B-82D50B43E575}"/>
              </a:ext>
            </a:extLst>
          </p:cNvPr>
          <p:cNvSpPr/>
          <p:nvPr/>
        </p:nvSpPr>
        <p:spPr>
          <a:xfrm>
            <a:off x="291462" y="2855845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BBFDA33-EA23-0B44-ACB4-2DE4AB837A50}"/>
              </a:ext>
            </a:extLst>
          </p:cNvPr>
          <p:cNvSpPr/>
          <p:nvPr/>
        </p:nvSpPr>
        <p:spPr>
          <a:xfrm>
            <a:off x="2452804" y="358326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6CCE086-773D-E24A-A991-3E89F9820446}"/>
              </a:ext>
            </a:extLst>
          </p:cNvPr>
          <p:cNvSpPr/>
          <p:nvPr/>
        </p:nvSpPr>
        <p:spPr>
          <a:xfrm>
            <a:off x="1316284" y="3330133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5642564-AB4D-0641-AC2B-87AE1E21634C}"/>
              </a:ext>
            </a:extLst>
          </p:cNvPr>
          <p:cNvSpPr/>
          <p:nvPr/>
        </p:nvSpPr>
        <p:spPr>
          <a:xfrm>
            <a:off x="925962" y="2936251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0381FD2-5BDD-AD4E-9BA6-11BBA972F897}"/>
              </a:ext>
            </a:extLst>
          </p:cNvPr>
          <p:cNvCxnSpPr>
            <a:cxnSpLocks/>
            <a:stCxn id="195" idx="4"/>
            <a:endCxn id="194" idx="0"/>
          </p:cNvCxnSpPr>
          <p:nvPr/>
        </p:nvCxnSpPr>
        <p:spPr>
          <a:xfrm flipH="1">
            <a:off x="1822720" y="2700724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B565B6A-BFBB-424A-AF03-6839CB7186F5}"/>
              </a:ext>
            </a:extLst>
          </p:cNvPr>
          <p:cNvCxnSpPr>
            <a:cxnSpLocks/>
            <a:stCxn id="194" idx="5"/>
            <a:endCxn id="198" idx="1"/>
          </p:cNvCxnSpPr>
          <p:nvPr/>
        </p:nvCxnSpPr>
        <p:spPr>
          <a:xfrm>
            <a:off x="1903598" y="3149724"/>
            <a:ext cx="582707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9B096E8-F6A2-3E48-A4E0-04D8A9FB660C}"/>
              </a:ext>
            </a:extLst>
          </p:cNvPr>
          <p:cNvSpPr/>
          <p:nvPr/>
        </p:nvSpPr>
        <p:spPr>
          <a:xfrm>
            <a:off x="2854798" y="2984566"/>
            <a:ext cx="167162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2         0 - 2        4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5         5 - 7     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        4 - 7        11      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6         0 - 6        15             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2DC47A6-2808-8040-ADC0-CAFEB81DC614}"/>
              </a:ext>
            </a:extLst>
          </p:cNvPr>
          <p:cNvSpPr/>
          <p:nvPr/>
        </p:nvSpPr>
        <p:spPr>
          <a:xfrm>
            <a:off x="1919582" y="3916019"/>
            <a:ext cx="1922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1 and add 1-7 to T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532A7F5-A7B0-A848-BEC0-AC7E27581336}"/>
              </a:ext>
            </a:extLst>
          </p:cNvPr>
          <p:cNvCxnSpPr>
            <a:cxnSpLocks/>
          </p:cNvCxnSpPr>
          <p:nvPr/>
        </p:nvCxnSpPr>
        <p:spPr>
          <a:xfrm>
            <a:off x="2993432" y="2852191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DC3236F-FC91-BE4B-A14D-B1FEF64BD3A3}"/>
              </a:ext>
            </a:extLst>
          </p:cNvPr>
          <p:cNvSpPr/>
          <p:nvPr/>
        </p:nvSpPr>
        <p:spPr>
          <a:xfrm>
            <a:off x="2967813" y="2558104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866463F-F84E-E44F-9032-086A452C5F01}"/>
              </a:ext>
            </a:extLst>
          </p:cNvPr>
          <p:cNvSpPr/>
          <p:nvPr/>
        </p:nvSpPr>
        <p:spPr>
          <a:xfrm>
            <a:off x="3210753" y="2558104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6564FBD-8CD9-174D-95FF-7E2170996D1E}"/>
              </a:ext>
            </a:extLst>
          </p:cNvPr>
          <p:cNvSpPr/>
          <p:nvPr/>
        </p:nvSpPr>
        <p:spPr>
          <a:xfrm>
            <a:off x="3948027" y="2558104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E51249E-BB13-C341-A009-5437198C5A0C}"/>
              </a:ext>
            </a:extLst>
          </p:cNvPr>
          <p:cNvSpPr/>
          <p:nvPr/>
        </p:nvSpPr>
        <p:spPr>
          <a:xfrm>
            <a:off x="3078032" y="2074551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AE1CF61-CCFA-C745-AA53-CA2DE1AE84A2}"/>
              </a:ext>
            </a:extLst>
          </p:cNvPr>
          <p:cNvSpPr/>
          <p:nvPr/>
        </p:nvSpPr>
        <p:spPr>
          <a:xfrm>
            <a:off x="7316129" y="2642268"/>
            <a:ext cx="167162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2         0 - 2        4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imes" pitchFamily="2" charset="0"/>
                <a:cs typeface="Arial Hebrew" pitchFamily="2" charset="-79"/>
              </a:rPr>
              <a:t> 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5         5 - 7        5</a:t>
            </a:r>
          </a:p>
          <a:p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 Hebrew" pitchFamily="2" charset="-79"/>
              </a:rPr>
              <a:t>*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3         1 - 3     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        4 - 7        11      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6         0 - 6        15               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6BAD8B0-4902-2B40-8B49-F19FC2C88AAB}"/>
              </a:ext>
            </a:extLst>
          </p:cNvPr>
          <p:cNvSpPr/>
          <p:nvPr/>
        </p:nvSpPr>
        <p:spPr>
          <a:xfrm>
            <a:off x="4706170" y="3850577"/>
            <a:ext cx="2576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the vertices incident to 1</a:t>
            </a: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F76A1859-7B54-3B4F-8250-C1815A741E75}"/>
              </a:ext>
            </a:extLst>
          </p:cNvPr>
          <p:cNvCxnSpPr>
            <a:cxnSpLocks/>
          </p:cNvCxnSpPr>
          <p:nvPr/>
        </p:nvCxnSpPr>
        <p:spPr>
          <a:xfrm>
            <a:off x="7454763" y="2509893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2A67AF28-6A67-E441-8AD1-7B36BE92E88D}"/>
              </a:ext>
            </a:extLst>
          </p:cNvPr>
          <p:cNvSpPr/>
          <p:nvPr/>
        </p:nvSpPr>
        <p:spPr>
          <a:xfrm>
            <a:off x="7429144" y="2215806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4775501-2119-AD48-8068-5C7D610B70B2}"/>
              </a:ext>
            </a:extLst>
          </p:cNvPr>
          <p:cNvSpPr/>
          <p:nvPr/>
        </p:nvSpPr>
        <p:spPr>
          <a:xfrm>
            <a:off x="7672084" y="2215806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4AACF93-46D4-8249-AADF-1C990A42680A}"/>
              </a:ext>
            </a:extLst>
          </p:cNvPr>
          <p:cNvSpPr/>
          <p:nvPr/>
        </p:nvSpPr>
        <p:spPr>
          <a:xfrm>
            <a:off x="8409358" y="2215806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A78FB2D-3B2A-1942-A14F-D8B17FAC8CDA}"/>
              </a:ext>
            </a:extLst>
          </p:cNvPr>
          <p:cNvSpPr/>
          <p:nvPr/>
        </p:nvSpPr>
        <p:spPr>
          <a:xfrm>
            <a:off x="7539363" y="1732253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B1E52981-EBB2-9743-B413-36228BB9E737}"/>
              </a:ext>
            </a:extLst>
          </p:cNvPr>
          <p:cNvSpPr/>
          <p:nvPr/>
        </p:nvSpPr>
        <p:spPr>
          <a:xfrm>
            <a:off x="2044114" y="6125389"/>
            <a:ext cx="1922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2 and add 0-2 to T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F90E2989-910B-4F4F-AA0A-A6FB02CA9FBA}"/>
              </a:ext>
            </a:extLst>
          </p:cNvPr>
          <p:cNvSpPr/>
          <p:nvPr/>
        </p:nvSpPr>
        <p:spPr>
          <a:xfrm>
            <a:off x="7714410" y="3753565"/>
            <a:ext cx="84354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1 - 3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1 - 5   7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1 - 2   10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0 - 6   15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4 - 6   16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2DDB52C-8778-5B4D-A380-5182848CCF03}"/>
              </a:ext>
            </a:extLst>
          </p:cNvPr>
          <p:cNvSpPr/>
          <p:nvPr/>
        </p:nvSpPr>
        <p:spPr>
          <a:xfrm>
            <a:off x="5527209" y="2314195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460A3A0-DCD7-0640-9037-516C8F27753D}"/>
              </a:ext>
            </a:extLst>
          </p:cNvPr>
          <p:cNvCxnSpPr>
            <a:cxnSpLocks/>
            <a:stCxn id="125" idx="1"/>
            <a:endCxn id="110" idx="5"/>
          </p:cNvCxnSpPr>
          <p:nvPr/>
        </p:nvCxnSpPr>
        <p:spPr>
          <a:xfrm flipH="1" flipV="1">
            <a:off x="5722467" y="2501789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38BC806-6AEC-BE42-A6CB-F67B6A4C8D56}"/>
              </a:ext>
            </a:extLst>
          </p:cNvPr>
          <p:cNvCxnSpPr>
            <a:cxnSpLocks/>
            <a:stCxn id="126" idx="5"/>
            <a:endCxn id="129" idx="0"/>
          </p:cNvCxnSpPr>
          <p:nvPr/>
        </p:nvCxnSpPr>
        <p:spPr>
          <a:xfrm>
            <a:off x="6543017" y="2668538"/>
            <a:ext cx="463016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0006DD-8E6C-9444-8AB9-FE2B82664990}"/>
              </a:ext>
            </a:extLst>
          </p:cNvPr>
          <p:cNvCxnSpPr>
            <a:cxnSpLocks/>
            <a:stCxn id="130" idx="7"/>
            <a:endCxn id="125" idx="3"/>
          </p:cNvCxnSpPr>
          <p:nvPr/>
        </p:nvCxnSpPr>
        <p:spPr>
          <a:xfrm flipV="1">
            <a:off x="5950392" y="3149724"/>
            <a:ext cx="230300" cy="21259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9C7B4E0-3C56-C544-9DCC-4DB16D613A49}"/>
              </a:ext>
            </a:extLst>
          </p:cNvPr>
          <p:cNvCxnSpPr>
            <a:cxnSpLocks/>
            <a:stCxn id="126" idx="2"/>
            <a:endCxn id="110" idx="6"/>
          </p:cNvCxnSpPr>
          <p:nvPr/>
        </p:nvCxnSpPr>
        <p:spPr>
          <a:xfrm flipH="1" flipV="1">
            <a:off x="5755967" y="2424085"/>
            <a:ext cx="591793" cy="166749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705DCC-3A81-4B48-83D9-553BC307B9D2}"/>
              </a:ext>
            </a:extLst>
          </p:cNvPr>
          <p:cNvCxnSpPr>
            <a:cxnSpLocks/>
            <a:stCxn id="128" idx="4"/>
            <a:endCxn id="127" idx="0"/>
          </p:cNvCxnSpPr>
          <p:nvPr/>
        </p:nvCxnSpPr>
        <p:spPr>
          <a:xfrm>
            <a:off x="4844691" y="3075625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7E48A15-66D5-CB49-A0AA-3DCC962D69C1}"/>
              </a:ext>
            </a:extLst>
          </p:cNvPr>
          <p:cNvCxnSpPr>
            <a:cxnSpLocks/>
            <a:stCxn id="110" idx="4"/>
            <a:endCxn id="131" idx="0"/>
          </p:cNvCxnSpPr>
          <p:nvPr/>
        </p:nvCxnSpPr>
        <p:spPr>
          <a:xfrm flipH="1">
            <a:off x="5479191" y="2533975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F9A4EE1-8A54-A643-BCA4-F8A34374202F}"/>
              </a:ext>
            </a:extLst>
          </p:cNvPr>
          <p:cNvCxnSpPr>
            <a:cxnSpLocks/>
            <a:stCxn id="131" idx="4"/>
            <a:endCxn id="130" idx="1"/>
          </p:cNvCxnSpPr>
          <p:nvPr/>
        </p:nvCxnSpPr>
        <p:spPr>
          <a:xfrm>
            <a:off x="5479191" y="3156030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278387-3F80-E34F-B3C2-A6FE1D8D0343}"/>
              </a:ext>
            </a:extLst>
          </p:cNvPr>
          <p:cNvCxnSpPr>
            <a:cxnSpLocks/>
            <a:stCxn id="127" idx="7"/>
            <a:endCxn id="131" idx="3"/>
          </p:cNvCxnSpPr>
          <p:nvPr/>
        </p:nvCxnSpPr>
        <p:spPr>
          <a:xfrm flipV="1">
            <a:off x="5039949" y="3123845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B692903-432D-5C4B-91F4-43B3588CAA26}"/>
              </a:ext>
            </a:extLst>
          </p:cNvPr>
          <p:cNvCxnSpPr>
            <a:cxnSpLocks/>
            <a:stCxn id="127" idx="6"/>
            <a:endCxn id="129" idx="2"/>
          </p:cNvCxnSpPr>
          <p:nvPr/>
        </p:nvCxnSpPr>
        <p:spPr>
          <a:xfrm>
            <a:off x="5073449" y="3595432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66F6D6-7ACA-3449-BC93-6C18458555DF}"/>
              </a:ext>
            </a:extLst>
          </p:cNvPr>
          <p:cNvCxnSpPr>
            <a:cxnSpLocks/>
            <a:stCxn id="130" idx="6"/>
            <a:endCxn id="129" idx="2"/>
          </p:cNvCxnSpPr>
          <p:nvPr/>
        </p:nvCxnSpPr>
        <p:spPr>
          <a:xfrm>
            <a:off x="5983892" y="3440023"/>
            <a:ext cx="907762" cy="2531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800573-DAF1-8344-B766-F38B2D4E3FBD}"/>
              </a:ext>
            </a:extLst>
          </p:cNvPr>
          <p:cNvCxnSpPr>
            <a:cxnSpLocks/>
            <a:stCxn id="130" idx="2"/>
            <a:endCxn id="127" idx="6"/>
          </p:cNvCxnSpPr>
          <p:nvPr/>
        </p:nvCxnSpPr>
        <p:spPr>
          <a:xfrm flipH="1">
            <a:off x="5073449" y="3440023"/>
            <a:ext cx="681685" cy="1554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35E7BEA-3B44-8848-8EB9-0B374AA4A3DF}"/>
              </a:ext>
            </a:extLst>
          </p:cNvPr>
          <p:cNvCxnSpPr>
            <a:cxnSpLocks/>
            <a:stCxn id="128" idx="6"/>
            <a:endCxn id="131" idx="2"/>
          </p:cNvCxnSpPr>
          <p:nvPr/>
        </p:nvCxnSpPr>
        <p:spPr>
          <a:xfrm>
            <a:off x="4959070" y="2965735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E505C56-61E2-4245-B001-2321D400A354}"/>
              </a:ext>
            </a:extLst>
          </p:cNvPr>
          <p:cNvCxnSpPr>
            <a:cxnSpLocks/>
            <a:stCxn id="125" idx="2"/>
            <a:endCxn id="131" idx="6"/>
          </p:cNvCxnSpPr>
          <p:nvPr/>
        </p:nvCxnSpPr>
        <p:spPr>
          <a:xfrm flipH="1" flipV="1">
            <a:off x="5593570" y="3046141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EBDEDA2-F9EF-E349-BB9F-0C76CB8B0724}"/>
              </a:ext>
            </a:extLst>
          </p:cNvPr>
          <p:cNvCxnSpPr>
            <a:cxnSpLocks/>
            <a:stCxn id="110" idx="3"/>
            <a:endCxn id="128" idx="7"/>
          </p:cNvCxnSpPr>
          <p:nvPr/>
        </p:nvCxnSpPr>
        <p:spPr>
          <a:xfrm flipH="1">
            <a:off x="4925570" y="2501789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BFC34E99-DC19-384E-AC88-36241C043604}"/>
              </a:ext>
            </a:extLst>
          </p:cNvPr>
          <p:cNvSpPr/>
          <p:nvPr/>
        </p:nvSpPr>
        <p:spPr>
          <a:xfrm>
            <a:off x="6147191" y="2962130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6A50B45-9D2B-C142-B92A-806187B99FA8}"/>
              </a:ext>
            </a:extLst>
          </p:cNvPr>
          <p:cNvSpPr/>
          <p:nvPr/>
        </p:nvSpPr>
        <p:spPr>
          <a:xfrm>
            <a:off x="6347760" y="248094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C65C641-86A5-7E42-B13C-D22DE01EED02}"/>
              </a:ext>
            </a:extLst>
          </p:cNvPr>
          <p:cNvSpPr/>
          <p:nvPr/>
        </p:nvSpPr>
        <p:spPr>
          <a:xfrm>
            <a:off x="4844691" y="348554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92936CB-F2C6-3144-9605-82389E63B3C9}"/>
              </a:ext>
            </a:extLst>
          </p:cNvPr>
          <p:cNvSpPr/>
          <p:nvPr/>
        </p:nvSpPr>
        <p:spPr>
          <a:xfrm>
            <a:off x="4730312" y="2855845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D9A02B-7179-8B47-972B-2CF380A2F284}"/>
              </a:ext>
            </a:extLst>
          </p:cNvPr>
          <p:cNvSpPr/>
          <p:nvPr/>
        </p:nvSpPr>
        <p:spPr>
          <a:xfrm>
            <a:off x="6891654" y="358326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D82DDBB-67D4-A64F-8E45-68AB17B545CC}"/>
              </a:ext>
            </a:extLst>
          </p:cNvPr>
          <p:cNvSpPr/>
          <p:nvPr/>
        </p:nvSpPr>
        <p:spPr>
          <a:xfrm>
            <a:off x="5755134" y="3330133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DFB47D-4EBA-914E-8C95-DAE6F4426987}"/>
              </a:ext>
            </a:extLst>
          </p:cNvPr>
          <p:cNvSpPr/>
          <p:nvPr/>
        </p:nvSpPr>
        <p:spPr>
          <a:xfrm>
            <a:off x="5364812" y="2936251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0BEA6EC-C149-C243-AD9D-B8ACCDAF93B8}"/>
              </a:ext>
            </a:extLst>
          </p:cNvPr>
          <p:cNvCxnSpPr>
            <a:cxnSpLocks/>
            <a:stCxn id="126" idx="4"/>
            <a:endCxn id="125" idx="0"/>
          </p:cNvCxnSpPr>
          <p:nvPr/>
        </p:nvCxnSpPr>
        <p:spPr>
          <a:xfrm flipH="1">
            <a:off x="6261570" y="2700724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B763D29-900D-0048-ACFD-7650D89446F4}"/>
              </a:ext>
            </a:extLst>
          </p:cNvPr>
          <p:cNvCxnSpPr>
            <a:cxnSpLocks/>
            <a:stCxn id="125" idx="5"/>
            <a:endCxn id="129" idx="1"/>
          </p:cNvCxnSpPr>
          <p:nvPr/>
        </p:nvCxnSpPr>
        <p:spPr>
          <a:xfrm>
            <a:off x="6342448" y="3149724"/>
            <a:ext cx="582707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100CE7D-A9BB-0F4B-A07A-57D1B342BD0F}"/>
              </a:ext>
            </a:extLst>
          </p:cNvPr>
          <p:cNvCxnSpPr>
            <a:cxnSpLocks/>
          </p:cNvCxnSpPr>
          <p:nvPr/>
        </p:nvCxnSpPr>
        <p:spPr>
          <a:xfrm flipH="1">
            <a:off x="5999312" y="2435823"/>
            <a:ext cx="204356" cy="26778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662077-4C17-A645-896D-22B9CEFEA4DE}"/>
              </a:ext>
            </a:extLst>
          </p:cNvPr>
          <p:cNvSpPr/>
          <p:nvPr/>
        </p:nvSpPr>
        <p:spPr>
          <a:xfrm>
            <a:off x="5679339" y="1765585"/>
            <a:ext cx="1694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a better 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5 and 2 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(discard)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BA3AAB3-58A4-464B-9FCF-0CA95BC61ED3}"/>
              </a:ext>
            </a:extLst>
          </p:cNvPr>
          <p:cNvCxnSpPr>
            <a:cxnSpLocks/>
          </p:cNvCxnSpPr>
          <p:nvPr/>
        </p:nvCxnSpPr>
        <p:spPr>
          <a:xfrm flipH="1">
            <a:off x="5412372" y="2449201"/>
            <a:ext cx="768319" cy="22730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EC94716F-645D-1349-8FFF-8894ECCF8844}"/>
              </a:ext>
            </a:extLst>
          </p:cNvPr>
          <p:cNvSpPr/>
          <p:nvPr/>
        </p:nvSpPr>
        <p:spPr>
          <a:xfrm>
            <a:off x="2553377" y="4595177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0205A20-C421-3940-A3E1-5EB2FD3BECA5}"/>
              </a:ext>
            </a:extLst>
          </p:cNvPr>
          <p:cNvCxnSpPr>
            <a:cxnSpLocks/>
            <a:stCxn id="157" idx="1"/>
            <a:endCxn id="141" idx="5"/>
          </p:cNvCxnSpPr>
          <p:nvPr/>
        </p:nvCxnSpPr>
        <p:spPr>
          <a:xfrm flipH="1" flipV="1">
            <a:off x="2748635" y="4782771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A87850E-71BD-D844-8176-4FC05ABEBB12}"/>
              </a:ext>
            </a:extLst>
          </p:cNvPr>
          <p:cNvCxnSpPr>
            <a:cxnSpLocks/>
            <a:stCxn id="158" idx="5"/>
            <a:endCxn id="161" idx="0"/>
          </p:cNvCxnSpPr>
          <p:nvPr/>
        </p:nvCxnSpPr>
        <p:spPr>
          <a:xfrm>
            <a:off x="3569185" y="4949520"/>
            <a:ext cx="463016" cy="914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5B27829-E657-854D-AFB9-04CD24A7B126}"/>
              </a:ext>
            </a:extLst>
          </p:cNvPr>
          <p:cNvCxnSpPr>
            <a:cxnSpLocks/>
            <a:stCxn id="162" idx="7"/>
            <a:endCxn id="157" idx="3"/>
          </p:cNvCxnSpPr>
          <p:nvPr/>
        </p:nvCxnSpPr>
        <p:spPr>
          <a:xfrm flipV="1">
            <a:off x="2976560" y="5430706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7374F06-B06B-8F41-AB36-A03C905D28D4}"/>
              </a:ext>
            </a:extLst>
          </p:cNvPr>
          <p:cNvCxnSpPr>
            <a:cxnSpLocks/>
            <a:stCxn id="158" idx="2"/>
            <a:endCxn id="141" idx="6"/>
          </p:cNvCxnSpPr>
          <p:nvPr/>
        </p:nvCxnSpPr>
        <p:spPr>
          <a:xfrm flipH="1" flipV="1">
            <a:off x="2782135" y="4705067"/>
            <a:ext cx="591793" cy="166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AB04B1-ADBF-544B-8B74-3CA7E4EBD139}"/>
              </a:ext>
            </a:extLst>
          </p:cNvPr>
          <p:cNvCxnSpPr>
            <a:cxnSpLocks/>
            <a:stCxn id="160" idx="4"/>
            <a:endCxn id="159" idx="0"/>
          </p:cNvCxnSpPr>
          <p:nvPr/>
        </p:nvCxnSpPr>
        <p:spPr>
          <a:xfrm>
            <a:off x="1870859" y="5356607"/>
            <a:ext cx="114379" cy="4099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DD5F8BD-F2BB-FB4D-AF1E-45F3E9E01490}"/>
              </a:ext>
            </a:extLst>
          </p:cNvPr>
          <p:cNvCxnSpPr>
            <a:cxnSpLocks/>
            <a:stCxn id="141" idx="4"/>
            <a:endCxn id="163" idx="0"/>
          </p:cNvCxnSpPr>
          <p:nvPr/>
        </p:nvCxnSpPr>
        <p:spPr>
          <a:xfrm flipH="1">
            <a:off x="2505359" y="4814957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847D062-D30E-984E-8B82-5B6251335C29}"/>
              </a:ext>
            </a:extLst>
          </p:cNvPr>
          <p:cNvCxnSpPr>
            <a:cxnSpLocks/>
            <a:stCxn id="163" idx="4"/>
            <a:endCxn id="162" idx="1"/>
          </p:cNvCxnSpPr>
          <p:nvPr/>
        </p:nvCxnSpPr>
        <p:spPr>
          <a:xfrm>
            <a:off x="2505359" y="5437012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C421E31-F4B4-7743-A364-9FB9BB22785C}"/>
              </a:ext>
            </a:extLst>
          </p:cNvPr>
          <p:cNvCxnSpPr>
            <a:cxnSpLocks/>
            <a:stCxn id="159" idx="7"/>
            <a:endCxn id="163" idx="3"/>
          </p:cNvCxnSpPr>
          <p:nvPr/>
        </p:nvCxnSpPr>
        <p:spPr>
          <a:xfrm flipV="1">
            <a:off x="2066117" y="5404827"/>
            <a:ext cx="358363" cy="393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0DED5A7-EAFD-5D40-B6FD-DBBE991C1B7A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2099617" y="5876414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3F511FB-E728-6644-8250-FFC05354BA03}"/>
              </a:ext>
            </a:extLst>
          </p:cNvPr>
          <p:cNvCxnSpPr>
            <a:cxnSpLocks/>
            <a:stCxn id="162" idx="6"/>
            <a:endCxn id="161" idx="2"/>
          </p:cNvCxnSpPr>
          <p:nvPr/>
        </p:nvCxnSpPr>
        <p:spPr>
          <a:xfrm>
            <a:off x="3010060" y="5721005"/>
            <a:ext cx="907762" cy="2531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4B8903B-1231-CB42-B8D6-253AA2A2F41E}"/>
              </a:ext>
            </a:extLst>
          </p:cNvPr>
          <p:cNvCxnSpPr>
            <a:cxnSpLocks/>
            <a:stCxn id="162" idx="2"/>
            <a:endCxn id="159" idx="6"/>
          </p:cNvCxnSpPr>
          <p:nvPr/>
        </p:nvCxnSpPr>
        <p:spPr>
          <a:xfrm flipH="1">
            <a:off x="2099617" y="5721005"/>
            <a:ext cx="681685" cy="1554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3CEC96-4520-214C-85EB-A83918474CA3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>
            <a:off x="1985238" y="5246717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8623640-B3AC-0844-A0FA-455C3CE9A5F5}"/>
              </a:ext>
            </a:extLst>
          </p:cNvPr>
          <p:cNvCxnSpPr>
            <a:cxnSpLocks/>
            <a:stCxn id="157" idx="2"/>
            <a:endCxn id="163" idx="6"/>
          </p:cNvCxnSpPr>
          <p:nvPr/>
        </p:nvCxnSpPr>
        <p:spPr>
          <a:xfrm flipH="1" flipV="1">
            <a:off x="2619738" y="5327123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CD213A7-68F6-1541-AC49-3E0E47ED7E10}"/>
              </a:ext>
            </a:extLst>
          </p:cNvPr>
          <p:cNvCxnSpPr>
            <a:cxnSpLocks/>
            <a:stCxn id="141" idx="3"/>
            <a:endCxn id="160" idx="7"/>
          </p:cNvCxnSpPr>
          <p:nvPr/>
        </p:nvCxnSpPr>
        <p:spPr>
          <a:xfrm flipH="1">
            <a:off x="1951738" y="4782771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5AF1F8F7-DA6E-7544-A617-39B661C7484E}"/>
              </a:ext>
            </a:extLst>
          </p:cNvPr>
          <p:cNvSpPr/>
          <p:nvPr/>
        </p:nvSpPr>
        <p:spPr>
          <a:xfrm>
            <a:off x="3373928" y="476192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D595376-781F-8241-B6D2-999963408096}"/>
              </a:ext>
            </a:extLst>
          </p:cNvPr>
          <p:cNvSpPr/>
          <p:nvPr/>
        </p:nvSpPr>
        <p:spPr>
          <a:xfrm>
            <a:off x="1870859" y="576652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2676E5F-CE72-AE49-823F-C5EB4B521CAA}"/>
              </a:ext>
            </a:extLst>
          </p:cNvPr>
          <p:cNvSpPr/>
          <p:nvPr/>
        </p:nvSpPr>
        <p:spPr>
          <a:xfrm>
            <a:off x="1756480" y="5136827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D3966F7-33D3-1248-AD90-CB0745393021}"/>
              </a:ext>
            </a:extLst>
          </p:cNvPr>
          <p:cNvSpPr/>
          <p:nvPr/>
        </p:nvSpPr>
        <p:spPr>
          <a:xfrm>
            <a:off x="3917822" y="5864245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9940A23-8E81-7F4B-B3AA-70D584F99D78}"/>
              </a:ext>
            </a:extLst>
          </p:cNvPr>
          <p:cNvSpPr/>
          <p:nvPr/>
        </p:nvSpPr>
        <p:spPr>
          <a:xfrm>
            <a:off x="2781302" y="5611115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AF10898-E279-F044-8934-DBCA8A8A5BEF}"/>
              </a:ext>
            </a:extLst>
          </p:cNvPr>
          <p:cNvSpPr/>
          <p:nvPr/>
        </p:nvSpPr>
        <p:spPr>
          <a:xfrm>
            <a:off x="2390980" y="5217233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CA2C12E-A87A-DD4F-8C50-7A9582B51361}"/>
              </a:ext>
            </a:extLst>
          </p:cNvPr>
          <p:cNvCxnSpPr>
            <a:cxnSpLocks/>
            <a:stCxn id="158" idx="4"/>
            <a:endCxn id="157" idx="0"/>
          </p:cNvCxnSpPr>
          <p:nvPr/>
        </p:nvCxnSpPr>
        <p:spPr>
          <a:xfrm flipH="1">
            <a:off x="3287738" y="4981706"/>
            <a:ext cx="200569" cy="2614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AE1DC43-1B61-DE44-9BF5-1CCBCBCBA0F0}"/>
              </a:ext>
            </a:extLst>
          </p:cNvPr>
          <p:cNvCxnSpPr>
            <a:cxnSpLocks/>
            <a:stCxn id="157" idx="5"/>
            <a:endCxn id="161" idx="1"/>
          </p:cNvCxnSpPr>
          <p:nvPr/>
        </p:nvCxnSpPr>
        <p:spPr>
          <a:xfrm>
            <a:off x="3368616" y="5430706"/>
            <a:ext cx="582707" cy="4657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33460C1-13B3-1043-AC6D-815673313DA7}"/>
              </a:ext>
            </a:extLst>
          </p:cNvPr>
          <p:cNvSpPr/>
          <p:nvPr/>
        </p:nvSpPr>
        <p:spPr>
          <a:xfrm>
            <a:off x="4319520" y="5323063"/>
            <a:ext cx="167162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5         5 - 7        5</a:t>
            </a:r>
          </a:p>
          <a:p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 Hebrew" pitchFamily="2" charset="-79"/>
              </a:rPr>
              <a:t> 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3         1 - 3     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        4 - 7        11      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6         0 - 6        15               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B5B6433-3096-614D-97D7-74D6FDFC8455}"/>
              </a:ext>
            </a:extLst>
          </p:cNvPr>
          <p:cNvCxnSpPr>
            <a:cxnSpLocks/>
          </p:cNvCxnSpPr>
          <p:nvPr/>
        </p:nvCxnSpPr>
        <p:spPr>
          <a:xfrm>
            <a:off x="4458154" y="5190688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5315C37-61E8-BC42-B13E-976CFD7EF489}"/>
              </a:ext>
            </a:extLst>
          </p:cNvPr>
          <p:cNvSpPr/>
          <p:nvPr/>
        </p:nvSpPr>
        <p:spPr>
          <a:xfrm>
            <a:off x="4432535" y="4896601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D1425E6-66F8-F344-8592-0BA98F80EC47}"/>
              </a:ext>
            </a:extLst>
          </p:cNvPr>
          <p:cNvSpPr/>
          <p:nvPr/>
        </p:nvSpPr>
        <p:spPr>
          <a:xfrm>
            <a:off x="4675475" y="4896601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35A724F-E376-9040-B5FF-5C719CABBE7A}"/>
              </a:ext>
            </a:extLst>
          </p:cNvPr>
          <p:cNvSpPr/>
          <p:nvPr/>
        </p:nvSpPr>
        <p:spPr>
          <a:xfrm>
            <a:off x="5412749" y="4896601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F167D98-C264-684B-BC73-EFF5FBDAFE40}"/>
              </a:ext>
            </a:extLst>
          </p:cNvPr>
          <p:cNvSpPr/>
          <p:nvPr/>
        </p:nvSpPr>
        <p:spPr>
          <a:xfrm>
            <a:off x="4542754" y="4413048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B03758A-1BDE-1E42-B2D8-2B620DB33E75}"/>
              </a:ext>
            </a:extLst>
          </p:cNvPr>
          <p:cNvSpPr/>
          <p:nvPr/>
        </p:nvSpPr>
        <p:spPr>
          <a:xfrm>
            <a:off x="3173359" y="5243112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4" grpId="0" animBg="1"/>
      <p:bldP spid="205" grpId="0"/>
      <p:bldP spid="300" grpId="0"/>
      <p:bldP spid="301" grpId="0"/>
      <p:bldP spid="302" grpId="0"/>
      <p:bldP spid="303" grpId="0"/>
      <p:bldP spid="328" grpId="0" animBg="1"/>
      <p:bldP spid="329" grpId="0"/>
      <p:bldP spid="331" grpId="0"/>
      <p:bldP spid="332" grpId="0"/>
      <p:bldP spid="333" grpId="0"/>
      <p:bldP spid="334" grpId="0"/>
      <p:bldP spid="360" grpId="0"/>
      <p:bldP spid="110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5" grpId="0"/>
      <p:bldP spid="141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8" grpId="0" animBg="1"/>
      <p:bldP spid="170" grpId="0"/>
      <p:bldP spid="171" grpId="0"/>
      <p:bldP spid="172" grpId="0"/>
      <p:bldP spid="173" grpId="0"/>
      <p:bldP spid="1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FB7-00B9-2646-9509-B68A1350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3" y="187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Prim’s </a:t>
            </a:r>
            <a:r>
              <a:rPr lang="en-US" altLang="zh-CN" sz="2800" dirty="0"/>
              <a:t>A</a:t>
            </a:r>
            <a:r>
              <a:rPr lang="en-US" sz="2800" dirty="0"/>
              <a:t>lgorithm: Eager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E3676-6237-AC40-A2F4-D2A83D12730D}"/>
              </a:ext>
            </a:extLst>
          </p:cNvPr>
          <p:cNvSpPr/>
          <p:nvPr/>
        </p:nvSpPr>
        <p:spPr>
          <a:xfrm>
            <a:off x="579254" y="1052101"/>
            <a:ext cx="5206282" cy="84125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074326-49BB-5644-ABD2-69AAB6503362}"/>
              </a:ext>
            </a:extLst>
          </p:cNvPr>
          <p:cNvSpPr/>
          <p:nvPr/>
        </p:nvSpPr>
        <p:spPr>
          <a:xfrm>
            <a:off x="6636398" y="894861"/>
            <a:ext cx="10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 edges: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246BBB-809B-604F-A8DA-5D00CDA76298}"/>
              </a:ext>
            </a:extLst>
          </p:cNvPr>
          <p:cNvSpPr/>
          <p:nvPr/>
        </p:nvSpPr>
        <p:spPr>
          <a:xfrm>
            <a:off x="6718708" y="1224529"/>
            <a:ext cx="84354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B1E52981-EBB2-9743-B413-36228BB9E737}"/>
              </a:ext>
            </a:extLst>
          </p:cNvPr>
          <p:cNvSpPr/>
          <p:nvPr/>
        </p:nvSpPr>
        <p:spPr>
          <a:xfrm>
            <a:off x="1719039" y="3949922"/>
            <a:ext cx="2576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the vertices incident to 2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F90E2989-910B-4F4F-AA0A-A6FB02CA9FBA}"/>
              </a:ext>
            </a:extLst>
          </p:cNvPr>
          <p:cNvSpPr/>
          <p:nvPr/>
        </p:nvSpPr>
        <p:spPr>
          <a:xfrm>
            <a:off x="7769355" y="2098311"/>
            <a:ext cx="84354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1 - 3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1 - 5   7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1 - 2   10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0 - 6   15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4 - 6   16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C94716F-645D-1349-8FFF-8894ECCF8844}"/>
              </a:ext>
            </a:extLst>
          </p:cNvPr>
          <p:cNvSpPr/>
          <p:nvPr/>
        </p:nvSpPr>
        <p:spPr>
          <a:xfrm>
            <a:off x="2551870" y="2393106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0205A20-C421-3940-A3E1-5EB2FD3BECA5}"/>
              </a:ext>
            </a:extLst>
          </p:cNvPr>
          <p:cNvCxnSpPr>
            <a:cxnSpLocks/>
            <a:stCxn id="157" idx="1"/>
            <a:endCxn id="141" idx="5"/>
          </p:cNvCxnSpPr>
          <p:nvPr/>
        </p:nvCxnSpPr>
        <p:spPr>
          <a:xfrm flipH="1" flipV="1">
            <a:off x="2747128" y="2580700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A87850E-71BD-D844-8176-4FC05ABEBB12}"/>
              </a:ext>
            </a:extLst>
          </p:cNvPr>
          <p:cNvCxnSpPr>
            <a:cxnSpLocks/>
            <a:stCxn id="158" idx="5"/>
            <a:endCxn id="161" idx="0"/>
          </p:cNvCxnSpPr>
          <p:nvPr/>
        </p:nvCxnSpPr>
        <p:spPr>
          <a:xfrm>
            <a:off x="3567678" y="2747449"/>
            <a:ext cx="463016" cy="9650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5B27829-E657-854D-AFB9-04CD24A7B126}"/>
              </a:ext>
            </a:extLst>
          </p:cNvPr>
          <p:cNvCxnSpPr>
            <a:cxnSpLocks/>
            <a:stCxn id="162" idx="7"/>
            <a:endCxn id="157" idx="3"/>
          </p:cNvCxnSpPr>
          <p:nvPr/>
        </p:nvCxnSpPr>
        <p:spPr>
          <a:xfrm flipV="1">
            <a:off x="2975053" y="3228635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7374F06-B06B-8F41-AB36-A03C905D28D4}"/>
              </a:ext>
            </a:extLst>
          </p:cNvPr>
          <p:cNvCxnSpPr>
            <a:cxnSpLocks/>
            <a:stCxn id="158" idx="2"/>
            <a:endCxn id="141" idx="6"/>
          </p:cNvCxnSpPr>
          <p:nvPr/>
        </p:nvCxnSpPr>
        <p:spPr>
          <a:xfrm flipH="1" flipV="1">
            <a:off x="2780628" y="2502996"/>
            <a:ext cx="591793" cy="166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AB04B1-ADBF-544B-8B74-3CA7E4EBD139}"/>
              </a:ext>
            </a:extLst>
          </p:cNvPr>
          <p:cNvCxnSpPr>
            <a:cxnSpLocks/>
            <a:stCxn id="160" idx="4"/>
            <a:endCxn id="159" idx="0"/>
          </p:cNvCxnSpPr>
          <p:nvPr/>
        </p:nvCxnSpPr>
        <p:spPr>
          <a:xfrm>
            <a:off x="1869352" y="3154536"/>
            <a:ext cx="114379" cy="4602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DD5F8BD-F2BB-FB4D-AF1E-45F3E9E01490}"/>
              </a:ext>
            </a:extLst>
          </p:cNvPr>
          <p:cNvCxnSpPr>
            <a:cxnSpLocks/>
            <a:stCxn id="141" idx="4"/>
            <a:endCxn id="163" idx="0"/>
          </p:cNvCxnSpPr>
          <p:nvPr/>
        </p:nvCxnSpPr>
        <p:spPr>
          <a:xfrm flipH="1">
            <a:off x="2503852" y="2612886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847D062-D30E-984E-8B82-5B6251335C29}"/>
              </a:ext>
            </a:extLst>
          </p:cNvPr>
          <p:cNvCxnSpPr>
            <a:cxnSpLocks/>
            <a:stCxn id="163" idx="4"/>
            <a:endCxn id="162" idx="1"/>
          </p:cNvCxnSpPr>
          <p:nvPr/>
        </p:nvCxnSpPr>
        <p:spPr>
          <a:xfrm>
            <a:off x="2503852" y="3234941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C421E31-F4B4-7743-A364-9FB9BB22785C}"/>
              </a:ext>
            </a:extLst>
          </p:cNvPr>
          <p:cNvCxnSpPr>
            <a:cxnSpLocks/>
            <a:stCxn id="159" idx="7"/>
            <a:endCxn id="163" idx="3"/>
          </p:cNvCxnSpPr>
          <p:nvPr/>
        </p:nvCxnSpPr>
        <p:spPr>
          <a:xfrm flipV="1">
            <a:off x="2064609" y="3202756"/>
            <a:ext cx="358365" cy="4442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0DED5A7-EAFD-5D40-B6FD-DBBE991C1B7A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2098110" y="3724677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3F511FB-E728-6644-8250-FFC05354BA03}"/>
              </a:ext>
            </a:extLst>
          </p:cNvPr>
          <p:cNvCxnSpPr>
            <a:cxnSpLocks/>
            <a:stCxn id="162" idx="6"/>
            <a:endCxn id="161" idx="2"/>
          </p:cNvCxnSpPr>
          <p:nvPr/>
        </p:nvCxnSpPr>
        <p:spPr>
          <a:xfrm>
            <a:off x="3008553" y="3518934"/>
            <a:ext cx="907762" cy="3034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4B8903B-1231-CB42-B8D6-253AA2A2F41E}"/>
              </a:ext>
            </a:extLst>
          </p:cNvPr>
          <p:cNvCxnSpPr>
            <a:cxnSpLocks/>
            <a:stCxn id="162" idx="2"/>
            <a:endCxn id="159" idx="6"/>
          </p:cNvCxnSpPr>
          <p:nvPr/>
        </p:nvCxnSpPr>
        <p:spPr>
          <a:xfrm flipH="1">
            <a:off x="2098110" y="3518934"/>
            <a:ext cx="681685" cy="2057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3CEC96-4520-214C-85EB-A83918474CA3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>
            <a:off x="1983731" y="3044646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8623640-B3AC-0844-A0FA-455C3CE9A5F5}"/>
              </a:ext>
            </a:extLst>
          </p:cNvPr>
          <p:cNvCxnSpPr>
            <a:cxnSpLocks/>
            <a:stCxn id="157" idx="2"/>
            <a:endCxn id="163" idx="6"/>
          </p:cNvCxnSpPr>
          <p:nvPr/>
        </p:nvCxnSpPr>
        <p:spPr>
          <a:xfrm flipH="1" flipV="1">
            <a:off x="2618231" y="3125052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CD213A7-68F6-1541-AC49-3E0E47ED7E10}"/>
              </a:ext>
            </a:extLst>
          </p:cNvPr>
          <p:cNvCxnSpPr>
            <a:cxnSpLocks/>
            <a:stCxn id="141" idx="3"/>
            <a:endCxn id="160" idx="7"/>
          </p:cNvCxnSpPr>
          <p:nvPr/>
        </p:nvCxnSpPr>
        <p:spPr>
          <a:xfrm flipH="1">
            <a:off x="1950231" y="2580700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5AF1F8F7-DA6E-7544-A617-39B661C7484E}"/>
              </a:ext>
            </a:extLst>
          </p:cNvPr>
          <p:cNvSpPr/>
          <p:nvPr/>
        </p:nvSpPr>
        <p:spPr>
          <a:xfrm>
            <a:off x="3372421" y="2559855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D595376-781F-8241-B6D2-999963408096}"/>
              </a:ext>
            </a:extLst>
          </p:cNvPr>
          <p:cNvSpPr/>
          <p:nvPr/>
        </p:nvSpPr>
        <p:spPr>
          <a:xfrm>
            <a:off x="1869352" y="3614787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2676E5F-CE72-AE49-823F-C5EB4B521CAA}"/>
              </a:ext>
            </a:extLst>
          </p:cNvPr>
          <p:cNvSpPr/>
          <p:nvPr/>
        </p:nvSpPr>
        <p:spPr>
          <a:xfrm>
            <a:off x="1754973" y="2934756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D3966F7-33D3-1248-AD90-CB0745393021}"/>
              </a:ext>
            </a:extLst>
          </p:cNvPr>
          <p:cNvSpPr/>
          <p:nvPr/>
        </p:nvSpPr>
        <p:spPr>
          <a:xfrm>
            <a:off x="3916315" y="3712508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9940A23-8E81-7F4B-B3AA-70D584F99D78}"/>
              </a:ext>
            </a:extLst>
          </p:cNvPr>
          <p:cNvSpPr/>
          <p:nvPr/>
        </p:nvSpPr>
        <p:spPr>
          <a:xfrm>
            <a:off x="2779795" y="3409044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AF10898-E279-F044-8934-DBCA8A8A5BEF}"/>
              </a:ext>
            </a:extLst>
          </p:cNvPr>
          <p:cNvSpPr/>
          <p:nvPr/>
        </p:nvSpPr>
        <p:spPr>
          <a:xfrm>
            <a:off x="2389473" y="3015162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CA2C12E-A87A-DD4F-8C50-7A9582B51361}"/>
              </a:ext>
            </a:extLst>
          </p:cNvPr>
          <p:cNvCxnSpPr>
            <a:cxnSpLocks/>
            <a:stCxn id="158" idx="4"/>
            <a:endCxn id="157" idx="0"/>
          </p:cNvCxnSpPr>
          <p:nvPr/>
        </p:nvCxnSpPr>
        <p:spPr>
          <a:xfrm flipH="1">
            <a:off x="3286231" y="2779635"/>
            <a:ext cx="200569" cy="26140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AE1DC43-1B61-DE44-9BF5-1CCBCBCBA0F0}"/>
              </a:ext>
            </a:extLst>
          </p:cNvPr>
          <p:cNvCxnSpPr>
            <a:cxnSpLocks/>
            <a:stCxn id="157" idx="5"/>
            <a:endCxn id="161" idx="1"/>
          </p:cNvCxnSpPr>
          <p:nvPr/>
        </p:nvCxnSpPr>
        <p:spPr>
          <a:xfrm>
            <a:off x="3367109" y="3228635"/>
            <a:ext cx="582707" cy="516059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33460C1-13B3-1043-AC6D-815673313DA7}"/>
              </a:ext>
            </a:extLst>
          </p:cNvPr>
          <p:cNvSpPr/>
          <p:nvPr/>
        </p:nvSpPr>
        <p:spPr>
          <a:xfrm>
            <a:off x="5104030" y="3105116"/>
            <a:ext cx="167162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5         5 - 7        5</a:t>
            </a:r>
          </a:p>
          <a:p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 Hebrew" pitchFamily="2" charset="-79"/>
              </a:rPr>
              <a:t> 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3         1 - 3     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</a:t>
            </a:r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Arial Hebrew" pitchFamily="2" charset="-79"/>
              </a:rPr>
              <a:t>  </a:t>
            </a:r>
            <a:r>
              <a:rPr lang="en-US" sz="1200" dirty="0">
                <a:latin typeface="Times" pitchFamily="2" charset="0"/>
                <a:cs typeface="Arial Hebrew" pitchFamily="2" charset="-79"/>
              </a:rPr>
              <a:t>  4         4 - 7        11      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6         0 - 6        15               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B5B6433-3096-614D-97D7-74D6FDFC8455}"/>
              </a:ext>
            </a:extLst>
          </p:cNvPr>
          <p:cNvCxnSpPr>
            <a:cxnSpLocks/>
          </p:cNvCxnSpPr>
          <p:nvPr/>
        </p:nvCxnSpPr>
        <p:spPr>
          <a:xfrm>
            <a:off x="5242664" y="2972741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5315C37-61E8-BC42-B13E-976CFD7EF489}"/>
              </a:ext>
            </a:extLst>
          </p:cNvPr>
          <p:cNvSpPr/>
          <p:nvPr/>
        </p:nvSpPr>
        <p:spPr>
          <a:xfrm>
            <a:off x="5217045" y="2678654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D1425E6-66F8-F344-8592-0BA98F80EC47}"/>
              </a:ext>
            </a:extLst>
          </p:cNvPr>
          <p:cNvSpPr/>
          <p:nvPr/>
        </p:nvSpPr>
        <p:spPr>
          <a:xfrm>
            <a:off x="5459985" y="2678654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35A724F-E376-9040-B5FF-5C719CABBE7A}"/>
              </a:ext>
            </a:extLst>
          </p:cNvPr>
          <p:cNvSpPr/>
          <p:nvPr/>
        </p:nvSpPr>
        <p:spPr>
          <a:xfrm>
            <a:off x="6197259" y="2678654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F167D98-C264-684B-BC73-EFF5FBDAFE40}"/>
              </a:ext>
            </a:extLst>
          </p:cNvPr>
          <p:cNvSpPr/>
          <p:nvPr/>
        </p:nvSpPr>
        <p:spPr>
          <a:xfrm>
            <a:off x="5327264" y="2195101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B03758A-1BDE-1E42-B2D8-2B620DB33E75}"/>
              </a:ext>
            </a:extLst>
          </p:cNvPr>
          <p:cNvSpPr/>
          <p:nvPr/>
        </p:nvSpPr>
        <p:spPr>
          <a:xfrm>
            <a:off x="3171852" y="3041041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0B140C-7C8E-244A-831E-CFDF92199AAB}"/>
              </a:ext>
            </a:extLst>
          </p:cNvPr>
          <p:cNvSpPr/>
          <p:nvPr/>
        </p:nvSpPr>
        <p:spPr>
          <a:xfrm>
            <a:off x="281671" y="2056649"/>
            <a:ext cx="175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better</a:t>
            </a:r>
          </a:p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3</a:t>
            </a:r>
          </a:p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(decrease key of 3)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CB4CC89-2ACA-D845-9883-84AD092F309A}"/>
              </a:ext>
            </a:extLst>
          </p:cNvPr>
          <p:cNvCxnSpPr>
            <a:cxnSpLocks/>
          </p:cNvCxnSpPr>
          <p:nvPr/>
        </p:nvCxnSpPr>
        <p:spPr>
          <a:xfrm>
            <a:off x="1919597" y="2379814"/>
            <a:ext cx="1409520" cy="495261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87A2FD-440A-9A4A-B6E4-8B3F100554F4}"/>
              </a:ext>
            </a:extLst>
          </p:cNvPr>
          <p:cNvSpPr/>
          <p:nvPr/>
        </p:nvSpPr>
        <p:spPr>
          <a:xfrm>
            <a:off x="396605" y="4354445"/>
            <a:ext cx="1694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longer the best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3 and 6 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(discard) 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E7A51D1-79E2-1241-9430-E6A59CCDFA7E}"/>
              </a:ext>
            </a:extLst>
          </p:cNvPr>
          <p:cNvCxnSpPr>
            <a:cxnSpLocks/>
          </p:cNvCxnSpPr>
          <p:nvPr/>
        </p:nvCxnSpPr>
        <p:spPr>
          <a:xfrm flipV="1">
            <a:off x="1958509" y="3596639"/>
            <a:ext cx="1223886" cy="8239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18BE11D-478A-6741-832D-B4F1ED276F87}"/>
              </a:ext>
            </a:extLst>
          </p:cNvPr>
          <p:cNvSpPr/>
          <p:nvPr/>
        </p:nvSpPr>
        <p:spPr>
          <a:xfrm>
            <a:off x="3682698" y="2067134"/>
            <a:ext cx="175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better</a:t>
            </a:r>
          </a:p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6</a:t>
            </a:r>
          </a:p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(decrease key of 6)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7A31E29-078D-1B4A-91D9-059756FCDE8B}"/>
              </a:ext>
            </a:extLst>
          </p:cNvPr>
          <p:cNvCxnSpPr>
            <a:cxnSpLocks/>
          </p:cNvCxnSpPr>
          <p:nvPr/>
        </p:nvCxnSpPr>
        <p:spPr>
          <a:xfrm flipH="1">
            <a:off x="3653980" y="2747449"/>
            <a:ext cx="722284" cy="599121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553B181-9415-1847-810E-8AE506E89AD4}"/>
              </a:ext>
            </a:extLst>
          </p:cNvPr>
          <p:cNvCxnSpPr>
            <a:cxnSpLocks/>
          </p:cNvCxnSpPr>
          <p:nvPr/>
        </p:nvCxnSpPr>
        <p:spPr>
          <a:xfrm flipV="1">
            <a:off x="1943135" y="2624227"/>
            <a:ext cx="1064077" cy="178502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F367A60-D8A9-164C-B80A-7C16BE0CCE6E}"/>
              </a:ext>
            </a:extLst>
          </p:cNvPr>
          <p:cNvCxnSpPr>
            <a:cxnSpLocks/>
          </p:cNvCxnSpPr>
          <p:nvPr/>
        </p:nvCxnSpPr>
        <p:spPr>
          <a:xfrm>
            <a:off x="5718162" y="3417963"/>
            <a:ext cx="473794" cy="0"/>
          </a:xfrm>
          <a:prstGeom prst="line">
            <a:avLst/>
          </a:prstGeom>
          <a:ln w="28575">
            <a:solidFill>
              <a:srgbClr val="1B8E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AE72663-A66F-6947-9CA1-7E998908C863}"/>
              </a:ext>
            </a:extLst>
          </p:cNvPr>
          <p:cNvSpPr/>
          <p:nvPr/>
        </p:nvSpPr>
        <p:spPr>
          <a:xfrm>
            <a:off x="6022369" y="3181388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Times New Roman" panose="02020603050405020304" pitchFamily="18" charset="0"/>
              </a:rPr>
              <a:t>2 - 3 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1AEF722-F544-A940-A3F4-1C6823AC1688}"/>
              </a:ext>
            </a:extLst>
          </p:cNvPr>
          <p:cNvCxnSpPr>
            <a:cxnSpLocks/>
          </p:cNvCxnSpPr>
          <p:nvPr/>
        </p:nvCxnSpPr>
        <p:spPr>
          <a:xfrm flipV="1">
            <a:off x="6316476" y="3417963"/>
            <a:ext cx="304207" cy="2075"/>
          </a:xfrm>
          <a:prstGeom prst="line">
            <a:avLst/>
          </a:prstGeom>
          <a:ln w="28575">
            <a:solidFill>
              <a:srgbClr val="1B8E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89EF83-7D17-C647-8F62-8C379E497C98}"/>
              </a:ext>
            </a:extLst>
          </p:cNvPr>
          <p:cNvSpPr/>
          <p:nvPr/>
        </p:nvSpPr>
        <p:spPr>
          <a:xfrm>
            <a:off x="6530167" y="318138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90057A2-2618-5D4D-84D0-69915E235A5E}"/>
              </a:ext>
            </a:extLst>
          </p:cNvPr>
          <p:cNvCxnSpPr>
            <a:cxnSpLocks/>
          </p:cNvCxnSpPr>
          <p:nvPr/>
        </p:nvCxnSpPr>
        <p:spPr>
          <a:xfrm>
            <a:off x="5733877" y="3795495"/>
            <a:ext cx="473794" cy="0"/>
          </a:xfrm>
          <a:prstGeom prst="line">
            <a:avLst/>
          </a:prstGeom>
          <a:ln w="28575">
            <a:solidFill>
              <a:srgbClr val="1B8E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5883937-5768-4D4D-8201-5F2CFBC6C20E}"/>
              </a:ext>
            </a:extLst>
          </p:cNvPr>
          <p:cNvSpPr/>
          <p:nvPr/>
        </p:nvSpPr>
        <p:spPr>
          <a:xfrm>
            <a:off x="6038084" y="3911258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Times New Roman" panose="02020603050405020304" pitchFamily="18" charset="0"/>
              </a:rPr>
              <a:t>2 - 6 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4955C8-EFCC-234F-B9ED-FDC20329E47F}"/>
              </a:ext>
            </a:extLst>
          </p:cNvPr>
          <p:cNvCxnSpPr>
            <a:cxnSpLocks/>
          </p:cNvCxnSpPr>
          <p:nvPr/>
        </p:nvCxnSpPr>
        <p:spPr>
          <a:xfrm flipV="1">
            <a:off x="6332191" y="3795495"/>
            <a:ext cx="304207" cy="2075"/>
          </a:xfrm>
          <a:prstGeom prst="line">
            <a:avLst/>
          </a:prstGeom>
          <a:ln w="28575">
            <a:solidFill>
              <a:srgbClr val="1B8E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74B7FFF-85BF-1648-862A-9F76D73B8720}"/>
              </a:ext>
            </a:extLst>
          </p:cNvPr>
          <p:cNvSpPr/>
          <p:nvPr/>
        </p:nvSpPr>
        <p:spPr>
          <a:xfrm>
            <a:off x="6520715" y="391125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3F508B6-F752-1746-B5FA-92B54AE1356F}"/>
              </a:ext>
            </a:extLst>
          </p:cNvPr>
          <p:cNvSpPr/>
          <p:nvPr/>
        </p:nvSpPr>
        <p:spPr>
          <a:xfrm>
            <a:off x="2652198" y="6191295"/>
            <a:ext cx="1922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3 and add 2-3 to T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1DC479A-7573-F641-BB6E-A05C49A9BF34}"/>
              </a:ext>
            </a:extLst>
          </p:cNvPr>
          <p:cNvSpPr/>
          <p:nvPr/>
        </p:nvSpPr>
        <p:spPr>
          <a:xfrm>
            <a:off x="3197000" y="4668781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8A574C7-5C32-D340-82EB-F384E50FE841}"/>
              </a:ext>
            </a:extLst>
          </p:cNvPr>
          <p:cNvCxnSpPr>
            <a:cxnSpLocks/>
            <a:stCxn id="234" idx="1"/>
            <a:endCxn id="178" idx="5"/>
          </p:cNvCxnSpPr>
          <p:nvPr/>
        </p:nvCxnSpPr>
        <p:spPr>
          <a:xfrm flipH="1" flipV="1">
            <a:off x="3392258" y="4856375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DD63E80-A21D-DA46-9BCD-9EA27EAF03FD}"/>
              </a:ext>
            </a:extLst>
          </p:cNvPr>
          <p:cNvCxnSpPr>
            <a:cxnSpLocks/>
            <a:stCxn id="220" idx="5"/>
            <a:endCxn id="223" idx="0"/>
          </p:cNvCxnSpPr>
          <p:nvPr/>
        </p:nvCxnSpPr>
        <p:spPr>
          <a:xfrm>
            <a:off x="4212808" y="5023124"/>
            <a:ext cx="463016" cy="9650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96B3989-9F04-AC4D-ACAD-54AF46B1BAD1}"/>
              </a:ext>
            </a:extLst>
          </p:cNvPr>
          <p:cNvCxnSpPr>
            <a:cxnSpLocks/>
            <a:stCxn id="224" idx="7"/>
            <a:endCxn id="234" idx="3"/>
          </p:cNvCxnSpPr>
          <p:nvPr/>
        </p:nvCxnSpPr>
        <p:spPr>
          <a:xfrm flipV="1">
            <a:off x="3620183" y="5504310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EDE66EA-799F-6E40-95B3-C589C826DC93}"/>
              </a:ext>
            </a:extLst>
          </p:cNvPr>
          <p:cNvCxnSpPr>
            <a:cxnSpLocks/>
            <a:stCxn id="220" idx="2"/>
            <a:endCxn id="178" idx="6"/>
          </p:cNvCxnSpPr>
          <p:nvPr/>
        </p:nvCxnSpPr>
        <p:spPr>
          <a:xfrm flipH="1" flipV="1">
            <a:off x="3425758" y="4778671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2ADB51F-FEC7-1640-BF4C-3F8D08322625}"/>
              </a:ext>
            </a:extLst>
          </p:cNvPr>
          <p:cNvCxnSpPr>
            <a:cxnSpLocks/>
            <a:stCxn id="222" idx="4"/>
            <a:endCxn id="221" idx="0"/>
          </p:cNvCxnSpPr>
          <p:nvPr/>
        </p:nvCxnSpPr>
        <p:spPr>
          <a:xfrm>
            <a:off x="2514482" y="5430211"/>
            <a:ext cx="114379" cy="4602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A73E58E-1E54-F849-9677-623438161949}"/>
              </a:ext>
            </a:extLst>
          </p:cNvPr>
          <p:cNvCxnSpPr>
            <a:cxnSpLocks/>
            <a:stCxn id="178" idx="4"/>
            <a:endCxn id="225" idx="0"/>
          </p:cNvCxnSpPr>
          <p:nvPr/>
        </p:nvCxnSpPr>
        <p:spPr>
          <a:xfrm flipH="1">
            <a:off x="3148982" y="4888561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F615B82-797D-BF47-8C7B-9B2EE17C3EF0}"/>
              </a:ext>
            </a:extLst>
          </p:cNvPr>
          <p:cNvCxnSpPr>
            <a:cxnSpLocks/>
            <a:stCxn id="225" idx="4"/>
            <a:endCxn id="224" idx="1"/>
          </p:cNvCxnSpPr>
          <p:nvPr/>
        </p:nvCxnSpPr>
        <p:spPr>
          <a:xfrm>
            <a:off x="3148982" y="5510616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E01F750-1912-774E-B305-7685C837EEB7}"/>
              </a:ext>
            </a:extLst>
          </p:cNvPr>
          <p:cNvCxnSpPr>
            <a:cxnSpLocks/>
            <a:stCxn id="221" idx="7"/>
            <a:endCxn id="225" idx="3"/>
          </p:cNvCxnSpPr>
          <p:nvPr/>
        </p:nvCxnSpPr>
        <p:spPr>
          <a:xfrm flipV="1">
            <a:off x="2709739" y="5478431"/>
            <a:ext cx="358365" cy="4442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BA129E91-FED0-CF48-906B-6D84ADEDAEFD}"/>
              </a:ext>
            </a:extLst>
          </p:cNvPr>
          <p:cNvCxnSpPr>
            <a:cxnSpLocks/>
            <a:stCxn id="221" idx="6"/>
            <a:endCxn id="223" idx="2"/>
          </p:cNvCxnSpPr>
          <p:nvPr/>
        </p:nvCxnSpPr>
        <p:spPr>
          <a:xfrm>
            <a:off x="2743240" y="6000352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0E1FC8F-BCAD-084D-8D0D-92F9ACD9EF59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3653683" y="5794609"/>
            <a:ext cx="907762" cy="30346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220023D-28AC-F54F-B20C-FBB260D88871}"/>
              </a:ext>
            </a:extLst>
          </p:cNvPr>
          <p:cNvCxnSpPr>
            <a:cxnSpLocks/>
            <a:stCxn id="224" idx="2"/>
            <a:endCxn id="221" idx="6"/>
          </p:cNvCxnSpPr>
          <p:nvPr/>
        </p:nvCxnSpPr>
        <p:spPr>
          <a:xfrm flipH="1">
            <a:off x="2743240" y="5794609"/>
            <a:ext cx="681685" cy="2057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8424D33-6ECE-954F-83C3-D19AE233FDBC}"/>
              </a:ext>
            </a:extLst>
          </p:cNvPr>
          <p:cNvCxnSpPr>
            <a:cxnSpLocks/>
            <a:stCxn id="222" idx="6"/>
            <a:endCxn id="225" idx="2"/>
          </p:cNvCxnSpPr>
          <p:nvPr/>
        </p:nvCxnSpPr>
        <p:spPr>
          <a:xfrm>
            <a:off x="2628861" y="5320321"/>
            <a:ext cx="405741" cy="804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C950931-90CF-9144-A4FF-31915A340146}"/>
              </a:ext>
            </a:extLst>
          </p:cNvPr>
          <p:cNvCxnSpPr>
            <a:cxnSpLocks/>
            <a:stCxn id="234" idx="2"/>
            <a:endCxn id="225" idx="6"/>
          </p:cNvCxnSpPr>
          <p:nvPr/>
        </p:nvCxnSpPr>
        <p:spPr>
          <a:xfrm flipH="1" flipV="1">
            <a:off x="3263361" y="5400727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D20CE88-2B4F-3F4F-90D9-F65CDF09F7B2}"/>
              </a:ext>
            </a:extLst>
          </p:cNvPr>
          <p:cNvCxnSpPr>
            <a:cxnSpLocks/>
            <a:stCxn id="178" idx="3"/>
            <a:endCxn id="222" idx="7"/>
          </p:cNvCxnSpPr>
          <p:nvPr/>
        </p:nvCxnSpPr>
        <p:spPr>
          <a:xfrm flipH="1">
            <a:off x="2595361" y="4856375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54B616A6-3CF4-2548-91A4-386B4B5A01EA}"/>
              </a:ext>
            </a:extLst>
          </p:cNvPr>
          <p:cNvSpPr/>
          <p:nvPr/>
        </p:nvSpPr>
        <p:spPr>
          <a:xfrm>
            <a:off x="4017551" y="4835530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A73A6C3-074F-3B45-88D8-4F8020C8CC94}"/>
              </a:ext>
            </a:extLst>
          </p:cNvPr>
          <p:cNvSpPr/>
          <p:nvPr/>
        </p:nvSpPr>
        <p:spPr>
          <a:xfrm>
            <a:off x="2514482" y="589046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49B7E1E-8AFD-B24D-9C71-D40B249D811F}"/>
              </a:ext>
            </a:extLst>
          </p:cNvPr>
          <p:cNvSpPr/>
          <p:nvPr/>
        </p:nvSpPr>
        <p:spPr>
          <a:xfrm>
            <a:off x="2400103" y="5210431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BB79F1D-9BDF-AB4C-BC68-BC0A473BD4A3}"/>
              </a:ext>
            </a:extLst>
          </p:cNvPr>
          <p:cNvSpPr/>
          <p:nvPr/>
        </p:nvSpPr>
        <p:spPr>
          <a:xfrm>
            <a:off x="4561445" y="598818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CD5A9D2-D6C2-EC41-8C5B-3BAF2E1F61B6}"/>
              </a:ext>
            </a:extLst>
          </p:cNvPr>
          <p:cNvSpPr/>
          <p:nvPr/>
        </p:nvSpPr>
        <p:spPr>
          <a:xfrm>
            <a:off x="3424925" y="5684719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61BAAEF-99C3-2B44-8D18-908892EBF5EF}"/>
              </a:ext>
            </a:extLst>
          </p:cNvPr>
          <p:cNvSpPr/>
          <p:nvPr/>
        </p:nvSpPr>
        <p:spPr>
          <a:xfrm>
            <a:off x="3034603" y="5290837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46A7D1A-4464-EE4B-9D25-4CD5DEFDD975}"/>
              </a:ext>
            </a:extLst>
          </p:cNvPr>
          <p:cNvCxnSpPr>
            <a:cxnSpLocks/>
            <a:stCxn id="220" idx="4"/>
            <a:endCxn id="234" idx="0"/>
          </p:cNvCxnSpPr>
          <p:nvPr/>
        </p:nvCxnSpPr>
        <p:spPr>
          <a:xfrm flipH="1">
            <a:off x="3931361" y="5055310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A1F8F505-D84E-864B-8239-9D8B829A559B}"/>
              </a:ext>
            </a:extLst>
          </p:cNvPr>
          <p:cNvCxnSpPr>
            <a:cxnSpLocks/>
            <a:stCxn id="234" idx="5"/>
            <a:endCxn id="223" idx="1"/>
          </p:cNvCxnSpPr>
          <p:nvPr/>
        </p:nvCxnSpPr>
        <p:spPr>
          <a:xfrm>
            <a:off x="4012239" y="5504310"/>
            <a:ext cx="582707" cy="5160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D8C177D-78BB-1047-A415-4A01EC44D9AC}"/>
              </a:ext>
            </a:extLst>
          </p:cNvPr>
          <p:cNvSpPr/>
          <p:nvPr/>
        </p:nvSpPr>
        <p:spPr>
          <a:xfrm>
            <a:off x="5238719" y="5596732"/>
            <a:ext cx="167162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5         5 - 7     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4         4 - 7        11      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6         2 - 6        13               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D038803-FFE7-5849-A7AC-07C85CFFD857}"/>
              </a:ext>
            </a:extLst>
          </p:cNvPr>
          <p:cNvCxnSpPr>
            <a:cxnSpLocks/>
          </p:cNvCxnSpPr>
          <p:nvPr/>
        </p:nvCxnSpPr>
        <p:spPr>
          <a:xfrm>
            <a:off x="5377353" y="5464357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A0CC805-2742-7D49-A7DE-6FA2E6CF12C1}"/>
              </a:ext>
            </a:extLst>
          </p:cNvPr>
          <p:cNvSpPr/>
          <p:nvPr/>
        </p:nvSpPr>
        <p:spPr>
          <a:xfrm>
            <a:off x="5351734" y="517027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18AEBCB-8B60-2B4E-B06F-01318F4E8823}"/>
              </a:ext>
            </a:extLst>
          </p:cNvPr>
          <p:cNvSpPr/>
          <p:nvPr/>
        </p:nvSpPr>
        <p:spPr>
          <a:xfrm>
            <a:off x="5594674" y="5170270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FD96F85-C1D3-4341-A42D-73BC264762C2}"/>
              </a:ext>
            </a:extLst>
          </p:cNvPr>
          <p:cNvSpPr/>
          <p:nvPr/>
        </p:nvSpPr>
        <p:spPr>
          <a:xfrm>
            <a:off x="6331948" y="5170270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9BF4C24-48CA-874B-8A4D-58CF62A3A120}"/>
              </a:ext>
            </a:extLst>
          </p:cNvPr>
          <p:cNvSpPr/>
          <p:nvPr/>
        </p:nvSpPr>
        <p:spPr>
          <a:xfrm>
            <a:off x="5461953" y="4686717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9CCCF140-AE4B-FE40-8D21-68635412F801}"/>
              </a:ext>
            </a:extLst>
          </p:cNvPr>
          <p:cNvSpPr/>
          <p:nvPr/>
        </p:nvSpPr>
        <p:spPr>
          <a:xfrm>
            <a:off x="3816982" y="5316716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EB50F5B-E56E-C246-B2FA-B036280E0CB8}"/>
              </a:ext>
            </a:extLst>
          </p:cNvPr>
          <p:cNvSpPr/>
          <p:nvPr/>
        </p:nvSpPr>
        <p:spPr>
          <a:xfrm>
            <a:off x="4498485" y="4199482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a better 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6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(discard)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A672359-0CAA-664F-BB9D-A92FB23F272F}"/>
              </a:ext>
            </a:extLst>
          </p:cNvPr>
          <p:cNvCxnSpPr>
            <a:cxnSpLocks/>
          </p:cNvCxnSpPr>
          <p:nvPr/>
        </p:nvCxnSpPr>
        <p:spPr>
          <a:xfrm flipH="1">
            <a:off x="4472220" y="4888561"/>
            <a:ext cx="429648" cy="33008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1052F67-9590-504A-A3F6-04B602FDF6EB}"/>
              </a:ext>
            </a:extLst>
          </p:cNvPr>
          <p:cNvSpPr/>
          <p:nvPr/>
        </p:nvSpPr>
        <p:spPr>
          <a:xfrm>
            <a:off x="2652198" y="6418117"/>
            <a:ext cx="2576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the vertices incident to 3</a:t>
            </a:r>
          </a:p>
        </p:txBody>
      </p:sp>
    </p:spTree>
    <p:extLst>
      <p:ext uri="{BB962C8B-B14F-4D97-AF65-F5344CB8AC3E}">
        <p14:creationId xmlns:p14="http://schemas.microsoft.com/office/powerpoint/2010/main" val="16094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141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8" grpId="0" animBg="1"/>
      <p:bldP spid="170" grpId="0"/>
      <p:bldP spid="171" grpId="0"/>
      <p:bldP spid="172" grpId="0"/>
      <p:bldP spid="173" grpId="0"/>
      <p:bldP spid="157" grpId="0" animBg="1"/>
      <p:bldP spid="103" grpId="0"/>
      <p:bldP spid="105" grpId="0"/>
      <p:bldP spid="108" grpId="0"/>
      <p:bldP spid="139" grpId="0"/>
      <p:bldP spid="166" grpId="0"/>
      <p:bldP spid="174" grpId="0"/>
      <p:bldP spid="176" grpId="0"/>
      <p:bldP spid="177" grpId="0"/>
      <p:bldP spid="178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8" grpId="0" animBg="1"/>
      <p:bldP spid="230" grpId="0"/>
      <p:bldP spid="231" grpId="0"/>
      <p:bldP spid="232" grpId="0"/>
      <p:bldP spid="233" grpId="0"/>
      <p:bldP spid="234" grpId="0" animBg="1"/>
      <p:bldP spid="246" grpId="0"/>
      <p:bldP spid="2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FB7-00B9-2646-9509-B68A1350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3" y="187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Prim’s </a:t>
            </a:r>
            <a:r>
              <a:rPr lang="en-US" altLang="zh-CN" sz="2800" dirty="0"/>
              <a:t>A</a:t>
            </a:r>
            <a:r>
              <a:rPr lang="en-US" sz="2800" dirty="0"/>
              <a:t>lgorithm: Eager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E3676-6237-AC40-A2F4-D2A83D12730D}"/>
              </a:ext>
            </a:extLst>
          </p:cNvPr>
          <p:cNvSpPr/>
          <p:nvPr/>
        </p:nvSpPr>
        <p:spPr>
          <a:xfrm>
            <a:off x="579254" y="1052101"/>
            <a:ext cx="5206282" cy="84125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074326-49BB-5644-ABD2-69AAB6503362}"/>
              </a:ext>
            </a:extLst>
          </p:cNvPr>
          <p:cNvSpPr/>
          <p:nvPr/>
        </p:nvSpPr>
        <p:spPr>
          <a:xfrm>
            <a:off x="6636398" y="894861"/>
            <a:ext cx="10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 edges: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246BBB-809B-604F-A8DA-5D00CDA76298}"/>
              </a:ext>
            </a:extLst>
          </p:cNvPr>
          <p:cNvSpPr/>
          <p:nvPr/>
        </p:nvSpPr>
        <p:spPr>
          <a:xfrm>
            <a:off x="6718708" y="1224529"/>
            <a:ext cx="843545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F90E2989-910B-4F4F-AA0A-A6FB02CA9FBA}"/>
              </a:ext>
            </a:extLst>
          </p:cNvPr>
          <p:cNvSpPr/>
          <p:nvPr/>
        </p:nvSpPr>
        <p:spPr>
          <a:xfrm>
            <a:off x="7980180" y="1171860"/>
            <a:ext cx="84354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0 - 7   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2 - 3   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1 - 7   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0 - 2   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5 - 7   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1 - 3   6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1 - 5   7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2 - 7   8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4 - 5   9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1 - 2   10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4 - 7   11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0 - 4   12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2 - 6   13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3 - 6   14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0 - 6   15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4 - 6   16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87A2FD-440A-9A4A-B6E4-8B3F100554F4}"/>
              </a:ext>
            </a:extLst>
          </p:cNvPr>
          <p:cNvSpPr/>
          <p:nvPr/>
        </p:nvSpPr>
        <p:spPr>
          <a:xfrm>
            <a:off x="459433" y="2441795"/>
            <a:ext cx="1412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longer the best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4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(discard)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18BE11D-478A-6741-832D-B4F1ED276F87}"/>
              </a:ext>
            </a:extLst>
          </p:cNvPr>
          <p:cNvSpPr/>
          <p:nvPr/>
        </p:nvSpPr>
        <p:spPr>
          <a:xfrm>
            <a:off x="342315" y="3160576"/>
            <a:ext cx="175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better</a:t>
            </a:r>
          </a:p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4</a:t>
            </a:r>
          </a:p>
          <a:p>
            <a:pPr algn="ctr"/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(decrease key of 6)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7A31E29-078D-1B4A-91D9-059756FCDE8B}"/>
              </a:ext>
            </a:extLst>
          </p:cNvPr>
          <p:cNvCxnSpPr>
            <a:cxnSpLocks/>
          </p:cNvCxnSpPr>
          <p:nvPr/>
        </p:nvCxnSpPr>
        <p:spPr>
          <a:xfrm flipV="1">
            <a:off x="1936095" y="3308799"/>
            <a:ext cx="424978" cy="142845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553B181-9415-1847-810E-8AE506E89AD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1871999" y="2764961"/>
            <a:ext cx="938671" cy="46278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3F508B6-F752-1746-B5FA-92B54AE1356F}"/>
              </a:ext>
            </a:extLst>
          </p:cNvPr>
          <p:cNvSpPr/>
          <p:nvPr/>
        </p:nvSpPr>
        <p:spPr>
          <a:xfrm>
            <a:off x="2590734" y="3815375"/>
            <a:ext cx="1922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5 and add 5-7 to T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1DC479A-7573-F641-BB6E-A05C49A9BF34}"/>
              </a:ext>
            </a:extLst>
          </p:cNvPr>
          <p:cNvSpPr/>
          <p:nvPr/>
        </p:nvSpPr>
        <p:spPr>
          <a:xfrm>
            <a:off x="3135536" y="2292861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8A574C7-5C32-D340-82EB-F384E50FE841}"/>
              </a:ext>
            </a:extLst>
          </p:cNvPr>
          <p:cNvCxnSpPr>
            <a:cxnSpLocks/>
            <a:stCxn id="234" idx="1"/>
            <a:endCxn id="178" idx="5"/>
          </p:cNvCxnSpPr>
          <p:nvPr/>
        </p:nvCxnSpPr>
        <p:spPr>
          <a:xfrm flipH="1" flipV="1">
            <a:off x="3330794" y="2480455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DD63E80-A21D-DA46-9BCD-9EA27EAF03FD}"/>
              </a:ext>
            </a:extLst>
          </p:cNvPr>
          <p:cNvCxnSpPr>
            <a:cxnSpLocks/>
            <a:stCxn id="220" idx="5"/>
            <a:endCxn id="223" idx="0"/>
          </p:cNvCxnSpPr>
          <p:nvPr/>
        </p:nvCxnSpPr>
        <p:spPr>
          <a:xfrm>
            <a:off x="4151344" y="2647204"/>
            <a:ext cx="463016" cy="9650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96B3989-9F04-AC4D-ACAD-54AF46B1BAD1}"/>
              </a:ext>
            </a:extLst>
          </p:cNvPr>
          <p:cNvCxnSpPr>
            <a:cxnSpLocks/>
            <a:stCxn id="224" idx="7"/>
            <a:endCxn id="234" idx="3"/>
          </p:cNvCxnSpPr>
          <p:nvPr/>
        </p:nvCxnSpPr>
        <p:spPr>
          <a:xfrm flipV="1">
            <a:off x="3558719" y="3128390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EDE66EA-799F-6E40-95B3-C589C826DC93}"/>
              </a:ext>
            </a:extLst>
          </p:cNvPr>
          <p:cNvCxnSpPr>
            <a:cxnSpLocks/>
            <a:stCxn id="220" idx="2"/>
            <a:endCxn id="178" idx="6"/>
          </p:cNvCxnSpPr>
          <p:nvPr/>
        </p:nvCxnSpPr>
        <p:spPr>
          <a:xfrm flipH="1" flipV="1">
            <a:off x="3364294" y="2402751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2ADB51F-FEC7-1640-BF4C-3F8D08322625}"/>
              </a:ext>
            </a:extLst>
          </p:cNvPr>
          <p:cNvCxnSpPr>
            <a:cxnSpLocks/>
            <a:stCxn id="222" idx="4"/>
            <a:endCxn id="221" idx="0"/>
          </p:cNvCxnSpPr>
          <p:nvPr/>
        </p:nvCxnSpPr>
        <p:spPr>
          <a:xfrm>
            <a:off x="2453018" y="3054291"/>
            <a:ext cx="114379" cy="460251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A73E58E-1E54-F849-9677-623438161949}"/>
              </a:ext>
            </a:extLst>
          </p:cNvPr>
          <p:cNvCxnSpPr>
            <a:cxnSpLocks/>
            <a:stCxn id="178" idx="4"/>
            <a:endCxn id="225" idx="0"/>
          </p:cNvCxnSpPr>
          <p:nvPr/>
        </p:nvCxnSpPr>
        <p:spPr>
          <a:xfrm flipH="1">
            <a:off x="3087518" y="2512641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F615B82-797D-BF47-8C7B-9B2EE17C3EF0}"/>
              </a:ext>
            </a:extLst>
          </p:cNvPr>
          <p:cNvCxnSpPr>
            <a:cxnSpLocks/>
            <a:stCxn id="225" idx="4"/>
            <a:endCxn id="224" idx="1"/>
          </p:cNvCxnSpPr>
          <p:nvPr/>
        </p:nvCxnSpPr>
        <p:spPr>
          <a:xfrm>
            <a:off x="3087518" y="3134696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E01F750-1912-774E-B305-7685C837EEB7}"/>
              </a:ext>
            </a:extLst>
          </p:cNvPr>
          <p:cNvCxnSpPr>
            <a:cxnSpLocks/>
            <a:stCxn id="221" idx="7"/>
            <a:endCxn id="225" idx="3"/>
          </p:cNvCxnSpPr>
          <p:nvPr/>
        </p:nvCxnSpPr>
        <p:spPr>
          <a:xfrm flipV="1">
            <a:off x="2648275" y="3102511"/>
            <a:ext cx="358365" cy="4442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BA129E91-FED0-CF48-906B-6D84ADEDAEFD}"/>
              </a:ext>
            </a:extLst>
          </p:cNvPr>
          <p:cNvCxnSpPr>
            <a:cxnSpLocks/>
            <a:stCxn id="221" idx="6"/>
            <a:endCxn id="223" idx="2"/>
          </p:cNvCxnSpPr>
          <p:nvPr/>
        </p:nvCxnSpPr>
        <p:spPr>
          <a:xfrm>
            <a:off x="2681776" y="3624432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0E1FC8F-BCAD-084D-8D0D-92F9ACD9EF59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3592219" y="3418689"/>
            <a:ext cx="907762" cy="30346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220023D-28AC-F54F-B20C-FBB260D88871}"/>
              </a:ext>
            </a:extLst>
          </p:cNvPr>
          <p:cNvCxnSpPr>
            <a:cxnSpLocks/>
            <a:stCxn id="224" idx="2"/>
            <a:endCxn id="221" idx="6"/>
          </p:cNvCxnSpPr>
          <p:nvPr/>
        </p:nvCxnSpPr>
        <p:spPr>
          <a:xfrm flipH="1">
            <a:off x="2681776" y="3418689"/>
            <a:ext cx="681685" cy="2057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8424D33-6ECE-954F-83C3-D19AE233FDBC}"/>
              </a:ext>
            </a:extLst>
          </p:cNvPr>
          <p:cNvCxnSpPr>
            <a:cxnSpLocks/>
            <a:stCxn id="222" idx="6"/>
            <a:endCxn id="225" idx="2"/>
          </p:cNvCxnSpPr>
          <p:nvPr/>
        </p:nvCxnSpPr>
        <p:spPr>
          <a:xfrm>
            <a:off x="2567397" y="2944401"/>
            <a:ext cx="405741" cy="8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C950931-90CF-9144-A4FF-31915A340146}"/>
              </a:ext>
            </a:extLst>
          </p:cNvPr>
          <p:cNvCxnSpPr>
            <a:cxnSpLocks/>
            <a:stCxn id="234" idx="2"/>
            <a:endCxn id="225" idx="6"/>
          </p:cNvCxnSpPr>
          <p:nvPr/>
        </p:nvCxnSpPr>
        <p:spPr>
          <a:xfrm flipH="1" flipV="1">
            <a:off x="3201897" y="3024807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D20CE88-2B4F-3F4F-90D9-F65CDF09F7B2}"/>
              </a:ext>
            </a:extLst>
          </p:cNvPr>
          <p:cNvCxnSpPr>
            <a:cxnSpLocks/>
            <a:stCxn id="178" idx="3"/>
            <a:endCxn id="222" idx="7"/>
          </p:cNvCxnSpPr>
          <p:nvPr/>
        </p:nvCxnSpPr>
        <p:spPr>
          <a:xfrm flipH="1">
            <a:off x="2533897" y="2480455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54B616A6-3CF4-2548-91A4-386B4B5A01EA}"/>
              </a:ext>
            </a:extLst>
          </p:cNvPr>
          <p:cNvSpPr/>
          <p:nvPr/>
        </p:nvSpPr>
        <p:spPr>
          <a:xfrm>
            <a:off x="3956087" y="2459610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A73A6C3-074F-3B45-88D8-4F8020C8CC94}"/>
              </a:ext>
            </a:extLst>
          </p:cNvPr>
          <p:cNvSpPr/>
          <p:nvPr/>
        </p:nvSpPr>
        <p:spPr>
          <a:xfrm>
            <a:off x="2453018" y="3514542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49B7E1E-8AFD-B24D-9C71-D40B249D811F}"/>
              </a:ext>
            </a:extLst>
          </p:cNvPr>
          <p:cNvSpPr/>
          <p:nvPr/>
        </p:nvSpPr>
        <p:spPr>
          <a:xfrm>
            <a:off x="2338639" y="2834511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BB79F1D-9BDF-AB4C-BC68-BC0A473BD4A3}"/>
              </a:ext>
            </a:extLst>
          </p:cNvPr>
          <p:cNvSpPr/>
          <p:nvPr/>
        </p:nvSpPr>
        <p:spPr>
          <a:xfrm>
            <a:off x="4499981" y="3612263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CD5A9D2-D6C2-EC41-8C5B-3BAF2E1F61B6}"/>
              </a:ext>
            </a:extLst>
          </p:cNvPr>
          <p:cNvSpPr/>
          <p:nvPr/>
        </p:nvSpPr>
        <p:spPr>
          <a:xfrm>
            <a:off x="3363461" y="3308799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61BAAEF-99C3-2B44-8D18-908892EBF5EF}"/>
              </a:ext>
            </a:extLst>
          </p:cNvPr>
          <p:cNvSpPr/>
          <p:nvPr/>
        </p:nvSpPr>
        <p:spPr>
          <a:xfrm>
            <a:off x="2973139" y="2914917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46A7D1A-4464-EE4B-9D25-4CD5DEFDD975}"/>
              </a:ext>
            </a:extLst>
          </p:cNvPr>
          <p:cNvCxnSpPr>
            <a:cxnSpLocks/>
            <a:stCxn id="220" idx="4"/>
            <a:endCxn id="234" idx="0"/>
          </p:cNvCxnSpPr>
          <p:nvPr/>
        </p:nvCxnSpPr>
        <p:spPr>
          <a:xfrm flipH="1">
            <a:off x="3869897" y="2679390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A1F8F505-D84E-864B-8239-9D8B829A559B}"/>
              </a:ext>
            </a:extLst>
          </p:cNvPr>
          <p:cNvCxnSpPr>
            <a:cxnSpLocks/>
            <a:stCxn id="234" idx="5"/>
            <a:endCxn id="223" idx="1"/>
          </p:cNvCxnSpPr>
          <p:nvPr/>
        </p:nvCxnSpPr>
        <p:spPr>
          <a:xfrm>
            <a:off x="3950775" y="3128390"/>
            <a:ext cx="582707" cy="5160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D8C177D-78BB-1047-A415-4A01EC44D9AC}"/>
              </a:ext>
            </a:extLst>
          </p:cNvPr>
          <p:cNvSpPr/>
          <p:nvPr/>
        </p:nvSpPr>
        <p:spPr>
          <a:xfrm>
            <a:off x="5177255" y="3220812"/>
            <a:ext cx="167162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4         4 - 7        11       </a:t>
            </a:r>
          </a:p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6         2 - 6        13               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D038803-FFE7-5849-A7AC-07C85CFFD857}"/>
              </a:ext>
            </a:extLst>
          </p:cNvPr>
          <p:cNvCxnSpPr>
            <a:cxnSpLocks/>
          </p:cNvCxnSpPr>
          <p:nvPr/>
        </p:nvCxnSpPr>
        <p:spPr>
          <a:xfrm>
            <a:off x="5315889" y="3088437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A0CC805-2742-7D49-A7DE-6FA2E6CF12C1}"/>
              </a:ext>
            </a:extLst>
          </p:cNvPr>
          <p:cNvSpPr/>
          <p:nvPr/>
        </p:nvSpPr>
        <p:spPr>
          <a:xfrm>
            <a:off x="5290270" y="279435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18AEBCB-8B60-2B4E-B06F-01318F4E8823}"/>
              </a:ext>
            </a:extLst>
          </p:cNvPr>
          <p:cNvSpPr/>
          <p:nvPr/>
        </p:nvSpPr>
        <p:spPr>
          <a:xfrm>
            <a:off x="5533210" y="2794350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FD96F85-C1D3-4341-A42D-73BC264762C2}"/>
              </a:ext>
            </a:extLst>
          </p:cNvPr>
          <p:cNvSpPr/>
          <p:nvPr/>
        </p:nvSpPr>
        <p:spPr>
          <a:xfrm>
            <a:off x="6270484" y="2794350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9BF4C24-48CA-874B-8A4D-58CF62A3A120}"/>
              </a:ext>
            </a:extLst>
          </p:cNvPr>
          <p:cNvSpPr/>
          <p:nvPr/>
        </p:nvSpPr>
        <p:spPr>
          <a:xfrm>
            <a:off x="5400489" y="2310797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9CCCF140-AE4B-FE40-8D21-68635412F801}"/>
              </a:ext>
            </a:extLst>
          </p:cNvPr>
          <p:cNvSpPr/>
          <p:nvPr/>
        </p:nvSpPr>
        <p:spPr>
          <a:xfrm>
            <a:off x="3755518" y="2940796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1052F67-9590-504A-A3F6-04B602FDF6EB}"/>
              </a:ext>
            </a:extLst>
          </p:cNvPr>
          <p:cNvSpPr/>
          <p:nvPr/>
        </p:nvSpPr>
        <p:spPr>
          <a:xfrm>
            <a:off x="2590734" y="4042197"/>
            <a:ext cx="2576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the vertices incident to 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32B947-DEE9-5A4D-A909-467DD0FC1287}"/>
              </a:ext>
            </a:extLst>
          </p:cNvPr>
          <p:cNvCxnSpPr>
            <a:cxnSpLocks/>
          </p:cNvCxnSpPr>
          <p:nvPr/>
        </p:nvCxnSpPr>
        <p:spPr>
          <a:xfrm>
            <a:off x="5817010" y="3342470"/>
            <a:ext cx="473794" cy="0"/>
          </a:xfrm>
          <a:prstGeom prst="line">
            <a:avLst/>
          </a:prstGeom>
          <a:ln w="28575">
            <a:solidFill>
              <a:srgbClr val="1B8E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CBC42FD-ED6E-A24C-B392-45B76938E194}"/>
              </a:ext>
            </a:extLst>
          </p:cNvPr>
          <p:cNvSpPr/>
          <p:nvPr/>
        </p:nvSpPr>
        <p:spPr>
          <a:xfrm>
            <a:off x="6069667" y="3080195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Times New Roman" panose="02020603050405020304" pitchFamily="18" charset="0"/>
              </a:rPr>
              <a:t>4 - 5 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55C3C6-360F-4D41-9C4D-04D69269EE15}"/>
              </a:ext>
            </a:extLst>
          </p:cNvPr>
          <p:cNvCxnSpPr>
            <a:cxnSpLocks/>
          </p:cNvCxnSpPr>
          <p:nvPr/>
        </p:nvCxnSpPr>
        <p:spPr>
          <a:xfrm flipV="1">
            <a:off x="6415324" y="3342470"/>
            <a:ext cx="304207" cy="2075"/>
          </a:xfrm>
          <a:prstGeom prst="line">
            <a:avLst/>
          </a:prstGeom>
          <a:ln w="28575">
            <a:solidFill>
              <a:srgbClr val="1B8E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47471B2-57A0-A34A-AB0F-EB570534644A}"/>
              </a:ext>
            </a:extLst>
          </p:cNvPr>
          <p:cNvSpPr/>
          <p:nvPr/>
        </p:nvSpPr>
        <p:spPr>
          <a:xfrm>
            <a:off x="6552298" y="308019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Times" pitchFamily="2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115619B-1AA6-CD41-BDF1-C6420BFD035D}"/>
              </a:ext>
            </a:extLst>
          </p:cNvPr>
          <p:cNvSpPr/>
          <p:nvPr/>
        </p:nvSpPr>
        <p:spPr>
          <a:xfrm>
            <a:off x="505759" y="6238924"/>
            <a:ext cx="1922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4 and add 4-5 to 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EF4638E-6160-1E4B-AB74-6DDDE96C1596}"/>
              </a:ext>
            </a:extLst>
          </p:cNvPr>
          <p:cNvSpPr/>
          <p:nvPr/>
        </p:nvSpPr>
        <p:spPr>
          <a:xfrm>
            <a:off x="1044070" y="4633822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83A1D2-B85C-5149-B81F-74CFC13427A3}"/>
              </a:ext>
            </a:extLst>
          </p:cNvPr>
          <p:cNvCxnSpPr>
            <a:cxnSpLocks/>
            <a:stCxn id="134" idx="1"/>
            <a:endCxn id="99" idx="5"/>
          </p:cNvCxnSpPr>
          <p:nvPr/>
        </p:nvCxnSpPr>
        <p:spPr>
          <a:xfrm flipH="1" flipV="1">
            <a:off x="1239328" y="4821416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C4F4A08-6CB4-D448-B73B-F9E610146619}"/>
              </a:ext>
            </a:extLst>
          </p:cNvPr>
          <p:cNvCxnSpPr>
            <a:cxnSpLocks/>
            <a:stCxn id="120" idx="5"/>
            <a:endCxn id="123" idx="0"/>
          </p:cNvCxnSpPr>
          <p:nvPr/>
        </p:nvCxnSpPr>
        <p:spPr>
          <a:xfrm>
            <a:off x="2059878" y="4988165"/>
            <a:ext cx="463016" cy="9650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C1D634-E0F9-9A4C-8E67-61A703436C41}"/>
              </a:ext>
            </a:extLst>
          </p:cNvPr>
          <p:cNvCxnSpPr>
            <a:cxnSpLocks/>
            <a:stCxn id="124" idx="7"/>
            <a:endCxn id="134" idx="3"/>
          </p:cNvCxnSpPr>
          <p:nvPr/>
        </p:nvCxnSpPr>
        <p:spPr>
          <a:xfrm flipV="1">
            <a:off x="1467253" y="5469351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8C4BA1-AB2A-5943-B0E8-F5B1A8948057}"/>
              </a:ext>
            </a:extLst>
          </p:cNvPr>
          <p:cNvCxnSpPr>
            <a:cxnSpLocks/>
            <a:stCxn id="120" idx="2"/>
            <a:endCxn id="99" idx="6"/>
          </p:cNvCxnSpPr>
          <p:nvPr/>
        </p:nvCxnSpPr>
        <p:spPr>
          <a:xfrm flipH="1" flipV="1">
            <a:off x="1272828" y="4743712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846A0E6-F6E3-AB40-A05C-A42626DDA57B}"/>
              </a:ext>
            </a:extLst>
          </p:cNvPr>
          <p:cNvCxnSpPr>
            <a:cxnSpLocks/>
            <a:stCxn id="122" idx="4"/>
            <a:endCxn id="121" idx="0"/>
          </p:cNvCxnSpPr>
          <p:nvPr/>
        </p:nvCxnSpPr>
        <p:spPr>
          <a:xfrm>
            <a:off x="361552" y="5395252"/>
            <a:ext cx="114379" cy="4602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784A9E-F485-EC45-8BB2-720C9D85DBF7}"/>
              </a:ext>
            </a:extLst>
          </p:cNvPr>
          <p:cNvCxnSpPr>
            <a:cxnSpLocks/>
            <a:stCxn id="99" idx="4"/>
            <a:endCxn id="125" idx="0"/>
          </p:cNvCxnSpPr>
          <p:nvPr/>
        </p:nvCxnSpPr>
        <p:spPr>
          <a:xfrm flipH="1">
            <a:off x="996052" y="4853602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0F6849B-2215-9E48-AEEE-1F35761AC07E}"/>
              </a:ext>
            </a:extLst>
          </p:cNvPr>
          <p:cNvCxnSpPr>
            <a:cxnSpLocks/>
            <a:stCxn id="125" idx="4"/>
            <a:endCxn id="124" idx="1"/>
          </p:cNvCxnSpPr>
          <p:nvPr/>
        </p:nvCxnSpPr>
        <p:spPr>
          <a:xfrm>
            <a:off x="996052" y="5475657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F78DFF8-32CC-4848-B895-595CCA09C827}"/>
              </a:ext>
            </a:extLst>
          </p:cNvPr>
          <p:cNvCxnSpPr>
            <a:cxnSpLocks/>
            <a:stCxn id="121" idx="7"/>
            <a:endCxn id="125" idx="3"/>
          </p:cNvCxnSpPr>
          <p:nvPr/>
        </p:nvCxnSpPr>
        <p:spPr>
          <a:xfrm flipV="1">
            <a:off x="556809" y="5443472"/>
            <a:ext cx="358365" cy="4442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0F6B745-40D2-F445-BFDC-4C3C28697DDA}"/>
              </a:ext>
            </a:extLst>
          </p:cNvPr>
          <p:cNvCxnSpPr>
            <a:cxnSpLocks/>
            <a:stCxn id="121" idx="6"/>
            <a:endCxn id="123" idx="2"/>
          </p:cNvCxnSpPr>
          <p:nvPr/>
        </p:nvCxnSpPr>
        <p:spPr>
          <a:xfrm>
            <a:off x="590310" y="5965393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81D5348-6B9F-CE4C-B8B2-7B0991834FA4}"/>
              </a:ext>
            </a:extLst>
          </p:cNvPr>
          <p:cNvCxnSpPr>
            <a:cxnSpLocks/>
            <a:stCxn id="124" idx="6"/>
            <a:endCxn id="123" idx="2"/>
          </p:cNvCxnSpPr>
          <p:nvPr/>
        </p:nvCxnSpPr>
        <p:spPr>
          <a:xfrm>
            <a:off x="1500753" y="5759650"/>
            <a:ext cx="907762" cy="30346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8CF8504-3B76-4144-8CE5-FF3FFEF0728A}"/>
              </a:ext>
            </a:extLst>
          </p:cNvPr>
          <p:cNvCxnSpPr>
            <a:cxnSpLocks/>
            <a:stCxn id="124" idx="2"/>
            <a:endCxn id="121" idx="6"/>
          </p:cNvCxnSpPr>
          <p:nvPr/>
        </p:nvCxnSpPr>
        <p:spPr>
          <a:xfrm flipH="1">
            <a:off x="590310" y="5759650"/>
            <a:ext cx="681685" cy="2057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FB154C7-FC00-F445-A7EC-4E388312A482}"/>
              </a:ext>
            </a:extLst>
          </p:cNvPr>
          <p:cNvCxnSpPr>
            <a:cxnSpLocks/>
            <a:stCxn id="122" idx="6"/>
            <a:endCxn id="125" idx="2"/>
          </p:cNvCxnSpPr>
          <p:nvPr/>
        </p:nvCxnSpPr>
        <p:spPr>
          <a:xfrm>
            <a:off x="475931" y="5285362"/>
            <a:ext cx="405741" cy="8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AA9F48-FF5D-C54C-A3C7-DEB8F8E8CE56}"/>
              </a:ext>
            </a:extLst>
          </p:cNvPr>
          <p:cNvCxnSpPr>
            <a:cxnSpLocks/>
            <a:stCxn id="134" idx="2"/>
            <a:endCxn id="125" idx="6"/>
          </p:cNvCxnSpPr>
          <p:nvPr/>
        </p:nvCxnSpPr>
        <p:spPr>
          <a:xfrm flipH="1" flipV="1">
            <a:off x="1110431" y="5365768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055A45F-DE83-1845-AB0D-FFB27C133254}"/>
              </a:ext>
            </a:extLst>
          </p:cNvPr>
          <p:cNvCxnSpPr>
            <a:cxnSpLocks/>
            <a:stCxn id="99" idx="3"/>
            <a:endCxn id="122" idx="7"/>
          </p:cNvCxnSpPr>
          <p:nvPr/>
        </p:nvCxnSpPr>
        <p:spPr>
          <a:xfrm flipH="1">
            <a:off x="442431" y="4821416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A4917C41-DD8D-4148-9550-90FA42F0BE6B}"/>
              </a:ext>
            </a:extLst>
          </p:cNvPr>
          <p:cNvSpPr/>
          <p:nvPr/>
        </p:nvSpPr>
        <p:spPr>
          <a:xfrm>
            <a:off x="1864621" y="4800571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7A1B94A-8876-304A-8D0C-BC4B89CEF65C}"/>
              </a:ext>
            </a:extLst>
          </p:cNvPr>
          <p:cNvSpPr/>
          <p:nvPr/>
        </p:nvSpPr>
        <p:spPr>
          <a:xfrm>
            <a:off x="361552" y="5855503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5E04F9-876B-2646-BBC5-9BF64983F6C9}"/>
              </a:ext>
            </a:extLst>
          </p:cNvPr>
          <p:cNvSpPr/>
          <p:nvPr/>
        </p:nvSpPr>
        <p:spPr>
          <a:xfrm>
            <a:off x="247173" y="5175472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340DB25-CD65-AF4F-9DAA-8F30138C8493}"/>
              </a:ext>
            </a:extLst>
          </p:cNvPr>
          <p:cNvSpPr/>
          <p:nvPr/>
        </p:nvSpPr>
        <p:spPr>
          <a:xfrm>
            <a:off x="2408515" y="5953224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A03F957-0693-2D45-BC3A-01E72C1BEF13}"/>
              </a:ext>
            </a:extLst>
          </p:cNvPr>
          <p:cNvSpPr/>
          <p:nvPr/>
        </p:nvSpPr>
        <p:spPr>
          <a:xfrm>
            <a:off x="1271995" y="5649760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7F3379F-5D1C-B64C-916D-B414A9056DE2}"/>
              </a:ext>
            </a:extLst>
          </p:cNvPr>
          <p:cNvSpPr/>
          <p:nvPr/>
        </p:nvSpPr>
        <p:spPr>
          <a:xfrm>
            <a:off x="881673" y="5255878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61F4A33-B093-E748-8DCA-0ABB49E3C075}"/>
              </a:ext>
            </a:extLst>
          </p:cNvPr>
          <p:cNvCxnSpPr>
            <a:cxnSpLocks/>
            <a:stCxn id="120" idx="4"/>
            <a:endCxn id="134" idx="0"/>
          </p:cNvCxnSpPr>
          <p:nvPr/>
        </p:nvCxnSpPr>
        <p:spPr>
          <a:xfrm flipH="1">
            <a:off x="1778431" y="5020351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EC71154-C10D-1A42-9B78-FDE7CD6BF31E}"/>
              </a:ext>
            </a:extLst>
          </p:cNvPr>
          <p:cNvCxnSpPr>
            <a:cxnSpLocks/>
            <a:stCxn id="134" idx="5"/>
            <a:endCxn id="123" idx="1"/>
          </p:cNvCxnSpPr>
          <p:nvPr/>
        </p:nvCxnSpPr>
        <p:spPr>
          <a:xfrm>
            <a:off x="1859309" y="5469351"/>
            <a:ext cx="582707" cy="5160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AAF5BCC-5D4E-F742-8438-7082E1D01535}"/>
              </a:ext>
            </a:extLst>
          </p:cNvPr>
          <p:cNvSpPr/>
          <p:nvPr/>
        </p:nvSpPr>
        <p:spPr>
          <a:xfrm>
            <a:off x="2810575" y="5641909"/>
            <a:ext cx="1671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pitchFamily="2" charset="0"/>
                <a:cs typeface="Arial Hebrew" pitchFamily="2" charset="-79"/>
              </a:rPr>
              <a:t>     6         2 - 6        13               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4A10F88-92BF-D84E-A6AE-A7385D95E96A}"/>
              </a:ext>
            </a:extLst>
          </p:cNvPr>
          <p:cNvCxnSpPr>
            <a:cxnSpLocks/>
          </p:cNvCxnSpPr>
          <p:nvPr/>
        </p:nvCxnSpPr>
        <p:spPr>
          <a:xfrm>
            <a:off x="2949209" y="5509534"/>
            <a:ext cx="1547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84941BC-D005-A846-AD62-0D245184CA5E}"/>
              </a:ext>
            </a:extLst>
          </p:cNvPr>
          <p:cNvSpPr/>
          <p:nvPr/>
        </p:nvSpPr>
        <p:spPr>
          <a:xfrm>
            <a:off x="2923590" y="5215447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1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7BA8DE2-B7A7-E143-8E3E-17194593E653}"/>
              </a:ext>
            </a:extLst>
          </p:cNvPr>
          <p:cNvSpPr/>
          <p:nvPr/>
        </p:nvSpPr>
        <p:spPr>
          <a:xfrm>
            <a:off x="3166530" y="5215447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C63CB58-ECC8-484D-AF63-F0719AE5C1C0}"/>
              </a:ext>
            </a:extLst>
          </p:cNvPr>
          <p:cNvSpPr/>
          <p:nvPr/>
        </p:nvSpPr>
        <p:spPr>
          <a:xfrm>
            <a:off x="3903804" y="5215447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sz="110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5BE72D8-CC3F-8240-80DE-A7845D610EC3}"/>
              </a:ext>
            </a:extLst>
          </p:cNvPr>
          <p:cNvSpPr/>
          <p:nvPr/>
        </p:nvSpPr>
        <p:spPr>
          <a:xfrm>
            <a:off x="3033809" y="4731894"/>
            <a:ext cx="1342034" cy="48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 on PQ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(sorted by weight) </a:t>
            </a:r>
            <a:endParaRPr lang="en-US" sz="1100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A7DF274-25CC-0D46-B5A5-5A637140F3CC}"/>
              </a:ext>
            </a:extLst>
          </p:cNvPr>
          <p:cNvSpPr/>
          <p:nvPr/>
        </p:nvSpPr>
        <p:spPr>
          <a:xfrm>
            <a:off x="1664052" y="5281757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DAFF197-CF73-CB43-B731-FCC981028722}"/>
              </a:ext>
            </a:extLst>
          </p:cNvPr>
          <p:cNvSpPr/>
          <p:nvPr/>
        </p:nvSpPr>
        <p:spPr>
          <a:xfrm>
            <a:off x="505759" y="6465746"/>
            <a:ext cx="2576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PQ the vertices incident to 4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7623294-CEB9-2B46-9339-6180A335075D}"/>
              </a:ext>
            </a:extLst>
          </p:cNvPr>
          <p:cNvSpPr/>
          <p:nvPr/>
        </p:nvSpPr>
        <p:spPr>
          <a:xfrm>
            <a:off x="1968242" y="4332256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a better 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6</a:t>
            </a:r>
          </a:p>
          <a:p>
            <a:pPr algn="ctr"/>
            <a:r>
              <a:rPr lang="en-US" sz="1200" dirty="0">
                <a:solidFill>
                  <a:srgbClr val="B7B7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(discard)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A10FAC0-DB87-8D41-BD07-87595E630EA6}"/>
              </a:ext>
            </a:extLst>
          </p:cNvPr>
          <p:cNvCxnSpPr>
            <a:cxnSpLocks/>
          </p:cNvCxnSpPr>
          <p:nvPr/>
        </p:nvCxnSpPr>
        <p:spPr>
          <a:xfrm flipH="1">
            <a:off x="1547938" y="4999192"/>
            <a:ext cx="874511" cy="98621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BD0FA98-93D5-6A4D-921B-14E7BC10B099}"/>
              </a:ext>
            </a:extLst>
          </p:cNvPr>
          <p:cNvSpPr/>
          <p:nvPr/>
        </p:nvSpPr>
        <p:spPr>
          <a:xfrm>
            <a:off x="5507521" y="5433521"/>
            <a:ext cx="1922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2 and add 2-6 to T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7B719D4-CAAC-4447-9B71-984A6ADE603A}"/>
              </a:ext>
            </a:extLst>
          </p:cNvPr>
          <p:cNvSpPr/>
          <p:nvPr/>
        </p:nvSpPr>
        <p:spPr>
          <a:xfrm>
            <a:off x="6045832" y="3828419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10A32FF-DE18-C647-A291-D8C56A659EDE}"/>
              </a:ext>
            </a:extLst>
          </p:cNvPr>
          <p:cNvCxnSpPr>
            <a:cxnSpLocks/>
            <a:stCxn id="243" idx="1"/>
            <a:endCxn id="185" idx="5"/>
          </p:cNvCxnSpPr>
          <p:nvPr/>
        </p:nvCxnSpPr>
        <p:spPr>
          <a:xfrm flipH="1" flipV="1">
            <a:off x="6241090" y="4016013"/>
            <a:ext cx="458224" cy="492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B3AF0B8-CDD5-B147-AEE3-37BE5F09F4F5}"/>
              </a:ext>
            </a:extLst>
          </p:cNvPr>
          <p:cNvCxnSpPr>
            <a:cxnSpLocks/>
            <a:stCxn id="200" idx="5"/>
            <a:endCxn id="204" idx="0"/>
          </p:cNvCxnSpPr>
          <p:nvPr/>
        </p:nvCxnSpPr>
        <p:spPr>
          <a:xfrm>
            <a:off x="7061640" y="4182762"/>
            <a:ext cx="463016" cy="9650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8C13E9E-BA92-0B47-A517-9A421FDDE3B8}"/>
              </a:ext>
            </a:extLst>
          </p:cNvPr>
          <p:cNvCxnSpPr>
            <a:cxnSpLocks/>
            <a:stCxn id="205" idx="7"/>
            <a:endCxn id="243" idx="3"/>
          </p:cNvCxnSpPr>
          <p:nvPr/>
        </p:nvCxnSpPr>
        <p:spPr>
          <a:xfrm flipV="1">
            <a:off x="6469015" y="4663948"/>
            <a:ext cx="230300" cy="21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668AAB9-A903-0045-B01D-DC146FA62F4B}"/>
              </a:ext>
            </a:extLst>
          </p:cNvPr>
          <p:cNvCxnSpPr>
            <a:cxnSpLocks/>
            <a:stCxn id="200" idx="2"/>
            <a:endCxn id="185" idx="6"/>
          </p:cNvCxnSpPr>
          <p:nvPr/>
        </p:nvCxnSpPr>
        <p:spPr>
          <a:xfrm flipH="1" flipV="1">
            <a:off x="6274590" y="3938309"/>
            <a:ext cx="591793" cy="16674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62ECD52-932A-6B46-832E-A775EC77916D}"/>
              </a:ext>
            </a:extLst>
          </p:cNvPr>
          <p:cNvCxnSpPr>
            <a:cxnSpLocks/>
            <a:stCxn id="202" idx="4"/>
            <a:endCxn id="201" idx="0"/>
          </p:cNvCxnSpPr>
          <p:nvPr/>
        </p:nvCxnSpPr>
        <p:spPr>
          <a:xfrm>
            <a:off x="5363314" y="4589849"/>
            <a:ext cx="114379" cy="4602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FCA189B-6467-8B47-B565-F797648D0B23}"/>
              </a:ext>
            </a:extLst>
          </p:cNvPr>
          <p:cNvCxnSpPr>
            <a:cxnSpLocks/>
            <a:stCxn id="185" idx="4"/>
            <a:endCxn id="206" idx="0"/>
          </p:cNvCxnSpPr>
          <p:nvPr/>
        </p:nvCxnSpPr>
        <p:spPr>
          <a:xfrm flipH="1">
            <a:off x="5997814" y="4048199"/>
            <a:ext cx="162398" cy="402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E1FA732-C06F-1E4F-BCB2-D88FC451C2FF}"/>
              </a:ext>
            </a:extLst>
          </p:cNvPr>
          <p:cNvCxnSpPr>
            <a:cxnSpLocks/>
            <a:stCxn id="206" idx="4"/>
            <a:endCxn id="205" idx="1"/>
          </p:cNvCxnSpPr>
          <p:nvPr/>
        </p:nvCxnSpPr>
        <p:spPr>
          <a:xfrm>
            <a:off x="5997814" y="4670254"/>
            <a:ext cx="309443" cy="206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BF27F7-81CD-474C-8031-38BE95F3B1F8}"/>
              </a:ext>
            </a:extLst>
          </p:cNvPr>
          <p:cNvCxnSpPr>
            <a:cxnSpLocks/>
            <a:stCxn id="201" idx="7"/>
            <a:endCxn id="206" idx="3"/>
          </p:cNvCxnSpPr>
          <p:nvPr/>
        </p:nvCxnSpPr>
        <p:spPr>
          <a:xfrm flipV="1">
            <a:off x="5558571" y="4638069"/>
            <a:ext cx="358365" cy="4442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D16B28A-C230-0F4A-9DAF-20176A766645}"/>
              </a:ext>
            </a:extLst>
          </p:cNvPr>
          <p:cNvCxnSpPr>
            <a:cxnSpLocks/>
            <a:stCxn id="201" idx="6"/>
            <a:endCxn id="204" idx="2"/>
          </p:cNvCxnSpPr>
          <p:nvPr/>
        </p:nvCxnSpPr>
        <p:spPr>
          <a:xfrm>
            <a:off x="5592072" y="5159990"/>
            <a:ext cx="1818205" cy="977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A8F9E86-930F-1446-AEFD-9BADBCAEA197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6502515" y="4954247"/>
            <a:ext cx="907762" cy="30346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04870F7-F182-EF42-9A89-927AC9BE8C91}"/>
              </a:ext>
            </a:extLst>
          </p:cNvPr>
          <p:cNvCxnSpPr>
            <a:cxnSpLocks/>
            <a:stCxn id="205" idx="2"/>
            <a:endCxn id="201" idx="6"/>
          </p:cNvCxnSpPr>
          <p:nvPr/>
        </p:nvCxnSpPr>
        <p:spPr>
          <a:xfrm flipH="1">
            <a:off x="5592072" y="4954247"/>
            <a:ext cx="681685" cy="2057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6B541C5-CC1C-CD43-B34B-7D388FD4E329}"/>
              </a:ext>
            </a:extLst>
          </p:cNvPr>
          <p:cNvCxnSpPr>
            <a:cxnSpLocks/>
            <a:stCxn id="202" idx="6"/>
            <a:endCxn id="206" idx="2"/>
          </p:cNvCxnSpPr>
          <p:nvPr/>
        </p:nvCxnSpPr>
        <p:spPr>
          <a:xfrm>
            <a:off x="5477693" y="4479959"/>
            <a:ext cx="405741" cy="8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3EB3227-4441-5A46-A40A-37072EB70B21}"/>
              </a:ext>
            </a:extLst>
          </p:cNvPr>
          <p:cNvCxnSpPr>
            <a:cxnSpLocks/>
            <a:stCxn id="243" idx="2"/>
            <a:endCxn id="206" idx="6"/>
          </p:cNvCxnSpPr>
          <p:nvPr/>
        </p:nvCxnSpPr>
        <p:spPr>
          <a:xfrm flipH="1" flipV="1">
            <a:off x="6112193" y="4560365"/>
            <a:ext cx="553621" cy="2587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7A510DC-729D-F841-A38B-7EDB9A982B0C}"/>
              </a:ext>
            </a:extLst>
          </p:cNvPr>
          <p:cNvCxnSpPr>
            <a:cxnSpLocks/>
            <a:stCxn id="185" idx="3"/>
            <a:endCxn id="202" idx="7"/>
          </p:cNvCxnSpPr>
          <p:nvPr/>
        </p:nvCxnSpPr>
        <p:spPr>
          <a:xfrm flipH="1">
            <a:off x="5444193" y="4016013"/>
            <a:ext cx="635140" cy="386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A008278F-2599-1745-91DF-7705752CF915}"/>
              </a:ext>
            </a:extLst>
          </p:cNvPr>
          <p:cNvSpPr/>
          <p:nvPr/>
        </p:nvSpPr>
        <p:spPr>
          <a:xfrm>
            <a:off x="6866383" y="3995168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6C2F03A-8CF3-4A4E-AED5-66DA5E319319}"/>
              </a:ext>
            </a:extLst>
          </p:cNvPr>
          <p:cNvSpPr/>
          <p:nvPr/>
        </p:nvSpPr>
        <p:spPr>
          <a:xfrm>
            <a:off x="5363314" y="5050100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147E1D1E-B539-2C4F-958D-262B21D7A49D}"/>
              </a:ext>
            </a:extLst>
          </p:cNvPr>
          <p:cNvSpPr/>
          <p:nvPr/>
        </p:nvSpPr>
        <p:spPr>
          <a:xfrm>
            <a:off x="5248935" y="4370069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9260C60E-F3D8-4F43-B5EC-05661D7CDADA}"/>
              </a:ext>
            </a:extLst>
          </p:cNvPr>
          <p:cNvSpPr/>
          <p:nvPr/>
        </p:nvSpPr>
        <p:spPr>
          <a:xfrm>
            <a:off x="7410277" y="5147821"/>
            <a:ext cx="228758" cy="2197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D392977-5EFA-8C45-85E4-945991C03C7F}"/>
              </a:ext>
            </a:extLst>
          </p:cNvPr>
          <p:cNvSpPr/>
          <p:nvPr/>
        </p:nvSpPr>
        <p:spPr>
          <a:xfrm>
            <a:off x="6273757" y="4844357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1BD9FA92-6352-D643-BFFE-5895CDDD57C5}"/>
              </a:ext>
            </a:extLst>
          </p:cNvPr>
          <p:cNvSpPr/>
          <p:nvPr/>
        </p:nvSpPr>
        <p:spPr>
          <a:xfrm>
            <a:off x="5883435" y="4450475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BDF947D-28E5-EF4A-8397-FE26D021928F}"/>
              </a:ext>
            </a:extLst>
          </p:cNvPr>
          <p:cNvCxnSpPr>
            <a:cxnSpLocks/>
            <a:stCxn id="200" idx="4"/>
            <a:endCxn id="243" idx="0"/>
          </p:cNvCxnSpPr>
          <p:nvPr/>
        </p:nvCxnSpPr>
        <p:spPr>
          <a:xfrm flipH="1">
            <a:off x="6780193" y="4214948"/>
            <a:ext cx="200569" cy="26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D1984AD-5760-0244-B51B-B134E643DBA1}"/>
              </a:ext>
            </a:extLst>
          </p:cNvPr>
          <p:cNvCxnSpPr>
            <a:cxnSpLocks/>
            <a:stCxn id="243" idx="5"/>
            <a:endCxn id="204" idx="1"/>
          </p:cNvCxnSpPr>
          <p:nvPr/>
        </p:nvCxnSpPr>
        <p:spPr>
          <a:xfrm>
            <a:off x="6861071" y="4663948"/>
            <a:ext cx="582707" cy="516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A8C5298F-FF43-664E-84C7-76487E536DBF}"/>
              </a:ext>
            </a:extLst>
          </p:cNvPr>
          <p:cNvSpPr/>
          <p:nvPr/>
        </p:nvSpPr>
        <p:spPr>
          <a:xfrm>
            <a:off x="6665814" y="4476354"/>
            <a:ext cx="228758" cy="2197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AE9C91F-8696-B042-9FBE-927A1E21C9AA}"/>
              </a:ext>
            </a:extLst>
          </p:cNvPr>
          <p:cNvSpPr txBox="1"/>
          <p:nvPr/>
        </p:nvSpPr>
        <p:spPr>
          <a:xfrm>
            <a:off x="7824262" y="5181101"/>
            <a:ext cx="1192634" cy="369332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/>
                <a:cs typeface="Times New Roman"/>
              </a:rPr>
              <a:t>O(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lang="en-US" i="1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Times New Roman"/>
                <a:cs typeface="Times New Roman"/>
              </a:rPr>
              <a:t>log</a:t>
            </a:r>
            <a:r>
              <a:rPr lang="en-US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/>
                <a:cs typeface="Times New Roman"/>
              </a:rPr>
              <a:t>V)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58" name="object 10">
            <a:extLst>
              <a:ext uri="{FF2B5EF4-FFF2-40B4-BE49-F238E27FC236}">
                <a16:creationId xmlns:a16="http://schemas.microsoft.com/office/drawing/2014/main" id="{C0BA4630-FD14-4A47-84DE-D36CC3242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23347"/>
              </p:ext>
            </p:extLst>
          </p:nvPr>
        </p:nvGraphicFramePr>
        <p:xfrm>
          <a:off x="4912757" y="5715959"/>
          <a:ext cx="2950758" cy="1101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00" spc="50" baseline="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1100" baseline="0" dirty="0">
                        <a:latin typeface="Trebuchet MS"/>
                        <a:cs typeface="Trebuchet MS"/>
                      </a:endParaRPr>
                    </a:p>
                  </a:txBody>
                  <a:tcPr marL="0" marR="0" marT="95250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frequency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 </a:t>
                      </a:r>
                      <a:r>
                        <a:rPr sz="11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100" spc="55" dirty="0">
                          <a:latin typeface="Trebuchet MS"/>
                          <a:cs typeface="Trebuchet MS"/>
                        </a:rPr>
                        <a:t>Insert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dirty="0">
                          <a:latin typeface="Trebuchet MS"/>
                          <a:cs typeface="Trebuchet MS"/>
                        </a:rPr>
                        <a:t>E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spc="5" dirty="0">
                          <a:latin typeface="Trebuchet MS"/>
                          <a:cs typeface="Trebuchet MS"/>
                        </a:rPr>
                        <a:t>log V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altLang="zh-CN" sz="1100" spc="30" dirty="0">
                          <a:latin typeface="Trebuchet MS"/>
                          <a:cs typeface="Trebuchet MS"/>
                        </a:rPr>
                        <a:t>delete min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R w="3175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dirty="0">
                          <a:latin typeface="Trebuchet MS"/>
                          <a:cs typeface="Trebuchet MS"/>
                        </a:rPr>
                        <a:t>E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spc="5" dirty="0">
                          <a:latin typeface="Trebuchet MS"/>
                          <a:cs typeface="Trebuchet MS"/>
                        </a:rPr>
                        <a:t>log V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spc="80" dirty="0">
                          <a:latin typeface="Trebuchet MS"/>
                          <a:cs typeface="Trebuchet MS"/>
                        </a:rPr>
                        <a:t>decrease key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R w="3175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dirty="0">
                          <a:latin typeface="Trebuchet MS"/>
                          <a:cs typeface="Trebuchet MS"/>
                        </a:rPr>
                        <a:t>E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100" spc="5" dirty="0">
                          <a:latin typeface="Trebuchet MS"/>
                          <a:cs typeface="Trebuchet MS"/>
                        </a:rPr>
                        <a:t>log V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0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  <p:bldP spid="177" grpId="0"/>
      <p:bldP spid="178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8" grpId="0" animBg="1"/>
      <p:bldP spid="230" grpId="0"/>
      <p:bldP spid="231" grpId="0"/>
      <p:bldP spid="232" grpId="0"/>
      <p:bldP spid="233" grpId="0"/>
      <p:bldP spid="234" grpId="0" animBg="1"/>
      <p:bldP spid="248" grpId="0"/>
      <p:bldP spid="91" grpId="0"/>
      <p:bldP spid="93" grpId="0"/>
      <p:bldP spid="98" grpId="0"/>
      <p:bldP spid="9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8" grpId="0" animBg="1"/>
      <p:bldP spid="130" grpId="0"/>
      <p:bldP spid="131" grpId="0"/>
      <p:bldP spid="132" grpId="0"/>
      <p:bldP spid="133" grpId="0"/>
      <p:bldP spid="134" grpId="0" animBg="1"/>
      <p:bldP spid="135" grpId="0"/>
      <p:bldP spid="182" grpId="1"/>
      <p:bldP spid="184" grpId="0"/>
      <p:bldP spid="185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206" grpId="0" animBg="1"/>
      <p:bldP spid="243" grpId="0" animBg="1"/>
      <p:bldP spid="2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D7E5-BFD7-4944-A526-05487490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192"/>
            <a:ext cx="8229600" cy="1143000"/>
          </a:xfrm>
        </p:spPr>
        <p:txBody>
          <a:bodyPr/>
          <a:lstStyle/>
          <a:p>
            <a:r>
              <a:rPr lang="en-US" spc="18" dirty="0">
                <a:latin typeface="Arial"/>
                <a:cs typeface="Arial"/>
              </a:rPr>
              <a:t>Minimum </a:t>
            </a:r>
            <a:r>
              <a:rPr lang="en-US" spc="9" dirty="0">
                <a:latin typeface="Arial"/>
                <a:cs typeface="Arial"/>
              </a:rPr>
              <a:t>Spanning</a:t>
            </a:r>
            <a:r>
              <a:rPr lang="en-US" spc="44" dirty="0">
                <a:latin typeface="Arial"/>
                <a:cs typeface="Arial"/>
              </a:rPr>
              <a:t> </a:t>
            </a:r>
            <a:r>
              <a:rPr lang="en-US" altLang="zh-CN" spc="9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ree</a:t>
            </a:r>
            <a:r>
              <a:rPr lang="zh-CN" altLang="en-US" spc="9" dirty="0">
                <a:latin typeface="Arial"/>
                <a:cs typeface="Arial"/>
              </a:rPr>
              <a:t> </a:t>
            </a:r>
            <a:r>
              <a:rPr lang="en-US" altLang="zh-CN" spc="9" dirty="0">
                <a:latin typeface="Arial"/>
                <a:cs typeface="Arial"/>
              </a:rPr>
              <a:t>(MST)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82DD-1E79-434F-A41E-B456D40BDFD9}"/>
              </a:ext>
            </a:extLst>
          </p:cNvPr>
          <p:cNvSpPr/>
          <p:nvPr/>
        </p:nvSpPr>
        <p:spPr>
          <a:xfrm>
            <a:off x="759203" y="1224691"/>
            <a:ext cx="624560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Given. </a:t>
            </a:r>
            <a:r>
              <a:rPr lang="en-US" sz="1600" dirty="0">
                <a:latin typeface="Arial"/>
                <a:cs typeface="Arial"/>
              </a:rPr>
              <a:t>Undirected graph G with positive edge weights (connected).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E823C-887A-8E4D-A348-9BB3F22EB47B}"/>
              </a:ext>
            </a:extLst>
          </p:cNvPr>
          <p:cNvSpPr/>
          <p:nvPr/>
        </p:nvSpPr>
        <p:spPr>
          <a:xfrm>
            <a:off x="761744" y="1720743"/>
            <a:ext cx="7751428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Def.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spanning tree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of G is a subgraph T that is both a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tree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(connected and acyclic) and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spanning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(includes all of the vertices).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9A419-6719-E04C-AC3F-AFDF7C810339}"/>
              </a:ext>
            </a:extLst>
          </p:cNvPr>
          <p:cNvSpPr/>
          <p:nvPr/>
        </p:nvSpPr>
        <p:spPr>
          <a:xfrm>
            <a:off x="759203" y="2454627"/>
            <a:ext cx="3661795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Goal.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Find a min weight spanning tree.</a:t>
            </a: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55525E1F-1119-F74D-AEC3-EDFC579FE578}"/>
              </a:ext>
            </a:extLst>
          </p:cNvPr>
          <p:cNvGrpSpPr/>
          <p:nvPr/>
        </p:nvGrpSpPr>
        <p:grpSpPr>
          <a:xfrm>
            <a:off x="1196378" y="2959762"/>
            <a:ext cx="2724768" cy="1813492"/>
            <a:chOff x="1196378" y="2959762"/>
            <a:chExt cx="2724768" cy="18134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5232EE-5FA4-E847-BAC3-D8FC19917443}"/>
                </a:ext>
              </a:extLst>
            </p:cNvPr>
            <p:cNvSpPr/>
            <p:nvPr/>
          </p:nvSpPr>
          <p:spPr>
            <a:xfrm>
              <a:off x="1747000" y="297535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1CC7F0-EAF0-8045-B472-73AF6E0FE805}"/>
                </a:ext>
              </a:extLst>
            </p:cNvPr>
            <p:cNvSpPr/>
            <p:nvPr/>
          </p:nvSpPr>
          <p:spPr>
            <a:xfrm>
              <a:off x="3770144" y="2975701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BAD2F8-1018-8C47-9CFE-E1B37B6A52B7}"/>
                </a:ext>
              </a:extLst>
            </p:cNvPr>
            <p:cNvSpPr/>
            <p:nvPr/>
          </p:nvSpPr>
          <p:spPr>
            <a:xfrm>
              <a:off x="3412476" y="3751131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131BB4-CE9F-394C-AFC9-292335AF3E26}"/>
                </a:ext>
              </a:extLst>
            </p:cNvPr>
            <p:cNvSpPr/>
            <p:nvPr/>
          </p:nvSpPr>
          <p:spPr>
            <a:xfrm>
              <a:off x="2515557" y="382478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77D955-D5E6-B44C-A9C0-432776305B8C}"/>
                </a:ext>
              </a:extLst>
            </p:cNvPr>
            <p:cNvSpPr/>
            <p:nvPr/>
          </p:nvSpPr>
          <p:spPr>
            <a:xfrm>
              <a:off x="1899400" y="350927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068188-8070-4A47-85C6-3AF481A872F2}"/>
                </a:ext>
              </a:extLst>
            </p:cNvPr>
            <p:cNvSpPr/>
            <p:nvPr/>
          </p:nvSpPr>
          <p:spPr>
            <a:xfrm>
              <a:off x="1196378" y="327710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EA3BD-A537-624C-B241-22722FB6262A}"/>
                </a:ext>
              </a:extLst>
            </p:cNvPr>
            <p:cNvSpPr/>
            <p:nvPr/>
          </p:nvSpPr>
          <p:spPr>
            <a:xfrm>
              <a:off x="1760213" y="4349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7847D6-A60D-2A43-829E-43A35EBF3CEE}"/>
                </a:ext>
              </a:extLst>
            </p:cNvPr>
            <p:cNvSpPr/>
            <p:nvPr/>
          </p:nvSpPr>
          <p:spPr>
            <a:xfrm>
              <a:off x="3155465" y="4349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8F236D-55DD-AA49-907B-32D22C1C5BA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1898002" y="3050855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EC55CB-DC8B-B844-ADE4-27C83B09D7F2}"/>
                </a:ext>
              </a:extLst>
            </p:cNvPr>
            <p:cNvCxnSpPr>
              <a:cxnSpLocks/>
              <a:stCxn id="10" idx="2"/>
              <a:endCxn id="15" idx="7"/>
            </p:cNvCxnSpPr>
            <p:nvPr/>
          </p:nvCxnSpPr>
          <p:spPr>
            <a:xfrm flipH="1">
              <a:off x="1325266" y="3050855"/>
              <a:ext cx="421734" cy="2483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A01BF7-E8DE-6A41-B319-814F343D5512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1325266" y="3405988"/>
              <a:ext cx="574134" cy="1787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BCE3CC-04CF-D74C-A7C1-C322BC9297B8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 flipV="1">
              <a:off x="2050402" y="3051202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FF2E4E-4E28-E04A-878F-2E3228E6E2D9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 flipV="1">
              <a:off x="2666559" y="3826632"/>
              <a:ext cx="745917" cy="73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14ABBB-CFDD-814B-ACDC-239689AFEB1A}"/>
                </a:ext>
              </a:extLst>
            </p:cNvPr>
            <p:cNvCxnSpPr>
              <a:cxnSpLocks/>
              <a:stCxn id="11" idx="4"/>
              <a:endCxn id="12" idx="7"/>
            </p:cNvCxnSpPr>
            <p:nvPr/>
          </p:nvCxnSpPr>
          <p:spPr>
            <a:xfrm flipH="1">
              <a:off x="3541364" y="3126703"/>
              <a:ext cx="304281" cy="6465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B6ECB8-06E6-4A4E-9B96-F4766BAC0AF4}"/>
                </a:ext>
              </a:extLst>
            </p:cNvPr>
            <p:cNvCxnSpPr>
              <a:cxnSpLocks/>
              <a:stCxn id="12" idx="4"/>
              <a:endCxn id="17" idx="7"/>
            </p:cNvCxnSpPr>
            <p:nvPr/>
          </p:nvCxnSpPr>
          <p:spPr>
            <a:xfrm flipH="1">
              <a:off x="3284353" y="3902133"/>
              <a:ext cx="203624" cy="4699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F9106B-62DA-1447-831D-14DC367EDE70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2644445" y="3953675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8893B4-19E5-4740-BEE6-99D5C3A749B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1911215" y="4425463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F15C4D-8644-BE4F-9AB7-8F4D375DA3F9}"/>
                </a:ext>
              </a:extLst>
            </p:cNvPr>
            <p:cNvCxnSpPr>
              <a:cxnSpLocks/>
              <a:stCxn id="15" idx="4"/>
              <a:endCxn id="16" idx="1"/>
            </p:cNvCxnSpPr>
            <p:nvPr/>
          </p:nvCxnSpPr>
          <p:spPr>
            <a:xfrm>
              <a:off x="1271879" y="3428102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D53AB8-E8A2-B145-BA6A-AC62414E2DCC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1835714" y="3660281"/>
              <a:ext cx="139187" cy="6896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A279CF-B1A1-FD44-9D9B-8746C21ECEF7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2028288" y="3638167"/>
              <a:ext cx="509383" cy="2087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7B85B7-16D8-A34B-88E3-620F624C31A1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>
            <a:xfrm flipH="1">
              <a:off x="1889101" y="3953675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4F8389-7206-4541-85F3-2B91EF49257D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2644445" y="3104589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8883C8-64B1-034F-9E0C-E3B2E218C0AB}"/>
                </a:ext>
              </a:extLst>
            </p:cNvPr>
            <p:cNvSpPr txBox="1"/>
            <p:nvPr/>
          </p:nvSpPr>
          <p:spPr>
            <a:xfrm>
              <a:off x="2685098" y="295976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D2F0AE-4CC4-B047-BAE9-005FC3CDC40C}"/>
                </a:ext>
              </a:extLst>
            </p:cNvPr>
            <p:cNvSpPr txBox="1"/>
            <p:nvPr/>
          </p:nvSpPr>
          <p:spPr>
            <a:xfrm>
              <a:off x="2713061" y="326442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FAD7C69-DDBC-B74F-9BD5-FBEB1AE08412}"/>
                </a:ext>
              </a:extLst>
            </p:cNvPr>
            <p:cNvSpPr txBox="1"/>
            <p:nvPr/>
          </p:nvSpPr>
          <p:spPr>
            <a:xfrm>
              <a:off x="3584234" y="339363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7784F3-7BAE-9B4E-BFC4-7A600B2FF7CD}"/>
                </a:ext>
              </a:extLst>
            </p:cNvPr>
            <p:cNvSpPr txBox="1"/>
            <p:nvPr/>
          </p:nvSpPr>
          <p:spPr>
            <a:xfrm>
              <a:off x="3284353" y="408409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01AE8A-2006-3246-93E4-4C0B00FDD4B1}"/>
                </a:ext>
              </a:extLst>
            </p:cNvPr>
            <p:cNvSpPr txBox="1"/>
            <p:nvPr/>
          </p:nvSpPr>
          <p:spPr>
            <a:xfrm>
              <a:off x="2773966" y="407982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E5A53A-700D-8F41-ADE4-29C75F9017C5}"/>
                </a:ext>
              </a:extLst>
            </p:cNvPr>
            <p:cNvSpPr txBox="1"/>
            <p:nvPr/>
          </p:nvSpPr>
          <p:spPr>
            <a:xfrm>
              <a:off x="2434583" y="435195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A8F8B8-022D-8B4B-96D6-3042E81BA478}"/>
                </a:ext>
              </a:extLst>
            </p:cNvPr>
            <p:cNvSpPr txBox="1"/>
            <p:nvPr/>
          </p:nvSpPr>
          <p:spPr>
            <a:xfrm>
              <a:off x="1541216" y="34082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6FF8CDB-A966-8948-965F-3A813F177832}"/>
                </a:ext>
              </a:extLst>
            </p:cNvPr>
            <p:cNvSpPr txBox="1"/>
            <p:nvPr/>
          </p:nvSpPr>
          <p:spPr>
            <a:xfrm>
              <a:off x="1441361" y="3072008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8EEFC93-7BB6-4341-917E-0295A800277F}"/>
                </a:ext>
              </a:extLst>
            </p:cNvPr>
            <p:cNvSpPr txBox="1"/>
            <p:nvPr/>
          </p:nvSpPr>
          <p:spPr>
            <a:xfrm>
              <a:off x="1437063" y="380423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AC5FCD3-149C-3848-9C5F-FCC2D83B6744}"/>
                </a:ext>
              </a:extLst>
            </p:cNvPr>
            <p:cNvSpPr txBox="1"/>
            <p:nvPr/>
          </p:nvSpPr>
          <p:spPr>
            <a:xfrm>
              <a:off x="2205760" y="36596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746ECBA-BB3D-E74D-B054-3410AF7DC423}"/>
                </a:ext>
              </a:extLst>
            </p:cNvPr>
            <p:cNvSpPr txBox="1"/>
            <p:nvPr/>
          </p:nvSpPr>
          <p:spPr>
            <a:xfrm>
              <a:off x="2098453" y="40643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64991AF-3706-8543-B44B-DFD4FEDF355A}"/>
                </a:ext>
              </a:extLst>
            </p:cNvPr>
            <p:cNvSpPr txBox="1"/>
            <p:nvPr/>
          </p:nvSpPr>
          <p:spPr>
            <a:xfrm>
              <a:off x="2956846" y="377881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3C6487-4E8B-4648-9B83-8847FD0DD670}"/>
                </a:ext>
              </a:extLst>
            </p:cNvPr>
            <p:cNvSpPr txBox="1"/>
            <p:nvPr/>
          </p:nvSpPr>
          <p:spPr>
            <a:xfrm>
              <a:off x="3043091" y="341666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F67726A-30D4-E24F-8CCB-BB7C40578C2D}"/>
                </a:ext>
              </a:extLst>
            </p:cNvPr>
            <p:cNvSpPr txBox="1"/>
            <p:nvPr/>
          </p:nvSpPr>
          <p:spPr>
            <a:xfrm>
              <a:off x="2079564" y="4496255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7551EB17-2527-2D45-9316-987A4846B668}"/>
                </a:ext>
              </a:extLst>
            </p:cNvPr>
            <p:cNvSpPr txBox="1"/>
            <p:nvPr/>
          </p:nvSpPr>
          <p:spPr>
            <a:xfrm>
              <a:off x="1821252" y="38903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4DD8B45-4CE9-FA4E-8240-32A0A18EE671}"/>
              </a:ext>
            </a:extLst>
          </p:cNvPr>
          <p:cNvGrpSpPr/>
          <p:nvPr/>
        </p:nvGrpSpPr>
        <p:grpSpPr>
          <a:xfrm>
            <a:off x="1193348" y="4902117"/>
            <a:ext cx="2724768" cy="1868918"/>
            <a:chOff x="1193348" y="4902117"/>
            <a:chExt cx="2724768" cy="1868918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3E73C9D2-2E5F-DA44-AAFD-C9CE8F0F547A}"/>
                </a:ext>
              </a:extLst>
            </p:cNvPr>
            <p:cNvSpPr/>
            <p:nvPr/>
          </p:nvSpPr>
          <p:spPr>
            <a:xfrm>
              <a:off x="1743970" y="491770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8FD806A0-0C7D-6944-975F-34FDE8EA8506}"/>
                </a:ext>
              </a:extLst>
            </p:cNvPr>
            <p:cNvSpPr/>
            <p:nvPr/>
          </p:nvSpPr>
          <p:spPr>
            <a:xfrm>
              <a:off x="3767114" y="4918056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8377D9A-C366-234B-B347-357B61988B40}"/>
                </a:ext>
              </a:extLst>
            </p:cNvPr>
            <p:cNvSpPr/>
            <p:nvPr/>
          </p:nvSpPr>
          <p:spPr>
            <a:xfrm>
              <a:off x="3409446" y="5693486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EC2B11AB-1F5E-484A-940B-35CFCCB2E33C}"/>
                </a:ext>
              </a:extLst>
            </p:cNvPr>
            <p:cNvSpPr/>
            <p:nvPr/>
          </p:nvSpPr>
          <p:spPr>
            <a:xfrm>
              <a:off x="2512527" y="576714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C1A391C0-0E6B-8445-9C6C-B15BBBC6AF23}"/>
                </a:ext>
              </a:extLst>
            </p:cNvPr>
            <p:cNvSpPr/>
            <p:nvPr/>
          </p:nvSpPr>
          <p:spPr>
            <a:xfrm>
              <a:off x="1896370" y="545163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5FAF16AC-CAFF-464B-BBC5-936A4F1B4FD3}"/>
                </a:ext>
              </a:extLst>
            </p:cNvPr>
            <p:cNvSpPr/>
            <p:nvPr/>
          </p:nvSpPr>
          <p:spPr>
            <a:xfrm>
              <a:off x="1193348" y="521945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8263ADF7-1774-404E-9C52-9FD2FCCA92B5}"/>
                </a:ext>
              </a:extLst>
            </p:cNvPr>
            <p:cNvSpPr/>
            <p:nvPr/>
          </p:nvSpPr>
          <p:spPr>
            <a:xfrm>
              <a:off x="1757183" y="629231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CF5AF67-D0F3-ED48-8168-E88A63C704B0}"/>
                </a:ext>
              </a:extLst>
            </p:cNvPr>
            <p:cNvSpPr/>
            <p:nvPr/>
          </p:nvSpPr>
          <p:spPr>
            <a:xfrm>
              <a:off x="3152435" y="629231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39AEBB6D-9BDA-5B42-BB94-357AEACF93F6}"/>
                </a:ext>
              </a:extLst>
            </p:cNvPr>
            <p:cNvCxnSpPr>
              <a:stCxn id="406" idx="6"/>
              <a:endCxn id="407" idx="2"/>
            </p:cNvCxnSpPr>
            <p:nvPr/>
          </p:nvCxnSpPr>
          <p:spPr>
            <a:xfrm>
              <a:off x="1894972" y="4993210"/>
              <a:ext cx="1872142" cy="347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EED87AF1-07A5-BD4E-8953-63469B806CE3}"/>
                </a:ext>
              </a:extLst>
            </p:cNvPr>
            <p:cNvCxnSpPr>
              <a:cxnSpLocks/>
              <a:stCxn id="406" idx="2"/>
              <a:endCxn id="411" idx="7"/>
            </p:cNvCxnSpPr>
            <p:nvPr/>
          </p:nvCxnSpPr>
          <p:spPr>
            <a:xfrm flipH="1">
              <a:off x="1322236" y="4993210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9F055BCE-C294-9542-A389-1E3974DB4D52}"/>
                </a:ext>
              </a:extLst>
            </p:cNvPr>
            <p:cNvCxnSpPr>
              <a:cxnSpLocks/>
              <a:stCxn id="411" idx="5"/>
              <a:endCxn id="410" idx="2"/>
            </p:cNvCxnSpPr>
            <p:nvPr/>
          </p:nvCxnSpPr>
          <p:spPr>
            <a:xfrm>
              <a:off x="1322236" y="5348343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CE2251E-8A4D-5D4C-87FA-67FF3D1671C0}"/>
                </a:ext>
              </a:extLst>
            </p:cNvPr>
            <p:cNvCxnSpPr>
              <a:cxnSpLocks/>
              <a:stCxn id="410" idx="6"/>
              <a:endCxn id="407" idx="2"/>
            </p:cNvCxnSpPr>
            <p:nvPr/>
          </p:nvCxnSpPr>
          <p:spPr>
            <a:xfrm flipV="1">
              <a:off x="2047372" y="4993557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03BB696-146F-4A41-B313-17135F9CC291}"/>
                </a:ext>
              </a:extLst>
            </p:cNvPr>
            <p:cNvCxnSpPr>
              <a:cxnSpLocks/>
              <a:stCxn id="409" idx="6"/>
              <a:endCxn id="408" idx="2"/>
            </p:cNvCxnSpPr>
            <p:nvPr/>
          </p:nvCxnSpPr>
          <p:spPr>
            <a:xfrm flipV="1">
              <a:off x="2663529" y="5768987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8C47591-D37F-9148-9545-EC602B75A268}"/>
                </a:ext>
              </a:extLst>
            </p:cNvPr>
            <p:cNvCxnSpPr>
              <a:cxnSpLocks/>
              <a:stCxn id="407" idx="4"/>
              <a:endCxn id="408" idx="7"/>
            </p:cNvCxnSpPr>
            <p:nvPr/>
          </p:nvCxnSpPr>
          <p:spPr>
            <a:xfrm flipH="1">
              <a:off x="3538334" y="5069058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82AFAF5-1116-D54F-AE8E-2B2BEBA62AA2}"/>
                </a:ext>
              </a:extLst>
            </p:cNvPr>
            <p:cNvCxnSpPr>
              <a:cxnSpLocks/>
              <a:stCxn id="408" idx="4"/>
              <a:endCxn id="413" idx="7"/>
            </p:cNvCxnSpPr>
            <p:nvPr/>
          </p:nvCxnSpPr>
          <p:spPr>
            <a:xfrm flipH="1">
              <a:off x="3281323" y="5844488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99BEB24-5DF0-CA45-96AB-995E3FCEEDBC}"/>
                </a:ext>
              </a:extLst>
            </p:cNvPr>
            <p:cNvCxnSpPr>
              <a:cxnSpLocks/>
              <a:stCxn id="409" idx="5"/>
              <a:endCxn id="413" idx="2"/>
            </p:cNvCxnSpPr>
            <p:nvPr/>
          </p:nvCxnSpPr>
          <p:spPr>
            <a:xfrm>
              <a:off x="2641415" y="5896030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C056519-2585-8E4C-8F2A-3DBC265AA104}"/>
                </a:ext>
              </a:extLst>
            </p:cNvPr>
            <p:cNvCxnSpPr>
              <a:cxnSpLocks/>
              <a:stCxn id="412" idx="6"/>
              <a:endCxn id="413" idx="2"/>
            </p:cNvCxnSpPr>
            <p:nvPr/>
          </p:nvCxnSpPr>
          <p:spPr>
            <a:xfrm>
              <a:off x="1908185" y="6367818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FA470558-F172-E44A-BF91-DBBE096FE3C0}"/>
                </a:ext>
              </a:extLst>
            </p:cNvPr>
            <p:cNvCxnSpPr>
              <a:cxnSpLocks/>
              <a:stCxn id="411" idx="4"/>
              <a:endCxn id="412" idx="1"/>
            </p:cNvCxnSpPr>
            <p:nvPr/>
          </p:nvCxnSpPr>
          <p:spPr>
            <a:xfrm>
              <a:off x="1268849" y="5370457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8A61AC0-FD93-024E-ACDD-E5FEABA8B350}"/>
                </a:ext>
              </a:extLst>
            </p:cNvPr>
            <p:cNvCxnSpPr>
              <a:cxnSpLocks/>
              <a:stCxn id="410" idx="4"/>
              <a:endCxn id="412" idx="0"/>
            </p:cNvCxnSpPr>
            <p:nvPr/>
          </p:nvCxnSpPr>
          <p:spPr>
            <a:xfrm flipH="1">
              <a:off x="1832684" y="5602636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1E2B1369-899A-3740-B4BF-C641156AC831}"/>
                </a:ext>
              </a:extLst>
            </p:cNvPr>
            <p:cNvCxnSpPr>
              <a:cxnSpLocks/>
              <a:stCxn id="410" idx="5"/>
              <a:endCxn id="409" idx="1"/>
            </p:cNvCxnSpPr>
            <p:nvPr/>
          </p:nvCxnSpPr>
          <p:spPr>
            <a:xfrm>
              <a:off x="2025258" y="5580522"/>
              <a:ext cx="509383" cy="208734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948E80E-873D-CF4F-ADE6-A35AE8893C0F}"/>
                </a:ext>
              </a:extLst>
            </p:cNvPr>
            <p:cNvCxnSpPr>
              <a:cxnSpLocks/>
              <a:stCxn id="409" idx="3"/>
              <a:endCxn id="412" idx="7"/>
            </p:cNvCxnSpPr>
            <p:nvPr/>
          </p:nvCxnSpPr>
          <p:spPr>
            <a:xfrm flipH="1">
              <a:off x="1886071" y="5896030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3D22D1A-AA1E-EC41-BDF3-97E6AF2CFE26}"/>
                </a:ext>
              </a:extLst>
            </p:cNvPr>
            <p:cNvCxnSpPr>
              <a:cxnSpLocks/>
              <a:stCxn id="407" idx="3"/>
              <a:endCxn id="409" idx="7"/>
            </p:cNvCxnSpPr>
            <p:nvPr/>
          </p:nvCxnSpPr>
          <p:spPr>
            <a:xfrm flipH="1">
              <a:off x="2641415" y="5046944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D5518119-F0FF-AB40-91A2-2F9D354766BE}"/>
                </a:ext>
              </a:extLst>
            </p:cNvPr>
            <p:cNvSpPr txBox="1"/>
            <p:nvPr/>
          </p:nvSpPr>
          <p:spPr>
            <a:xfrm>
              <a:off x="2682068" y="49021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51484EF5-BB84-094D-839C-2733CC3A372C}"/>
                </a:ext>
              </a:extLst>
            </p:cNvPr>
            <p:cNvSpPr txBox="1"/>
            <p:nvPr/>
          </p:nvSpPr>
          <p:spPr>
            <a:xfrm>
              <a:off x="2710031" y="520677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78ECF39C-B857-0C47-9FD6-F80FF4CCFCAF}"/>
                </a:ext>
              </a:extLst>
            </p:cNvPr>
            <p:cNvSpPr txBox="1"/>
            <p:nvPr/>
          </p:nvSpPr>
          <p:spPr>
            <a:xfrm>
              <a:off x="3581204" y="53359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63CA362E-5A15-B740-96B5-32EB8F0CCA0D}"/>
                </a:ext>
              </a:extLst>
            </p:cNvPr>
            <p:cNvSpPr txBox="1"/>
            <p:nvPr/>
          </p:nvSpPr>
          <p:spPr>
            <a:xfrm>
              <a:off x="3281323" y="602645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DABD21E-E60E-A14B-834F-95AA630756F0}"/>
                </a:ext>
              </a:extLst>
            </p:cNvPr>
            <p:cNvSpPr txBox="1"/>
            <p:nvPr/>
          </p:nvSpPr>
          <p:spPr>
            <a:xfrm>
              <a:off x="2770936" y="602217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850B6A87-3654-EA45-B622-22FE90D04FCE}"/>
                </a:ext>
              </a:extLst>
            </p:cNvPr>
            <p:cNvSpPr txBox="1"/>
            <p:nvPr/>
          </p:nvSpPr>
          <p:spPr>
            <a:xfrm>
              <a:off x="2438870" y="628560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677C1506-ED7C-074A-8EA7-8B13BF543085}"/>
                </a:ext>
              </a:extLst>
            </p:cNvPr>
            <p:cNvSpPr txBox="1"/>
            <p:nvPr/>
          </p:nvSpPr>
          <p:spPr>
            <a:xfrm>
              <a:off x="1538186" y="535057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B382F18-EAA8-5D45-A1FD-40966FF48483}"/>
                </a:ext>
              </a:extLst>
            </p:cNvPr>
            <p:cNvSpPr txBox="1"/>
            <p:nvPr/>
          </p:nvSpPr>
          <p:spPr>
            <a:xfrm>
              <a:off x="1438331" y="5014363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5397B75-F533-2E49-BFE5-5F7CF4F18D12}"/>
                </a:ext>
              </a:extLst>
            </p:cNvPr>
            <p:cNvSpPr txBox="1"/>
            <p:nvPr/>
          </p:nvSpPr>
          <p:spPr>
            <a:xfrm>
              <a:off x="1434033" y="574658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D0432BD9-6C41-8E4A-B52D-A62AEA4196B5}"/>
                </a:ext>
              </a:extLst>
            </p:cNvPr>
            <p:cNvSpPr txBox="1"/>
            <p:nvPr/>
          </p:nvSpPr>
          <p:spPr>
            <a:xfrm>
              <a:off x="2202730" y="560204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67CF5777-AF27-C44C-880B-53D79183275A}"/>
                </a:ext>
              </a:extLst>
            </p:cNvPr>
            <p:cNvSpPr txBox="1"/>
            <p:nvPr/>
          </p:nvSpPr>
          <p:spPr>
            <a:xfrm>
              <a:off x="2095423" y="600667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27C1E5C-9E52-C34F-A883-14F56F2080EB}"/>
                </a:ext>
              </a:extLst>
            </p:cNvPr>
            <p:cNvSpPr txBox="1"/>
            <p:nvPr/>
          </p:nvSpPr>
          <p:spPr>
            <a:xfrm>
              <a:off x="2953816" y="572116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FB57776-4F71-0B4D-ADD9-CF489A84634B}"/>
                </a:ext>
              </a:extLst>
            </p:cNvPr>
            <p:cNvSpPr txBox="1"/>
            <p:nvPr/>
          </p:nvSpPr>
          <p:spPr>
            <a:xfrm>
              <a:off x="3040061" y="535901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194791B5-C480-BD44-874D-43470AF768DC}"/>
                </a:ext>
              </a:extLst>
            </p:cNvPr>
            <p:cNvSpPr txBox="1"/>
            <p:nvPr/>
          </p:nvSpPr>
          <p:spPr>
            <a:xfrm>
              <a:off x="2095423" y="6494036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acyclic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59CE39CF-2F8E-AF46-99E7-05F5220ED107}"/>
                </a:ext>
              </a:extLst>
            </p:cNvPr>
            <p:cNvSpPr txBox="1"/>
            <p:nvPr/>
          </p:nvSpPr>
          <p:spPr>
            <a:xfrm>
              <a:off x="1818222" y="583274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A59F2D5-7EDC-4342-90F4-39E0415CDED3}"/>
              </a:ext>
            </a:extLst>
          </p:cNvPr>
          <p:cNvGrpSpPr/>
          <p:nvPr/>
        </p:nvGrpSpPr>
        <p:grpSpPr>
          <a:xfrm>
            <a:off x="5227111" y="2957090"/>
            <a:ext cx="2724768" cy="1820004"/>
            <a:chOff x="5227111" y="2957090"/>
            <a:chExt cx="2724768" cy="1820004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BBFF312-6EB9-F64E-9575-1128E6B7D812}"/>
                </a:ext>
              </a:extLst>
            </p:cNvPr>
            <p:cNvSpPr/>
            <p:nvPr/>
          </p:nvSpPr>
          <p:spPr>
            <a:xfrm>
              <a:off x="5777733" y="297268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8871932-4832-0049-8EE7-57D1335498AF}"/>
                </a:ext>
              </a:extLst>
            </p:cNvPr>
            <p:cNvSpPr/>
            <p:nvPr/>
          </p:nvSpPr>
          <p:spPr>
            <a:xfrm>
              <a:off x="7800877" y="297302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871682B4-BBA1-3C44-AE12-1099BCD8DA73}"/>
                </a:ext>
              </a:extLst>
            </p:cNvPr>
            <p:cNvSpPr/>
            <p:nvPr/>
          </p:nvSpPr>
          <p:spPr>
            <a:xfrm>
              <a:off x="7443209" y="374845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29D1BF24-7D3A-5D40-8AC7-2DB25DA000B7}"/>
                </a:ext>
              </a:extLst>
            </p:cNvPr>
            <p:cNvSpPr/>
            <p:nvPr/>
          </p:nvSpPr>
          <p:spPr>
            <a:xfrm>
              <a:off x="6546290" y="382211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6E30F50C-2902-6B4F-864A-91419221CA9E}"/>
                </a:ext>
              </a:extLst>
            </p:cNvPr>
            <p:cNvSpPr/>
            <p:nvPr/>
          </p:nvSpPr>
          <p:spPr>
            <a:xfrm>
              <a:off x="5930133" y="350660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46258AB-D1C8-C342-A40A-162BC6C8F009}"/>
                </a:ext>
              </a:extLst>
            </p:cNvPr>
            <p:cNvSpPr/>
            <p:nvPr/>
          </p:nvSpPr>
          <p:spPr>
            <a:xfrm>
              <a:off x="5227111" y="3274428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D4DFEA8D-D1A2-2749-B85A-A3A6AA17E575}"/>
                </a:ext>
              </a:extLst>
            </p:cNvPr>
            <p:cNvSpPr/>
            <p:nvPr/>
          </p:nvSpPr>
          <p:spPr>
            <a:xfrm>
              <a:off x="5790946" y="434729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0268792-BC5F-D047-888E-422A4AE5C7FE}"/>
                </a:ext>
              </a:extLst>
            </p:cNvPr>
            <p:cNvSpPr/>
            <p:nvPr/>
          </p:nvSpPr>
          <p:spPr>
            <a:xfrm>
              <a:off x="7186198" y="434729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D2E4A05-B8D2-B340-9746-A8830F477B21}"/>
                </a:ext>
              </a:extLst>
            </p:cNvPr>
            <p:cNvCxnSpPr>
              <a:stCxn id="444" idx="6"/>
              <a:endCxn id="445" idx="2"/>
            </p:cNvCxnSpPr>
            <p:nvPr/>
          </p:nvCxnSpPr>
          <p:spPr>
            <a:xfrm>
              <a:off x="5928735" y="3048183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6DF20356-2BA7-E445-B79D-1734B40912C3}"/>
                </a:ext>
              </a:extLst>
            </p:cNvPr>
            <p:cNvCxnSpPr>
              <a:cxnSpLocks/>
              <a:stCxn id="444" idx="2"/>
              <a:endCxn id="449" idx="7"/>
            </p:cNvCxnSpPr>
            <p:nvPr/>
          </p:nvCxnSpPr>
          <p:spPr>
            <a:xfrm flipH="1">
              <a:off x="5355999" y="3048183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9CA39B15-D771-FD40-8D6E-EAD46D000C10}"/>
                </a:ext>
              </a:extLst>
            </p:cNvPr>
            <p:cNvCxnSpPr>
              <a:cxnSpLocks/>
              <a:stCxn id="449" idx="5"/>
              <a:endCxn id="448" idx="2"/>
            </p:cNvCxnSpPr>
            <p:nvPr/>
          </p:nvCxnSpPr>
          <p:spPr>
            <a:xfrm>
              <a:off x="5355999" y="3403316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74D7EE91-46C5-DE42-9223-3B772753FA4A}"/>
                </a:ext>
              </a:extLst>
            </p:cNvPr>
            <p:cNvCxnSpPr>
              <a:cxnSpLocks/>
              <a:stCxn id="448" idx="6"/>
              <a:endCxn id="445" idx="2"/>
            </p:cNvCxnSpPr>
            <p:nvPr/>
          </p:nvCxnSpPr>
          <p:spPr>
            <a:xfrm flipV="1">
              <a:off x="6081135" y="3048530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4CD9C89-889F-F04C-B6D5-262C61F28149}"/>
                </a:ext>
              </a:extLst>
            </p:cNvPr>
            <p:cNvCxnSpPr>
              <a:cxnSpLocks/>
              <a:stCxn id="447" idx="6"/>
              <a:endCxn id="446" idx="2"/>
            </p:cNvCxnSpPr>
            <p:nvPr/>
          </p:nvCxnSpPr>
          <p:spPr>
            <a:xfrm flipV="1">
              <a:off x="6697292" y="3823960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B1C8F9FD-2B8D-A640-98CF-30C3D4FCD1D5}"/>
                </a:ext>
              </a:extLst>
            </p:cNvPr>
            <p:cNvCxnSpPr>
              <a:cxnSpLocks/>
              <a:stCxn id="445" idx="4"/>
              <a:endCxn id="446" idx="7"/>
            </p:cNvCxnSpPr>
            <p:nvPr/>
          </p:nvCxnSpPr>
          <p:spPr>
            <a:xfrm flipH="1">
              <a:off x="7572097" y="3124031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9A5C194-AA6E-7F43-B6E8-EFCA6AE98315}"/>
                </a:ext>
              </a:extLst>
            </p:cNvPr>
            <p:cNvCxnSpPr>
              <a:cxnSpLocks/>
              <a:stCxn id="446" idx="4"/>
              <a:endCxn id="451" idx="7"/>
            </p:cNvCxnSpPr>
            <p:nvPr/>
          </p:nvCxnSpPr>
          <p:spPr>
            <a:xfrm flipH="1">
              <a:off x="7315086" y="3899461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703BBFDE-914D-3C47-8D25-25612FEF1863}"/>
                </a:ext>
              </a:extLst>
            </p:cNvPr>
            <p:cNvCxnSpPr>
              <a:cxnSpLocks/>
              <a:stCxn id="447" idx="5"/>
              <a:endCxn id="451" idx="2"/>
            </p:cNvCxnSpPr>
            <p:nvPr/>
          </p:nvCxnSpPr>
          <p:spPr>
            <a:xfrm>
              <a:off x="6675178" y="3951003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CE01D12B-9606-294F-98C1-F641AAA2AF22}"/>
                </a:ext>
              </a:extLst>
            </p:cNvPr>
            <p:cNvCxnSpPr>
              <a:cxnSpLocks/>
              <a:stCxn id="450" idx="6"/>
              <a:endCxn id="451" idx="2"/>
            </p:cNvCxnSpPr>
            <p:nvPr/>
          </p:nvCxnSpPr>
          <p:spPr>
            <a:xfrm>
              <a:off x="5941948" y="4422791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F9B9E42-8DE2-744F-9907-BC34A15A4F43}"/>
                </a:ext>
              </a:extLst>
            </p:cNvPr>
            <p:cNvCxnSpPr>
              <a:cxnSpLocks/>
              <a:stCxn id="449" idx="4"/>
              <a:endCxn id="450" idx="1"/>
            </p:cNvCxnSpPr>
            <p:nvPr/>
          </p:nvCxnSpPr>
          <p:spPr>
            <a:xfrm>
              <a:off x="5302612" y="3425430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9AF001E-5E7E-B640-8178-D281FAF269D7}"/>
                </a:ext>
              </a:extLst>
            </p:cNvPr>
            <p:cNvCxnSpPr>
              <a:cxnSpLocks/>
              <a:stCxn id="448" idx="4"/>
              <a:endCxn id="450" idx="0"/>
            </p:cNvCxnSpPr>
            <p:nvPr/>
          </p:nvCxnSpPr>
          <p:spPr>
            <a:xfrm flipH="1">
              <a:off x="5866447" y="3657609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5CFFD9A-1C35-254A-BE18-92222E5526D6}"/>
                </a:ext>
              </a:extLst>
            </p:cNvPr>
            <p:cNvCxnSpPr>
              <a:cxnSpLocks/>
              <a:stCxn id="448" idx="5"/>
              <a:endCxn id="447" idx="1"/>
            </p:cNvCxnSpPr>
            <p:nvPr/>
          </p:nvCxnSpPr>
          <p:spPr>
            <a:xfrm>
              <a:off x="6059021" y="3635495"/>
              <a:ext cx="509383" cy="2087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D041417E-FEC9-4749-A030-F5B9640D13D1}"/>
                </a:ext>
              </a:extLst>
            </p:cNvPr>
            <p:cNvCxnSpPr>
              <a:cxnSpLocks/>
              <a:stCxn id="447" idx="3"/>
              <a:endCxn id="450" idx="7"/>
            </p:cNvCxnSpPr>
            <p:nvPr/>
          </p:nvCxnSpPr>
          <p:spPr>
            <a:xfrm flipH="1">
              <a:off x="5919834" y="3951003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A1F4EDC-970E-7C4C-BC36-DCE4C3DA6018}"/>
                </a:ext>
              </a:extLst>
            </p:cNvPr>
            <p:cNvCxnSpPr>
              <a:cxnSpLocks/>
              <a:stCxn id="445" idx="3"/>
              <a:endCxn id="447" idx="7"/>
            </p:cNvCxnSpPr>
            <p:nvPr/>
          </p:nvCxnSpPr>
          <p:spPr>
            <a:xfrm flipH="1">
              <a:off x="6675178" y="3101917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E7674A9-3AEC-1447-94D6-2C1F5BF2E663}"/>
                </a:ext>
              </a:extLst>
            </p:cNvPr>
            <p:cNvSpPr txBox="1"/>
            <p:nvPr/>
          </p:nvSpPr>
          <p:spPr>
            <a:xfrm>
              <a:off x="6715831" y="295709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93A0490F-CAA2-214A-A9F5-9C93E32BECCB}"/>
                </a:ext>
              </a:extLst>
            </p:cNvPr>
            <p:cNvSpPr txBox="1"/>
            <p:nvPr/>
          </p:nvSpPr>
          <p:spPr>
            <a:xfrm>
              <a:off x="6743794" y="326175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C9242DE5-6FEB-6846-BD9F-4B93A73D86A6}"/>
                </a:ext>
              </a:extLst>
            </p:cNvPr>
            <p:cNvSpPr txBox="1"/>
            <p:nvPr/>
          </p:nvSpPr>
          <p:spPr>
            <a:xfrm>
              <a:off x="7614967" y="339096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A2298DF-FEAA-1B42-9493-AA4FF720CCC5}"/>
                </a:ext>
              </a:extLst>
            </p:cNvPr>
            <p:cNvSpPr txBox="1"/>
            <p:nvPr/>
          </p:nvSpPr>
          <p:spPr>
            <a:xfrm>
              <a:off x="7315086" y="408142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9DB2070-55AD-4540-BD32-4F8BD905CCDF}"/>
                </a:ext>
              </a:extLst>
            </p:cNvPr>
            <p:cNvSpPr txBox="1"/>
            <p:nvPr/>
          </p:nvSpPr>
          <p:spPr>
            <a:xfrm>
              <a:off x="6804699" y="407715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1176B803-1C7B-DC4E-8AF4-F9477A603EC1}"/>
                </a:ext>
              </a:extLst>
            </p:cNvPr>
            <p:cNvSpPr txBox="1"/>
            <p:nvPr/>
          </p:nvSpPr>
          <p:spPr>
            <a:xfrm>
              <a:off x="5571949" y="34055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960C2831-29E8-2341-952C-57783FD54EA4}"/>
                </a:ext>
              </a:extLst>
            </p:cNvPr>
            <p:cNvSpPr txBox="1"/>
            <p:nvPr/>
          </p:nvSpPr>
          <p:spPr>
            <a:xfrm>
              <a:off x="5472094" y="306933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DF95F288-9A28-354A-AD69-6DF808A25EFC}"/>
                </a:ext>
              </a:extLst>
            </p:cNvPr>
            <p:cNvSpPr txBox="1"/>
            <p:nvPr/>
          </p:nvSpPr>
          <p:spPr>
            <a:xfrm>
              <a:off x="5467796" y="380155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A83A138A-7FC6-9241-A56A-8483DEFE3625}"/>
                </a:ext>
              </a:extLst>
            </p:cNvPr>
            <p:cNvSpPr txBox="1"/>
            <p:nvPr/>
          </p:nvSpPr>
          <p:spPr>
            <a:xfrm>
              <a:off x="6236493" y="36570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720D0A48-E7A6-B247-A610-D00B8FC9621B}"/>
                </a:ext>
              </a:extLst>
            </p:cNvPr>
            <p:cNvSpPr txBox="1"/>
            <p:nvPr/>
          </p:nvSpPr>
          <p:spPr>
            <a:xfrm>
              <a:off x="6129186" y="40616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18196FF2-8A1D-E445-A68D-5709CFBC8DA3}"/>
                </a:ext>
              </a:extLst>
            </p:cNvPr>
            <p:cNvSpPr txBox="1"/>
            <p:nvPr/>
          </p:nvSpPr>
          <p:spPr>
            <a:xfrm>
              <a:off x="6987579" y="377613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25374AD7-3ECE-1843-B72C-3A0F365534C5}"/>
                </a:ext>
              </a:extLst>
            </p:cNvPr>
            <p:cNvSpPr txBox="1"/>
            <p:nvPr/>
          </p:nvSpPr>
          <p:spPr>
            <a:xfrm>
              <a:off x="7073824" y="3413988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C555CACD-7A2F-0243-9A31-7BA43E7374DD}"/>
                </a:ext>
              </a:extLst>
            </p:cNvPr>
            <p:cNvSpPr txBox="1"/>
            <p:nvPr/>
          </p:nvSpPr>
          <p:spPr>
            <a:xfrm>
              <a:off x="6034865" y="4500095"/>
              <a:ext cx="1148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connected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8E5E58B3-2B93-D144-AF90-20775B6E8BF5}"/>
                </a:ext>
              </a:extLst>
            </p:cNvPr>
            <p:cNvSpPr txBox="1"/>
            <p:nvPr/>
          </p:nvSpPr>
          <p:spPr>
            <a:xfrm>
              <a:off x="5851985" y="38877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9EA70675-9E59-4947-95CF-6E56EC9ECE79}"/>
                </a:ext>
              </a:extLst>
            </p:cNvPr>
            <p:cNvSpPr txBox="1"/>
            <p:nvPr/>
          </p:nvSpPr>
          <p:spPr>
            <a:xfrm>
              <a:off x="6492298" y="434390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77AED14-DF5F-8E43-B202-A59823412EC3}"/>
              </a:ext>
            </a:extLst>
          </p:cNvPr>
          <p:cNvGrpSpPr/>
          <p:nvPr/>
        </p:nvGrpSpPr>
        <p:grpSpPr>
          <a:xfrm>
            <a:off x="4922997" y="4899445"/>
            <a:ext cx="3763403" cy="1875871"/>
            <a:chOff x="4922997" y="4899445"/>
            <a:chExt cx="3763403" cy="1875871"/>
          </a:xfrm>
        </p:grpSpPr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AF176F6C-207E-E94E-8EEE-F2D180EC0B1F}"/>
                </a:ext>
              </a:extLst>
            </p:cNvPr>
            <p:cNvSpPr/>
            <p:nvPr/>
          </p:nvSpPr>
          <p:spPr>
            <a:xfrm>
              <a:off x="5776477" y="491503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ABD2B70C-D92A-0643-A284-0D68870857B0}"/>
                </a:ext>
              </a:extLst>
            </p:cNvPr>
            <p:cNvSpPr/>
            <p:nvPr/>
          </p:nvSpPr>
          <p:spPr>
            <a:xfrm>
              <a:off x="7799621" y="491538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C3C9521-F879-5B4B-AA70-6967E710103C}"/>
                </a:ext>
              </a:extLst>
            </p:cNvPr>
            <p:cNvSpPr/>
            <p:nvPr/>
          </p:nvSpPr>
          <p:spPr>
            <a:xfrm>
              <a:off x="7441953" y="569081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3A63DE6C-26B5-D047-AB35-37732C9D27D3}"/>
                </a:ext>
              </a:extLst>
            </p:cNvPr>
            <p:cNvSpPr/>
            <p:nvPr/>
          </p:nvSpPr>
          <p:spPr>
            <a:xfrm>
              <a:off x="6545034" y="576447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CDADE78-0720-F542-9C06-9BCA71E3D707}"/>
                </a:ext>
              </a:extLst>
            </p:cNvPr>
            <p:cNvSpPr/>
            <p:nvPr/>
          </p:nvSpPr>
          <p:spPr>
            <a:xfrm>
              <a:off x="5928877" y="5448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D88A47B5-6855-1F45-9DA8-2F33184517E3}"/>
                </a:ext>
              </a:extLst>
            </p:cNvPr>
            <p:cNvSpPr/>
            <p:nvPr/>
          </p:nvSpPr>
          <p:spPr>
            <a:xfrm>
              <a:off x="5225855" y="5216783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309EDCF-EDDB-6047-8895-A824DF06F283}"/>
                </a:ext>
              </a:extLst>
            </p:cNvPr>
            <p:cNvSpPr/>
            <p:nvPr/>
          </p:nvSpPr>
          <p:spPr>
            <a:xfrm>
              <a:off x="5789690" y="628964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8549DD15-C68F-B846-B446-D70309A046A0}"/>
                </a:ext>
              </a:extLst>
            </p:cNvPr>
            <p:cNvSpPr/>
            <p:nvPr/>
          </p:nvSpPr>
          <p:spPr>
            <a:xfrm>
              <a:off x="7184942" y="628964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07B00B0-67B5-1047-99CE-F86C87C7A4DC}"/>
                </a:ext>
              </a:extLst>
            </p:cNvPr>
            <p:cNvCxnSpPr>
              <a:stCxn id="480" idx="6"/>
              <a:endCxn id="481" idx="2"/>
            </p:cNvCxnSpPr>
            <p:nvPr/>
          </p:nvCxnSpPr>
          <p:spPr>
            <a:xfrm>
              <a:off x="5927479" y="4990538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2E13FAD-8939-FD4D-A9CB-FA8435DE27E1}"/>
                </a:ext>
              </a:extLst>
            </p:cNvPr>
            <p:cNvCxnSpPr>
              <a:cxnSpLocks/>
              <a:stCxn id="480" idx="2"/>
              <a:endCxn id="485" idx="7"/>
            </p:cNvCxnSpPr>
            <p:nvPr/>
          </p:nvCxnSpPr>
          <p:spPr>
            <a:xfrm flipH="1">
              <a:off x="5354743" y="4990538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9EF1E25-4DD2-2B4E-AD22-18E5509F4A5F}"/>
                </a:ext>
              </a:extLst>
            </p:cNvPr>
            <p:cNvCxnSpPr>
              <a:cxnSpLocks/>
              <a:stCxn id="485" idx="5"/>
              <a:endCxn id="484" idx="2"/>
            </p:cNvCxnSpPr>
            <p:nvPr/>
          </p:nvCxnSpPr>
          <p:spPr>
            <a:xfrm>
              <a:off x="5354743" y="5345671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DC2A5466-0620-454F-B34B-255349B1D00D}"/>
                </a:ext>
              </a:extLst>
            </p:cNvPr>
            <p:cNvCxnSpPr>
              <a:cxnSpLocks/>
              <a:stCxn id="484" idx="6"/>
              <a:endCxn id="481" idx="2"/>
            </p:cNvCxnSpPr>
            <p:nvPr/>
          </p:nvCxnSpPr>
          <p:spPr>
            <a:xfrm flipV="1">
              <a:off x="6079879" y="4990885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05FE6342-5721-AC4F-9FCA-F7C950CE1EA3}"/>
                </a:ext>
              </a:extLst>
            </p:cNvPr>
            <p:cNvCxnSpPr>
              <a:cxnSpLocks/>
              <a:stCxn id="483" idx="6"/>
              <a:endCxn id="482" idx="2"/>
            </p:cNvCxnSpPr>
            <p:nvPr/>
          </p:nvCxnSpPr>
          <p:spPr>
            <a:xfrm flipV="1">
              <a:off x="6696036" y="5766315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7E2190A-F96B-954C-BF8F-B7830B709CF2}"/>
                </a:ext>
              </a:extLst>
            </p:cNvPr>
            <p:cNvCxnSpPr>
              <a:cxnSpLocks/>
              <a:stCxn id="481" idx="4"/>
              <a:endCxn id="482" idx="7"/>
            </p:cNvCxnSpPr>
            <p:nvPr/>
          </p:nvCxnSpPr>
          <p:spPr>
            <a:xfrm flipH="1">
              <a:off x="7570841" y="5066386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3849BE9-75F4-E14D-B691-016C72947826}"/>
                </a:ext>
              </a:extLst>
            </p:cNvPr>
            <p:cNvCxnSpPr>
              <a:cxnSpLocks/>
              <a:stCxn id="482" idx="4"/>
              <a:endCxn id="487" idx="7"/>
            </p:cNvCxnSpPr>
            <p:nvPr/>
          </p:nvCxnSpPr>
          <p:spPr>
            <a:xfrm flipH="1">
              <a:off x="7313830" y="5841816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FE1AD397-CC81-1F42-A62E-B9683A71A41E}"/>
                </a:ext>
              </a:extLst>
            </p:cNvPr>
            <p:cNvCxnSpPr>
              <a:cxnSpLocks/>
              <a:stCxn id="483" idx="5"/>
              <a:endCxn id="487" idx="2"/>
            </p:cNvCxnSpPr>
            <p:nvPr/>
          </p:nvCxnSpPr>
          <p:spPr>
            <a:xfrm>
              <a:off x="6673922" y="5893358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0FA317C-FCA3-7940-8BCD-98EC476C4DCA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5940692" y="6365146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D322779-EC45-E74B-8B02-27B2A3D7DD77}"/>
                </a:ext>
              </a:extLst>
            </p:cNvPr>
            <p:cNvCxnSpPr>
              <a:cxnSpLocks/>
              <a:stCxn id="485" idx="4"/>
              <a:endCxn id="486" idx="1"/>
            </p:cNvCxnSpPr>
            <p:nvPr/>
          </p:nvCxnSpPr>
          <p:spPr>
            <a:xfrm>
              <a:off x="5301356" y="5367785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2903254-7C6A-0944-AF26-EE3FC1FD058C}"/>
                </a:ext>
              </a:extLst>
            </p:cNvPr>
            <p:cNvCxnSpPr>
              <a:cxnSpLocks/>
              <a:stCxn id="484" idx="4"/>
              <a:endCxn id="486" idx="0"/>
            </p:cNvCxnSpPr>
            <p:nvPr/>
          </p:nvCxnSpPr>
          <p:spPr>
            <a:xfrm flipH="1">
              <a:off x="5865191" y="5599964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A8555A5-350D-2D4B-8BBA-4CBF3AA525C5}"/>
                </a:ext>
              </a:extLst>
            </p:cNvPr>
            <p:cNvCxnSpPr>
              <a:cxnSpLocks/>
              <a:stCxn id="484" idx="5"/>
              <a:endCxn id="483" idx="1"/>
            </p:cNvCxnSpPr>
            <p:nvPr/>
          </p:nvCxnSpPr>
          <p:spPr>
            <a:xfrm>
              <a:off x="6057765" y="5577850"/>
              <a:ext cx="509383" cy="208734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88B2DC7-C0E4-494F-9046-5FAEEB370272}"/>
                </a:ext>
              </a:extLst>
            </p:cNvPr>
            <p:cNvCxnSpPr>
              <a:cxnSpLocks/>
              <a:stCxn id="483" idx="3"/>
              <a:endCxn id="486" idx="7"/>
            </p:cNvCxnSpPr>
            <p:nvPr/>
          </p:nvCxnSpPr>
          <p:spPr>
            <a:xfrm flipH="1">
              <a:off x="5918578" y="5893358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42B7652-AA35-7444-80AF-11CE562115B6}"/>
                </a:ext>
              </a:extLst>
            </p:cNvPr>
            <p:cNvCxnSpPr>
              <a:cxnSpLocks/>
              <a:stCxn id="481" idx="3"/>
              <a:endCxn id="483" idx="7"/>
            </p:cNvCxnSpPr>
            <p:nvPr/>
          </p:nvCxnSpPr>
          <p:spPr>
            <a:xfrm flipH="1">
              <a:off x="6673922" y="5044272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3EDB6FBC-EB7F-D449-BA7A-9B75E1AB3082}"/>
                </a:ext>
              </a:extLst>
            </p:cNvPr>
            <p:cNvSpPr txBox="1"/>
            <p:nvPr/>
          </p:nvSpPr>
          <p:spPr>
            <a:xfrm>
              <a:off x="6714575" y="48994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2E817B8D-547B-AF4C-A639-D7340D73E403}"/>
                </a:ext>
              </a:extLst>
            </p:cNvPr>
            <p:cNvSpPr txBox="1"/>
            <p:nvPr/>
          </p:nvSpPr>
          <p:spPr>
            <a:xfrm>
              <a:off x="6742538" y="520410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200D20BB-790B-414F-B5FF-747B6696DE76}"/>
                </a:ext>
              </a:extLst>
            </p:cNvPr>
            <p:cNvSpPr txBox="1"/>
            <p:nvPr/>
          </p:nvSpPr>
          <p:spPr>
            <a:xfrm>
              <a:off x="7613711" y="53333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FD6A11AF-14B5-FE47-8DC4-B916E7DA683C}"/>
                </a:ext>
              </a:extLst>
            </p:cNvPr>
            <p:cNvSpPr txBox="1"/>
            <p:nvPr/>
          </p:nvSpPr>
          <p:spPr>
            <a:xfrm>
              <a:off x="7313830" y="602378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C150519A-B351-9E46-AA92-2CE79C470F3B}"/>
                </a:ext>
              </a:extLst>
            </p:cNvPr>
            <p:cNvSpPr txBox="1"/>
            <p:nvPr/>
          </p:nvSpPr>
          <p:spPr>
            <a:xfrm>
              <a:off x="6803443" y="601950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7F78E75F-B253-0642-B835-43FB6BF2E3A2}"/>
                </a:ext>
              </a:extLst>
            </p:cNvPr>
            <p:cNvSpPr txBox="1"/>
            <p:nvPr/>
          </p:nvSpPr>
          <p:spPr>
            <a:xfrm>
              <a:off x="5570693" y="53479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4D69FAB9-15CF-2642-B0A3-5893DD03DA7C}"/>
                </a:ext>
              </a:extLst>
            </p:cNvPr>
            <p:cNvSpPr txBox="1"/>
            <p:nvPr/>
          </p:nvSpPr>
          <p:spPr>
            <a:xfrm>
              <a:off x="5470838" y="50116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BF1B0CFE-1A3C-D048-BCE9-3B4386D533FC}"/>
                </a:ext>
              </a:extLst>
            </p:cNvPr>
            <p:cNvSpPr txBox="1"/>
            <p:nvPr/>
          </p:nvSpPr>
          <p:spPr>
            <a:xfrm>
              <a:off x="5466540" y="574391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89C3A4B5-30CA-6D45-962B-546CAECE263F}"/>
                </a:ext>
              </a:extLst>
            </p:cNvPr>
            <p:cNvSpPr txBox="1"/>
            <p:nvPr/>
          </p:nvSpPr>
          <p:spPr>
            <a:xfrm>
              <a:off x="6235237" y="559937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9F246533-90E1-5346-AA6C-848BFEC648C5}"/>
                </a:ext>
              </a:extLst>
            </p:cNvPr>
            <p:cNvSpPr txBox="1"/>
            <p:nvPr/>
          </p:nvSpPr>
          <p:spPr>
            <a:xfrm>
              <a:off x="6127930" y="60040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528EDC1F-0447-B84E-960E-9E8176DDBD40}"/>
                </a:ext>
              </a:extLst>
            </p:cNvPr>
            <p:cNvSpPr txBox="1"/>
            <p:nvPr/>
          </p:nvSpPr>
          <p:spPr>
            <a:xfrm>
              <a:off x="6986323" y="571849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BF4C6032-9975-5F40-B8EF-404CF060E328}"/>
                </a:ext>
              </a:extLst>
            </p:cNvPr>
            <p:cNvSpPr txBox="1"/>
            <p:nvPr/>
          </p:nvSpPr>
          <p:spPr>
            <a:xfrm>
              <a:off x="7072568" y="5356343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01D44894-71A1-8343-AC58-3C76F2F65079}"/>
                </a:ext>
              </a:extLst>
            </p:cNvPr>
            <p:cNvSpPr txBox="1"/>
            <p:nvPr/>
          </p:nvSpPr>
          <p:spPr>
            <a:xfrm>
              <a:off x="4922997" y="6498317"/>
              <a:ext cx="3763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spnning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T: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62FE954-8B55-404B-B72D-5E97A47E9E27}"/>
                </a:ext>
              </a:extLst>
            </p:cNvPr>
            <p:cNvSpPr txBox="1"/>
            <p:nvPr/>
          </p:nvSpPr>
          <p:spPr>
            <a:xfrm>
              <a:off x="5850729" y="583007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561BD389-DE76-FF46-943E-CED33EE8B134}"/>
                </a:ext>
              </a:extLst>
            </p:cNvPr>
            <p:cNvSpPr txBox="1"/>
            <p:nvPr/>
          </p:nvSpPr>
          <p:spPr>
            <a:xfrm>
              <a:off x="6486478" y="628282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9" name="Rectangle 518">
            <a:extLst>
              <a:ext uri="{FF2B5EF4-FFF2-40B4-BE49-F238E27FC236}">
                <a16:creationId xmlns:a16="http://schemas.microsoft.com/office/drawing/2014/main" id="{EFB209F0-4209-9848-938E-711829497B80}"/>
              </a:ext>
            </a:extLst>
          </p:cNvPr>
          <p:cNvSpPr/>
          <p:nvPr/>
        </p:nvSpPr>
        <p:spPr>
          <a:xfrm>
            <a:off x="3413237" y="4242442"/>
            <a:ext cx="2251322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Brute force.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Try all spanning trees?</a:t>
            </a:r>
          </a:p>
        </p:txBody>
      </p:sp>
    </p:spTree>
    <p:extLst>
      <p:ext uri="{BB962C8B-B14F-4D97-AF65-F5344CB8AC3E}">
        <p14:creationId xmlns:p14="http://schemas.microsoft.com/office/powerpoint/2010/main" val="23415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5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BAE-0CD2-A743-B9E9-CF195161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79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F0F13A3-4D56-2D47-8222-152AD36247D6}"/>
              </a:ext>
            </a:extLst>
          </p:cNvPr>
          <p:cNvSpPr/>
          <p:nvPr/>
        </p:nvSpPr>
        <p:spPr>
          <a:xfrm>
            <a:off x="588819" y="922687"/>
            <a:ext cx="1764506" cy="508992"/>
          </a:xfrm>
          <a:custGeom>
            <a:avLst/>
            <a:gdLst/>
            <a:ahLst/>
            <a:cxnLst/>
            <a:rect l="l" t="t" r="r" b="b"/>
            <a:pathLst>
              <a:path w="2509520" h="723900">
                <a:moveTo>
                  <a:pt x="0" y="723900"/>
                </a:moveTo>
                <a:lnTo>
                  <a:pt x="2509164" y="723900"/>
                </a:lnTo>
                <a:lnTo>
                  <a:pt x="2509164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DA617C7-3DB7-714D-A85B-52C643A4C77A}"/>
              </a:ext>
            </a:extLst>
          </p:cNvPr>
          <p:cNvSpPr/>
          <p:nvPr/>
        </p:nvSpPr>
        <p:spPr>
          <a:xfrm>
            <a:off x="2353075" y="922687"/>
            <a:ext cx="2402086" cy="508992"/>
          </a:xfrm>
          <a:custGeom>
            <a:avLst/>
            <a:gdLst/>
            <a:ahLst/>
            <a:cxnLst/>
            <a:rect l="l" t="t" r="r" b="b"/>
            <a:pathLst>
              <a:path w="3416300" h="723900">
                <a:moveTo>
                  <a:pt x="0" y="723900"/>
                </a:moveTo>
                <a:lnTo>
                  <a:pt x="3415842" y="723900"/>
                </a:lnTo>
                <a:lnTo>
                  <a:pt x="3415842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7063690-AF7E-7C45-87AD-0B29FC9BCA83}"/>
              </a:ext>
            </a:extLst>
          </p:cNvPr>
          <p:cNvSpPr/>
          <p:nvPr/>
        </p:nvSpPr>
        <p:spPr>
          <a:xfrm>
            <a:off x="4754840" y="922687"/>
            <a:ext cx="1974800" cy="508992"/>
          </a:xfrm>
          <a:custGeom>
            <a:avLst/>
            <a:gdLst/>
            <a:ahLst/>
            <a:cxnLst/>
            <a:rect l="l" t="t" r="r" b="b"/>
            <a:pathLst>
              <a:path w="2808604" h="723900">
                <a:moveTo>
                  <a:pt x="0" y="723900"/>
                </a:moveTo>
                <a:lnTo>
                  <a:pt x="2808020" y="723900"/>
                </a:lnTo>
                <a:lnTo>
                  <a:pt x="280802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C268FBD-130D-8B49-916A-7597EAE48DDC}"/>
              </a:ext>
            </a:extLst>
          </p:cNvPr>
          <p:cNvSpPr/>
          <p:nvPr/>
        </p:nvSpPr>
        <p:spPr>
          <a:xfrm>
            <a:off x="6729220" y="922687"/>
            <a:ext cx="1852017" cy="508992"/>
          </a:xfrm>
          <a:custGeom>
            <a:avLst/>
            <a:gdLst/>
            <a:ahLst/>
            <a:cxnLst/>
            <a:rect l="l" t="t" r="r" b="b"/>
            <a:pathLst>
              <a:path w="2633979" h="723900">
                <a:moveTo>
                  <a:pt x="0" y="723900"/>
                </a:moveTo>
                <a:lnTo>
                  <a:pt x="2633484" y="723900"/>
                </a:lnTo>
                <a:lnTo>
                  <a:pt x="2633484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F5F3E30-1CDD-414A-8BED-7A945BCE90CF}"/>
              </a:ext>
            </a:extLst>
          </p:cNvPr>
          <p:cNvSpPr/>
          <p:nvPr/>
        </p:nvSpPr>
        <p:spPr>
          <a:xfrm>
            <a:off x="588819" y="1431679"/>
            <a:ext cx="1764506" cy="2426196"/>
          </a:xfrm>
          <a:custGeom>
            <a:avLst/>
            <a:gdLst/>
            <a:ahLst/>
            <a:cxnLst/>
            <a:rect l="l" t="t" r="r" b="b"/>
            <a:pathLst>
              <a:path w="2509520" h="3450590">
                <a:moveTo>
                  <a:pt x="0" y="3450170"/>
                </a:moveTo>
                <a:lnTo>
                  <a:pt x="2509164" y="3450170"/>
                </a:lnTo>
                <a:lnTo>
                  <a:pt x="2509164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EF5895E-3F9F-C042-A6E2-E1A072E038DA}"/>
              </a:ext>
            </a:extLst>
          </p:cNvPr>
          <p:cNvSpPr/>
          <p:nvPr/>
        </p:nvSpPr>
        <p:spPr>
          <a:xfrm>
            <a:off x="2353075" y="1431679"/>
            <a:ext cx="2402086" cy="2426196"/>
          </a:xfrm>
          <a:custGeom>
            <a:avLst/>
            <a:gdLst/>
            <a:ahLst/>
            <a:cxnLst/>
            <a:rect l="l" t="t" r="r" b="b"/>
            <a:pathLst>
              <a:path w="3416300" h="3450590">
                <a:moveTo>
                  <a:pt x="0" y="3450170"/>
                </a:moveTo>
                <a:lnTo>
                  <a:pt x="3415842" y="3450170"/>
                </a:lnTo>
                <a:lnTo>
                  <a:pt x="3415842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735A7CC-6794-564E-94A3-E0DA8CF020A1}"/>
              </a:ext>
            </a:extLst>
          </p:cNvPr>
          <p:cNvSpPr/>
          <p:nvPr/>
        </p:nvSpPr>
        <p:spPr>
          <a:xfrm>
            <a:off x="4754840" y="1431679"/>
            <a:ext cx="1974800" cy="2426196"/>
          </a:xfrm>
          <a:custGeom>
            <a:avLst/>
            <a:gdLst/>
            <a:ahLst/>
            <a:cxnLst/>
            <a:rect l="l" t="t" r="r" b="b"/>
            <a:pathLst>
              <a:path w="2808604" h="3450590">
                <a:moveTo>
                  <a:pt x="0" y="3450170"/>
                </a:moveTo>
                <a:lnTo>
                  <a:pt x="2808020" y="3450170"/>
                </a:lnTo>
                <a:lnTo>
                  <a:pt x="2808020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50BA670-5E22-F74B-B8DD-E3D87449758E}"/>
              </a:ext>
            </a:extLst>
          </p:cNvPr>
          <p:cNvSpPr/>
          <p:nvPr/>
        </p:nvSpPr>
        <p:spPr>
          <a:xfrm>
            <a:off x="6729220" y="1431679"/>
            <a:ext cx="1852017" cy="2426196"/>
          </a:xfrm>
          <a:custGeom>
            <a:avLst/>
            <a:gdLst/>
            <a:ahLst/>
            <a:cxnLst/>
            <a:rect l="l" t="t" r="r" b="b"/>
            <a:pathLst>
              <a:path w="2633979" h="3450590">
                <a:moveTo>
                  <a:pt x="0" y="3450170"/>
                </a:moveTo>
                <a:lnTo>
                  <a:pt x="2633484" y="3450170"/>
                </a:lnTo>
                <a:lnTo>
                  <a:pt x="2633484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7C162BB-F717-0548-B9B0-1C4BA2BF178B}"/>
              </a:ext>
            </a:extLst>
          </p:cNvPr>
          <p:cNvSpPr/>
          <p:nvPr/>
        </p:nvSpPr>
        <p:spPr>
          <a:xfrm>
            <a:off x="588819" y="3857575"/>
            <a:ext cx="1764506" cy="2551212"/>
          </a:xfrm>
          <a:custGeom>
            <a:avLst/>
            <a:gdLst/>
            <a:ahLst/>
            <a:cxnLst/>
            <a:rect l="l" t="t" r="r" b="b"/>
            <a:pathLst>
              <a:path w="2509520" h="3628390">
                <a:moveTo>
                  <a:pt x="0" y="3627970"/>
                </a:moveTo>
                <a:lnTo>
                  <a:pt x="2509164" y="3627970"/>
                </a:lnTo>
                <a:lnTo>
                  <a:pt x="2509164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0024136-C2D9-C94A-B835-2B12733B78E9}"/>
              </a:ext>
            </a:extLst>
          </p:cNvPr>
          <p:cNvSpPr/>
          <p:nvPr/>
        </p:nvSpPr>
        <p:spPr>
          <a:xfrm>
            <a:off x="2353075" y="3857575"/>
            <a:ext cx="2402086" cy="2551212"/>
          </a:xfrm>
          <a:custGeom>
            <a:avLst/>
            <a:gdLst/>
            <a:ahLst/>
            <a:cxnLst/>
            <a:rect l="l" t="t" r="r" b="b"/>
            <a:pathLst>
              <a:path w="3416300" h="3628390">
                <a:moveTo>
                  <a:pt x="0" y="3627970"/>
                </a:moveTo>
                <a:lnTo>
                  <a:pt x="3415842" y="3627970"/>
                </a:lnTo>
                <a:lnTo>
                  <a:pt x="3415842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DA47177-D28A-B043-A042-DE823A9ED4CA}"/>
              </a:ext>
            </a:extLst>
          </p:cNvPr>
          <p:cNvSpPr/>
          <p:nvPr/>
        </p:nvSpPr>
        <p:spPr>
          <a:xfrm>
            <a:off x="4754840" y="3857575"/>
            <a:ext cx="1974800" cy="2551212"/>
          </a:xfrm>
          <a:custGeom>
            <a:avLst/>
            <a:gdLst/>
            <a:ahLst/>
            <a:cxnLst/>
            <a:rect l="l" t="t" r="r" b="b"/>
            <a:pathLst>
              <a:path w="2808604" h="3628390">
                <a:moveTo>
                  <a:pt x="0" y="3627970"/>
                </a:moveTo>
                <a:lnTo>
                  <a:pt x="2808020" y="3627970"/>
                </a:lnTo>
                <a:lnTo>
                  <a:pt x="2808020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DAD1CBE-CB27-CB40-A00B-0C7DBA5C1DC1}"/>
              </a:ext>
            </a:extLst>
          </p:cNvPr>
          <p:cNvSpPr/>
          <p:nvPr/>
        </p:nvSpPr>
        <p:spPr>
          <a:xfrm>
            <a:off x="6729220" y="3857575"/>
            <a:ext cx="1852017" cy="2551212"/>
          </a:xfrm>
          <a:custGeom>
            <a:avLst/>
            <a:gdLst/>
            <a:ahLst/>
            <a:cxnLst/>
            <a:rect l="l" t="t" r="r" b="b"/>
            <a:pathLst>
              <a:path w="2633979" h="3628390">
                <a:moveTo>
                  <a:pt x="0" y="3627970"/>
                </a:moveTo>
                <a:lnTo>
                  <a:pt x="2633484" y="3627970"/>
                </a:lnTo>
                <a:lnTo>
                  <a:pt x="2633484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E47E1CD5-23D0-1549-B878-2B7F9A2B41D7}"/>
              </a:ext>
            </a:extLst>
          </p:cNvPr>
          <p:cNvSpPr txBox="1"/>
          <p:nvPr/>
        </p:nvSpPr>
        <p:spPr>
          <a:xfrm>
            <a:off x="1017444" y="1056632"/>
            <a:ext cx="915293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74" dirty="0">
                <a:solidFill>
                  <a:srgbClr val="FFFFFF"/>
                </a:solidFill>
                <a:latin typeface="DejaVu Sans"/>
                <a:cs typeface="DejaVu Sans"/>
              </a:rPr>
              <a:t>algorithm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775D713-F8A9-FB4F-839D-84BE3A2C2C8C}"/>
              </a:ext>
            </a:extLst>
          </p:cNvPr>
          <p:cNvSpPr txBox="1"/>
          <p:nvPr/>
        </p:nvSpPr>
        <p:spPr>
          <a:xfrm>
            <a:off x="2955186" y="1056632"/>
            <a:ext cx="1193899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63" dirty="0">
                <a:solidFill>
                  <a:srgbClr val="FFFFFF"/>
                </a:solidFill>
                <a:latin typeface="DejaVu Sans"/>
                <a:cs typeface="DejaVu Sans"/>
              </a:rPr>
              <a:t>visualization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615693C-5919-694E-8B43-92C75E4339D6}"/>
              </a:ext>
            </a:extLst>
          </p:cNvPr>
          <p:cNvSpPr txBox="1"/>
          <p:nvPr/>
        </p:nvSpPr>
        <p:spPr>
          <a:xfrm>
            <a:off x="5250116" y="1056632"/>
            <a:ext cx="988070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88" dirty="0">
                <a:solidFill>
                  <a:srgbClr val="FFFFFF"/>
                </a:solidFill>
                <a:latin typeface="DejaVu Sans"/>
                <a:cs typeface="DejaVu Sans"/>
              </a:rPr>
              <a:t>bottleneck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F864C23C-8FD6-3747-B39F-BA14A576FC21}"/>
              </a:ext>
            </a:extLst>
          </p:cNvPr>
          <p:cNvSpPr txBox="1"/>
          <p:nvPr/>
        </p:nvSpPr>
        <p:spPr>
          <a:xfrm>
            <a:off x="7044983" y="1056632"/>
            <a:ext cx="1211758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70" dirty="0">
                <a:solidFill>
                  <a:srgbClr val="FFFFFF"/>
                </a:solidFill>
                <a:latin typeface="DejaVu Sans"/>
                <a:cs typeface="DejaVu Sans"/>
              </a:rPr>
              <a:t>running </a:t>
            </a:r>
            <a:r>
              <a:rPr sz="1406" b="1" spc="-91" dirty="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E4B7AFE3-642D-BF49-A09F-9843908C157E}"/>
              </a:ext>
            </a:extLst>
          </p:cNvPr>
          <p:cNvSpPr txBox="1"/>
          <p:nvPr/>
        </p:nvSpPr>
        <p:spPr>
          <a:xfrm>
            <a:off x="1071022" y="2512172"/>
            <a:ext cx="790724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b="1" spc="-98" dirty="0">
                <a:latin typeface="DejaVu Sans"/>
                <a:cs typeface="DejaVu Sans"/>
              </a:rPr>
              <a:t>K</a:t>
            </a:r>
            <a:r>
              <a:rPr sz="1547" b="1" spc="-67" dirty="0">
                <a:latin typeface="DejaVu Sans"/>
                <a:cs typeface="DejaVu Sans"/>
              </a:rPr>
              <a:t>r</a:t>
            </a:r>
            <a:r>
              <a:rPr sz="1547" b="1" spc="-91" dirty="0">
                <a:latin typeface="DejaVu Sans"/>
                <a:cs typeface="DejaVu Sans"/>
              </a:rPr>
              <a:t>u</a:t>
            </a:r>
            <a:r>
              <a:rPr sz="1547" b="1" spc="-53" dirty="0">
                <a:latin typeface="DejaVu Sans"/>
                <a:cs typeface="DejaVu Sans"/>
              </a:rPr>
              <a:t>sk</a:t>
            </a:r>
            <a:r>
              <a:rPr sz="1547" b="1" spc="-137" dirty="0">
                <a:latin typeface="DejaVu Sans"/>
                <a:cs typeface="DejaVu Sans"/>
              </a:rPr>
              <a:t>a</a:t>
            </a:r>
            <a:r>
              <a:rPr sz="1547" b="1" spc="-28" dirty="0">
                <a:latin typeface="DejaVu Sans"/>
                <a:cs typeface="DejaVu Sans"/>
              </a:rPr>
              <a:t>l</a:t>
            </a:r>
            <a:endParaRPr sz="1547">
              <a:latin typeface="DejaVu Sans"/>
              <a:cs typeface="DejaVu San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59C8D7D-7B56-4840-99AC-FE1C3F3FBDE3}"/>
              </a:ext>
            </a:extLst>
          </p:cNvPr>
          <p:cNvSpPr txBox="1"/>
          <p:nvPr/>
        </p:nvSpPr>
        <p:spPr>
          <a:xfrm>
            <a:off x="5223327" y="2274641"/>
            <a:ext cx="1033611" cy="5920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169658">
              <a:lnSpc>
                <a:spcPct val="128800"/>
              </a:lnSpc>
              <a:spcBef>
                <a:spcPts val="70"/>
              </a:spcBef>
            </a:pPr>
            <a:r>
              <a:rPr sz="1547" spc="80" dirty="0">
                <a:latin typeface="Trebuchet MS"/>
                <a:cs typeface="Trebuchet MS"/>
              </a:rPr>
              <a:t>sorting  </a:t>
            </a:r>
            <a:r>
              <a:rPr sz="1547" spc="88" dirty="0">
                <a:latin typeface="Trebuchet MS"/>
                <a:cs typeface="Trebuchet MS"/>
              </a:rPr>
              <a:t>union–find</a:t>
            </a:r>
            <a:endParaRPr sz="1547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9F83B40-3C5C-1242-ACA8-547D8C5CFA96}"/>
              </a:ext>
            </a:extLst>
          </p:cNvPr>
          <p:cNvSpPr txBox="1"/>
          <p:nvPr/>
        </p:nvSpPr>
        <p:spPr>
          <a:xfrm>
            <a:off x="7330733" y="2494312"/>
            <a:ext cx="6607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i="1" dirty="0">
                <a:latin typeface="Times New Roman"/>
                <a:cs typeface="Times New Roman"/>
              </a:rPr>
              <a:t>E </a:t>
            </a:r>
            <a:r>
              <a:rPr sz="1687" spc="-4" dirty="0">
                <a:latin typeface="Times New Roman"/>
                <a:cs typeface="Times New Roman"/>
              </a:rPr>
              <a:t>log</a:t>
            </a:r>
            <a:r>
              <a:rPr sz="1687" spc="-60" dirty="0">
                <a:latin typeface="Times New Roman"/>
                <a:cs typeface="Times New Roman"/>
              </a:rPr>
              <a:t> </a:t>
            </a:r>
            <a:r>
              <a:rPr sz="1687" i="1" dirty="0">
                <a:latin typeface="Times New Roman"/>
                <a:cs typeface="Times New Roman"/>
              </a:rPr>
              <a:t>V</a:t>
            </a:r>
            <a:endParaRPr sz="1687">
              <a:latin typeface="Times New Roman"/>
              <a:cs typeface="Times New Roman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FF66335-1F59-4B46-9C19-E033399A6F50}"/>
              </a:ext>
            </a:extLst>
          </p:cNvPr>
          <p:cNvSpPr txBox="1"/>
          <p:nvPr/>
        </p:nvSpPr>
        <p:spPr>
          <a:xfrm>
            <a:off x="1231756" y="5012484"/>
            <a:ext cx="482203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b="1" spc="-148" dirty="0">
                <a:latin typeface="DejaVu Sans"/>
                <a:cs typeface="DejaVu Sans"/>
              </a:rPr>
              <a:t>P</a:t>
            </a:r>
            <a:r>
              <a:rPr sz="1547" b="1" spc="-102" dirty="0">
                <a:latin typeface="DejaVu Sans"/>
                <a:cs typeface="DejaVu Sans"/>
              </a:rPr>
              <a:t>r</a:t>
            </a:r>
            <a:r>
              <a:rPr sz="1547" b="1" spc="-70" dirty="0">
                <a:latin typeface="DejaVu Sans"/>
                <a:cs typeface="DejaVu Sans"/>
              </a:rPr>
              <a:t>im</a:t>
            </a:r>
            <a:endParaRPr sz="1547">
              <a:latin typeface="DejaVu Sans"/>
              <a:cs typeface="DejaVu San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7080C01-E27F-4445-873A-AF2B869E135A}"/>
              </a:ext>
            </a:extLst>
          </p:cNvPr>
          <p:cNvSpPr txBox="1"/>
          <p:nvPr/>
        </p:nvSpPr>
        <p:spPr>
          <a:xfrm>
            <a:off x="5053662" y="4985695"/>
            <a:ext cx="1370260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spc="46" dirty="0">
                <a:latin typeface="Trebuchet MS"/>
                <a:cs typeface="Trebuchet MS"/>
              </a:rPr>
              <a:t>priority</a:t>
            </a:r>
            <a:r>
              <a:rPr sz="1547" spc="-14" dirty="0">
                <a:latin typeface="Trebuchet MS"/>
                <a:cs typeface="Trebuchet MS"/>
              </a:rPr>
              <a:t> </a:t>
            </a:r>
            <a:r>
              <a:rPr sz="1547" spc="74" dirty="0">
                <a:latin typeface="Trebuchet MS"/>
                <a:cs typeface="Trebuchet MS"/>
              </a:rPr>
              <a:t>queue</a:t>
            </a:r>
            <a:endParaRPr sz="1547" dirty="0">
              <a:latin typeface="Trebuchet MS"/>
              <a:cs typeface="Trebuchet M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40AF1D23-41CE-6F4F-86B1-B19FE92AD399}"/>
              </a:ext>
            </a:extLst>
          </p:cNvPr>
          <p:cNvSpPr txBox="1"/>
          <p:nvPr/>
        </p:nvSpPr>
        <p:spPr>
          <a:xfrm>
            <a:off x="7330733" y="4985695"/>
            <a:ext cx="6607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i="1" dirty="0">
                <a:latin typeface="Times New Roman"/>
                <a:cs typeface="Times New Roman"/>
              </a:rPr>
              <a:t>E </a:t>
            </a:r>
            <a:r>
              <a:rPr sz="1687" spc="-4" dirty="0">
                <a:latin typeface="Times New Roman"/>
                <a:cs typeface="Times New Roman"/>
              </a:rPr>
              <a:t>log</a:t>
            </a:r>
            <a:r>
              <a:rPr sz="1687" spc="-60" dirty="0">
                <a:latin typeface="Times New Roman"/>
                <a:cs typeface="Times New Roman"/>
              </a:rPr>
              <a:t> </a:t>
            </a:r>
            <a:r>
              <a:rPr sz="1687" i="1" dirty="0">
                <a:latin typeface="Times New Roman"/>
                <a:cs typeface="Times New Roman"/>
              </a:rPr>
              <a:t>V</a:t>
            </a:r>
            <a:endParaRPr sz="1687">
              <a:latin typeface="Times New Roman"/>
              <a:cs typeface="Times New Roman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C94A14C-81A7-A948-BBA7-90B2F4A2472C}"/>
              </a:ext>
            </a:extLst>
          </p:cNvPr>
          <p:cNvSpPr/>
          <p:nvPr/>
        </p:nvSpPr>
        <p:spPr>
          <a:xfrm>
            <a:off x="2353075" y="1427215"/>
            <a:ext cx="0" cy="4985891"/>
          </a:xfrm>
          <a:custGeom>
            <a:avLst/>
            <a:gdLst/>
            <a:ahLst/>
            <a:cxnLst/>
            <a:rect l="l" t="t" r="r" b="b"/>
            <a:pathLst>
              <a:path h="7091045">
                <a:moveTo>
                  <a:pt x="0" y="0"/>
                </a:moveTo>
                <a:lnTo>
                  <a:pt x="0" y="709082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5FAE3FD-D9C2-9448-8EEB-9B64D947B00E}"/>
              </a:ext>
            </a:extLst>
          </p:cNvPr>
          <p:cNvSpPr/>
          <p:nvPr/>
        </p:nvSpPr>
        <p:spPr>
          <a:xfrm>
            <a:off x="4754839" y="922687"/>
            <a:ext cx="0" cy="508992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F4BE3DF-94FC-7A46-9427-E08603AA58F2}"/>
              </a:ext>
            </a:extLst>
          </p:cNvPr>
          <p:cNvSpPr/>
          <p:nvPr/>
        </p:nvSpPr>
        <p:spPr>
          <a:xfrm>
            <a:off x="4754839" y="1431680"/>
            <a:ext cx="0" cy="4981426"/>
          </a:xfrm>
          <a:custGeom>
            <a:avLst/>
            <a:gdLst/>
            <a:ahLst/>
            <a:cxnLst/>
            <a:rect l="l" t="t" r="r" b="b"/>
            <a:pathLst>
              <a:path h="7084695">
                <a:moveTo>
                  <a:pt x="0" y="0"/>
                </a:moveTo>
                <a:lnTo>
                  <a:pt x="0" y="708447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5B53E206-AD24-F643-B96F-7512BFDE9D65}"/>
              </a:ext>
            </a:extLst>
          </p:cNvPr>
          <p:cNvSpPr/>
          <p:nvPr/>
        </p:nvSpPr>
        <p:spPr>
          <a:xfrm>
            <a:off x="6729229" y="1427215"/>
            <a:ext cx="0" cy="4985891"/>
          </a:xfrm>
          <a:custGeom>
            <a:avLst/>
            <a:gdLst/>
            <a:ahLst/>
            <a:cxnLst/>
            <a:rect l="l" t="t" r="r" b="b"/>
            <a:pathLst>
              <a:path h="7091045">
                <a:moveTo>
                  <a:pt x="0" y="0"/>
                </a:moveTo>
                <a:lnTo>
                  <a:pt x="0" y="709082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ADA6DF6-C365-F642-9050-8527D0329A03}"/>
              </a:ext>
            </a:extLst>
          </p:cNvPr>
          <p:cNvSpPr/>
          <p:nvPr/>
        </p:nvSpPr>
        <p:spPr>
          <a:xfrm>
            <a:off x="588819" y="3857580"/>
            <a:ext cx="6140500" cy="0"/>
          </a:xfrm>
          <a:custGeom>
            <a:avLst/>
            <a:gdLst/>
            <a:ahLst/>
            <a:cxnLst/>
            <a:rect l="l" t="t" r="r" b="b"/>
            <a:pathLst>
              <a:path w="8733155">
                <a:moveTo>
                  <a:pt x="0" y="0"/>
                </a:moveTo>
                <a:lnTo>
                  <a:pt x="873302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B7B505E9-1123-6A4C-8136-45AC3F3A5727}"/>
              </a:ext>
            </a:extLst>
          </p:cNvPr>
          <p:cNvSpPr/>
          <p:nvPr/>
        </p:nvSpPr>
        <p:spPr>
          <a:xfrm>
            <a:off x="6729229" y="3853115"/>
            <a:ext cx="1852017" cy="8930"/>
          </a:xfrm>
          <a:custGeom>
            <a:avLst/>
            <a:gdLst/>
            <a:ahLst/>
            <a:cxnLst/>
            <a:rect l="l" t="t" r="r" b="b"/>
            <a:pathLst>
              <a:path w="2633979" h="12700">
                <a:moveTo>
                  <a:pt x="0" y="12700"/>
                </a:moveTo>
                <a:lnTo>
                  <a:pt x="2633472" y="12700"/>
                </a:lnTo>
                <a:lnTo>
                  <a:pt x="263347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7EAEB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668C74D1-8AD9-7249-8556-422444813F48}"/>
              </a:ext>
            </a:extLst>
          </p:cNvPr>
          <p:cNvSpPr/>
          <p:nvPr/>
        </p:nvSpPr>
        <p:spPr>
          <a:xfrm>
            <a:off x="2348610" y="1431679"/>
            <a:ext cx="2406551" cy="0"/>
          </a:xfrm>
          <a:custGeom>
            <a:avLst/>
            <a:gdLst/>
            <a:ahLst/>
            <a:cxnLst/>
            <a:rect l="l" t="t" r="r" b="b"/>
            <a:pathLst>
              <a:path w="3422650">
                <a:moveTo>
                  <a:pt x="0" y="0"/>
                </a:moveTo>
                <a:lnTo>
                  <a:pt x="3422192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46F0B961-077D-C746-AA54-F4322EAB96AB}"/>
              </a:ext>
            </a:extLst>
          </p:cNvPr>
          <p:cNvSpPr/>
          <p:nvPr/>
        </p:nvSpPr>
        <p:spPr>
          <a:xfrm>
            <a:off x="4754840" y="1431679"/>
            <a:ext cx="1979265" cy="0"/>
          </a:xfrm>
          <a:custGeom>
            <a:avLst/>
            <a:gdLst/>
            <a:ahLst/>
            <a:cxnLst/>
            <a:rect l="l" t="t" r="r" b="b"/>
            <a:pathLst>
              <a:path w="2814954">
                <a:moveTo>
                  <a:pt x="0" y="0"/>
                </a:moveTo>
                <a:lnTo>
                  <a:pt x="281435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1617D113-FBB6-8C4A-8EA0-75CD9D0B6B8C}"/>
              </a:ext>
            </a:extLst>
          </p:cNvPr>
          <p:cNvSpPr/>
          <p:nvPr/>
        </p:nvSpPr>
        <p:spPr>
          <a:xfrm>
            <a:off x="8580889" y="922687"/>
            <a:ext cx="0" cy="508992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143F05CE-CB1B-DE48-86AF-F02393B82F95}"/>
              </a:ext>
            </a:extLst>
          </p:cNvPr>
          <p:cNvSpPr/>
          <p:nvPr/>
        </p:nvSpPr>
        <p:spPr>
          <a:xfrm>
            <a:off x="588819" y="6408489"/>
            <a:ext cx="6140500" cy="0"/>
          </a:xfrm>
          <a:custGeom>
            <a:avLst/>
            <a:gdLst/>
            <a:ahLst/>
            <a:cxnLst/>
            <a:rect l="l" t="t" r="r" b="b"/>
            <a:pathLst>
              <a:path w="8733155">
                <a:moveTo>
                  <a:pt x="0" y="0"/>
                </a:moveTo>
                <a:lnTo>
                  <a:pt x="873302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3FA314C8-D24B-4241-985D-CC74E06FC085}"/>
              </a:ext>
            </a:extLst>
          </p:cNvPr>
          <p:cNvSpPr/>
          <p:nvPr/>
        </p:nvSpPr>
        <p:spPr>
          <a:xfrm>
            <a:off x="6729229" y="6408489"/>
            <a:ext cx="1852017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472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DF1B2DF2-4C28-2541-899F-865A005D4B1A}"/>
              </a:ext>
            </a:extLst>
          </p:cNvPr>
          <p:cNvSpPr/>
          <p:nvPr/>
        </p:nvSpPr>
        <p:spPr>
          <a:xfrm>
            <a:off x="2385266" y="1558605"/>
            <a:ext cx="2284419" cy="228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1D097E76-67AB-3C44-956A-F5B4FFC247AB}"/>
              </a:ext>
            </a:extLst>
          </p:cNvPr>
          <p:cNvSpPr/>
          <p:nvPr/>
        </p:nvSpPr>
        <p:spPr>
          <a:xfrm>
            <a:off x="2385266" y="4041283"/>
            <a:ext cx="2284419" cy="2283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F5C6F-9275-2741-987C-BFF2832B7646}"/>
              </a:ext>
            </a:extLst>
          </p:cNvPr>
          <p:cNvSpPr txBox="1"/>
          <p:nvPr/>
        </p:nvSpPr>
        <p:spPr>
          <a:xfrm>
            <a:off x="2013928" y="6474089"/>
            <a:ext cx="511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https://www.youtube.com/watch?v=vmWSnkBVvQ0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Union-Find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https://www.geeksforgeeks.org/union-find/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https://www.geeksforgeeks.org/priority-queue-set-1-introduction/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Binary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Heap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4"/>
              </a:rPr>
              <a:t>https://www.cs.cmu.edu/~adamchik/15</a:t>
            </a:r>
            <a:r>
              <a:rPr lang="en-US" altLang="zh-CN" dirty="0">
                <a:hlinkClick r:id="rId4"/>
              </a:rPr>
              <a:t>-</a:t>
            </a:r>
            <a:r>
              <a:rPr lang="en-US" dirty="0">
                <a:hlinkClick r:id="rId4"/>
              </a:rPr>
              <a:t>121/lectures/Binary%20Heaps/heaps.html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3EF9-AB1D-B84C-A776-22604770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95" y="3836915"/>
            <a:ext cx="3498980" cy="2545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20A24-0A36-C344-B787-42154050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70" y="4907662"/>
            <a:ext cx="3007563" cy="1770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1517-7A08-4B46-BB14-EEF91094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BBA6-04E4-3041-BB88-E57CE283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6252"/>
            <a:ext cx="8229600" cy="2795631"/>
          </a:xfrm>
        </p:spPr>
        <p:txBody>
          <a:bodyPr>
            <a:normAutofit/>
          </a:bodyPr>
          <a:lstStyle/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>
                <a:highlight>
                  <a:srgbClr val="FFFF00"/>
                </a:highlight>
              </a:rPr>
              <a:t>One example </a:t>
            </a:r>
            <a:r>
              <a:rPr lang="en-US" sz="1800" dirty="0"/>
              <a:t>would be a telecommunications company trying to lay </a:t>
            </a:r>
            <a:r>
              <a:rPr lang="en-US" sz="1800" dirty="0">
                <a:solidFill>
                  <a:schemeClr val="accent1"/>
                </a:solidFill>
              </a:rPr>
              <a:t>cable</a:t>
            </a:r>
            <a:r>
              <a:rPr lang="en-US" sz="1800" dirty="0"/>
              <a:t> in a new neighborhood. If it is constrained to bury the cable only along certain paths (e.g. roads), then there would be a graph containing the points (e.g. houses) connected by those paths. </a:t>
            </a:r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/>
              <a:t>Some of the </a:t>
            </a:r>
            <a:r>
              <a:rPr lang="en-US" sz="1800" dirty="0">
                <a:solidFill>
                  <a:srgbClr val="1B8E1D"/>
                </a:solidFill>
              </a:rPr>
              <a:t>paths</a:t>
            </a:r>
            <a:r>
              <a:rPr lang="en-US" sz="1800" dirty="0"/>
              <a:t> might be more expensive, because they are longer, or require the cable to be buried deeper; these paths would be represented by edges with larger weights.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/>
              <a:t>A </a:t>
            </a:r>
            <a:r>
              <a:rPr lang="en-US" altLang="zh-CN" sz="1800" i="1" dirty="0">
                <a:solidFill>
                  <a:schemeClr val="accent2"/>
                </a:solidFill>
              </a:rPr>
              <a:t>MST</a:t>
            </a:r>
            <a:r>
              <a:rPr lang="en-US" sz="1800" dirty="0"/>
              <a:t> would be one with the lowest total cost, representing the least expensive path for laying the cable.</a:t>
            </a:r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FBB48-2A1F-5841-87EE-8C60AA18BFDF}"/>
              </a:ext>
            </a:extLst>
          </p:cNvPr>
          <p:cNvSpPr/>
          <p:nvPr/>
        </p:nvSpPr>
        <p:spPr>
          <a:xfrm>
            <a:off x="457200" y="4043494"/>
            <a:ext cx="4572000" cy="11644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/>
                <a:cs typeface="Times New Roman"/>
              </a:rPr>
              <a:t>Network design. </a:t>
            </a:r>
          </a:p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Cluster analysis. </a:t>
            </a:r>
            <a:r>
              <a:rPr lang="zh-CN" alt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endParaRPr lang="en-US" altLang="zh-CN" sz="20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Indirect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8341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4807-4A04-E540-8977-915FC342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7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22" dirty="0">
                <a:latin typeface="Arial"/>
                <a:cs typeface="Arial"/>
              </a:rPr>
              <a:t>Simplifying</a:t>
            </a:r>
            <a:r>
              <a:rPr lang="en-US" spc="18" dirty="0">
                <a:latin typeface="Arial"/>
                <a:cs typeface="Arial"/>
              </a:rPr>
              <a:t> </a:t>
            </a:r>
            <a:r>
              <a:rPr lang="en-US" altLang="zh-CN" spc="-31" dirty="0">
                <a:latin typeface="Arial"/>
                <a:cs typeface="Arial"/>
              </a:rPr>
              <a:t>A</a:t>
            </a:r>
            <a:r>
              <a:rPr lang="en-US" spc="-31" dirty="0">
                <a:latin typeface="Arial"/>
                <a:cs typeface="Arial"/>
              </a:rPr>
              <a:t>ssumptions</a:t>
            </a:r>
            <a:r>
              <a:rPr lang="zh-CN" altLang="en-US" spc="-31" dirty="0">
                <a:latin typeface="Arial"/>
                <a:cs typeface="Arial"/>
              </a:rPr>
              <a:t> </a:t>
            </a:r>
            <a:r>
              <a:rPr lang="en-US" altLang="zh-CN" spc="-31" dirty="0">
                <a:latin typeface="Arial"/>
                <a:cs typeface="Arial"/>
              </a:rPr>
              <a:t>and</a:t>
            </a:r>
            <a:r>
              <a:rPr lang="zh-CN" altLang="en-US" spc="-31" dirty="0">
                <a:latin typeface="Arial"/>
                <a:cs typeface="Arial"/>
              </a:rPr>
              <a:t> </a:t>
            </a:r>
            <a:r>
              <a:rPr lang="en-US" spc="-22" dirty="0">
                <a:latin typeface="Arial"/>
                <a:cs typeface="Arial"/>
              </a:rPr>
              <a:t>Cut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altLang="zh-CN" spc="62" dirty="0">
                <a:latin typeface="Arial"/>
                <a:cs typeface="Arial"/>
              </a:rPr>
              <a:t>P</a:t>
            </a:r>
            <a:r>
              <a:rPr lang="en-US" spc="62" dirty="0">
                <a:latin typeface="Arial"/>
                <a:cs typeface="Arial"/>
              </a:rPr>
              <a:t>roperty</a:t>
            </a:r>
            <a:r>
              <a:rPr lang="zh-CN" altLang="en-US" spc="-31" dirty="0"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0C624-7202-C240-8214-A0C2DC81B3AE}"/>
              </a:ext>
            </a:extLst>
          </p:cNvPr>
          <p:cNvSpPr/>
          <p:nvPr/>
        </p:nvSpPr>
        <p:spPr>
          <a:xfrm>
            <a:off x="719685" y="1227070"/>
            <a:ext cx="567272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Assumptions. </a:t>
            </a:r>
            <a:r>
              <a:rPr lang="en-US" sz="1600" dirty="0">
                <a:latin typeface="Arial"/>
                <a:cs typeface="Arial"/>
              </a:rPr>
              <a:t>Edge weights are distinct</a:t>
            </a:r>
            <a:r>
              <a:rPr lang="en-US" altLang="zh-CN" sz="1600" dirty="0">
                <a:latin typeface="Arial"/>
                <a:cs typeface="Arial"/>
              </a:rPr>
              <a:t>;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Graph is connected.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B76EA-E390-6740-A58D-62BF089BC5FB}"/>
              </a:ext>
            </a:extLst>
          </p:cNvPr>
          <p:cNvSpPr/>
          <p:nvPr/>
        </p:nvSpPr>
        <p:spPr>
          <a:xfrm>
            <a:off x="719685" y="1659315"/>
            <a:ext cx="3907929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Consequence.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MST exists and is unique.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608CF-35A9-A14A-9D0F-0A21F69500A4}"/>
              </a:ext>
            </a:extLst>
          </p:cNvPr>
          <p:cNvSpPr/>
          <p:nvPr/>
        </p:nvSpPr>
        <p:spPr>
          <a:xfrm>
            <a:off x="3739560" y="5713996"/>
            <a:ext cx="23144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two edge weights are equal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AC22BC-7886-C643-9D65-1A4E7947FADA}"/>
              </a:ext>
            </a:extLst>
          </p:cNvPr>
          <p:cNvSpPr/>
          <p:nvPr/>
        </p:nvSpPr>
        <p:spPr>
          <a:xfrm>
            <a:off x="719685" y="2120492"/>
            <a:ext cx="7271866" cy="61042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Def. </a:t>
            </a:r>
            <a:r>
              <a:rPr lang="en-US" sz="1600" dirty="0">
                <a:latin typeface="Arial"/>
                <a:cs typeface="Arial"/>
              </a:rPr>
              <a:t>A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cut</a:t>
            </a:r>
            <a:r>
              <a:rPr lang="en-US" sz="1600" dirty="0">
                <a:latin typeface="Arial"/>
                <a:cs typeface="Arial"/>
              </a:rPr>
              <a:t> in a graph is a partition of its vertices into two (nonempty) sets. 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Def. </a:t>
            </a:r>
            <a:r>
              <a:rPr lang="en-US" sz="1600" dirty="0">
                <a:latin typeface="Arial"/>
                <a:cs typeface="Arial"/>
              </a:rPr>
              <a:t>A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crossing edge</a:t>
            </a:r>
            <a:r>
              <a:rPr lang="en-US" sz="1600" dirty="0">
                <a:latin typeface="Arial"/>
                <a:cs typeface="Arial"/>
              </a:rPr>
              <a:t> connects a vertex in one set with a vertex in the other.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5572B4-5C6C-3146-BBCA-2552B20A74E7}"/>
              </a:ext>
            </a:extLst>
          </p:cNvPr>
          <p:cNvSpPr/>
          <p:nvPr/>
        </p:nvSpPr>
        <p:spPr>
          <a:xfrm>
            <a:off x="5582025" y="3748942"/>
            <a:ext cx="3533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edge separating</a:t>
            </a:r>
            <a:r>
              <a:rPr lang="zh-CN" altLang="en-US" sz="12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white vertices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3EE3FD-5836-B140-957D-92ADEA37F284}"/>
              </a:ext>
            </a:extLst>
          </p:cNvPr>
          <p:cNvSpPr/>
          <p:nvPr/>
        </p:nvSpPr>
        <p:spPr>
          <a:xfrm>
            <a:off x="719685" y="2850074"/>
            <a:ext cx="6570347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Arial"/>
                <a:cs typeface="Arial"/>
              </a:rPr>
              <a:t>Property.</a:t>
            </a:r>
            <a:r>
              <a:rPr lang="zh-CN" altLang="en-US" sz="16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Given any cut, the crossing edge of min weight is in the MST.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153A68F-0C2E-AF4B-8A6F-55212874D17A}"/>
              </a:ext>
            </a:extLst>
          </p:cNvPr>
          <p:cNvSpPr/>
          <p:nvPr/>
        </p:nvSpPr>
        <p:spPr>
          <a:xfrm>
            <a:off x="719685" y="3339078"/>
            <a:ext cx="55286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Pf. </a:t>
            </a:r>
            <a:r>
              <a:rPr lang="en-US" sz="1600" dirty="0">
                <a:latin typeface="Arial"/>
                <a:cs typeface="Arial"/>
              </a:rPr>
              <a:t>Suppose min-weight crossing edge e is not in the MST.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Adding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Arial"/>
                <a:cs typeface="Arial"/>
              </a:rPr>
              <a:t> to the MST creates a cycle.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Some other edge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latin typeface="Arial"/>
                <a:cs typeface="Arial"/>
              </a:rPr>
              <a:t> in cycle must be a crossing edge.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Removing f and adding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600" dirty="0">
                <a:latin typeface="Arial"/>
                <a:cs typeface="Arial"/>
              </a:rPr>
              <a:t>is also a spanning tree.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Since weight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Arial"/>
                <a:cs typeface="Arial"/>
              </a:rPr>
              <a:t> is less than the weight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latin typeface="Arial"/>
                <a:cs typeface="Arial"/>
              </a:rPr>
              <a:t>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endParaRPr lang="en-US" altLang="zh-CN" sz="1600" dirty="0">
              <a:latin typeface="Arial"/>
              <a:cs typeface="Arial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</a:pPr>
            <a:r>
              <a:rPr lang="zh-CN" altLang="en-US" sz="1600" dirty="0">
                <a:latin typeface="Arial"/>
                <a:cs typeface="Arial"/>
              </a:rPr>
              <a:t>     </a:t>
            </a:r>
            <a:r>
              <a:rPr lang="en-US" altLang="zh-CN" sz="1600" dirty="0">
                <a:latin typeface="Arial"/>
                <a:cs typeface="Arial"/>
              </a:rPr>
              <a:t>that spanning tree is lower weight.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	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6547F964-BA6E-1F4B-8A9B-4C440836480F}"/>
              </a:ext>
            </a:extLst>
          </p:cNvPr>
          <p:cNvSpPr/>
          <p:nvPr/>
        </p:nvSpPr>
        <p:spPr>
          <a:xfrm>
            <a:off x="6478270" y="4560873"/>
            <a:ext cx="151002" cy="15100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DB9FEB7-50AF-994F-A728-A79AA93210EC}"/>
              </a:ext>
            </a:extLst>
          </p:cNvPr>
          <p:cNvSpPr/>
          <p:nvPr/>
        </p:nvSpPr>
        <p:spPr>
          <a:xfrm>
            <a:off x="8501414" y="4561220"/>
            <a:ext cx="151002" cy="15100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A525A98-F97B-9D42-8590-69D7BAFF2329}"/>
              </a:ext>
            </a:extLst>
          </p:cNvPr>
          <p:cNvSpPr/>
          <p:nvPr/>
        </p:nvSpPr>
        <p:spPr>
          <a:xfrm>
            <a:off x="8143746" y="5336650"/>
            <a:ext cx="151002" cy="15100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194B04D-960F-6E45-AB35-6DAB3ADE2514}"/>
              </a:ext>
            </a:extLst>
          </p:cNvPr>
          <p:cNvSpPr/>
          <p:nvPr/>
        </p:nvSpPr>
        <p:spPr>
          <a:xfrm>
            <a:off x="7246827" y="5410306"/>
            <a:ext cx="151002" cy="15100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F4A2BC9-C908-2445-A587-96EF84D48C09}"/>
              </a:ext>
            </a:extLst>
          </p:cNvPr>
          <p:cNvSpPr/>
          <p:nvPr/>
        </p:nvSpPr>
        <p:spPr>
          <a:xfrm>
            <a:off x="6630670" y="5094798"/>
            <a:ext cx="151002" cy="15100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03DE2A8-234F-2E4F-A65F-789F1BD44E68}"/>
              </a:ext>
            </a:extLst>
          </p:cNvPr>
          <p:cNvSpPr/>
          <p:nvPr/>
        </p:nvSpPr>
        <p:spPr>
          <a:xfrm>
            <a:off x="5927648" y="4862619"/>
            <a:ext cx="151002" cy="15100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FD286A3-B88A-264E-A237-885D96286258}"/>
              </a:ext>
            </a:extLst>
          </p:cNvPr>
          <p:cNvSpPr/>
          <p:nvPr/>
        </p:nvSpPr>
        <p:spPr>
          <a:xfrm>
            <a:off x="6491483" y="5935481"/>
            <a:ext cx="151002" cy="15100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FBC2C3B-A4EE-1241-94FB-D92C89113EF3}"/>
              </a:ext>
            </a:extLst>
          </p:cNvPr>
          <p:cNvSpPr/>
          <p:nvPr/>
        </p:nvSpPr>
        <p:spPr>
          <a:xfrm>
            <a:off x="7886735" y="5935481"/>
            <a:ext cx="151002" cy="15100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8BE162E-2C2F-F540-B1A2-926C984A6E0B}"/>
              </a:ext>
            </a:extLst>
          </p:cNvPr>
          <p:cNvCxnSpPr>
            <a:stCxn id="170" idx="6"/>
            <a:endCxn id="171" idx="2"/>
          </p:cNvCxnSpPr>
          <p:nvPr/>
        </p:nvCxnSpPr>
        <p:spPr>
          <a:xfrm>
            <a:off x="6629272" y="4636374"/>
            <a:ext cx="1872142" cy="3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69BA12F-7003-644A-AA77-3E9CA84BC48D}"/>
              </a:ext>
            </a:extLst>
          </p:cNvPr>
          <p:cNvCxnSpPr>
            <a:cxnSpLocks/>
            <a:stCxn id="170" idx="2"/>
            <a:endCxn id="175" idx="7"/>
          </p:cNvCxnSpPr>
          <p:nvPr/>
        </p:nvCxnSpPr>
        <p:spPr>
          <a:xfrm flipH="1">
            <a:off x="6056536" y="4636374"/>
            <a:ext cx="421734" cy="2483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589BD88-390A-384C-A001-CE7175D4E11A}"/>
              </a:ext>
            </a:extLst>
          </p:cNvPr>
          <p:cNvCxnSpPr>
            <a:cxnSpLocks/>
            <a:stCxn id="175" idx="5"/>
            <a:endCxn id="174" idx="2"/>
          </p:cNvCxnSpPr>
          <p:nvPr/>
        </p:nvCxnSpPr>
        <p:spPr>
          <a:xfrm>
            <a:off x="6056536" y="4991507"/>
            <a:ext cx="574134" cy="178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D7B90CB-A715-6A4C-BEA0-44DE284EA986}"/>
              </a:ext>
            </a:extLst>
          </p:cNvPr>
          <p:cNvCxnSpPr>
            <a:cxnSpLocks/>
            <a:stCxn id="174" idx="6"/>
            <a:endCxn id="171" idx="2"/>
          </p:cNvCxnSpPr>
          <p:nvPr/>
        </p:nvCxnSpPr>
        <p:spPr>
          <a:xfrm flipV="1">
            <a:off x="6781672" y="4636721"/>
            <a:ext cx="1719742" cy="5335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E87CAD3-FF2D-7F45-9A74-71C6B8E3476A}"/>
              </a:ext>
            </a:extLst>
          </p:cNvPr>
          <p:cNvCxnSpPr>
            <a:cxnSpLocks/>
            <a:stCxn id="173" idx="6"/>
            <a:endCxn id="172" idx="2"/>
          </p:cNvCxnSpPr>
          <p:nvPr/>
        </p:nvCxnSpPr>
        <p:spPr>
          <a:xfrm flipV="1">
            <a:off x="7397829" y="5412151"/>
            <a:ext cx="745917" cy="736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8787258-E54F-3741-BCA5-E8660156A57D}"/>
              </a:ext>
            </a:extLst>
          </p:cNvPr>
          <p:cNvCxnSpPr>
            <a:cxnSpLocks/>
            <a:stCxn id="171" idx="4"/>
            <a:endCxn id="172" idx="7"/>
          </p:cNvCxnSpPr>
          <p:nvPr/>
        </p:nvCxnSpPr>
        <p:spPr>
          <a:xfrm flipH="1">
            <a:off x="8272634" y="4712222"/>
            <a:ext cx="304281" cy="6465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9CB88B3-61CD-9540-ACBA-C346D370304B}"/>
              </a:ext>
            </a:extLst>
          </p:cNvPr>
          <p:cNvCxnSpPr>
            <a:cxnSpLocks/>
            <a:stCxn id="172" idx="4"/>
            <a:endCxn id="177" idx="7"/>
          </p:cNvCxnSpPr>
          <p:nvPr/>
        </p:nvCxnSpPr>
        <p:spPr>
          <a:xfrm flipH="1">
            <a:off x="8015623" y="5487652"/>
            <a:ext cx="203624" cy="4699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7FD224C-D3C4-A243-A226-B89E7D2A975C}"/>
              </a:ext>
            </a:extLst>
          </p:cNvPr>
          <p:cNvCxnSpPr>
            <a:cxnSpLocks/>
            <a:stCxn id="173" idx="5"/>
            <a:endCxn id="177" idx="2"/>
          </p:cNvCxnSpPr>
          <p:nvPr/>
        </p:nvCxnSpPr>
        <p:spPr>
          <a:xfrm>
            <a:off x="7375715" y="5539194"/>
            <a:ext cx="511020" cy="4717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AB31737-1BCD-6F42-AA88-AF0A2EB262B4}"/>
              </a:ext>
            </a:extLst>
          </p:cNvPr>
          <p:cNvCxnSpPr>
            <a:cxnSpLocks/>
            <a:stCxn id="176" idx="6"/>
            <a:endCxn id="177" idx="2"/>
          </p:cNvCxnSpPr>
          <p:nvPr/>
        </p:nvCxnSpPr>
        <p:spPr>
          <a:xfrm>
            <a:off x="6642485" y="6010982"/>
            <a:ext cx="1244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F55C6FB-805B-4347-B22D-48D6B7D83B13}"/>
              </a:ext>
            </a:extLst>
          </p:cNvPr>
          <p:cNvCxnSpPr>
            <a:cxnSpLocks/>
            <a:stCxn id="175" idx="4"/>
            <a:endCxn id="176" idx="1"/>
          </p:cNvCxnSpPr>
          <p:nvPr/>
        </p:nvCxnSpPr>
        <p:spPr>
          <a:xfrm>
            <a:off x="6003149" y="5013621"/>
            <a:ext cx="510448" cy="9439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7F94B41-4104-0A4D-83A4-347652A4BB9F}"/>
              </a:ext>
            </a:extLst>
          </p:cNvPr>
          <p:cNvCxnSpPr>
            <a:cxnSpLocks/>
            <a:stCxn id="174" idx="4"/>
            <a:endCxn id="176" idx="0"/>
          </p:cNvCxnSpPr>
          <p:nvPr/>
        </p:nvCxnSpPr>
        <p:spPr>
          <a:xfrm flipH="1">
            <a:off x="6566984" y="5245800"/>
            <a:ext cx="139187" cy="6896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A819768-C843-B64B-AE0A-1344745E0B63}"/>
              </a:ext>
            </a:extLst>
          </p:cNvPr>
          <p:cNvCxnSpPr>
            <a:cxnSpLocks/>
            <a:stCxn id="174" idx="5"/>
            <a:endCxn id="173" idx="1"/>
          </p:cNvCxnSpPr>
          <p:nvPr/>
        </p:nvCxnSpPr>
        <p:spPr>
          <a:xfrm>
            <a:off x="6759558" y="5223686"/>
            <a:ext cx="509383" cy="2087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0B13CDF-F8B1-3F4B-B184-ECD4B2728898}"/>
              </a:ext>
            </a:extLst>
          </p:cNvPr>
          <p:cNvCxnSpPr>
            <a:cxnSpLocks/>
            <a:stCxn id="173" idx="3"/>
            <a:endCxn id="176" idx="7"/>
          </p:cNvCxnSpPr>
          <p:nvPr/>
        </p:nvCxnSpPr>
        <p:spPr>
          <a:xfrm flipH="1">
            <a:off x="6620371" y="5539194"/>
            <a:ext cx="648570" cy="418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D4731C-0898-744E-9063-C0066336D31F}"/>
              </a:ext>
            </a:extLst>
          </p:cNvPr>
          <p:cNvCxnSpPr>
            <a:cxnSpLocks/>
            <a:stCxn id="171" idx="3"/>
            <a:endCxn id="173" idx="7"/>
          </p:cNvCxnSpPr>
          <p:nvPr/>
        </p:nvCxnSpPr>
        <p:spPr>
          <a:xfrm flipH="1">
            <a:off x="7375715" y="4690108"/>
            <a:ext cx="1147813" cy="742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F5180B0-71EC-CE4C-B171-C1B7608C66E4}"/>
              </a:ext>
            </a:extLst>
          </p:cNvPr>
          <p:cNvSpPr txBox="1"/>
          <p:nvPr/>
        </p:nvSpPr>
        <p:spPr>
          <a:xfrm>
            <a:off x="7416368" y="4545281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D864DB2-8869-6B44-85B5-846E837497E6}"/>
              </a:ext>
            </a:extLst>
          </p:cNvPr>
          <p:cNvSpPr txBox="1"/>
          <p:nvPr/>
        </p:nvSpPr>
        <p:spPr>
          <a:xfrm>
            <a:off x="7444331" y="4849941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A07609B-3904-C74F-851B-08D7C04D25BD}"/>
              </a:ext>
            </a:extLst>
          </p:cNvPr>
          <p:cNvSpPr txBox="1"/>
          <p:nvPr/>
        </p:nvSpPr>
        <p:spPr>
          <a:xfrm>
            <a:off x="8315504" y="4979155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EC79945-B949-3244-9A0B-B4BC0B596D42}"/>
              </a:ext>
            </a:extLst>
          </p:cNvPr>
          <p:cNvSpPr txBox="1"/>
          <p:nvPr/>
        </p:nvSpPr>
        <p:spPr>
          <a:xfrm>
            <a:off x="8015623" y="5669616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E7CB95F-CE9F-F44B-B99F-C74058551383}"/>
              </a:ext>
            </a:extLst>
          </p:cNvPr>
          <p:cNvSpPr txBox="1"/>
          <p:nvPr/>
        </p:nvSpPr>
        <p:spPr>
          <a:xfrm>
            <a:off x="7505236" y="5665343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C6D6100-1828-2F45-8C0D-0EEAB3F9839E}"/>
              </a:ext>
            </a:extLst>
          </p:cNvPr>
          <p:cNvSpPr txBox="1"/>
          <p:nvPr/>
        </p:nvSpPr>
        <p:spPr>
          <a:xfrm>
            <a:off x="7165853" y="5937474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A8D9FF8-6E48-264C-B84B-58887341CA2E}"/>
              </a:ext>
            </a:extLst>
          </p:cNvPr>
          <p:cNvSpPr txBox="1"/>
          <p:nvPr/>
        </p:nvSpPr>
        <p:spPr>
          <a:xfrm>
            <a:off x="6272486" y="4993736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F7DC5F0-7067-344F-B645-EC0827FB3ADB}"/>
              </a:ext>
            </a:extLst>
          </p:cNvPr>
          <p:cNvSpPr txBox="1"/>
          <p:nvPr/>
        </p:nvSpPr>
        <p:spPr>
          <a:xfrm>
            <a:off x="6172631" y="4657527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C5891A3-8B49-3440-99BD-AA6481407215}"/>
              </a:ext>
            </a:extLst>
          </p:cNvPr>
          <p:cNvSpPr txBox="1"/>
          <p:nvPr/>
        </p:nvSpPr>
        <p:spPr>
          <a:xfrm>
            <a:off x="6168333" y="5389750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4EDB8ED-752C-9148-A592-EAB73E725585}"/>
              </a:ext>
            </a:extLst>
          </p:cNvPr>
          <p:cNvSpPr txBox="1"/>
          <p:nvPr/>
        </p:nvSpPr>
        <p:spPr>
          <a:xfrm>
            <a:off x="6937030" y="5245210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8FFB1E8-D68E-7947-AA41-990E27153431}"/>
              </a:ext>
            </a:extLst>
          </p:cNvPr>
          <p:cNvSpPr txBox="1"/>
          <p:nvPr/>
        </p:nvSpPr>
        <p:spPr>
          <a:xfrm>
            <a:off x="6829723" y="5649836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D33F6ED-4AE3-A742-AEC7-8B50F9775ACD}"/>
              </a:ext>
            </a:extLst>
          </p:cNvPr>
          <p:cNvSpPr txBox="1"/>
          <p:nvPr/>
        </p:nvSpPr>
        <p:spPr>
          <a:xfrm>
            <a:off x="7688116" y="5364330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F8A5EE9-031A-644D-9969-5AB317C2C487}"/>
              </a:ext>
            </a:extLst>
          </p:cNvPr>
          <p:cNvSpPr txBox="1"/>
          <p:nvPr/>
        </p:nvSpPr>
        <p:spPr>
          <a:xfrm>
            <a:off x="7774361" y="5002179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A4546A7-8CA1-6E43-98F2-0C30D58DF01D}"/>
              </a:ext>
            </a:extLst>
          </p:cNvPr>
          <p:cNvSpPr txBox="1"/>
          <p:nvPr/>
        </p:nvSpPr>
        <p:spPr>
          <a:xfrm>
            <a:off x="6552522" y="5475910"/>
            <a:ext cx="18288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t" hangingPunct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56CFE5D-AD2E-F649-B4ED-533EB096C15F}"/>
              </a:ext>
            </a:extLst>
          </p:cNvPr>
          <p:cNvCxnSpPr>
            <a:cxnSpLocks/>
          </p:cNvCxnSpPr>
          <p:nvPr/>
        </p:nvCxnSpPr>
        <p:spPr>
          <a:xfrm flipV="1">
            <a:off x="5894751" y="5547210"/>
            <a:ext cx="240685" cy="1841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FA84136-E439-F34C-B6BD-273BF86651AD}"/>
              </a:ext>
            </a:extLst>
          </p:cNvPr>
          <p:cNvCxnSpPr>
            <a:cxnSpLocks/>
            <a:endCxn id="206" idx="1"/>
          </p:cNvCxnSpPr>
          <p:nvPr/>
        </p:nvCxnSpPr>
        <p:spPr>
          <a:xfrm flipV="1">
            <a:off x="5884974" y="5567350"/>
            <a:ext cx="667548" cy="1640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985EFA-D2F6-B54E-9AE1-54DB9368D8EE}"/>
              </a:ext>
            </a:extLst>
          </p:cNvPr>
          <p:cNvCxnSpPr>
            <a:cxnSpLocks/>
          </p:cNvCxnSpPr>
          <p:nvPr/>
        </p:nvCxnSpPr>
        <p:spPr>
          <a:xfrm>
            <a:off x="7119910" y="4053868"/>
            <a:ext cx="0" cy="405383"/>
          </a:xfrm>
          <a:prstGeom prst="straightConnector1">
            <a:avLst/>
          </a:prstGeom>
          <a:ln>
            <a:solidFill>
              <a:srgbClr val="2000E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DC6053E-73BC-A04B-9C9A-FBD262554803}"/>
              </a:ext>
            </a:extLst>
          </p:cNvPr>
          <p:cNvSpPr/>
          <p:nvPr/>
        </p:nvSpPr>
        <p:spPr>
          <a:xfrm>
            <a:off x="5089715" y="6260753"/>
            <a:ext cx="3827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minimum-weight crossing edge must be in the MST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6F54E51-1BAB-6646-A627-6066E5FF2487}"/>
              </a:ext>
            </a:extLst>
          </p:cNvPr>
          <p:cNvCxnSpPr>
            <a:cxnSpLocks/>
          </p:cNvCxnSpPr>
          <p:nvPr/>
        </p:nvCxnSpPr>
        <p:spPr>
          <a:xfrm flipV="1">
            <a:off x="7012603" y="5475910"/>
            <a:ext cx="0" cy="77494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36646C2-1617-3040-A049-090EDB13CD41}"/>
              </a:ext>
            </a:extLst>
          </p:cNvPr>
          <p:cNvSpPr/>
          <p:nvPr/>
        </p:nvSpPr>
        <p:spPr>
          <a:xfrm>
            <a:off x="6290191" y="3340180"/>
            <a:ext cx="124558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Contradiction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0AE6F4DE-E946-B747-A258-F84DFA4F72A2}"/>
              </a:ext>
            </a:extLst>
          </p:cNvPr>
          <p:cNvSpPr/>
          <p:nvPr/>
        </p:nvSpPr>
        <p:spPr>
          <a:xfrm>
            <a:off x="2129105" y="5458497"/>
            <a:ext cx="105664" cy="104475"/>
          </a:xfrm>
          <a:prstGeom prst="ellipse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9F351AD-2A3C-464B-98B3-4D954A314DFF}"/>
              </a:ext>
            </a:extLst>
          </p:cNvPr>
          <p:cNvSpPr/>
          <p:nvPr/>
        </p:nvSpPr>
        <p:spPr>
          <a:xfrm>
            <a:off x="3544806" y="5458737"/>
            <a:ext cx="105664" cy="104475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C7DECBB-0752-8349-A427-EB7BEB145C29}"/>
              </a:ext>
            </a:extLst>
          </p:cNvPr>
          <p:cNvSpPr/>
          <p:nvPr/>
        </p:nvSpPr>
        <p:spPr>
          <a:xfrm>
            <a:off x="3294527" y="5995239"/>
            <a:ext cx="105664" cy="104475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07EBC1F-B831-784E-BF33-8D2D911CE976}"/>
              </a:ext>
            </a:extLst>
          </p:cNvPr>
          <p:cNvSpPr/>
          <p:nvPr/>
        </p:nvSpPr>
        <p:spPr>
          <a:xfrm>
            <a:off x="2666905" y="6046200"/>
            <a:ext cx="105664" cy="104475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0CFC05B-619C-784F-A1B5-075C0DE253B0}"/>
              </a:ext>
            </a:extLst>
          </p:cNvPr>
          <p:cNvSpPr/>
          <p:nvPr/>
        </p:nvSpPr>
        <p:spPr>
          <a:xfrm>
            <a:off x="2235748" y="5827907"/>
            <a:ext cx="105664" cy="104475"/>
          </a:xfrm>
          <a:prstGeom prst="ellipse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7BE0FF2-67A1-254F-BF10-CFBF3584090D}"/>
              </a:ext>
            </a:extLst>
          </p:cNvPr>
          <p:cNvSpPr/>
          <p:nvPr/>
        </p:nvSpPr>
        <p:spPr>
          <a:xfrm>
            <a:off x="1743806" y="5667268"/>
            <a:ext cx="105664" cy="104475"/>
          </a:xfrm>
          <a:prstGeom prst="ellipse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88C51B2-9D20-5844-B590-941FBB67D1CD}"/>
              </a:ext>
            </a:extLst>
          </p:cNvPr>
          <p:cNvSpPr/>
          <p:nvPr/>
        </p:nvSpPr>
        <p:spPr>
          <a:xfrm>
            <a:off x="2138351" y="6409557"/>
            <a:ext cx="105664" cy="104475"/>
          </a:xfrm>
          <a:prstGeom prst="ellipse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F92ED5D-F7DC-C448-9C6B-2FD5E5DC2C16}"/>
              </a:ext>
            </a:extLst>
          </p:cNvPr>
          <p:cNvSpPr/>
          <p:nvPr/>
        </p:nvSpPr>
        <p:spPr>
          <a:xfrm>
            <a:off x="3114683" y="6409557"/>
            <a:ext cx="105664" cy="104475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FA474FE-D87F-394F-B92C-A8934773939F}"/>
              </a:ext>
            </a:extLst>
          </p:cNvPr>
          <p:cNvCxnSpPr>
            <a:stCxn id="224" idx="6"/>
            <a:endCxn id="225" idx="2"/>
          </p:cNvCxnSpPr>
          <p:nvPr/>
        </p:nvCxnSpPr>
        <p:spPr>
          <a:xfrm>
            <a:off x="2234769" y="5510734"/>
            <a:ext cx="1310037" cy="240"/>
          </a:xfrm>
          <a:prstGeom prst="line">
            <a:avLst/>
          </a:prstGeom>
          <a:ln w="38100">
            <a:solidFill>
              <a:srgbClr val="2000E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A5E5598-D8D0-C849-A05B-D10145FC087B}"/>
              </a:ext>
            </a:extLst>
          </p:cNvPr>
          <p:cNvCxnSpPr>
            <a:cxnSpLocks/>
            <a:stCxn id="224" idx="2"/>
            <a:endCxn id="229" idx="7"/>
          </p:cNvCxnSpPr>
          <p:nvPr/>
        </p:nvCxnSpPr>
        <p:spPr>
          <a:xfrm flipH="1">
            <a:off x="1833996" y="5510734"/>
            <a:ext cx="295110" cy="171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008C577-14B3-D942-8A2B-FB18F00FD9D7}"/>
              </a:ext>
            </a:extLst>
          </p:cNvPr>
          <p:cNvCxnSpPr>
            <a:cxnSpLocks/>
            <a:stCxn id="229" idx="5"/>
            <a:endCxn id="228" idx="2"/>
          </p:cNvCxnSpPr>
          <p:nvPr/>
        </p:nvCxnSpPr>
        <p:spPr>
          <a:xfrm>
            <a:off x="1833996" y="5756443"/>
            <a:ext cx="401752" cy="123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19A056E-4296-E245-9B09-2D3230B412F4}"/>
              </a:ext>
            </a:extLst>
          </p:cNvPr>
          <p:cNvCxnSpPr>
            <a:cxnSpLocks/>
            <a:stCxn id="228" idx="6"/>
            <a:endCxn id="225" idx="2"/>
          </p:cNvCxnSpPr>
          <p:nvPr/>
        </p:nvCxnSpPr>
        <p:spPr>
          <a:xfrm flipV="1">
            <a:off x="2341412" y="5510974"/>
            <a:ext cx="1203394" cy="369170"/>
          </a:xfrm>
          <a:prstGeom prst="line">
            <a:avLst/>
          </a:prstGeom>
          <a:ln w="12700">
            <a:solidFill>
              <a:srgbClr val="2000E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BFF88D7-6641-B946-828E-57D508BC7E26}"/>
              </a:ext>
            </a:extLst>
          </p:cNvPr>
          <p:cNvCxnSpPr>
            <a:cxnSpLocks/>
            <a:stCxn id="227" idx="6"/>
            <a:endCxn id="226" idx="2"/>
          </p:cNvCxnSpPr>
          <p:nvPr/>
        </p:nvCxnSpPr>
        <p:spPr>
          <a:xfrm flipV="1">
            <a:off x="2772569" y="6047477"/>
            <a:ext cx="521957" cy="50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19B7578-DF54-3F40-AEF4-C587AC9D9165}"/>
              </a:ext>
            </a:extLst>
          </p:cNvPr>
          <p:cNvCxnSpPr>
            <a:cxnSpLocks/>
            <a:stCxn id="225" idx="4"/>
            <a:endCxn id="226" idx="7"/>
          </p:cNvCxnSpPr>
          <p:nvPr/>
        </p:nvCxnSpPr>
        <p:spPr>
          <a:xfrm flipH="1">
            <a:off x="3384716" y="5563212"/>
            <a:ext cx="212921" cy="447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09151D3-B423-F041-B311-16DE5868EC63}"/>
              </a:ext>
            </a:extLst>
          </p:cNvPr>
          <p:cNvCxnSpPr>
            <a:cxnSpLocks/>
            <a:stCxn id="226" idx="4"/>
            <a:endCxn id="231" idx="7"/>
          </p:cNvCxnSpPr>
          <p:nvPr/>
        </p:nvCxnSpPr>
        <p:spPr>
          <a:xfrm flipH="1">
            <a:off x="3204872" y="6099714"/>
            <a:ext cx="142486" cy="325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F06A189-8B95-B647-9D69-DF837EA34F37}"/>
              </a:ext>
            </a:extLst>
          </p:cNvPr>
          <p:cNvCxnSpPr>
            <a:cxnSpLocks/>
            <a:stCxn id="227" idx="5"/>
            <a:endCxn id="231" idx="2"/>
          </p:cNvCxnSpPr>
          <p:nvPr/>
        </p:nvCxnSpPr>
        <p:spPr>
          <a:xfrm>
            <a:off x="2757095" y="6135375"/>
            <a:ext cx="357588" cy="32641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16D077B-8C45-C34F-8650-6EB9DFD001DD}"/>
              </a:ext>
            </a:extLst>
          </p:cNvPr>
          <p:cNvCxnSpPr>
            <a:cxnSpLocks/>
            <a:stCxn id="230" idx="6"/>
            <a:endCxn id="231" idx="2"/>
          </p:cNvCxnSpPr>
          <p:nvPr/>
        </p:nvCxnSpPr>
        <p:spPr>
          <a:xfrm>
            <a:off x="2244015" y="6461794"/>
            <a:ext cx="870667" cy="0"/>
          </a:xfrm>
          <a:prstGeom prst="line">
            <a:avLst/>
          </a:prstGeom>
          <a:ln w="12700">
            <a:solidFill>
              <a:srgbClr val="2000E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C8707EC-55FE-E343-97B1-FE06D08F415D}"/>
              </a:ext>
            </a:extLst>
          </p:cNvPr>
          <p:cNvCxnSpPr>
            <a:cxnSpLocks/>
            <a:stCxn id="229" idx="4"/>
            <a:endCxn id="230" idx="1"/>
          </p:cNvCxnSpPr>
          <p:nvPr/>
        </p:nvCxnSpPr>
        <p:spPr>
          <a:xfrm>
            <a:off x="1796638" y="5771743"/>
            <a:ext cx="357187" cy="6531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33A663E2-053D-DC49-AA34-B8C090F8BF5C}"/>
              </a:ext>
            </a:extLst>
          </p:cNvPr>
          <p:cNvCxnSpPr>
            <a:cxnSpLocks/>
            <a:stCxn id="228" idx="4"/>
            <a:endCxn id="230" idx="0"/>
          </p:cNvCxnSpPr>
          <p:nvPr/>
        </p:nvCxnSpPr>
        <p:spPr>
          <a:xfrm flipH="1">
            <a:off x="2191183" y="5932382"/>
            <a:ext cx="97396" cy="477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721C5A3-5132-D54B-95DC-65C19D20A4B7}"/>
              </a:ext>
            </a:extLst>
          </p:cNvPr>
          <p:cNvCxnSpPr>
            <a:cxnSpLocks/>
            <a:stCxn id="228" idx="5"/>
            <a:endCxn id="227" idx="1"/>
          </p:cNvCxnSpPr>
          <p:nvPr/>
        </p:nvCxnSpPr>
        <p:spPr>
          <a:xfrm>
            <a:off x="2325937" y="5917082"/>
            <a:ext cx="356442" cy="144418"/>
          </a:xfrm>
          <a:prstGeom prst="line">
            <a:avLst/>
          </a:prstGeom>
          <a:ln w="12700">
            <a:solidFill>
              <a:srgbClr val="2000EA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AAB0C99-1489-6E41-A2D5-BA4F770581A5}"/>
              </a:ext>
            </a:extLst>
          </p:cNvPr>
          <p:cNvCxnSpPr>
            <a:cxnSpLocks/>
            <a:stCxn id="227" idx="3"/>
            <a:endCxn id="230" idx="7"/>
          </p:cNvCxnSpPr>
          <p:nvPr/>
        </p:nvCxnSpPr>
        <p:spPr>
          <a:xfrm flipH="1">
            <a:off x="2228541" y="6135375"/>
            <a:ext cx="453839" cy="289482"/>
          </a:xfrm>
          <a:prstGeom prst="line">
            <a:avLst/>
          </a:prstGeom>
          <a:ln w="12700">
            <a:solidFill>
              <a:srgbClr val="2000E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7BEB6F3-6159-D84E-BA32-EABB1401E174}"/>
              </a:ext>
            </a:extLst>
          </p:cNvPr>
          <p:cNvCxnSpPr>
            <a:cxnSpLocks/>
            <a:stCxn id="225" idx="3"/>
            <a:endCxn id="227" idx="7"/>
          </p:cNvCxnSpPr>
          <p:nvPr/>
        </p:nvCxnSpPr>
        <p:spPr>
          <a:xfrm flipH="1">
            <a:off x="2757095" y="5547911"/>
            <a:ext cx="803185" cy="51358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1C36F0FE-85A3-AF44-87A9-5A6C3C9D35D2}"/>
              </a:ext>
            </a:extLst>
          </p:cNvPr>
          <p:cNvSpPr txBox="1"/>
          <p:nvPr/>
        </p:nvSpPr>
        <p:spPr>
          <a:xfrm>
            <a:off x="2501320" y="5744570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4079DEE-6440-3047-A377-69E27112A93A}"/>
              </a:ext>
            </a:extLst>
          </p:cNvPr>
          <p:cNvSpPr txBox="1"/>
          <p:nvPr/>
        </p:nvSpPr>
        <p:spPr>
          <a:xfrm>
            <a:off x="2740815" y="5202025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D4590A6-D334-3341-BD45-86559480AA5A}"/>
              </a:ext>
            </a:extLst>
          </p:cNvPr>
          <p:cNvSpPr txBox="1"/>
          <p:nvPr/>
        </p:nvSpPr>
        <p:spPr>
          <a:xfrm>
            <a:off x="-39287" y="6204643"/>
            <a:ext cx="206062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the MST does not contain e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9D628C5C-E965-F141-B95A-E40F430FFC5C}"/>
              </a:ext>
            </a:extLst>
          </p:cNvPr>
          <p:cNvCxnSpPr>
            <a:cxnSpLocks/>
          </p:cNvCxnSpPr>
          <p:nvPr/>
        </p:nvCxnSpPr>
        <p:spPr>
          <a:xfrm flipV="1">
            <a:off x="1484388" y="6010441"/>
            <a:ext cx="240685" cy="1841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BB1F598D-F880-614A-B36E-59EFCEE62525}"/>
              </a:ext>
            </a:extLst>
          </p:cNvPr>
          <p:cNvSpPr/>
          <p:nvPr/>
        </p:nvSpPr>
        <p:spPr>
          <a:xfrm>
            <a:off x="2288579" y="6532041"/>
            <a:ext cx="2376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e to MST creates a cycle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C096A254-ECC8-8543-9FD6-DA3A04B7EEF4}"/>
              </a:ext>
            </a:extLst>
          </p:cNvPr>
          <p:cNvCxnSpPr>
            <a:cxnSpLocks/>
          </p:cNvCxnSpPr>
          <p:nvPr/>
        </p:nvCxnSpPr>
        <p:spPr>
          <a:xfrm flipH="1" flipV="1">
            <a:off x="2488057" y="6070022"/>
            <a:ext cx="337954" cy="4402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EC055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3" grpId="0"/>
      <p:bldP spid="75" grpId="0" animBg="1"/>
      <p:bldP spid="76" grpId="0"/>
      <p:bldP spid="77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6" grpId="0" animBg="1"/>
      <p:bldP spid="217" grpId="0"/>
      <p:bldP spid="222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61" grpId="0"/>
      <p:bldP spid="300" grpId="0"/>
      <p:bldP spid="302" grpId="0"/>
      <p:bldP spid="3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7A1-37D3-9749-A9D7-D54BB2C9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MST </a:t>
            </a:r>
            <a:r>
              <a:rPr lang="en-US" altLang="zh-CN" dirty="0"/>
              <a:t>A</a:t>
            </a:r>
            <a:r>
              <a:rPr lang="en-US" dirty="0"/>
              <a:t>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80941-C5F5-8843-817B-7C4EE2C48DD1}"/>
              </a:ext>
            </a:extLst>
          </p:cNvPr>
          <p:cNvSpPr/>
          <p:nvPr/>
        </p:nvSpPr>
        <p:spPr>
          <a:xfrm>
            <a:off x="740336" y="1232844"/>
            <a:ext cx="6807667" cy="88229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Start with all edges colored gray.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Find cut with no black crossing edges; color its min-weight edge black. 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Repeat until V - 1 edges are colored black.</a:t>
            </a:r>
          </a:p>
        </p:txBody>
      </p: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863A460F-7315-0849-87D8-21AD63F2832B}"/>
              </a:ext>
            </a:extLst>
          </p:cNvPr>
          <p:cNvGrpSpPr/>
          <p:nvPr/>
        </p:nvGrpSpPr>
        <p:grpSpPr>
          <a:xfrm>
            <a:off x="740336" y="2256046"/>
            <a:ext cx="2201669" cy="1386910"/>
            <a:chOff x="925922" y="2299931"/>
            <a:chExt cx="2201669" cy="13869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2A076E-FC80-C94D-A14D-472C99D8934D}"/>
                </a:ext>
              </a:extLst>
            </p:cNvPr>
            <p:cNvSpPr/>
            <p:nvPr/>
          </p:nvSpPr>
          <p:spPr>
            <a:xfrm>
              <a:off x="1635102" y="2299931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60A812-6F45-ED46-A6D9-976B79E50BE7}"/>
                </a:ext>
              </a:extLst>
            </p:cNvPr>
            <p:cNvCxnSpPr>
              <a:cxnSpLocks/>
              <a:stCxn id="68" idx="1"/>
              <a:endCxn id="7" idx="5"/>
            </p:cNvCxnSpPr>
            <p:nvPr/>
          </p:nvCxnSpPr>
          <p:spPr>
            <a:xfrm flipH="1" flipV="1">
              <a:off x="1808867" y="2474681"/>
              <a:ext cx="407786" cy="458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EDEBFB-C53D-EC49-9969-337C3E38AAB3}"/>
                </a:ext>
              </a:extLst>
            </p:cNvPr>
            <p:cNvCxnSpPr>
              <a:cxnSpLocks/>
              <a:stCxn id="69" idx="5"/>
              <a:endCxn id="72" idx="0"/>
            </p:cNvCxnSpPr>
            <p:nvPr/>
          </p:nvCxnSpPr>
          <p:spPr>
            <a:xfrm>
              <a:off x="2539097" y="2630013"/>
              <a:ext cx="486705" cy="85209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D050DC-6606-E647-9463-13FA363B9E58}"/>
                </a:ext>
              </a:extLst>
            </p:cNvPr>
            <p:cNvCxnSpPr>
              <a:cxnSpLocks/>
              <a:stCxn id="73" idx="7"/>
              <a:endCxn id="68" idx="3"/>
            </p:cNvCxnSpPr>
            <p:nvPr/>
          </p:nvCxnSpPr>
          <p:spPr>
            <a:xfrm flipV="1">
              <a:off x="2011703" y="3078253"/>
              <a:ext cx="204950" cy="1980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A533B0-2769-0041-8C60-D1891285E8FB}"/>
                </a:ext>
              </a:extLst>
            </p:cNvPr>
            <p:cNvCxnSpPr>
              <a:cxnSpLocks/>
              <a:stCxn id="69" idx="2"/>
              <a:endCxn id="7" idx="6"/>
            </p:cNvCxnSpPr>
            <p:nvPr/>
          </p:nvCxnSpPr>
          <p:spPr>
            <a:xfrm flipH="1" flipV="1">
              <a:off x="1838680" y="2402297"/>
              <a:ext cx="526652" cy="1553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6A1BA6D-22C7-0C4F-9509-71FBB5506021}"/>
                </a:ext>
              </a:extLst>
            </p:cNvPr>
            <p:cNvCxnSpPr>
              <a:cxnSpLocks/>
              <a:stCxn id="71" idx="4"/>
              <a:endCxn id="70" idx="0"/>
            </p:cNvCxnSpPr>
            <p:nvPr/>
          </p:nvCxnSpPr>
          <p:spPr>
            <a:xfrm>
              <a:off x="1027711" y="3009228"/>
              <a:ext cx="101789" cy="38185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B1DF14-BEEB-B34F-BE20-F7985F4C93FD}"/>
                </a:ext>
              </a:extLst>
            </p:cNvPr>
            <p:cNvCxnSpPr>
              <a:cxnSpLocks/>
              <a:stCxn id="7" idx="4"/>
              <a:endCxn id="76" idx="0"/>
            </p:cNvCxnSpPr>
            <p:nvPr/>
          </p:nvCxnSpPr>
          <p:spPr>
            <a:xfrm flipH="1">
              <a:off x="1592369" y="2504663"/>
              <a:ext cx="144522" cy="3747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761FA4-BB01-D34A-89C4-4307B75E291F}"/>
                </a:ext>
              </a:extLst>
            </p:cNvPr>
            <p:cNvCxnSpPr>
              <a:cxnSpLocks/>
              <a:stCxn id="76" idx="4"/>
              <a:endCxn id="73" idx="1"/>
            </p:cNvCxnSpPr>
            <p:nvPr/>
          </p:nvCxnSpPr>
          <p:spPr>
            <a:xfrm>
              <a:off x="1592369" y="3084128"/>
              <a:ext cx="275382" cy="192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ED04467-BA08-8743-84DE-33F1993D5586}"/>
                </a:ext>
              </a:extLst>
            </p:cNvPr>
            <p:cNvCxnSpPr>
              <a:cxnSpLocks/>
              <a:stCxn id="70" idx="7"/>
              <a:endCxn id="76" idx="3"/>
            </p:cNvCxnSpPr>
            <p:nvPr/>
          </p:nvCxnSpPr>
          <p:spPr>
            <a:xfrm flipV="1">
              <a:off x="1201476" y="3054146"/>
              <a:ext cx="318917" cy="36691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1626AA-3EE4-834A-9D72-DB52B9021A69}"/>
                </a:ext>
              </a:extLst>
            </p:cNvPr>
            <p:cNvCxnSpPr>
              <a:cxnSpLocks/>
              <a:stCxn id="70" idx="6"/>
              <a:endCxn id="72" idx="2"/>
            </p:cNvCxnSpPr>
            <p:nvPr/>
          </p:nvCxnSpPr>
          <p:spPr>
            <a:xfrm>
              <a:off x="1231289" y="3493444"/>
              <a:ext cx="1692724" cy="910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AA13A9-D394-794B-B9AC-FEC37B05407F}"/>
                </a:ext>
              </a:extLst>
            </p:cNvPr>
            <p:cNvCxnSpPr>
              <a:cxnSpLocks/>
              <a:stCxn id="73" idx="6"/>
              <a:endCxn id="72" idx="2"/>
            </p:cNvCxnSpPr>
            <p:nvPr/>
          </p:nvCxnSpPr>
          <p:spPr>
            <a:xfrm>
              <a:off x="2041516" y="3348676"/>
              <a:ext cx="882497" cy="2357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A97D1F-F554-2446-BA0F-C05C4F9A3A97}"/>
                </a:ext>
              </a:extLst>
            </p:cNvPr>
            <p:cNvCxnSpPr>
              <a:cxnSpLocks/>
              <a:stCxn id="73" idx="2"/>
              <a:endCxn id="70" idx="6"/>
            </p:cNvCxnSpPr>
            <p:nvPr/>
          </p:nvCxnSpPr>
          <p:spPr>
            <a:xfrm flipH="1">
              <a:off x="1231289" y="3348676"/>
              <a:ext cx="606649" cy="144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4E2A63-D63B-DF4A-9E1E-AFE16843F04E}"/>
                </a:ext>
              </a:extLst>
            </p:cNvPr>
            <p:cNvCxnSpPr>
              <a:cxnSpLocks/>
              <a:stCxn id="71" idx="6"/>
              <a:endCxn id="76" idx="2"/>
            </p:cNvCxnSpPr>
            <p:nvPr/>
          </p:nvCxnSpPr>
          <p:spPr>
            <a:xfrm>
              <a:off x="1129500" y="2906862"/>
              <a:ext cx="361080" cy="749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F5B200-1851-CB4F-B7D4-490237BB9F81}"/>
                </a:ext>
              </a:extLst>
            </p:cNvPr>
            <p:cNvCxnSpPr>
              <a:cxnSpLocks/>
              <a:stCxn id="68" idx="2"/>
              <a:endCxn id="76" idx="6"/>
            </p:cNvCxnSpPr>
            <p:nvPr/>
          </p:nvCxnSpPr>
          <p:spPr>
            <a:xfrm flipH="1" flipV="1">
              <a:off x="1694158" y="2981762"/>
              <a:ext cx="492682" cy="241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2FCC5B-6104-9A40-82C6-DACB38FBA5BD}"/>
                </a:ext>
              </a:extLst>
            </p:cNvPr>
            <p:cNvCxnSpPr>
              <a:cxnSpLocks/>
              <a:stCxn id="7" idx="3"/>
              <a:endCxn id="71" idx="7"/>
            </p:cNvCxnSpPr>
            <p:nvPr/>
          </p:nvCxnSpPr>
          <p:spPr>
            <a:xfrm flipH="1">
              <a:off x="1099687" y="2474681"/>
              <a:ext cx="565228" cy="3597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136A80E-2F77-5D47-8218-C4B7938F041D}"/>
                </a:ext>
              </a:extLst>
            </p:cNvPr>
            <p:cNvSpPr/>
            <p:nvPr/>
          </p:nvSpPr>
          <p:spPr>
            <a:xfrm>
              <a:off x="2186840" y="2903503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9A31C13-DF59-BF41-B40B-FDB91C6E4CCF}"/>
                </a:ext>
              </a:extLst>
            </p:cNvPr>
            <p:cNvSpPr/>
            <p:nvPr/>
          </p:nvSpPr>
          <p:spPr>
            <a:xfrm>
              <a:off x="2365332" y="2455263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A51909C-E12D-4D43-A2BC-50F501979377}"/>
                </a:ext>
              </a:extLst>
            </p:cNvPr>
            <p:cNvSpPr/>
            <p:nvPr/>
          </p:nvSpPr>
          <p:spPr>
            <a:xfrm>
              <a:off x="1027711" y="3391078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BD060FE-D57C-2741-9189-D18A75ACEE2C}"/>
                </a:ext>
              </a:extLst>
            </p:cNvPr>
            <p:cNvSpPr/>
            <p:nvPr/>
          </p:nvSpPr>
          <p:spPr>
            <a:xfrm>
              <a:off x="925922" y="2804496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E3D33C2-51B1-B546-82A4-C99CE79F52B0}"/>
                </a:ext>
              </a:extLst>
            </p:cNvPr>
            <p:cNvSpPr/>
            <p:nvPr/>
          </p:nvSpPr>
          <p:spPr>
            <a:xfrm>
              <a:off x="2924013" y="3482109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4A033F6-6D1C-B24F-BFE5-D3DF4DFA9DFA}"/>
                </a:ext>
              </a:extLst>
            </p:cNvPr>
            <p:cNvSpPr/>
            <p:nvPr/>
          </p:nvSpPr>
          <p:spPr>
            <a:xfrm>
              <a:off x="1837938" y="3246310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30EAC7A-A0FF-AC4D-890B-489BA44125D1}"/>
                </a:ext>
              </a:extLst>
            </p:cNvPr>
            <p:cNvSpPr/>
            <p:nvPr/>
          </p:nvSpPr>
          <p:spPr>
            <a:xfrm>
              <a:off x="1490580" y="2879396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88DC57-BD18-5F44-BE71-A9379B71974F}"/>
                </a:ext>
              </a:extLst>
            </p:cNvPr>
            <p:cNvCxnSpPr>
              <a:cxnSpLocks/>
              <a:stCxn id="69" idx="4"/>
              <a:endCxn id="68" idx="0"/>
            </p:cNvCxnSpPr>
            <p:nvPr/>
          </p:nvCxnSpPr>
          <p:spPr>
            <a:xfrm flipH="1">
              <a:off x="2288629" y="2659995"/>
              <a:ext cx="178492" cy="2435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27E45D-36B2-4549-8DAE-30F0A499FE22}"/>
                </a:ext>
              </a:extLst>
            </p:cNvPr>
            <p:cNvCxnSpPr>
              <a:cxnSpLocks/>
              <a:stCxn id="68" idx="5"/>
              <a:endCxn id="72" idx="1"/>
            </p:cNvCxnSpPr>
            <p:nvPr/>
          </p:nvCxnSpPr>
          <p:spPr>
            <a:xfrm>
              <a:off x="2360605" y="3078253"/>
              <a:ext cx="593221" cy="4338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E35DD44-119F-AA43-9459-71E49D8CDF82}"/>
                </a:ext>
              </a:extLst>
            </p:cNvPr>
            <p:cNvSpPr txBox="1"/>
            <p:nvPr/>
          </p:nvSpPr>
          <p:spPr>
            <a:xfrm>
              <a:off x="2068614" y="3129892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0EDFD2B-1557-9040-B6E8-679EA9936B17}"/>
                </a:ext>
              </a:extLst>
            </p:cNvPr>
            <p:cNvSpPr txBox="1"/>
            <p:nvPr/>
          </p:nvSpPr>
          <p:spPr>
            <a:xfrm>
              <a:off x="2316929" y="2721983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6DD11BB-1A33-1545-B670-A604DE1A9A41}"/>
                </a:ext>
              </a:extLst>
            </p:cNvPr>
            <p:cNvSpPr txBox="1"/>
            <p:nvPr/>
          </p:nvSpPr>
          <p:spPr>
            <a:xfrm>
              <a:off x="1663739" y="3133131"/>
              <a:ext cx="91440" cy="91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24E514E-02F6-0249-94C2-3B29702B8547}"/>
                </a:ext>
              </a:extLst>
            </p:cNvPr>
            <p:cNvSpPr txBox="1"/>
            <p:nvPr/>
          </p:nvSpPr>
          <p:spPr>
            <a:xfrm>
              <a:off x="1590856" y="2639175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E68BB24-D61F-A04A-94DB-4AF481B74040}"/>
                </a:ext>
              </a:extLst>
            </p:cNvPr>
            <p:cNvSpPr txBox="1"/>
            <p:nvPr/>
          </p:nvSpPr>
          <p:spPr>
            <a:xfrm>
              <a:off x="1955702" y="2646309"/>
              <a:ext cx="146304" cy="91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03E47DD-100A-9343-8CD0-602C8C161B10}"/>
                </a:ext>
              </a:extLst>
            </p:cNvPr>
            <p:cNvSpPr txBox="1"/>
            <p:nvPr/>
          </p:nvSpPr>
          <p:spPr>
            <a:xfrm>
              <a:off x="1249506" y="2896065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D2CB4CB-6A98-3F45-89CC-C9CEC2F1BE47}"/>
                </a:ext>
              </a:extLst>
            </p:cNvPr>
            <p:cNvSpPr txBox="1"/>
            <p:nvPr/>
          </p:nvSpPr>
          <p:spPr>
            <a:xfrm>
              <a:off x="2082064" y="2413125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6B21ACF-AD6F-864A-B885-F9FF6685CB92}"/>
                </a:ext>
              </a:extLst>
            </p:cNvPr>
            <p:cNvSpPr txBox="1"/>
            <p:nvPr/>
          </p:nvSpPr>
          <p:spPr>
            <a:xfrm>
              <a:off x="1336581" y="2581982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CB529CFE-45C0-F24F-8712-DF8EA31ED73C}"/>
                </a:ext>
              </a:extLst>
            </p:cNvPr>
            <p:cNvSpPr txBox="1"/>
            <p:nvPr/>
          </p:nvSpPr>
          <p:spPr>
            <a:xfrm>
              <a:off x="1897620" y="2925080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12540AB-A54D-9249-82E3-61D53118FA52}"/>
                </a:ext>
              </a:extLst>
            </p:cNvPr>
            <p:cNvSpPr txBox="1"/>
            <p:nvPr/>
          </p:nvSpPr>
          <p:spPr>
            <a:xfrm>
              <a:off x="1035697" y="3125219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8AD0E875-694B-F341-B921-14B3E13E991B}"/>
                </a:ext>
              </a:extLst>
            </p:cNvPr>
            <p:cNvSpPr txBox="1"/>
            <p:nvPr/>
          </p:nvSpPr>
          <p:spPr>
            <a:xfrm>
              <a:off x="1292908" y="3144354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AFF4B3A-A427-674F-B8A8-5BC0B129EDA0}"/>
                </a:ext>
              </a:extLst>
            </p:cNvPr>
            <p:cNvSpPr txBox="1"/>
            <p:nvPr/>
          </p:nvSpPr>
          <p:spPr>
            <a:xfrm>
              <a:off x="1529236" y="3312328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11F618F-3223-734D-80D5-EE9D7B6563EC}"/>
                </a:ext>
              </a:extLst>
            </p:cNvPr>
            <p:cNvSpPr txBox="1"/>
            <p:nvPr/>
          </p:nvSpPr>
          <p:spPr>
            <a:xfrm>
              <a:off x="2520087" y="3194792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EBBC061-A7CB-1946-87A8-3081BADAFFE5}"/>
                </a:ext>
              </a:extLst>
            </p:cNvPr>
            <p:cNvSpPr txBox="1"/>
            <p:nvPr/>
          </p:nvSpPr>
          <p:spPr>
            <a:xfrm>
              <a:off x="2654646" y="2918882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2523B08-19CB-D349-915E-1443CEC202C6}"/>
                </a:ext>
              </a:extLst>
            </p:cNvPr>
            <p:cNvSpPr txBox="1"/>
            <p:nvPr/>
          </p:nvSpPr>
          <p:spPr>
            <a:xfrm>
              <a:off x="2277890" y="3373883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44EC2737-3BB7-6A4A-B69F-B1082B8A8286}"/>
                </a:ext>
              </a:extLst>
            </p:cNvPr>
            <p:cNvSpPr txBox="1"/>
            <p:nvPr/>
          </p:nvSpPr>
          <p:spPr>
            <a:xfrm>
              <a:off x="1957693" y="3500493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F7746F2B-364D-DF44-AF9B-E86C69061848}"/>
              </a:ext>
            </a:extLst>
          </p:cNvPr>
          <p:cNvGrpSpPr/>
          <p:nvPr/>
        </p:nvGrpSpPr>
        <p:grpSpPr>
          <a:xfrm>
            <a:off x="3544474" y="2256046"/>
            <a:ext cx="2201669" cy="1386910"/>
            <a:chOff x="3598773" y="2363163"/>
            <a:chExt cx="2201669" cy="138691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D946577-FA95-8145-97F4-33D0E7AF9914}"/>
                </a:ext>
              </a:extLst>
            </p:cNvPr>
            <p:cNvSpPr/>
            <p:nvPr/>
          </p:nvSpPr>
          <p:spPr>
            <a:xfrm>
              <a:off x="4307953" y="2363163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6A4973D-FE01-CA4E-B686-FC68851913D4}"/>
                </a:ext>
              </a:extLst>
            </p:cNvPr>
            <p:cNvCxnSpPr>
              <a:cxnSpLocks/>
              <a:stCxn id="157" idx="1"/>
              <a:endCxn id="142" idx="5"/>
            </p:cNvCxnSpPr>
            <p:nvPr/>
          </p:nvCxnSpPr>
          <p:spPr>
            <a:xfrm flipH="1" flipV="1">
              <a:off x="4481718" y="2537913"/>
              <a:ext cx="407786" cy="4588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60848BC-771A-8A40-B7B1-D5929FF4193E}"/>
                </a:ext>
              </a:extLst>
            </p:cNvPr>
            <p:cNvCxnSpPr>
              <a:cxnSpLocks/>
              <a:stCxn id="158" idx="5"/>
              <a:endCxn id="161" idx="0"/>
            </p:cNvCxnSpPr>
            <p:nvPr/>
          </p:nvCxnSpPr>
          <p:spPr>
            <a:xfrm>
              <a:off x="5211948" y="2693245"/>
              <a:ext cx="486705" cy="85209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E34B1B9-E562-E240-9B19-AE3347E295FB}"/>
                </a:ext>
              </a:extLst>
            </p:cNvPr>
            <p:cNvCxnSpPr>
              <a:cxnSpLocks/>
              <a:stCxn id="162" idx="7"/>
              <a:endCxn id="157" idx="3"/>
            </p:cNvCxnSpPr>
            <p:nvPr/>
          </p:nvCxnSpPr>
          <p:spPr>
            <a:xfrm flipV="1">
              <a:off x="4684554" y="3141485"/>
              <a:ext cx="204950" cy="19803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1222455-91F6-2644-BCFB-3B5322F83363}"/>
                </a:ext>
              </a:extLst>
            </p:cNvPr>
            <p:cNvCxnSpPr>
              <a:cxnSpLocks/>
              <a:stCxn id="158" idx="2"/>
              <a:endCxn id="142" idx="6"/>
            </p:cNvCxnSpPr>
            <p:nvPr/>
          </p:nvCxnSpPr>
          <p:spPr>
            <a:xfrm flipH="1" flipV="1">
              <a:off x="4511531" y="2465529"/>
              <a:ext cx="526652" cy="1553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7310E8F-2F56-1340-A86C-005FA7CBF6BC}"/>
                </a:ext>
              </a:extLst>
            </p:cNvPr>
            <p:cNvCxnSpPr>
              <a:cxnSpLocks/>
              <a:stCxn id="160" idx="4"/>
              <a:endCxn id="159" idx="0"/>
            </p:cNvCxnSpPr>
            <p:nvPr/>
          </p:nvCxnSpPr>
          <p:spPr>
            <a:xfrm>
              <a:off x="3700562" y="3072460"/>
              <a:ext cx="101789" cy="38185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BEBD81-6CDA-3E41-81CD-5A45FB352355}"/>
                </a:ext>
              </a:extLst>
            </p:cNvPr>
            <p:cNvCxnSpPr>
              <a:cxnSpLocks/>
              <a:stCxn id="142" idx="4"/>
              <a:endCxn id="163" idx="0"/>
            </p:cNvCxnSpPr>
            <p:nvPr/>
          </p:nvCxnSpPr>
          <p:spPr>
            <a:xfrm flipH="1">
              <a:off x="4265220" y="2567895"/>
              <a:ext cx="144522" cy="3747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DADD793-DF24-704B-85A5-41A650D383C4}"/>
                </a:ext>
              </a:extLst>
            </p:cNvPr>
            <p:cNvCxnSpPr>
              <a:cxnSpLocks/>
              <a:stCxn id="163" idx="4"/>
              <a:endCxn id="162" idx="1"/>
            </p:cNvCxnSpPr>
            <p:nvPr/>
          </p:nvCxnSpPr>
          <p:spPr>
            <a:xfrm>
              <a:off x="4265220" y="3147360"/>
              <a:ext cx="275382" cy="192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C4B996-98AE-994F-A36D-2E1404914FE6}"/>
                </a:ext>
              </a:extLst>
            </p:cNvPr>
            <p:cNvCxnSpPr>
              <a:cxnSpLocks/>
              <a:stCxn id="159" idx="7"/>
              <a:endCxn id="163" idx="3"/>
            </p:cNvCxnSpPr>
            <p:nvPr/>
          </p:nvCxnSpPr>
          <p:spPr>
            <a:xfrm flipV="1">
              <a:off x="3874327" y="3117378"/>
              <a:ext cx="318917" cy="36691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1041630-79A9-EB49-A70D-1BD6B0E33239}"/>
                </a:ext>
              </a:extLst>
            </p:cNvPr>
            <p:cNvCxnSpPr>
              <a:cxnSpLocks/>
              <a:stCxn id="159" idx="6"/>
              <a:endCxn id="161" idx="2"/>
            </p:cNvCxnSpPr>
            <p:nvPr/>
          </p:nvCxnSpPr>
          <p:spPr>
            <a:xfrm>
              <a:off x="3904140" y="3556676"/>
              <a:ext cx="1692724" cy="9103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A98F8FA-22F5-E148-AD64-5BC5C0B41C63}"/>
                </a:ext>
              </a:extLst>
            </p:cNvPr>
            <p:cNvCxnSpPr>
              <a:cxnSpLocks/>
              <a:stCxn id="162" idx="6"/>
              <a:endCxn id="161" idx="2"/>
            </p:cNvCxnSpPr>
            <p:nvPr/>
          </p:nvCxnSpPr>
          <p:spPr>
            <a:xfrm>
              <a:off x="4714367" y="3411908"/>
              <a:ext cx="882497" cy="235799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19B8D7B-F3E1-B54D-A0F5-7436625E282B}"/>
                </a:ext>
              </a:extLst>
            </p:cNvPr>
            <p:cNvCxnSpPr>
              <a:cxnSpLocks/>
              <a:stCxn id="162" idx="2"/>
              <a:endCxn id="159" idx="6"/>
            </p:cNvCxnSpPr>
            <p:nvPr/>
          </p:nvCxnSpPr>
          <p:spPr>
            <a:xfrm flipH="1">
              <a:off x="3904140" y="3411908"/>
              <a:ext cx="606649" cy="144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E249897-7171-D247-9A38-7C563E8434B7}"/>
                </a:ext>
              </a:extLst>
            </p:cNvPr>
            <p:cNvCxnSpPr>
              <a:cxnSpLocks/>
              <a:stCxn id="160" idx="6"/>
              <a:endCxn id="163" idx="2"/>
            </p:cNvCxnSpPr>
            <p:nvPr/>
          </p:nvCxnSpPr>
          <p:spPr>
            <a:xfrm>
              <a:off x="3802351" y="2970094"/>
              <a:ext cx="361080" cy="749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ED1CFED-3B9D-3740-86E2-2021A4A1A0C1}"/>
                </a:ext>
              </a:extLst>
            </p:cNvPr>
            <p:cNvCxnSpPr>
              <a:cxnSpLocks/>
              <a:stCxn id="157" idx="2"/>
              <a:endCxn id="163" idx="6"/>
            </p:cNvCxnSpPr>
            <p:nvPr/>
          </p:nvCxnSpPr>
          <p:spPr>
            <a:xfrm flipH="1" flipV="1">
              <a:off x="4367009" y="3044994"/>
              <a:ext cx="492682" cy="2410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6C3C8D1-4868-FB44-84AD-F43131D2B408}"/>
                </a:ext>
              </a:extLst>
            </p:cNvPr>
            <p:cNvCxnSpPr>
              <a:cxnSpLocks/>
              <a:stCxn id="142" idx="3"/>
              <a:endCxn id="160" idx="7"/>
            </p:cNvCxnSpPr>
            <p:nvPr/>
          </p:nvCxnSpPr>
          <p:spPr>
            <a:xfrm flipH="1">
              <a:off x="3772538" y="2537913"/>
              <a:ext cx="565228" cy="3597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476B59C-2857-834A-88F0-5842E2FB4F21}"/>
                </a:ext>
              </a:extLst>
            </p:cNvPr>
            <p:cNvSpPr/>
            <p:nvPr/>
          </p:nvSpPr>
          <p:spPr>
            <a:xfrm>
              <a:off x="4859691" y="2966735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A8D223E-30FA-794A-BAD6-B5638A3F163D}"/>
                </a:ext>
              </a:extLst>
            </p:cNvPr>
            <p:cNvSpPr/>
            <p:nvPr/>
          </p:nvSpPr>
          <p:spPr>
            <a:xfrm>
              <a:off x="5038183" y="2518495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CCF7E9D-A139-5F44-B767-2EC19BE84B14}"/>
                </a:ext>
              </a:extLst>
            </p:cNvPr>
            <p:cNvSpPr/>
            <p:nvPr/>
          </p:nvSpPr>
          <p:spPr>
            <a:xfrm>
              <a:off x="3700562" y="3454310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03EFF91-AC75-A84D-AD56-F5F284AF6AE4}"/>
                </a:ext>
              </a:extLst>
            </p:cNvPr>
            <p:cNvSpPr/>
            <p:nvPr/>
          </p:nvSpPr>
          <p:spPr>
            <a:xfrm>
              <a:off x="3598773" y="2867728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3086BD7-EB9C-7C47-9FD4-FA479DD23799}"/>
                </a:ext>
              </a:extLst>
            </p:cNvPr>
            <p:cNvSpPr/>
            <p:nvPr/>
          </p:nvSpPr>
          <p:spPr>
            <a:xfrm>
              <a:off x="5596864" y="3545341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6ACC286-ADAA-7246-91DA-386096F87170}"/>
                </a:ext>
              </a:extLst>
            </p:cNvPr>
            <p:cNvSpPr/>
            <p:nvPr/>
          </p:nvSpPr>
          <p:spPr>
            <a:xfrm>
              <a:off x="4510789" y="3309542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3D44088-A611-A84A-B38C-434923E881F9}"/>
                </a:ext>
              </a:extLst>
            </p:cNvPr>
            <p:cNvSpPr/>
            <p:nvPr/>
          </p:nvSpPr>
          <p:spPr>
            <a:xfrm>
              <a:off x="4163431" y="2942628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99F4A02-7C42-EA49-A28B-489C5BE04C82}"/>
                </a:ext>
              </a:extLst>
            </p:cNvPr>
            <p:cNvCxnSpPr>
              <a:cxnSpLocks/>
              <a:stCxn id="158" idx="4"/>
              <a:endCxn id="157" idx="0"/>
            </p:cNvCxnSpPr>
            <p:nvPr/>
          </p:nvCxnSpPr>
          <p:spPr>
            <a:xfrm flipH="1">
              <a:off x="4961480" y="2723227"/>
              <a:ext cx="178492" cy="2435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2F23480-D0A8-4B4B-AF0A-ABEF9253A2A1}"/>
                </a:ext>
              </a:extLst>
            </p:cNvPr>
            <p:cNvCxnSpPr>
              <a:cxnSpLocks/>
              <a:stCxn id="157" idx="5"/>
              <a:endCxn id="161" idx="1"/>
            </p:cNvCxnSpPr>
            <p:nvPr/>
          </p:nvCxnSpPr>
          <p:spPr>
            <a:xfrm>
              <a:off x="5033456" y="3141485"/>
              <a:ext cx="593221" cy="4338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7286896-E76A-5A41-967F-1597B66C9A0A}"/>
                </a:ext>
              </a:extLst>
            </p:cNvPr>
            <p:cNvSpPr txBox="1"/>
            <p:nvPr/>
          </p:nvSpPr>
          <p:spPr>
            <a:xfrm>
              <a:off x="4754932" y="3190389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E70590FD-65F6-A44F-A9CE-2E95EADD095F}"/>
                </a:ext>
              </a:extLst>
            </p:cNvPr>
            <p:cNvSpPr txBox="1"/>
            <p:nvPr/>
          </p:nvSpPr>
          <p:spPr>
            <a:xfrm>
              <a:off x="4642020" y="2706806"/>
              <a:ext cx="146304" cy="91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376EAAED-1B43-9B4F-9FC5-8CC376CD2A99}"/>
                </a:ext>
              </a:extLst>
            </p:cNvPr>
            <p:cNvSpPr txBox="1"/>
            <p:nvPr/>
          </p:nvSpPr>
          <p:spPr>
            <a:xfrm>
              <a:off x="4768382" y="2473622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B9021D6-8ACB-6C43-9EDE-CA102F3CE32B}"/>
                </a:ext>
              </a:extLst>
            </p:cNvPr>
            <p:cNvSpPr txBox="1"/>
            <p:nvPr/>
          </p:nvSpPr>
          <p:spPr>
            <a:xfrm>
              <a:off x="4583938" y="2985577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EC60EA3-32C3-744C-B7F6-C257C3D7B7DF}"/>
                </a:ext>
              </a:extLst>
            </p:cNvPr>
            <p:cNvSpPr txBox="1"/>
            <p:nvPr/>
          </p:nvSpPr>
          <p:spPr>
            <a:xfrm>
              <a:off x="4964208" y="3434380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FAE0BEE0-417B-9E49-8D7F-633FC0AFD3DC}"/>
              </a:ext>
            </a:extLst>
          </p:cNvPr>
          <p:cNvGrpSpPr/>
          <p:nvPr/>
        </p:nvGrpSpPr>
        <p:grpSpPr>
          <a:xfrm>
            <a:off x="6348612" y="2256046"/>
            <a:ext cx="2201669" cy="1386910"/>
            <a:chOff x="6534198" y="2344292"/>
            <a:chExt cx="2201669" cy="1386910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B2937F1-DF2B-5F48-BCCF-CD3D5AF01C37}"/>
                </a:ext>
              </a:extLst>
            </p:cNvPr>
            <p:cNvSpPr/>
            <p:nvPr/>
          </p:nvSpPr>
          <p:spPr>
            <a:xfrm>
              <a:off x="7243378" y="2344292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844E407-71C1-6046-BC46-63D6974BF136}"/>
                </a:ext>
              </a:extLst>
            </p:cNvPr>
            <p:cNvCxnSpPr>
              <a:cxnSpLocks/>
              <a:stCxn id="182" idx="1"/>
              <a:endCxn id="167" idx="5"/>
            </p:cNvCxnSpPr>
            <p:nvPr/>
          </p:nvCxnSpPr>
          <p:spPr>
            <a:xfrm flipH="1" flipV="1">
              <a:off x="7417143" y="2519042"/>
              <a:ext cx="407786" cy="458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90703FD-0EEB-E443-B401-333CAFC9A36D}"/>
                </a:ext>
              </a:extLst>
            </p:cNvPr>
            <p:cNvCxnSpPr>
              <a:cxnSpLocks/>
              <a:stCxn id="183" idx="5"/>
              <a:endCxn id="186" idx="0"/>
            </p:cNvCxnSpPr>
            <p:nvPr/>
          </p:nvCxnSpPr>
          <p:spPr>
            <a:xfrm>
              <a:off x="8147373" y="2674374"/>
              <a:ext cx="486705" cy="85209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CF0CA44-1CF6-3545-9E1C-0B2C2BC0C566}"/>
                </a:ext>
              </a:extLst>
            </p:cNvPr>
            <p:cNvCxnSpPr>
              <a:cxnSpLocks/>
              <a:stCxn id="187" idx="7"/>
              <a:endCxn id="182" idx="3"/>
            </p:cNvCxnSpPr>
            <p:nvPr/>
          </p:nvCxnSpPr>
          <p:spPr>
            <a:xfrm flipV="1">
              <a:off x="7619979" y="3122614"/>
              <a:ext cx="204950" cy="1980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2648A7-86C8-3A44-92EB-2230382CB388}"/>
                </a:ext>
              </a:extLst>
            </p:cNvPr>
            <p:cNvCxnSpPr>
              <a:cxnSpLocks/>
              <a:stCxn id="183" idx="2"/>
              <a:endCxn id="167" idx="6"/>
            </p:cNvCxnSpPr>
            <p:nvPr/>
          </p:nvCxnSpPr>
          <p:spPr>
            <a:xfrm flipH="1" flipV="1">
              <a:off x="7446956" y="2446658"/>
              <a:ext cx="526652" cy="1553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9FBBF36-7333-D946-97B7-080572538E8B}"/>
                </a:ext>
              </a:extLst>
            </p:cNvPr>
            <p:cNvCxnSpPr>
              <a:cxnSpLocks/>
              <a:stCxn id="185" idx="4"/>
              <a:endCxn id="184" idx="0"/>
            </p:cNvCxnSpPr>
            <p:nvPr/>
          </p:nvCxnSpPr>
          <p:spPr>
            <a:xfrm>
              <a:off x="6635987" y="3053589"/>
              <a:ext cx="101789" cy="38185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64D2A90-2500-3A43-AEC3-3CE7B4F88C43}"/>
                </a:ext>
              </a:extLst>
            </p:cNvPr>
            <p:cNvCxnSpPr>
              <a:cxnSpLocks/>
              <a:stCxn id="167" idx="4"/>
              <a:endCxn id="188" idx="0"/>
            </p:cNvCxnSpPr>
            <p:nvPr/>
          </p:nvCxnSpPr>
          <p:spPr>
            <a:xfrm flipH="1">
              <a:off x="7200645" y="2549024"/>
              <a:ext cx="144522" cy="3747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BEA179-7E69-654D-85EC-CA5A616E5918}"/>
                </a:ext>
              </a:extLst>
            </p:cNvPr>
            <p:cNvCxnSpPr>
              <a:cxnSpLocks/>
              <a:stCxn id="188" idx="4"/>
              <a:endCxn id="187" idx="1"/>
            </p:cNvCxnSpPr>
            <p:nvPr/>
          </p:nvCxnSpPr>
          <p:spPr>
            <a:xfrm>
              <a:off x="7200645" y="3128489"/>
              <a:ext cx="275382" cy="192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8E1A4DC-3726-6A49-B55E-928294B3E89E}"/>
                </a:ext>
              </a:extLst>
            </p:cNvPr>
            <p:cNvCxnSpPr>
              <a:cxnSpLocks/>
              <a:stCxn id="184" idx="7"/>
              <a:endCxn id="188" idx="3"/>
            </p:cNvCxnSpPr>
            <p:nvPr/>
          </p:nvCxnSpPr>
          <p:spPr>
            <a:xfrm flipV="1">
              <a:off x="6809752" y="3098507"/>
              <a:ext cx="318917" cy="36691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4F7F6D6-7193-7D42-861A-78E1033D2C17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>
              <a:off x="6839565" y="3537805"/>
              <a:ext cx="1692724" cy="910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CE737F9-7C42-E24D-8469-E2AF6E103BD0}"/>
                </a:ext>
              </a:extLst>
            </p:cNvPr>
            <p:cNvCxnSpPr>
              <a:cxnSpLocks/>
              <a:stCxn id="187" idx="6"/>
              <a:endCxn id="186" idx="2"/>
            </p:cNvCxnSpPr>
            <p:nvPr/>
          </p:nvCxnSpPr>
          <p:spPr>
            <a:xfrm>
              <a:off x="7649792" y="3393037"/>
              <a:ext cx="882497" cy="2357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EF3BCB4-A731-1A40-87EC-BE9710D5134E}"/>
                </a:ext>
              </a:extLst>
            </p:cNvPr>
            <p:cNvCxnSpPr>
              <a:cxnSpLocks/>
              <a:stCxn id="187" idx="2"/>
              <a:endCxn id="184" idx="6"/>
            </p:cNvCxnSpPr>
            <p:nvPr/>
          </p:nvCxnSpPr>
          <p:spPr>
            <a:xfrm flipH="1">
              <a:off x="6839565" y="3393037"/>
              <a:ext cx="606649" cy="144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CF315FA-F8B2-F345-A153-1EF43714B4B1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6737776" y="2951223"/>
              <a:ext cx="361080" cy="749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D1ACD37-E169-A248-BA80-7BC9B740F921}"/>
                </a:ext>
              </a:extLst>
            </p:cNvPr>
            <p:cNvCxnSpPr>
              <a:cxnSpLocks/>
              <a:stCxn id="182" idx="2"/>
              <a:endCxn id="188" idx="6"/>
            </p:cNvCxnSpPr>
            <p:nvPr/>
          </p:nvCxnSpPr>
          <p:spPr>
            <a:xfrm flipH="1" flipV="1">
              <a:off x="7302434" y="3026123"/>
              <a:ext cx="492682" cy="241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8E996DD-3015-2C48-AF6B-60059442A4D3}"/>
                </a:ext>
              </a:extLst>
            </p:cNvPr>
            <p:cNvCxnSpPr>
              <a:cxnSpLocks/>
              <a:stCxn id="167" idx="3"/>
              <a:endCxn id="185" idx="7"/>
            </p:cNvCxnSpPr>
            <p:nvPr/>
          </p:nvCxnSpPr>
          <p:spPr>
            <a:xfrm flipH="1">
              <a:off x="6707963" y="2519042"/>
              <a:ext cx="565228" cy="3597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5C8C0FB-1643-2649-BFA1-619D06FC9517}"/>
                </a:ext>
              </a:extLst>
            </p:cNvPr>
            <p:cNvSpPr/>
            <p:nvPr/>
          </p:nvSpPr>
          <p:spPr>
            <a:xfrm>
              <a:off x="7795116" y="2947864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9CDC1FB-9D93-654E-AD34-2902E7B3932F}"/>
                </a:ext>
              </a:extLst>
            </p:cNvPr>
            <p:cNvSpPr/>
            <p:nvPr/>
          </p:nvSpPr>
          <p:spPr>
            <a:xfrm>
              <a:off x="7973608" y="2499624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00329D1-0EE2-4643-AD64-D99C212D9777}"/>
                </a:ext>
              </a:extLst>
            </p:cNvPr>
            <p:cNvSpPr/>
            <p:nvPr/>
          </p:nvSpPr>
          <p:spPr>
            <a:xfrm>
              <a:off x="6635987" y="3435439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B8CF8769-D9BA-524F-A160-1E341F9806A9}"/>
                </a:ext>
              </a:extLst>
            </p:cNvPr>
            <p:cNvSpPr/>
            <p:nvPr/>
          </p:nvSpPr>
          <p:spPr>
            <a:xfrm>
              <a:off x="6534198" y="2848857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5353A52-B05E-A04C-A7C2-7B3185C2E453}"/>
                </a:ext>
              </a:extLst>
            </p:cNvPr>
            <p:cNvSpPr/>
            <p:nvPr/>
          </p:nvSpPr>
          <p:spPr>
            <a:xfrm>
              <a:off x="8532289" y="3526470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69147B6-1505-7348-BCFF-37C077DC4F43}"/>
                </a:ext>
              </a:extLst>
            </p:cNvPr>
            <p:cNvSpPr/>
            <p:nvPr/>
          </p:nvSpPr>
          <p:spPr>
            <a:xfrm>
              <a:off x="7446214" y="3290671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612CEF4-6BD8-5246-B320-6C2DCADE0F70}"/>
                </a:ext>
              </a:extLst>
            </p:cNvPr>
            <p:cNvSpPr/>
            <p:nvPr/>
          </p:nvSpPr>
          <p:spPr>
            <a:xfrm>
              <a:off x="7098856" y="2923757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E2D8A2B-5A39-9A42-8C44-946452483A25}"/>
                </a:ext>
              </a:extLst>
            </p:cNvPr>
            <p:cNvCxnSpPr>
              <a:cxnSpLocks/>
              <a:stCxn id="183" idx="4"/>
              <a:endCxn id="182" idx="0"/>
            </p:cNvCxnSpPr>
            <p:nvPr/>
          </p:nvCxnSpPr>
          <p:spPr>
            <a:xfrm flipH="1">
              <a:off x="7896905" y="2704356"/>
              <a:ext cx="178492" cy="2435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ABE1A85-96A3-6D4D-8032-02DAEE5BD740}"/>
                </a:ext>
              </a:extLst>
            </p:cNvPr>
            <p:cNvCxnSpPr>
              <a:cxnSpLocks/>
              <a:stCxn id="182" idx="5"/>
              <a:endCxn id="186" idx="1"/>
            </p:cNvCxnSpPr>
            <p:nvPr/>
          </p:nvCxnSpPr>
          <p:spPr>
            <a:xfrm>
              <a:off x="7968881" y="3122614"/>
              <a:ext cx="593221" cy="4338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EEF76DAD-F385-7543-842B-3A286ED22916}"/>
                </a:ext>
              </a:extLst>
            </p:cNvPr>
            <p:cNvSpPr txBox="1"/>
            <p:nvPr/>
          </p:nvSpPr>
          <p:spPr>
            <a:xfrm>
              <a:off x="6867999" y="2939879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386B062-CE5A-0A40-9FA0-24804FC66E4A}"/>
                </a:ext>
              </a:extLst>
            </p:cNvPr>
            <p:cNvSpPr txBox="1"/>
            <p:nvPr/>
          </p:nvSpPr>
          <p:spPr>
            <a:xfrm>
              <a:off x="6955074" y="2625796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44903D8-87CB-5E45-85D7-EE0AB226E9BB}"/>
                </a:ext>
              </a:extLst>
            </p:cNvPr>
            <p:cNvSpPr txBox="1"/>
            <p:nvPr/>
          </p:nvSpPr>
          <p:spPr>
            <a:xfrm>
              <a:off x="6654190" y="3169033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4804A7C9-5A05-4A47-9BA1-CD99894BBB68}"/>
              </a:ext>
            </a:extLst>
          </p:cNvPr>
          <p:cNvGrpSpPr/>
          <p:nvPr/>
        </p:nvGrpSpPr>
        <p:grpSpPr>
          <a:xfrm>
            <a:off x="3544474" y="3771217"/>
            <a:ext cx="2201669" cy="1386910"/>
            <a:chOff x="3655347" y="3872937"/>
            <a:chExt cx="2201669" cy="1386910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F4E23368-2D3B-C840-9D1E-EF73FB929959}"/>
                </a:ext>
              </a:extLst>
            </p:cNvPr>
            <p:cNvSpPr/>
            <p:nvPr/>
          </p:nvSpPr>
          <p:spPr>
            <a:xfrm>
              <a:off x="4364527" y="3872937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851B0EF-F295-6A41-BA9D-EF42FF9F3D21}"/>
                </a:ext>
              </a:extLst>
            </p:cNvPr>
            <p:cNvCxnSpPr>
              <a:cxnSpLocks/>
              <a:stCxn id="361" idx="1"/>
              <a:endCxn id="346" idx="5"/>
            </p:cNvCxnSpPr>
            <p:nvPr/>
          </p:nvCxnSpPr>
          <p:spPr>
            <a:xfrm flipH="1" flipV="1">
              <a:off x="4538292" y="4047687"/>
              <a:ext cx="407786" cy="4588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7C6CB67-FA29-C448-99CA-227EE17D75E2}"/>
                </a:ext>
              </a:extLst>
            </p:cNvPr>
            <p:cNvCxnSpPr>
              <a:cxnSpLocks/>
              <a:stCxn id="362" idx="5"/>
              <a:endCxn id="365" idx="0"/>
            </p:cNvCxnSpPr>
            <p:nvPr/>
          </p:nvCxnSpPr>
          <p:spPr>
            <a:xfrm>
              <a:off x="5268522" y="4203019"/>
              <a:ext cx="486705" cy="85209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357A4BF1-9AD0-0E42-8F4D-057A5605B437}"/>
                </a:ext>
              </a:extLst>
            </p:cNvPr>
            <p:cNvCxnSpPr>
              <a:cxnSpLocks/>
              <a:stCxn id="366" idx="7"/>
              <a:endCxn id="361" idx="3"/>
            </p:cNvCxnSpPr>
            <p:nvPr/>
          </p:nvCxnSpPr>
          <p:spPr>
            <a:xfrm flipV="1">
              <a:off x="4741128" y="4651259"/>
              <a:ext cx="204950" cy="1980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F9B3A65-4D3C-4545-9DCB-741D38D0456B}"/>
                </a:ext>
              </a:extLst>
            </p:cNvPr>
            <p:cNvCxnSpPr>
              <a:cxnSpLocks/>
              <a:stCxn id="362" idx="2"/>
              <a:endCxn id="346" idx="6"/>
            </p:cNvCxnSpPr>
            <p:nvPr/>
          </p:nvCxnSpPr>
          <p:spPr>
            <a:xfrm flipH="1" flipV="1">
              <a:off x="4568105" y="3975303"/>
              <a:ext cx="526652" cy="1553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519C67D-C503-8944-BC46-3D3416B15151}"/>
                </a:ext>
              </a:extLst>
            </p:cNvPr>
            <p:cNvCxnSpPr>
              <a:cxnSpLocks/>
              <a:stCxn id="364" idx="4"/>
              <a:endCxn id="363" idx="0"/>
            </p:cNvCxnSpPr>
            <p:nvPr/>
          </p:nvCxnSpPr>
          <p:spPr>
            <a:xfrm>
              <a:off x="3757136" y="4582234"/>
              <a:ext cx="101789" cy="38185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5C03A09-DECF-7341-B9F7-28663A1DDACE}"/>
                </a:ext>
              </a:extLst>
            </p:cNvPr>
            <p:cNvCxnSpPr>
              <a:cxnSpLocks/>
              <a:stCxn id="346" idx="4"/>
              <a:endCxn id="367" idx="0"/>
            </p:cNvCxnSpPr>
            <p:nvPr/>
          </p:nvCxnSpPr>
          <p:spPr>
            <a:xfrm flipH="1">
              <a:off x="4321794" y="4077669"/>
              <a:ext cx="144522" cy="3747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D82352-37CB-9642-8587-F58C25DAA954}"/>
                </a:ext>
              </a:extLst>
            </p:cNvPr>
            <p:cNvCxnSpPr>
              <a:cxnSpLocks/>
              <a:stCxn id="367" idx="4"/>
              <a:endCxn id="366" idx="1"/>
            </p:cNvCxnSpPr>
            <p:nvPr/>
          </p:nvCxnSpPr>
          <p:spPr>
            <a:xfrm>
              <a:off x="4321794" y="4657134"/>
              <a:ext cx="275382" cy="19216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66132DC-9EFF-3E4E-9772-BAD266CE2D08}"/>
                </a:ext>
              </a:extLst>
            </p:cNvPr>
            <p:cNvCxnSpPr>
              <a:cxnSpLocks/>
              <a:stCxn id="363" idx="7"/>
              <a:endCxn id="367" idx="3"/>
            </p:cNvCxnSpPr>
            <p:nvPr/>
          </p:nvCxnSpPr>
          <p:spPr>
            <a:xfrm flipV="1">
              <a:off x="3930901" y="4627152"/>
              <a:ext cx="318917" cy="36691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768B2268-69AD-B44C-8D68-54AA5BB9959D}"/>
                </a:ext>
              </a:extLst>
            </p:cNvPr>
            <p:cNvCxnSpPr>
              <a:cxnSpLocks/>
              <a:stCxn id="363" idx="6"/>
              <a:endCxn id="365" idx="2"/>
            </p:cNvCxnSpPr>
            <p:nvPr/>
          </p:nvCxnSpPr>
          <p:spPr>
            <a:xfrm>
              <a:off x="3960714" y="5066450"/>
              <a:ext cx="1692724" cy="910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1D6A919D-0331-3E4F-A92A-23EA548278AF}"/>
                </a:ext>
              </a:extLst>
            </p:cNvPr>
            <p:cNvCxnSpPr>
              <a:cxnSpLocks/>
              <a:stCxn id="366" idx="6"/>
              <a:endCxn id="365" idx="2"/>
            </p:cNvCxnSpPr>
            <p:nvPr/>
          </p:nvCxnSpPr>
          <p:spPr>
            <a:xfrm>
              <a:off x="4770941" y="4921682"/>
              <a:ext cx="882497" cy="2357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AAD1A15-19A8-414A-8EF9-FB268303434B}"/>
                </a:ext>
              </a:extLst>
            </p:cNvPr>
            <p:cNvCxnSpPr>
              <a:cxnSpLocks/>
              <a:stCxn id="366" idx="2"/>
              <a:endCxn id="363" idx="6"/>
            </p:cNvCxnSpPr>
            <p:nvPr/>
          </p:nvCxnSpPr>
          <p:spPr>
            <a:xfrm flipH="1">
              <a:off x="3960714" y="4921682"/>
              <a:ext cx="606649" cy="144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04BD613-284E-2A46-9632-2BCDF089330C}"/>
                </a:ext>
              </a:extLst>
            </p:cNvPr>
            <p:cNvCxnSpPr>
              <a:cxnSpLocks/>
              <a:stCxn id="364" idx="6"/>
              <a:endCxn id="367" idx="2"/>
            </p:cNvCxnSpPr>
            <p:nvPr/>
          </p:nvCxnSpPr>
          <p:spPr>
            <a:xfrm>
              <a:off x="3858925" y="4479868"/>
              <a:ext cx="361080" cy="74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F51F7519-11FF-4447-9DFD-1401B59B189B}"/>
                </a:ext>
              </a:extLst>
            </p:cNvPr>
            <p:cNvCxnSpPr>
              <a:cxnSpLocks/>
              <a:stCxn id="361" idx="2"/>
              <a:endCxn id="367" idx="6"/>
            </p:cNvCxnSpPr>
            <p:nvPr/>
          </p:nvCxnSpPr>
          <p:spPr>
            <a:xfrm flipH="1" flipV="1">
              <a:off x="4423583" y="4554768"/>
              <a:ext cx="492682" cy="2410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B21D5D9-AF76-DD42-9D5B-4F3F0497482B}"/>
                </a:ext>
              </a:extLst>
            </p:cNvPr>
            <p:cNvCxnSpPr>
              <a:cxnSpLocks/>
              <a:stCxn id="346" idx="3"/>
              <a:endCxn id="364" idx="7"/>
            </p:cNvCxnSpPr>
            <p:nvPr/>
          </p:nvCxnSpPr>
          <p:spPr>
            <a:xfrm flipH="1">
              <a:off x="3829112" y="4047687"/>
              <a:ext cx="565228" cy="3597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E06F0428-02A5-5747-A312-0513CF596DF4}"/>
                </a:ext>
              </a:extLst>
            </p:cNvPr>
            <p:cNvSpPr/>
            <p:nvPr/>
          </p:nvSpPr>
          <p:spPr>
            <a:xfrm>
              <a:off x="4916265" y="4476509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1E9838A-A656-D640-8CF7-B40973A17F8F}"/>
                </a:ext>
              </a:extLst>
            </p:cNvPr>
            <p:cNvSpPr/>
            <p:nvPr/>
          </p:nvSpPr>
          <p:spPr>
            <a:xfrm>
              <a:off x="5094757" y="4028269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E1DF4E6B-17D2-2445-BF63-605E7E3A0FC2}"/>
                </a:ext>
              </a:extLst>
            </p:cNvPr>
            <p:cNvSpPr/>
            <p:nvPr/>
          </p:nvSpPr>
          <p:spPr>
            <a:xfrm>
              <a:off x="3757136" y="4964084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AEA8915-C634-9F48-A536-6AEB80455674}"/>
                </a:ext>
              </a:extLst>
            </p:cNvPr>
            <p:cNvSpPr/>
            <p:nvPr/>
          </p:nvSpPr>
          <p:spPr>
            <a:xfrm>
              <a:off x="3655347" y="4377502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59416018-0731-DB4E-95E9-D0BA2E1D57D8}"/>
                </a:ext>
              </a:extLst>
            </p:cNvPr>
            <p:cNvSpPr/>
            <p:nvPr/>
          </p:nvSpPr>
          <p:spPr>
            <a:xfrm>
              <a:off x="5653438" y="5055115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E099CDCF-C44B-0C47-829F-A9958FEC5808}"/>
                </a:ext>
              </a:extLst>
            </p:cNvPr>
            <p:cNvSpPr/>
            <p:nvPr/>
          </p:nvSpPr>
          <p:spPr>
            <a:xfrm>
              <a:off x="4567363" y="4819316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C7EB379-1CBC-5C47-8368-2E0FFBFFEC70}"/>
                </a:ext>
              </a:extLst>
            </p:cNvPr>
            <p:cNvSpPr/>
            <p:nvPr/>
          </p:nvSpPr>
          <p:spPr>
            <a:xfrm>
              <a:off x="4220005" y="4452402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8942340-C2C0-7D45-B6DD-75571C3698CC}"/>
                </a:ext>
              </a:extLst>
            </p:cNvPr>
            <p:cNvCxnSpPr>
              <a:cxnSpLocks/>
              <a:stCxn id="362" idx="4"/>
              <a:endCxn id="361" idx="0"/>
            </p:cNvCxnSpPr>
            <p:nvPr/>
          </p:nvCxnSpPr>
          <p:spPr>
            <a:xfrm flipH="1">
              <a:off x="5018054" y="4233001"/>
              <a:ext cx="178492" cy="24350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12269EE-B54A-6F4A-8BFC-0DFA10EE2047}"/>
                </a:ext>
              </a:extLst>
            </p:cNvPr>
            <p:cNvCxnSpPr>
              <a:cxnSpLocks/>
              <a:stCxn id="361" idx="5"/>
              <a:endCxn id="365" idx="1"/>
            </p:cNvCxnSpPr>
            <p:nvPr/>
          </p:nvCxnSpPr>
          <p:spPr>
            <a:xfrm>
              <a:off x="5090030" y="4651259"/>
              <a:ext cx="593221" cy="433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48542207-1356-5F47-BD6F-250853242B4F}"/>
                </a:ext>
              </a:extLst>
            </p:cNvPr>
            <p:cNvSpPr txBox="1"/>
            <p:nvPr/>
          </p:nvSpPr>
          <p:spPr>
            <a:xfrm>
              <a:off x="5046354" y="4294989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6279FEC4-C041-6445-8FA6-8E0DC4943388}"/>
                </a:ext>
              </a:extLst>
            </p:cNvPr>
            <p:cNvSpPr txBox="1"/>
            <p:nvPr/>
          </p:nvSpPr>
          <p:spPr>
            <a:xfrm>
              <a:off x="4393164" y="4706137"/>
              <a:ext cx="91440" cy="91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2E6B1E17-208F-7A44-863A-E256941CD57D}"/>
                </a:ext>
              </a:extLst>
            </p:cNvPr>
            <p:cNvSpPr txBox="1"/>
            <p:nvPr/>
          </p:nvSpPr>
          <p:spPr>
            <a:xfrm>
              <a:off x="4685127" y="4219315"/>
              <a:ext cx="146304" cy="91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24396EFD-C6F6-2646-8A62-CD84FD7F9C43}"/>
                </a:ext>
              </a:extLst>
            </p:cNvPr>
            <p:cNvSpPr txBox="1"/>
            <p:nvPr/>
          </p:nvSpPr>
          <p:spPr>
            <a:xfrm>
              <a:off x="4627045" y="4498086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0D548BB8-BD95-3341-9154-0EF56BB7CCFC}"/>
                </a:ext>
              </a:extLst>
            </p:cNvPr>
            <p:cNvSpPr txBox="1"/>
            <p:nvPr/>
          </p:nvSpPr>
          <p:spPr>
            <a:xfrm>
              <a:off x="3765122" y="4698225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E7D206EF-846E-5B46-95A3-CD5A7F1A16FB}"/>
                </a:ext>
              </a:extLst>
            </p:cNvPr>
            <p:cNvSpPr txBox="1"/>
            <p:nvPr/>
          </p:nvSpPr>
          <p:spPr>
            <a:xfrm>
              <a:off x="4022333" y="4717360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DFD6B9B-C1B1-F242-BC04-EB8580CF9C1C}"/>
                </a:ext>
              </a:extLst>
            </p:cNvPr>
            <p:cNvSpPr txBox="1"/>
            <p:nvPr/>
          </p:nvSpPr>
          <p:spPr>
            <a:xfrm>
              <a:off x="5384071" y="4491888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62512722-C64E-8C49-AFDE-2E4B40CAD488}"/>
              </a:ext>
            </a:extLst>
          </p:cNvPr>
          <p:cNvGrpSpPr/>
          <p:nvPr/>
        </p:nvGrpSpPr>
        <p:grpSpPr>
          <a:xfrm>
            <a:off x="740336" y="3771217"/>
            <a:ext cx="2201669" cy="1386910"/>
            <a:chOff x="1067529" y="3823537"/>
            <a:chExt cx="2201669" cy="1386910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D8DAD27-6D04-824C-A817-25C64FD2EFA1}"/>
                </a:ext>
              </a:extLst>
            </p:cNvPr>
            <p:cNvSpPr/>
            <p:nvPr/>
          </p:nvSpPr>
          <p:spPr>
            <a:xfrm>
              <a:off x="1776709" y="3823537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1B470CE-02B2-A048-A2A8-CFD151952ADC}"/>
                </a:ext>
              </a:extLst>
            </p:cNvPr>
            <p:cNvCxnSpPr>
              <a:cxnSpLocks/>
              <a:stCxn id="206" idx="1"/>
              <a:endCxn id="191" idx="5"/>
            </p:cNvCxnSpPr>
            <p:nvPr/>
          </p:nvCxnSpPr>
          <p:spPr>
            <a:xfrm flipH="1" flipV="1">
              <a:off x="1950474" y="3998287"/>
              <a:ext cx="407786" cy="458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739F01F-2991-274C-988F-4B002C4FE6EF}"/>
                </a:ext>
              </a:extLst>
            </p:cNvPr>
            <p:cNvCxnSpPr>
              <a:cxnSpLocks/>
              <a:stCxn id="207" idx="5"/>
              <a:endCxn id="210" idx="0"/>
            </p:cNvCxnSpPr>
            <p:nvPr/>
          </p:nvCxnSpPr>
          <p:spPr>
            <a:xfrm>
              <a:off x="2680704" y="4153619"/>
              <a:ext cx="486705" cy="85209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5520706-3F13-0746-B0D5-16A20D5B26F1}"/>
                </a:ext>
              </a:extLst>
            </p:cNvPr>
            <p:cNvCxnSpPr>
              <a:cxnSpLocks/>
              <a:stCxn id="211" idx="7"/>
              <a:endCxn id="206" idx="3"/>
            </p:cNvCxnSpPr>
            <p:nvPr/>
          </p:nvCxnSpPr>
          <p:spPr>
            <a:xfrm flipV="1">
              <a:off x="2153310" y="4601859"/>
              <a:ext cx="204950" cy="1980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8730F46-35B1-6945-870E-8B7061C57737}"/>
                </a:ext>
              </a:extLst>
            </p:cNvPr>
            <p:cNvCxnSpPr>
              <a:cxnSpLocks/>
              <a:stCxn id="207" idx="2"/>
              <a:endCxn id="191" idx="6"/>
            </p:cNvCxnSpPr>
            <p:nvPr/>
          </p:nvCxnSpPr>
          <p:spPr>
            <a:xfrm flipH="1" flipV="1">
              <a:off x="1980287" y="3925903"/>
              <a:ext cx="526652" cy="1553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9F29ACD-D3E2-9B47-8828-1E9DC058C8A5}"/>
                </a:ext>
              </a:extLst>
            </p:cNvPr>
            <p:cNvCxnSpPr>
              <a:cxnSpLocks/>
              <a:stCxn id="209" idx="4"/>
              <a:endCxn id="208" idx="0"/>
            </p:cNvCxnSpPr>
            <p:nvPr/>
          </p:nvCxnSpPr>
          <p:spPr>
            <a:xfrm>
              <a:off x="1169318" y="4532834"/>
              <a:ext cx="101789" cy="38185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1853795-E272-0A4C-890A-4441EA8BF3E9}"/>
                </a:ext>
              </a:extLst>
            </p:cNvPr>
            <p:cNvCxnSpPr>
              <a:cxnSpLocks/>
              <a:stCxn id="191" idx="4"/>
              <a:endCxn id="212" idx="0"/>
            </p:cNvCxnSpPr>
            <p:nvPr/>
          </p:nvCxnSpPr>
          <p:spPr>
            <a:xfrm flipH="1">
              <a:off x="1733976" y="4028269"/>
              <a:ext cx="144522" cy="3747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959B5A-AF57-6E46-9568-E2568F1ED989}"/>
                </a:ext>
              </a:extLst>
            </p:cNvPr>
            <p:cNvCxnSpPr>
              <a:cxnSpLocks/>
              <a:stCxn id="212" idx="4"/>
              <a:endCxn id="211" idx="1"/>
            </p:cNvCxnSpPr>
            <p:nvPr/>
          </p:nvCxnSpPr>
          <p:spPr>
            <a:xfrm>
              <a:off x="1733976" y="4607734"/>
              <a:ext cx="275382" cy="192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93E796D-FD7A-2142-B192-637025C152CC}"/>
                </a:ext>
              </a:extLst>
            </p:cNvPr>
            <p:cNvCxnSpPr>
              <a:cxnSpLocks/>
              <a:stCxn id="208" idx="7"/>
              <a:endCxn id="212" idx="3"/>
            </p:cNvCxnSpPr>
            <p:nvPr/>
          </p:nvCxnSpPr>
          <p:spPr>
            <a:xfrm flipV="1">
              <a:off x="1343083" y="4577752"/>
              <a:ext cx="318917" cy="36691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52DC137-10E6-4042-9672-7247DACBD1C4}"/>
                </a:ext>
              </a:extLst>
            </p:cNvPr>
            <p:cNvCxnSpPr>
              <a:cxnSpLocks/>
              <a:stCxn id="208" idx="6"/>
              <a:endCxn id="210" idx="2"/>
            </p:cNvCxnSpPr>
            <p:nvPr/>
          </p:nvCxnSpPr>
          <p:spPr>
            <a:xfrm>
              <a:off x="1372896" y="5017050"/>
              <a:ext cx="1692724" cy="9103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31A2110-6BEC-AD4E-B279-2F86D14BAE02}"/>
                </a:ext>
              </a:extLst>
            </p:cNvPr>
            <p:cNvCxnSpPr>
              <a:cxnSpLocks/>
              <a:stCxn id="211" idx="6"/>
              <a:endCxn id="210" idx="2"/>
            </p:cNvCxnSpPr>
            <p:nvPr/>
          </p:nvCxnSpPr>
          <p:spPr>
            <a:xfrm>
              <a:off x="2183123" y="4872282"/>
              <a:ext cx="882497" cy="235799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1E49945-F88A-5B4E-835C-30B37ADA5671}"/>
                </a:ext>
              </a:extLst>
            </p:cNvPr>
            <p:cNvCxnSpPr>
              <a:cxnSpLocks/>
              <a:stCxn id="211" idx="2"/>
              <a:endCxn id="208" idx="6"/>
            </p:cNvCxnSpPr>
            <p:nvPr/>
          </p:nvCxnSpPr>
          <p:spPr>
            <a:xfrm flipH="1">
              <a:off x="1372896" y="4872282"/>
              <a:ext cx="606649" cy="144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B8E2611-D261-F147-AA46-F9B925E67AA9}"/>
                </a:ext>
              </a:extLst>
            </p:cNvPr>
            <p:cNvCxnSpPr>
              <a:cxnSpLocks/>
              <a:stCxn id="209" idx="6"/>
              <a:endCxn id="212" idx="2"/>
            </p:cNvCxnSpPr>
            <p:nvPr/>
          </p:nvCxnSpPr>
          <p:spPr>
            <a:xfrm>
              <a:off x="1271107" y="4430468"/>
              <a:ext cx="361080" cy="74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98741C9-CABD-E34B-9F95-B65B2CFFA673}"/>
                </a:ext>
              </a:extLst>
            </p:cNvPr>
            <p:cNvCxnSpPr>
              <a:cxnSpLocks/>
              <a:stCxn id="206" idx="2"/>
              <a:endCxn id="212" idx="6"/>
            </p:cNvCxnSpPr>
            <p:nvPr/>
          </p:nvCxnSpPr>
          <p:spPr>
            <a:xfrm flipH="1" flipV="1">
              <a:off x="1835765" y="4505368"/>
              <a:ext cx="492682" cy="241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A4CBA34-DEE5-A045-BE78-7BE1C1C48DDD}"/>
                </a:ext>
              </a:extLst>
            </p:cNvPr>
            <p:cNvCxnSpPr>
              <a:cxnSpLocks/>
              <a:stCxn id="191" idx="3"/>
              <a:endCxn id="209" idx="7"/>
            </p:cNvCxnSpPr>
            <p:nvPr/>
          </p:nvCxnSpPr>
          <p:spPr>
            <a:xfrm flipH="1">
              <a:off x="1241294" y="3998287"/>
              <a:ext cx="565228" cy="3597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BB6F7FD-351C-9D48-8C6E-723840C9108C}"/>
                </a:ext>
              </a:extLst>
            </p:cNvPr>
            <p:cNvSpPr/>
            <p:nvPr/>
          </p:nvSpPr>
          <p:spPr>
            <a:xfrm>
              <a:off x="2328447" y="4427109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EA216E9-4409-4248-892F-F6D641F4C983}"/>
                </a:ext>
              </a:extLst>
            </p:cNvPr>
            <p:cNvSpPr/>
            <p:nvPr/>
          </p:nvSpPr>
          <p:spPr>
            <a:xfrm>
              <a:off x="2506939" y="3978869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620FBB6-9F96-1E41-A115-F794C7C94057}"/>
                </a:ext>
              </a:extLst>
            </p:cNvPr>
            <p:cNvSpPr/>
            <p:nvPr/>
          </p:nvSpPr>
          <p:spPr>
            <a:xfrm>
              <a:off x="1169318" y="4914684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394766E-1095-544B-8AAF-9CF78E7D4988}"/>
                </a:ext>
              </a:extLst>
            </p:cNvPr>
            <p:cNvSpPr/>
            <p:nvPr/>
          </p:nvSpPr>
          <p:spPr>
            <a:xfrm>
              <a:off x="1067529" y="4328102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B2CE602A-2F38-5B42-B43A-5FFC80D347B1}"/>
                </a:ext>
              </a:extLst>
            </p:cNvPr>
            <p:cNvSpPr/>
            <p:nvPr/>
          </p:nvSpPr>
          <p:spPr>
            <a:xfrm>
              <a:off x="3065620" y="5005715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F666505-9366-8B43-A590-4EB4F6F58245}"/>
                </a:ext>
              </a:extLst>
            </p:cNvPr>
            <p:cNvSpPr/>
            <p:nvPr/>
          </p:nvSpPr>
          <p:spPr>
            <a:xfrm>
              <a:off x="1979545" y="4769916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5A8FAAA8-C85C-C348-AC1F-20E81C6C7679}"/>
                </a:ext>
              </a:extLst>
            </p:cNvPr>
            <p:cNvSpPr/>
            <p:nvPr/>
          </p:nvSpPr>
          <p:spPr>
            <a:xfrm>
              <a:off x="1632187" y="4403002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6F3FC34-A178-6E4A-A93D-0682658DB482}"/>
                </a:ext>
              </a:extLst>
            </p:cNvPr>
            <p:cNvCxnSpPr>
              <a:cxnSpLocks/>
              <a:stCxn id="207" idx="4"/>
              <a:endCxn id="206" idx="0"/>
            </p:cNvCxnSpPr>
            <p:nvPr/>
          </p:nvCxnSpPr>
          <p:spPr>
            <a:xfrm flipH="1">
              <a:off x="2430236" y="4183601"/>
              <a:ext cx="178492" cy="2435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4BA6D38-11C0-6347-9815-416B046840A4}"/>
                </a:ext>
              </a:extLst>
            </p:cNvPr>
            <p:cNvCxnSpPr>
              <a:cxnSpLocks/>
              <a:stCxn id="206" idx="5"/>
              <a:endCxn id="210" idx="1"/>
            </p:cNvCxnSpPr>
            <p:nvPr/>
          </p:nvCxnSpPr>
          <p:spPr>
            <a:xfrm>
              <a:off x="2502212" y="4601859"/>
              <a:ext cx="593221" cy="43383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5E6BE8DB-04B2-A242-96D6-65194FB0DC48}"/>
                </a:ext>
              </a:extLst>
            </p:cNvPr>
            <p:cNvSpPr txBox="1"/>
            <p:nvPr/>
          </p:nvSpPr>
          <p:spPr>
            <a:xfrm>
              <a:off x="2804513" y="4433326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6E79BBB5-B42C-CF47-8E85-A8540ABE72E9}"/>
                </a:ext>
              </a:extLst>
            </p:cNvPr>
            <p:cNvSpPr txBox="1"/>
            <p:nvPr/>
          </p:nvSpPr>
          <p:spPr>
            <a:xfrm>
              <a:off x="2427757" y="4888327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E607DDB-427E-3940-A03C-5AB5ADEF79A5}"/>
                </a:ext>
              </a:extLst>
            </p:cNvPr>
            <p:cNvSpPr txBox="1"/>
            <p:nvPr/>
          </p:nvSpPr>
          <p:spPr>
            <a:xfrm>
              <a:off x="2107560" y="5014937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3E23D6E7-8927-D94D-95B6-0DC1CEF47248}"/>
                </a:ext>
              </a:extLst>
            </p:cNvPr>
            <p:cNvSpPr txBox="1"/>
            <p:nvPr/>
          </p:nvSpPr>
          <p:spPr>
            <a:xfrm>
              <a:off x="2669954" y="4709236"/>
              <a:ext cx="146304" cy="12311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E08CCCE4-CAA4-0846-B107-CD4D53D1A2A1}"/>
              </a:ext>
            </a:extLst>
          </p:cNvPr>
          <p:cNvGrpSpPr/>
          <p:nvPr/>
        </p:nvGrpSpPr>
        <p:grpSpPr>
          <a:xfrm>
            <a:off x="6348612" y="3771217"/>
            <a:ext cx="2201669" cy="1386910"/>
            <a:chOff x="6645029" y="3820287"/>
            <a:chExt cx="2201669" cy="1386910"/>
          </a:xfrm>
        </p:grpSpPr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1B4185A-3394-084B-BE75-CAB9C0CC5E6A}"/>
                </a:ext>
              </a:extLst>
            </p:cNvPr>
            <p:cNvSpPr/>
            <p:nvPr/>
          </p:nvSpPr>
          <p:spPr>
            <a:xfrm>
              <a:off x="7354209" y="3820287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AA85D48-9B39-9F4A-AF29-A93870E019A4}"/>
                </a:ext>
              </a:extLst>
            </p:cNvPr>
            <p:cNvCxnSpPr>
              <a:cxnSpLocks/>
              <a:stCxn id="402" idx="1"/>
              <a:endCxn id="387" idx="5"/>
            </p:cNvCxnSpPr>
            <p:nvPr/>
          </p:nvCxnSpPr>
          <p:spPr>
            <a:xfrm flipH="1" flipV="1">
              <a:off x="7527974" y="3995037"/>
              <a:ext cx="407786" cy="4588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D545293-454D-AC42-AAC0-B236C8017DAE}"/>
                </a:ext>
              </a:extLst>
            </p:cNvPr>
            <p:cNvCxnSpPr>
              <a:cxnSpLocks/>
              <a:stCxn id="403" idx="5"/>
              <a:endCxn id="406" idx="0"/>
            </p:cNvCxnSpPr>
            <p:nvPr/>
          </p:nvCxnSpPr>
          <p:spPr>
            <a:xfrm>
              <a:off x="8258204" y="4150369"/>
              <a:ext cx="486705" cy="85209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7CD42CD-823E-4E4C-93D4-BABF78FA2C92}"/>
                </a:ext>
              </a:extLst>
            </p:cNvPr>
            <p:cNvCxnSpPr>
              <a:cxnSpLocks/>
              <a:stCxn id="407" idx="7"/>
              <a:endCxn id="402" idx="3"/>
            </p:cNvCxnSpPr>
            <p:nvPr/>
          </p:nvCxnSpPr>
          <p:spPr>
            <a:xfrm flipV="1">
              <a:off x="7730810" y="4598609"/>
              <a:ext cx="204950" cy="1980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47384F7-5BC2-5349-8975-D3B90B8EB61D}"/>
                </a:ext>
              </a:extLst>
            </p:cNvPr>
            <p:cNvCxnSpPr>
              <a:cxnSpLocks/>
              <a:stCxn id="403" idx="2"/>
              <a:endCxn id="387" idx="6"/>
            </p:cNvCxnSpPr>
            <p:nvPr/>
          </p:nvCxnSpPr>
          <p:spPr>
            <a:xfrm flipH="1" flipV="1">
              <a:off x="7557787" y="3922653"/>
              <a:ext cx="526652" cy="1553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B03A0DF-E779-4147-A8B9-40223952D0C8}"/>
                </a:ext>
              </a:extLst>
            </p:cNvPr>
            <p:cNvCxnSpPr>
              <a:cxnSpLocks/>
              <a:stCxn id="405" idx="4"/>
              <a:endCxn id="404" idx="0"/>
            </p:cNvCxnSpPr>
            <p:nvPr/>
          </p:nvCxnSpPr>
          <p:spPr>
            <a:xfrm>
              <a:off x="6746818" y="4529584"/>
              <a:ext cx="101789" cy="38185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36F7F5E-B002-8E4A-A649-9F2CD392595D}"/>
                </a:ext>
              </a:extLst>
            </p:cNvPr>
            <p:cNvCxnSpPr>
              <a:cxnSpLocks/>
              <a:stCxn id="387" idx="4"/>
              <a:endCxn id="408" idx="0"/>
            </p:cNvCxnSpPr>
            <p:nvPr/>
          </p:nvCxnSpPr>
          <p:spPr>
            <a:xfrm flipH="1">
              <a:off x="7311476" y="4025019"/>
              <a:ext cx="144522" cy="37473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DCBE9C0E-AF36-6449-B50D-EAD9C42C8F7B}"/>
                </a:ext>
              </a:extLst>
            </p:cNvPr>
            <p:cNvCxnSpPr>
              <a:cxnSpLocks/>
              <a:stCxn id="408" idx="4"/>
              <a:endCxn id="407" idx="1"/>
            </p:cNvCxnSpPr>
            <p:nvPr/>
          </p:nvCxnSpPr>
          <p:spPr>
            <a:xfrm>
              <a:off x="7311476" y="4604484"/>
              <a:ext cx="275382" cy="19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9AF20F75-0AF6-014A-9EF1-B2612A64B0F9}"/>
                </a:ext>
              </a:extLst>
            </p:cNvPr>
            <p:cNvCxnSpPr>
              <a:cxnSpLocks/>
              <a:stCxn id="404" idx="7"/>
              <a:endCxn id="408" idx="3"/>
            </p:cNvCxnSpPr>
            <p:nvPr/>
          </p:nvCxnSpPr>
          <p:spPr>
            <a:xfrm flipV="1">
              <a:off x="6920583" y="4574502"/>
              <a:ext cx="318917" cy="36691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A6010F9-2EA0-314A-B506-E6F7456469D5}"/>
                </a:ext>
              </a:extLst>
            </p:cNvPr>
            <p:cNvCxnSpPr>
              <a:cxnSpLocks/>
              <a:stCxn id="404" idx="6"/>
              <a:endCxn id="406" idx="2"/>
            </p:cNvCxnSpPr>
            <p:nvPr/>
          </p:nvCxnSpPr>
          <p:spPr>
            <a:xfrm>
              <a:off x="6950396" y="5013800"/>
              <a:ext cx="1692724" cy="910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A4F18BB5-7EFA-2D4D-9993-77578E4350D5}"/>
                </a:ext>
              </a:extLst>
            </p:cNvPr>
            <p:cNvCxnSpPr>
              <a:cxnSpLocks/>
              <a:stCxn id="407" idx="6"/>
              <a:endCxn id="406" idx="2"/>
            </p:cNvCxnSpPr>
            <p:nvPr/>
          </p:nvCxnSpPr>
          <p:spPr>
            <a:xfrm>
              <a:off x="7760623" y="4869032"/>
              <a:ext cx="882497" cy="2357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1121BE2F-A47C-A44B-A650-0E9AFD571012}"/>
                </a:ext>
              </a:extLst>
            </p:cNvPr>
            <p:cNvCxnSpPr>
              <a:cxnSpLocks/>
              <a:stCxn id="407" idx="2"/>
              <a:endCxn id="404" idx="6"/>
            </p:cNvCxnSpPr>
            <p:nvPr/>
          </p:nvCxnSpPr>
          <p:spPr>
            <a:xfrm flipH="1">
              <a:off x="6950396" y="4869032"/>
              <a:ext cx="606649" cy="144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E7A9A8-47EC-464B-867A-E6B2FCCA1810}"/>
                </a:ext>
              </a:extLst>
            </p:cNvPr>
            <p:cNvCxnSpPr>
              <a:cxnSpLocks/>
              <a:stCxn id="405" idx="6"/>
              <a:endCxn id="408" idx="2"/>
            </p:cNvCxnSpPr>
            <p:nvPr/>
          </p:nvCxnSpPr>
          <p:spPr>
            <a:xfrm>
              <a:off x="6848607" y="4427218"/>
              <a:ext cx="361080" cy="74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C11F134-1F19-314C-BBBE-7821FE8FDB3C}"/>
                </a:ext>
              </a:extLst>
            </p:cNvPr>
            <p:cNvCxnSpPr>
              <a:cxnSpLocks/>
              <a:stCxn id="402" idx="2"/>
              <a:endCxn id="408" idx="6"/>
            </p:cNvCxnSpPr>
            <p:nvPr/>
          </p:nvCxnSpPr>
          <p:spPr>
            <a:xfrm flipH="1" flipV="1">
              <a:off x="7413265" y="4502118"/>
              <a:ext cx="492682" cy="241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22E95C9D-20AB-1A47-9064-26C3CCE0893A}"/>
                </a:ext>
              </a:extLst>
            </p:cNvPr>
            <p:cNvCxnSpPr>
              <a:cxnSpLocks/>
              <a:stCxn id="387" idx="3"/>
              <a:endCxn id="405" idx="7"/>
            </p:cNvCxnSpPr>
            <p:nvPr/>
          </p:nvCxnSpPr>
          <p:spPr>
            <a:xfrm flipH="1">
              <a:off x="6818794" y="3995037"/>
              <a:ext cx="565228" cy="3597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A78D1661-23ED-7844-90CA-2F3816D2A701}"/>
                </a:ext>
              </a:extLst>
            </p:cNvPr>
            <p:cNvSpPr/>
            <p:nvPr/>
          </p:nvSpPr>
          <p:spPr>
            <a:xfrm>
              <a:off x="7905947" y="4423859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27C6389-079F-BB41-91BE-BAE93F989184}"/>
                </a:ext>
              </a:extLst>
            </p:cNvPr>
            <p:cNvSpPr/>
            <p:nvPr/>
          </p:nvSpPr>
          <p:spPr>
            <a:xfrm>
              <a:off x="8084439" y="3975619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524B4721-A2BB-664F-8221-4ECFE9E33ADE}"/>
                </a:ext>
              </a:extLst>
            </p:cNvPr>
            <p:cNvSpPr/>
            <p:nvPr/>
          </p:nvSpPr>
          <p:spPr>
            <a:xfrm>
              <a:off x="6746818" y="4911434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3A5EF64D-F6D5-3649-B289-16EE1B41D16C}"/>
                </a:ext>
              </a:extLst>
            </p:cNvPr>
            <p:cNvSpPr/>
            <p:nvPr/>
          </p:nvSpPr>
          <p:spPr>
            <a:xfrm>
              <a:off x="6645029" y="4324852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A4303BA9-53CE-AC4E-9DE7-B71D0A747FEB}"/>
                </a:ext>
              </a:extLst>
            </p:cNvPr>
            <p:cNvSpPr/>
            <p:nvPr/>
          </p:nvSpPr>
          <p:spPr>
            <a:xfrm>
              <a:off x="8643120" y="5002465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66856AEA-88A4-924A-8EDE-89377A88E6C2}"/>
                </a:ext>
              </a:extLst>
            </p:cNvPr>
            <p:cNvSpPr/>
            <p:nvPr/>
          </p:nvSpPr>
          <p:spPr>
            <a:xfrm>
              <a:off x="7557045" y="4766666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07ABCB51-00EC-6648-9FAB-BD32AA434DB2}"/>
                </a:ext>
              </a:extLst>
            </p:cNvPr>
            <p:cNvSpPr/>
            <p:nvPr/>
          </p:nvSpPr>
          <p:spPr>
            <a:xfrm>
              <a:off x="7209687" y="4399752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CBF1785-020F-CA4A-A5F0-7E36ADF94157}"/>
                </a:ext>
              </a:extLst>
            </p:cNvPr>
            <p:cNvCxnSpPr>
              <a:cxnSpLocks/>
              <a:stCxn id="403" idx="4"/>
              <a:endCxn id="402" idx="0"/>
            </p:cNvCxnSpPr>
            <p:nvPr/>
          </p:nvCxnSpPr>
          <p:spPr>
            <a:xfrm flipH="1">
              <a:off x="8007736" y="4180351"/>
              <a:ext cx="178492" cy="24350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03C7DCF8-1355-A546-BFA1-1B023C9EE111}"/>
                </a:ext>
              </a:extLst>
            </p:cNvPr>
            <p:cNvCxnSpPr>
              <a:cxnSpLocks/>
              <a:stCxn id="402" idx="5"/>
              <a:endCxn id="406" idx="1"/>
            </p:cNvCxnSpPr>
            <p:nvPr/>
          </p:nvCxnSpPr>
          <p:spPr>
            <a:xfrm>
              <a:off x="8079712" y="4598609"/>
              <a:ext cx="593221" cy="433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436C8E0D-E848-6746-9E11-B543531239E5}"/>
                </a:ext>
              </a:extLst>
            </p:cNvPr>
            <p:cNvSpPr txBox="1"/>
            <p:nvPr/>
          </p:nvSpPr>
          <p:spPr>
            <a:xfrm>
              <a:off x="8036036" y="4242339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B6803E10-2B57-4841-9059-8B162A9C0C1A}"/>
                </a:ext>
              </a:extLst>
            </p:cNvPr>
            <p:cNvSpPr txBox="1"/>
            <p:nvPr/>
          </p:nvSpPr>
          <p:spPr>
            <a:xfrm>
              <a:off x="7309963" y="4159531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6A915587-D655-F340-B8F6-103DE9E8A844}"/>
                </a:ext>
              </a:extLst>
            </p:cNvPr>
            <p:cNvSpPr txBox="1"/>
            <p:nvPr/>
          </p:nvSpPr>
          <p:spPr>
            <a:xfrm>
              <a:off x="7674809" y="4166665"/>
              <a:ext cx="146304" cy="91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BA89CF09-EC0F-064F-BF06-D2217FAB6D68}"/>
                </a:ext>
              </a:extLst>
            </p:cNvPr>
            <p:cNvSpPr txBox="1"/>
            <p:nvPr/>
          </p:nvSpPr>
          <p:spPr>
            <a:xfrm>
              <a:off x="7055688" y="4102338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619F6AE-E88C-394A-9A0C-1FD4A0BC0088}"/>
                </a:ext>
              </a:extLst>
            </p:cNvPr>
            <p:cNvSpPr txBox="1"/>
            <p:nvPr/>
          </p:nvSpPr>
          <p:spPr>
            <a:xfrm>
              <a:off x="8373753" y="4439238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81CB72A9-0B40-C74F-AFBF-CFD13EB8E676}"/>
              </a:ext>
            </a:extLst>
          </p:cNvPr>
          <p:cNvGrpSpPr/>
          <p:nvPr/>
        </p:nvGrpSpPr>
        <p:grpSpPr>
          <a:xfrm>
            <a:off x="740336" y="5286388"/>
            <a:ext cx="2201669" cy="1386910"/>
            <a:chOff x="995553" y="5361889"/>
            <a:chExt cx="2201669" cy="1386910"/>
          </a:xfrm>
        </p:grpSpPr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44BEC3DA-DEDB-EA4B-AFEF-CB06C5FD7088}"/>
                </a:ext>
              </a:extLst>
            </p:cNvPr>
            <p:cNvSpPr/>
            <p:nvPr/>
          </p:nvSpPr>
          <p:spPr>
            <a:xfrm>
              <a:off x="1704733" y="5361889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489786DD-36A4-B246-851F-9F3922F4D629}"/>
                </a:ext>
              </a:extLst>
            </p:cNvPr>
            <p:cNvCxnSpPr>
              <a:cxnSpLocks/>
              <a:stCxn id="442" idx="1"/>
              <a:endCxn id="427" idx="5"/>
            </p:cNvCxnSpPr>
            <p:nvPr/>
          </p:nvCxnSpPr>
          <p:spPr>
            <a:xfrm flipH="1" flipV="1">
              <a:off x="1878498" y="5536639"/>
              <a:ext cx="407786" cy="4588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053B7A30-53CA-BA42-A40B-8A344041EB8E}"/>
                </a:ext>
              </a:extLst>
            </p:cNvPr>
            <p:cNvCxnSpPr>
              <a:cxnSpLocks/>
              <a:stCxn id="443" idx="5"/>
              <a:endCxn id="446" idx="0"/>
            </p:cNvCxnSpPr>
            <p:nvPr/>
          </p:nvCxnSpPr>
          <p:spPr>
            <a:xfrm>
              <a:off x="2608728" y="5691971"/>
              <a:ext cx="486705" cy="85209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5C8D132A-81C7-9840-9B00-394521BE3121}"/>
                </a:ext>
              </a:extLst>
            </p:cNvPr>
            <p:cNvCxnSpPr>
              <a:cxnSpLocks/>
              <a:stCxn id="447" idx="7"/>
              <a:endCxn id="442" idx="3"/>
            </p:cNvCxnSpPr>
            <p:nvPr/>
          </p:nvCxnSpPr>
          <p:spPr>
            <a:xfrm flipV="1">
              <a:off x="2081334" y="6140211"/>
              <a:ext cx="204950" cy="1980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155D405-06E1-5841-BAE4-3407FB6974CE}"/>
                </a:ext>
              </a:extLst>
            </p:cNvPr>
            <p:cNvCxnSpPr>
              <a:cxnSpLocks/>
              <a:stCxn id="443" idx="2"/>
              <a:endCxn id="427" idx="6"/>
            </p:cNvCxnSpPr>
            <p:nvPr/>
          </p:nvCxnSpPr>
          <p:spPr>
            <a:xfrm flipH="1" flipV="1">
              <a:off x="1908311" y="5464255"/>
              <a:ext cx="526652" cy="1553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9FAD4654-DFBD-D846-99E2-841BD8E8DFFD}"/>
                </a:ext>
              </a:extLst>
            </p:cNvPr>
            <p:cNvCxnSpPr>
              <a:cxnSpLocks/>
              <a:stCxn id="445" idx="4"/>
              <a:endCxn id="444" idx="0"/>
            </p:cNvCxnSpPr>
            <p:nvPr/>
          </p:nvCxnSpPr>
          <p:spPr>
            <a:xfrm>
              <a:off x="1097342" y="6071186"/>
              <a:ext cx="101789" cy="38185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418057D-2D1A-2945-8BDC-ABEA223828D7}"/>
                </a:ext>
              </a:extLst>
            </p:cNvPr>
            <p:cNvCxnSpPr>
              <a:cxnSpLocks/>
              <a:stCxn id="427" idx="4"/>
              <a:endCxn id="448" idx="0"/>
            </p:cNvCxnSpPr>
            <p:nvPr/>
          </p:nvCxnSpPr>
          <p:spPr>
            <a:xfrm flipH="1">
              <a:off x="1662000" y="5566621"/>
              <a:ext cx="144522" cy="37473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B6490119-E3F1-6F49-A600-D84D60AFA5C1}"/>
                </a:ext>
              </a:extLst>
            </p:cNvPr>
            <p:cNvCxnSpPr>
              <a:cxnSpLocks/>
              <a:stCxn id="448" idx="4"/>
              <a:endCxn id="447" idx="1"/>
            </p:cNvCxnSpPr>
            <p:nvPr/>
          </p:nvCxnSpPr>
          <p:spPr>
            <a:xfrm>
              <a:off x="1662000" y="6146086"/>
              <a:ext cx="275382" cy="19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743D16DE-4D34-AB43-9DCF-58648260B1E5}"/>
                </a:ext>
              </a:extLst>
            </p:cNvPr>
            <p:cNvCxnSpPr>
              <a:cxnSpLocks/>
              <a:stCxn id="444" idx="7"/>
              <a:endCxn id="448" idx="3"/>
            </p:cNvCxnSpPr>
            <p:nvPr/>
          </p:nvCxnSpPr>
          <p:spPr>
            <a:xfrm flipV="1">
              <a:off x="1271107" y="6116104"/>
              <a:ext cx="318917" cy="36691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B31D266F-8A86-0741-9640-DB1447CB1F18}"/>
                </a:ext>
              </a:extLst>
            </p:cNvPr>
            <p:cNvCxnSpPr>
              <a:cxnSpLocks/>
              <a:stCxn id="444" idx="6"/>
              <a:endCxn id="446" idx="2"/>
            </p:cNvCxnSpPr>
            <p:nvPr/>
          </p:nvCxnSpPr>
          <p:spPr>
            <a:xfrm>
              <a:off x="1300920" y="6555402"/>
              <a:ext cx="1692724" cy="9103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11211BFC-AB71-034D-8594-C9741C08E47F}"/>
                </a:ext>
              </a:extLst>
            </p:cNvPr>
            <p:cNvCxnSpPr>
              <a:cxnSpLocks/>
              <a:stCxn id="447" idx="6"/>
              <a:endCxn id="446" idx="2"/>
            </p:cNvCxnSpPr>
            <p:nvPr/>
          </p:nvCxnSpPr>
          <p:spPr>
            <a:xfrm>
              <a:off x="2111147" y="6410634"/>
              <a:ext cx="882497" cy="2357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D1588E5-1C64-084B-A4E0-52713F0EE1E9}"/>
                </a:ext>
              </a:extLst>
            </p:cNvPr>
            <p:cNvCxnSpPr>
              <a:cxnSpLocks/>
              <a:stCxn id="447" idx="2"/>
              <a:endCxn id="444" idx="6"/>
            </p:cNvCxnSpPr>
            <p:nvPr/>
          </p:nvCxnSpPr>
          <p:spPr>
            <a:xfrm flipH="1">
              <a:off x="1300920" y="6410634"/>
              <a:ext cx="606649" cy="14476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F69DF513-0037-994F-ABD0-09F13A73E272}"/>
                </a:ext>
              </a:extLst>
            </p:cNvPr>
            <p:cNvCxnSpPr>
              <a:cxnSpLocks/>
              <a:stCxn id="445" idx="6"/>
              <a:endCxn id="448" idx="2"/>
            </p:cNvCxnSpPr>
            <p:nvPr/>
          </p:nvCxnSpPr>
          <p:spPr>
            <a:xfrm>
              <a:off x="1199131" y="5968820"/>
              <a:ext cx="361080" cy="74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B18A7B6-1AF1-064A-9DA2-53DDA8D01903}"/>
                </a:ext>
              </a:extLst>
            </p:cNvPr>
            <p:cNvCxnSpPr>
              <a:cxnSpLocks/>
              <a:stCxn id="442" idx="2"/>
              <a:endCxn id="448" idx="6"/>
            </p:cNvCxnSpPr>
            <p:nvPr/>
          </p:nvCxnSpPr>
          <p:spPr>
            <a:xfrm flipH="1" flipV="1">
              <a:off x="1763789" y="6043720"/>
              <a:ext cx="492682" cy="241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D057F46C-F851-D14E-98E6-293EEFEC0116}"/>
                </a:ext>
              </a:extLst>
            </p:cNvPr>
            <p:cNvCxnSpPr>
              <a:cxnSpLocks/>
              <a:stCxn id="427" idx="3"/>
              <a:endCxn id="445" idx="7"/>
            </p:cNvCxnSpPr>
            <p:nvPr/>
          </p:nvCxnSpPr>
          <p:spPr>
            <a:xfrm flipH="1">
              <a:off x="1169318" y="5536639"/>
              <a:ext cx="565228" cy="3597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749AD546-40CF-CE49-A44C-92DF3128BA0A}"/>
                </a:ext>
              </a:extLst>
            </p:cNvPr>
            <p:cNvSpPr/>
            <p:nvPr/>
          </p:nvSpPr>
          <p:spPr>
            <a:xfrm>
              <a:off x="2256471" y="5965461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EAADD45F-E989-E14D-84D8-6C45DD0FF8C3}"/>
                </a:ext>
              </a:extLst>
            </p:cNvPr>
            <p:cNvSpPr/>
            <p:nvPr/>
          </p:nvSpPr>
          <p:spPr>
            <a:xfrm>
              <a:off x="2434963" y="5517221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5819F73-0D3A-AB44-AE3F-F1CDCD7CD01C}"/>
                </a:ext>
              </a:extLst>
            </p:cNvPr>
            <p:cNvSpPr/>
            <p:nvPr/>
          </p:nvSpPr>
          <p:spPr>
            <a:xfrm>
              <a:off x="1097342" y="6453036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46853D4-E4CB-2D48-9F78-755BFBDAB053}"/>
                </a:ext>
              </a:extLst>
            </p:cNvPr>
            <p:cNvSpPr/>
            <p:nvPr/>
          </p:nvSpPr>
          <p:spPr>
            <a:xfrm>
              <a:off x="995553" y="5866454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7703BAAE-7C19-5842-A185-E63E5663DE1D}"/>
                </a:ext>
              </a:extLst>
            </p:cNvPr>
            <p:cNvSpPr/>
            <p:nvPr/>
          </p:nvSpPr>
          <p:spPr>
            <a:xfrm>
              <a:off x="2993644" y="6544067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9F6998E-ABF4-4B4C-BFBB-2CBEE1FA4BD4}"/>
                </a:ext>
              </a:extLst>
            </p:cNvPr>
            <p:cNvSpPr/>
            <p:nvPr/>
          </p:nvSpPr>
          <p:spPr>
            <a:xfrm>
              <a:off x="1907569" y="6308268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92AB66C3-C01D-DB44-B554-1164B3DF3EC5}"/>
                </a:ext>
              </a:extLst>
            </p:cNvPr>
            <p:cNvSpPr/>
            <p:nvPr/>
          </p:nvSpPr>
          <p:spPr>
            <a:xfrm>
              <a:off x="1560211" y="5941354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298497CC-63E1-AC42-A4F5-0B6C9C468E06}"/>
                </a:ext>
              </a:extLst>
            </p:cNvPr>
            <p:cNvCxnSpPr>
              <a:cxnSpLocks/>
              <a:stCxn id="443" idx="4"/>
              <a:endCxn id="442" idx="0"/>
            </p:cNvCxnSpPr>
            <p:nvPr/>
          </p:nvCxnSpPr>
          <p:spPr>
            <a:xfrm flipH="1">
              <a:off x="2358260" y="5721953"/>
              <a:ext cx="178492" cy="2435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915D8C5-011B-DE4D-86B7-38716FC10601}"/>
                </a:ext>
              </a:extLst>
            </p:cNvPr>
            <p:cNvCxnSpPr>
              <a:cxnSpLocks/>
              <a:stCxn id="442" idx="5"/>
              <a:endCxn id="446" idx="1"/>
            </p:cNvCxnSpPr>
            <p:nvPr/>
          </p:nvCxnSpPr>
          <p:spPr>
            <a:xfrm>
              <a:off x="2430236" y="6140211"/>
              <a:ext cx="593221" cy="433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B6FB037-EAA4-CC45-AB5C-01EAFA20F6C3}"/>
                </a:ext>
              </a:extLst>
            </p:cNvPr>
            <p:cNvSpPr txBox="1"/>
            <p:nvPr/>
          </p:nvSpPr>
          <p:spPr>
            <a:xfrm>
              <a:off x="1660487" y="5701133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541B527C-27FD-BE47-BC71-FC363215C287}"/>
                </a:ext>
              </a:extLst>
            </p:cNvPr>
            <p:cNvSpPr txBox="1"/>
            <p:nvPr/>
          </p:nvSpPr>
          <p:spPr>
            <a:xfrm>
              <a:off x="2025333" y="5708267"/>
              <a:ext cx="146304" cy="91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09BEAF2-8402-5449-A56B-3FBAEA2DFED0}"/>
                </a:ext>
              </a:extLst>
            </p:cNvPr>
            <p:cNvSpPr txBox="1"/>
            <p:nvPr/>
          </p:nvSpPr>
          <p:spPr>
            <a:xfrm>
              <a:off x="2151695" y="5475083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BB17FC55-FE12-4E4B-A7AE-A79173463F83}"/>
                </a:ext>
              </a:extLst>
            </p:cNvPr>
            <p:cNvSpPr txBox="1"/>
            <p:nvPr/>
          </p:nvSpPr>
          <p:spPr>
            <a:xfrm>
              <a:off x="1406212" y="5643940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93BF8402-0782-4643-BE5C-8E3D0177A1CC}"/>
                </a:ext>
              </a:extLst>
            </p:cNvPr>
            <p:cNvSpPr txBox="1"/>
            <p:nvPr/>
          </p:nvSpPr>
          <p:spPr>
            <a:xfrm>
              <a:off x="1105328" y="6187177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5B0948F1-D961-A64E-82A0-68FC3EB218D7}"/>
                </a:ext>
              </a:extLst>
            </p:cNvPr>
            <p:cNvSpPr txBox="1"/>
            <p:nvPr/>
          </p:nvSpPr>
          <p:spPr>
            <a:xfrm>
              <a:off x="1362539" y="6206312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689B5D11-0872-6644-9CE7-0B8D152638FA}"/>
                </a:ext>
              </a:extLst>
            </p:cNvPr>
            <p:cNvSpPr txBox="1"/>
            <p:nvPr/>
          </p:nvSpPr>
          <p:spPr>
            <a:xfrm>
              <a:off x="1598867" y="6374286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EB5B06E7-8BFA-A241-8E3D-AB670778EF9C}"/>
                </a:ext>
              </a:extLst>
            </p:cNvPr>
            <p:cNvSpPr txBox="1"/>
            <p:nvPr/>
          </p:nvSpPr>
          <p:spPr>
            <a:xfrm>
              <a:off x="2027324" y="6562451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3D76028-7678-5D4C-9141-6A295767293C}"/>
              </a:ext>
            </a:extLst>
          </p:cNvPr>
          <p:cNvGrpSpPr/>
          <p:nvPr/>
        </p:nvGrpSpPr>
        <p:grpSpPr>
          <a:xfrm>
            <a:off x="3544474" y="5286388"/>
            <a:ext cx="2201669" cy="1386910"/>
            <a:chOff x="3700562" y="5280345"/>
            <a:chExt cx="2201669" cy="1386910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7FA557C-9B96-8243-88BB-836F94A09E29}"/>
                </a:ext>
              </a:extLst>
            </p:cNvPr>
            <p:cNvSpPr/>
            <p:nvPr/>
          </p:nvSpPr>
          <p:spPr>
            <a:xfrm>
              <a:off x="4409742" y="5280345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AF09E084-BFCE-5143-8C01-6D99977B228D}"/>
                </a:ext>
              </a:extLst>
            </p:cNvPr>
            <p:cNvCxnSpPr>
              <a:cxnSpLocks/>
              <a:stCxn id="514" idx="1"/>
              <a:endCxn id="499" idx="5"/>
            </p:cNvCxnSpPr>
            <p:nvPr/>
          </p:nvCxnSpPr>
          <p:spPr>
            <a:xfrm flipH="1" flipV="1">
              <a:off x="4583507" y="5455095"/>
              <a:ext cx="407786" cy="458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5A57516-5ECB-7A41-8EC9-BB1CF9429401}"/>
                </a:ext>
              </a:extLst>
            </p:cNvPr>
            <p:cNvCxnSpPr>
              <a:cxnSpLocks/>
              <a:stCxn id="515" idx="5"/>
              <a:endCxn id="518" idx="0"/>
            </p:cNvCxnSpPr>
            <p:nvPr/>
          </p:nvCxnSpPr>
          <p:spPr>
            <a:xfrm>
              <a:off x="5313737" y="5610427"/>
              <a:ext cx="486705" cy="85209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8154269-09C4-DF4F-B546-8CF12E78EF10}"/>
                </a:ext>
              </a:extLst>
            </p:cNvPr>
            <p:cNvCxnSpPr>
              <a:cxnSpLocks/>
              <a:stCxn id="519" idx="7"/>
              <a:endCxn id="514" idx="3"/>
            </p:cNvCxnSpPr>
            <p:nvPr/>
          </p:nvCxnSpPr>
          <p:spPr>
            <a:xfrm flipV="1">
              <a:off x="4786343" y="6058667"/>
              <a:ext cx="204950" cy="1980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953A686F-B29E-6C4C-8A39-6B50AD2D867C}"/>
                </a:ext>
              </a:extLst>
            </p:cNvPr>
            <p:cNvCxnSpPr>
              <a:cxnSpLocks/>
              <a:stCxn id="515" idx="2"/>
              <a:endCxn id="499" idx="6"/>
            </p:cNvCxnSpPr>
            <p:nvPr/>
          </p:nvCxnSpPr>
          <p:spPr>
            <a:xfrm flipH="1" flipV="1">
              <a:off x="4613320" y="5382711"/>
              <a:ext cx="526652" cy="1553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BB7FBDB8-05F0-FF4C-B151-02F438D29C4F}"/>
                </a:ext>
              </a:extLst>
            </p:cNvPr>
            <p:cNvCxnSpPr>
              <a:cxnSpLocks/>
              <a:stCxn id="517" idx="4"/>
              <a:endCxn id="516" idx="0"/>
            </p:cNvCxnSpPr>
            <p:nvPr/>
          </p:nvCxnSpPr>
          <p:spPr>
            <a:xfrm>
              <a:off x="3802351" y="5989642"/>
              <a:ext cx="101789" cy="3818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79A4F2F3-894F-DB4F-9420-E6573E3AD8B6}"/>
                </a:ext>
              </a:extLst>
            </p:cNvPr>
            <p:cNvCxnSpPr>
              <a:cxnSpLocks/>
              <a:stCxn id="499" idx="4"/>
              <a:endCxn id="520" idx="0"/>
            </p:cNvCxnSpPr>
            <p:nvPr/>
          </p:nvCxnSpPr>
          <p:spPr>
            <a:xfrm flipH="1">
              <a:off x="4367009" y="5485077"/>
              <a:ext cx="144522" cy="374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2ACFF7F4-A619-4047-B0BF-D862A2A9AFD8}"/>
                </a:ext>
              </a:extLst>
            </p:cNvPr>
            <p:cNvCxnSpPr>
              <a:cxnSpLocks/>
              <a:stCxn id="520" idx="4"/>
              <a:endCxn id="519" idx="1"/>
            </p:cNvCxnSpPr>
            <p:nvPr/>
          </p:nvCxnSpPr>
          <p:spPr>
            <a:xfrm>
              <a:off x="4367009" y="6064542"/>
              <a:ext cx="275382" cy="19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1A9FC2E-99E9-2B41-92DF-6B52505F8AD3}"/>
                </a:ext>
              </a:extLst>
            </p:cNvPr>
            <p:cNvCxnSpPr>
              <a:cxnSpLocks/>
              <a:stCxn id="516" idx="7"/>
              <a:endCxn id="520" idx="3"/>
            </p:cNvCxnSpPr>
            <p:nvPr/>
          </p:nvCxnSpPr>
          <p:spPr>
            <a:xfrm flipV="1">
              <a:off x="3976116" y="6034560"/>
              <a:ext cx="318917" cy="36691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8EB6634D-86DD-604A-AEFD-BE87199A5C77}"/>
                </a:ext>
              </a:extLst>
            </p:cNvPr>
            <p:cNvCxnSpPr>
              <a:cxnSpLocks/>
              <a:stCxn id="516" idx="6"/>
              <a:endCxn id="518" idx="2"/>
            </p:cNvCxnSpPr>
            <p:nvPr/>
          </p:nvCxnSpPr>
          <p:spPr>
            <a:xfrm>
              <a:off x="4005929" y="6473858"/>
              <a:ext cx="1692724" cy="9103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76657CF-3158-1544-9F17-53A2C5FB0B40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>
              <a:off x="4816156" y="6329090"/>
              <a:ext cx="882497" cy="2357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FCA7402-62C9-2545-824B-CC0ABB6C031C}"/>
                </a:ext>
              </a:extLst>
            </p:cNvPr>
            <p:cNvCxnSpPr>
              <a:cxnSpLocks/>
              <a:stCxn id="519" idx="2"/>
              <a:endCxn id="516" idx="6"/>
            </p:cNvCxnSpPr>
            <p:nvPr/>
          </p:nvCxnSpPr>
          <p:spPr>
            <a:xfrm flipH="1">
              <a:off x="4005929" y="6329090"/>
              <a:ext cx="606649" cy="14476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6D54F973-5723-684C-9314-4C5ED2264914}"/>
                </a:ext>
              </a:extLst>
            </p:cNvPr>
            <p:cNvCxnSpPr>
              <a:cxnSpLocks/>
              <a:stCxn id="517" idx="6"/>
              <a:endCxn id="520" idx="2"/>
            </p:cNvCxnSpPr>
            <p:nvPr/>
          </p:nvCxnSpPr>
          <p:spPr>
            <a:xfrm>
              <a:off x="3904140" y="5887276"/>
              <a:ext cx="361080" cy="74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F79038C6-96EC-F14A-9BE6-0902DBCC76EE}"/>
                </a:ext>
              </a:extLst>
            </p:cNvPr>
            <p:cNvCxnSpPr>
              <a:cxnSpLocks/>
              <a:stCxn id="514" idx="2"/>
              <a:endCxn id="520" idx="6"/>
            </p:cNvCxnSpPr>
            <p:nvPr/>
          </p:nvCxnSpPr>
          <p:spPr>
            <a:xfrm flipH="1" flipV="1">
              <a:off x="4468798" y="5962176"/>
              <a:ext cx="492682" cy="241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94367D94-530A-0941-B370-8213660165B5}"/>
                </a:ext>
              </a:extLst>
            </p:cNvPr>
            <p:cNvCxnSpPr>
              <a:cxnSpLocks/>
              <a:stCxn id="499" idx="3"/>
              <a:endCxn id="517" idx="7"/>
            </p:cNvCxnSpPr>
            <p:nvPr/>
          </p:nvCxnSpPr>
          <p:spPr>
            <a:xfrm flipH="1">
              <a:off x="3874327" y="5455095"/>
              <a:ext cx="565228" cy="3597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149E84DA-BD97-4E44-9F2C-0789B8973F57}"/>
                </a:ext>
              </a:extLst>
            </p:cNvPr>
            <p:cNvSpPr/>
            <p:nvPr/>
          </p:nvSpPr>
          <p:spPr>
            <a:xfrm>
              <a:off x="4961480" y="5883917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31AB716B-80A3-2542-BA99-AAC299F59755}"/>
                </a:ext>
              </a:extLst>
            </p:cNvPr>
            <p:cNvSpPr/>
            <p:nvPr/>
          </p:nvSpPr>
          <p:spPr>
            <a:xfrm>
              <a:off x="5139972" y="5435677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C4D9F9AC-8AFC-194F-A372-66166EBD4341}"/>
                </a:ext>
              </a:extLst>
            </p:cNvPr>
            <p:cNvSpPr/>
            <p:nvPr/>
          </p:nvSpPr>
          <p:spPr>
            <a:xfrm>
              <a:off x="3802351" y="6371492"/>
              <a:ext cx="203578" cy="2047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635722F4-44D8-F549-BFC0-31F200FDBD02}"/>
                </a:ext>
              </a:extLst>
            </p:cNvPr>
            <p:cNvSpPr/>
            <p:nvPr/>
          </p:nvSpPr>
          <p:spPr>
            <a:xfrm>
              <a:off x="3700562" y="5784910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E31897D8-6EF0-4642-98F8-6860BC70C6CA}"/>
                </a:ext>
              </a:extLst>
            </p:cNvPr>
            <p:cNvSpPr/>
            <p:nvPr/>
          </p:nvSpPr>
          <p:spPr>
            <a:xfrm>
              <a:off x="5698653" y="6462523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4D8B0AAE-BAFC-5847-BFEF-D47F79BEBD15}"/>
                </a:ext>
              </a:extLst>
            </p:cNvPr>
            <p:cNvSpPr/>
            <p:nvPr/>
          </p:nvSpPr>
          <p:spPr>
            <a:xfrm>
              <a:off x="4612578" y="6226724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C501E7B8-8EB1-124E-ACFC-506B30C8BF99}"/>
                </a:ext>
              </a:extLst>
            </p:cNvPr>
            <p:cNvSpPr/>
            <p:nvPr/>
          </p:nvSpPr>
          <p:spPr>
            <a:xfrm>
              <a:off x="4265220" y="5859810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16A56D8-23A8-6A49-9BF7-0C3AA39BDE54}"/>
                </a:ext>
              </a:extLst>
            </p:cNvPr>
            <p:cNvCxnSpPr>
              <a:cxnSpLocks/>
              <a:stCxn id="515" idx="4"/>
              <a:endCxn id="514" idx="0"/>
            </p:cNvCxnSpPr>
            <p:nvPr/>
          </p:nvCxnSpPr>
          <p:spPr>
            <a:xfrm flipH="1">
              <a:off x="5063269" y="5640409"/>
              <a:ext cx="178492" cy="2435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B7B9B52-71C1-8C4D-A712-B33A2531897C}"/>
                </a:ext>
              </a:extLst>
            </p:cNvPr>
            <p:cNvCxnSpPr>
              <a:cxnSpLocks/>
              <a:stCxn id="514" idx="5"/>
              <a:endCxn id="518" idx="1"/>
            </p:cNvCxnSpPr>
            <p:nvPr/>
          </p:nvCxnSpPr>
          <p:spPr>
            <a:xfrm>
              <a:off x="5135245" y="6058667"/>
              <a:ext cx="593221" cy="433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496ECCB0-418D-1349-B797-18F77CEA8B71}"/>
                </a:ext>
              </a:extLst>
            </p:cNvPr>
            <p:cNvSpPr txBox="1"/>
            <p:nvPr/>
          </p:nvSpPr>
          <p:spPr>
            <a:xfrm>
              <a:off x="3810337" y="6105633"/>
              <a:ext cx="9144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9109C61F-D751-E949-97D1-0BEA787D0226}"/>
                </a:ext>
              </a:extLst>
            </p:cNvPr>
            <p:cNvSpPr txBox="1"/>
            <p:nvPr/>
          </p:nvSpPr>
          <p:spPr>
            <a:xfrm>
              <a:off x="4067548" y="6124768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8ECC898-4810-274E-9902-A5B0D082C57C}"/>
                </a:ext>
              </a:extLst>
            </p:cNvPr>
            <p:cNvSpPr txBox="1"/>
            <p:nvPr/>
          </p:nvSpPr>
          <p:spPr>
            <a:xfrm>
              <a:off x="4303876" y="6292742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E3D96AC7-0454-F142-9451-5E576A6E37A2}"/>
                </a:ext>
              </a:extLst>
            </p:cNvPr>
            <p:cNvSpPr txBox="1"/>
            <p:nvPr/>
          </p:nvSpPr>
          <p:spPr>
            <a:xfrm>
              <a:off x="4732333" y="6480907"/>
              <a:ext cx="14630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fontAlgn="t" hangingPunct="0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14FACE15-F145-B14E-B9F9-792F24CF04E3}"/>
              </a:ext>
            </a:extLst>
          </p:cNvPr>
          <p:cNvGrpSpPr/>
          <p:nvPr/>
        </p:nvGrpSpPr>
        <p:grpSpPr>
          <a:xfrm>
            <a:off x="6348612" y="5277999"/>
            <a:ext cx="2201669" cy="1386910"/>
            <a:chOff x="6534198" y="5262444"/>
            <a:chExt cx="2201669" cy="1386910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014A308-43BB-8A4C-9119-CABC35704B4D}"/>
                </a:ext>
              </a:extLst>
            </p:cNvPr>
            <p:cNvSpPr/>
            <p:nvPr/>
          </p:nvSpPr>
          <p:spPr>
            <a:xfrm>
              <a:off x="7243378" y="5262444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4A5A83E-3C1D-E84C-B8A4-B5B7670636F4}"/>
                </a:ext>
              </a:extLst>
            </p:cNvPr>
            <p:cNvCxnSpPr>
              <a:cxnSpLocks/>
              <a:stCxn id="554" idx="1"/>
              <a:endCxn id="539" idx="5"/>
            </p:cNvCxnSpPr>
            <p:nvPr/>
          </p:nvCxnSpPr>
          <p:spPr>
            <a:xfrm flipH="1" flipV="1">
              <a:off x="7417143" y="5437194"/>
              <a:ext cx="407786" cy="458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0E522DFA-0812-3246-ADC6-E29CC1182AEF}"/>
                </a:ext>
              </a:extLst>
            </p:cNvPr>
            <p:cNvCxnSpPr>
              <a:cxnSpLocks/>
              <a:stCxn id="555" idx="5"/>
              <a:endCxn id="558" idx="0"/>
            </p:cNvCxnSpPr>
            <p:nvPr/>
          </p:nvCxnSpPr>
          <p:spPr>
            <a:xfrm>
              <a:off x="8147373" y="5592526"/>
              <a:ext cx="486705" cy="85209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EBDC7AB-CB7B-9144-B736-DFAD27770FA2}"/>
                </a:ext>
              </a:extLst>
            </p:cNvPr>
            <p:cNvCxnSpPr>
              <a:cxnSpLocks/>
              <a:stCxn id="559" idx="7"/>
              <a:endCxn id="554" idx="3"/>
            </p:cNvCxnSpPr>
            <p:nvPr/>
          </p:nvCxnSpPr>
          <p:spPr>
            <a:xfrm flipV="1">
              <a:off x="7619979" y="6040766"/>
              <a:ext cx="204950" cy="1980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E678E5A-AC61-7D4E-9442-56CCF162765A}"/>
                </a:ext>
              </a:extLst>
            </p:cNvPr>
            <p:cNvCxnSpPr>
              <a:cxnSpLocks/>
              <a:stCxn id="555" idx="2"/>
              <a:endCxn id="539" idx="6"/>
            </p:cNvCxnSpPr>
            <p:nvPr/>
          </p:nvCxnSpPr>
          <p:spPr>
            <a:xfrm flipH="1" flipV="1">
              <a:off x="7446956" y="5364810"/>
              <a:ext cx="526652" cy="1553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71986E8-AE26-414A-9740-FD7B2AAED070}"/>
                </a:ext>
              </a:extLst>
            </p:cNvPr>
            <p:cNvCxnSpPr>
              <a:cxnSpLocks/>
              <a:stCxn id="557" idx="4"/>
              <a:endCxn id="556" idx="0"/>
            </p:cNvCxnSpPr>
            <p:nvPr/>
          </p:nvCxnSpPr>
          <p:spPr>
            <a:xfrm>
              <a:off x="6635987" y="5971741"/>
              <a:ext cx="101789" cy="381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B8F7FBC-7132-8947-B151-0A57A8094B47}"/>
                </a:ext>
              </a:extLst>
            </p:cNvPr>
            <p:cNvCxnSpPr>
              <a:cxnSpLocks/>
              <a:stCxn id="539" idx="4"/>
              <a:endCxn id="560" idx="0"/>
            </p:cNvCxnSpPr>
            <p:nvPr/>
          </p:nvCxnSpPr>
          <p:spPr>
            <a:xfrm flipH="1">
              <a:off x="7200645" y="5467176"/>
              <a:ext cx="144522" cy="374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9F43D478-E493-DB44-993E-068F1B47A632}"/>
                </a:ext>
              </a:extLst>
            </p:cNvPr>
            <p:cNvCxnSpPr>
              <a:cxnSpLocks/>
              <a:stCxn id="560" idx="4"/>
              <a:endCxn id="559" idx="1"/>
            </p:cNvCxnSpPr>
            <p:nvPr/>
          </p:nvCxnSpPr>
          <p:spPr>
            <a:xfrm>
              <a:off x="7200645" y="6046641"/>
              <a:ext cx="275382" cy="19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9DB2701-9A0B-0342-9169-031ECB4D0951}"/>
                </a:ext>
              </a:extLst>
            </p:cNvPr>
            <p:cNvCxnSpPr>
              <a:cxnSpLocks/>
              <a:stCxn id="556" idx="7"/>
              <a:endCxn id="560" idx="3"/>
            </p:cNvCxnSpPr>
            <p:nvPr/>
          </p:nvCxnSpPr>
          <p:spPr>
            <a:xfrm flipV="1">
              <a:off x="6809752" y="6016659"/>
              <a:ext cx="318917" cy="36691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D062CC4-1599-164E-B9E7-EB21B28D3710}"/>
                </a:ext>
              </a:extLst>
            </p:cNvPr>
            <p:cNvCxnSpPr>
              <a:cxnSpLocks/>
              <a:stCxn id="556" idx="6"/>
              <a:endCxn id="558" idx="2"/>
            </p:cNvCxnSpPr>
            <p:nvPr/>
          </p:nvCxnSpPr>
          <p:spPr>
            <a:xfrm>
              <a:off x="6839565" y="6455957"/>
              <a:ext cx="1692724" cy="910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9CD22D72-0B35-5543-B882-CE84FC0A4C89}"/>
                </a:ext>
              </a:extLst>
            </p:cNvPr>
            <p:cNvCxnSpPr>
              <a:cxnSpLocks/>
              <a:stCxn id="559" idx="6"/>
              <a:endCxn id="558" idx="2"/>
            </p:cNvCxnSpPr>
            <p:nvPr/>
          </p:nvCxnSpPr>
          <p:spPr>
            <a:xfrm>
              <a:off x="7649792" y="6311189"/>
              <a:ext cx="882497" cy="2357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336AC902-822E-FD4A-8481-785B2307B220}"/>
                </a:ext>
              </a:extLst>
            </p:cNvPr>
            <p:cNvCxnSpPr>
              <a:cxnSpLocks/>
              <a:stCxn id="559" idx="2"/>
              <a:endCxn id="556" idx="6"/>
            </p:cNvCxnSpPr>
            <p:nvPr/>
          </p:nvCxnSpPr>
          <p:spPr>
            <a:xfrm flipH="1">
              <a:off x="6839565" y="6311189"/>
              <a:ext cx="606649" cy="144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CD20D436-A376-E848-ACE9-6CBE160A67E1}"/>
                </a:ext>
              </a:extLst>
            </p:cNvPr>
            <p:cNvCxnSpPr>
              <a:cxnSpLocks/>
              <a:stCxn id="557" idx="6"/>
              <a:endCxn id="560" idx="2"/>
            </p:cNvCxnSpPr>
            <p:nvPr/>
          </p:nvCxnSpPr>
          <p:spPr>
            <a:xfrm>
              <a:off x="6737776" y="5869375"/>
              <a:ext cx="361080" cy="74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9CF3F875-C5C2-6F44-AF80-557A9663D9A0}"/>
                </a:ext>
              </a:extLst>
            </p:cNvPr>
            <p:cNvCxnSpPr>
              <a:cxnSpLocks/>
              <a:stCxn id="554" idx="2"/>
              <a:endCxn id="560" idx="6"/>
            </p:cNvCxnSpPr>
            <p:nvPr/>
          </p:nvCxnSpPr>
          <p:spPr>
            <a:xfrm flipH="1" flipV="1">
              <a:off x="7302434" y="5944275"/>
              <a:ext cx="492682" cy="241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1E937B7-4489-274C-8ABE-9913E5BC7881}"/>
                </a:ext>
              </a:extLst>
            </p:cNvPr>
            <p:cNvCxnSpPr>
              <a:cxnSpLocks/>
              <a:stCxn id="539" idx="3"/>
              <a:endCxn id="557" idx="7"/>
            </p:cNvCxnSpPr>
            <p:nvPr/>
          </p:nvCxnSpPr>
          <p:spPr>
            <a:xfrm flipH="1">
              <a:off x="6707963" y="5437194"/>
              <a:ext cx="565228" cy="3597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8EC63C8D-D11D-794C-9D35-0DC24EE4B8F4}"/>
                </a:ext>
              </a:extLst>
            </p:cNvPr>
            <p:cNvSpPr/>
            <p:nvPr/>
          </p:nvSpPr>
          <p:spPr>
            <a:xfrm>
              <a:off x="7795116" y="5866016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67A8EBE6-4950-BE4F-8828-388C93DA11C5}"/>
                </a:ext>
              </a:extLst>
            </p:cNvPr>
            <p:cNvSpPr/>
            <p:nvPr/>
          </p:nvSpPr>
          <p:spPr>
            <a:xfrm>
              <a:off x="7973608" y="5417776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140F9BF7-92D6-7C4B-BDBE-43F6DDE014C6}"/>
                </a:ext>
              </a:extLst>
            </p:cNvPr>
            <p:cNvSpPr/>
            <p:nvPr/>
          </p:nvSpPr>
          <p:spPr>
            <a:xfrm>
              <a:off x="6635987" y="6353591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60CF6EE9-CBCB-E346-9221-FFAAAAF7CBE9}"/>
                </a:ext>
              </a:extLst>
            </p:cNvPr>
            <p:cNvSpPr/>
            <p:nvPr/>
          </p:nvSpPr>
          <p:spPr>
            <a:xfrm>
              <a:off x="6534198" y="5767009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45F7D5A1-AC3C-324C-A994-73FEF4368CEF}"/>
                </a:ext>
              </a:extLst>
            </p:cNvPr>
            <p:cNvSpPr/>
            <p:nvPr/>
          </p:nvSpPr>
          <p:spPr>
            <a:xfrm>
              <a:off x="8532289" y="6444622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AAF1214B-BE41-A64A-BC68-DC6364D4BEB3}"/>
                </a:ext>
              </a:extLst>
            </p:cNvPr>
            <p:cNvSpPr/>
            <p:nvPr/>
          </p:nvSpPr>
          <p:spPr>
            <a:xfrm>
              <a:off x="7446214" y="6208823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36217285-7AAE-D24F-A6F9-BA5CA04B6453}"/>
                </a:ext>
              </a:extLst>
            </p:cNvPr>
            <p:cNvSpPr/>
            <p:nvPr/>
          </p:nvSpPr>
          <p:spPr>
            <a:xfrm>
              <a:off x="7098856" y="5841909"/>
              <a:ext cx="203578" cy="20473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25B8310-0E7F-0644-A7DA-DABC0B801355}"/>
                </a:ext>
              </a:extLst>
            </p:cNvPr>
            <p:cNvCxnSpPr>
              <a:cxnSpLocks/>
              <a:stCxn id="555" idx="4"/>
              <a:endCxn id="554" idx="0"/>
            </p:cNvCxnSpPr>
            <p:nvPr/>
          </p:nvCxnSpPr>
          <p:spPr>
            <a:xfrm flipH="1">
              <a:off x="7896905" y="5622508"/>
              <a:ext cx="178492" cy="2435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3D4294CE-0A20-2F40-A13E-E8160ED7CD14}"/>
                </a:ext>
              </a:extLst>
            </p:cNvPr>
            <p:cNvCxnSpPr>
              <a:cxnSpLocks/>
              <a:stCxn id="554" idx="5"/>
              <a:endCxn id="558" idx="1"/>
            </p:cNvCxnSpPr>
            <p:nvPr/>
          </p:nvCxnSpPr>
          <p:spPr>
            <a:xfrm>
              <a:off x="7968881" y="6040766"/>
              <a:ext cx="593221" cy="433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6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301">
            <a:extLst>
              <a:ext uri="{FF2B5EF4-FFF2-40B4-BE49-F238E27FC236}">
                <a16:creationId xmlns:a16="http://schemas.microsoft.com/office/drawing/2014/main" id="{91F56C1F-FC6B-8947-BAFA-9E8CB939F8CA}"/>
              </a:ext>
            </a:extLst>
          </p:cNvPr>
          <p:cNvSpPr/>
          <p:nvPr/>
        </p:nvSpPr>
        <p:spPr>
          <a:xfrm>
            <a:off x="7069843" y="5382494"/>
            <a:ext cx="1866923" cy="1291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C7A118D-0CAB-584F-9F78-EA513B95919E}"/>
              </a:ext>
            </a:extLst>
          </p:cNvPr>
          <p:cNvSpPr/>
          <p:nvPr/>
        </p:nvSpPr>
        <p:spPr>
          <a:xfrm>
            <a:off x="7343983" y="2690341"/>
            <a:ext cx="1592783" cy="2460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B9EE7-7E45-BC44-8E6B-D06AB2D4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3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MST </a:t>
            </a:r>
            <a:r>
              <a:rPr lang="en-US" altLang="zh-CN" dirty="0"/>
              <a:t>A</a:t>
            </a:r>
            <a:r>
              <a:rPr lang="en-US" dirty="0"/>
              <a:t>lgorithm: </a:t>
            </a:r>
            <a:r>
              <a:rPr lang="en-US" altLang="zh-CN" dirty="0"/>
              <a:t>C</a:t>
            </a:r>
            <a:r>
              <a:rPr lang="en-US" dirty="0"/>
              <a:t>orrectness </a:t>
            </a:r>
            <a:r>
              <a:rPr lang="en-US" altLang="zh-CN" dirty="0"/>
              <a:t>P</a:t>
            </a:r>
            <a:r>
              <a:rPr lang="en-US" dirty="0"/>
              <a:t>roof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F0BAA-6693-2848-901E-8E9F27A4D47E}"/>
              </a:ext>
            </a:extLst>
          </p:cNvPr>
          <p:cNvSpPr/>
          <p:nvPr/>
        </p:nvSpPr>
        <p:spPr>
          <a:xfrm>
            <a:off x="792759" y="1190689"/>
            <a:ext cx="509631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Proposition. </a:t>
            </a:r>
            <a:r>
              <a:rPr lang="en-US" sz="1600" dirty="0">
                <a:latin typeface="Arial"/>
                <a:cs typeface="Arial"/>
              </a:rPr>
              <a:t>The greedy algorithm computes the MST.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D2A99-D924-E34C-BB44-A070FFF411E8}"/>
              </a:ext>
            </a:extLst>
          </p:cNvPr>
          <p:cNvSpPr/>
          <p:nvPr/>
        </p:nvSpPr>
        <p:spPr>
          <a:xfrm>
            <a:off x="792759" y="1577865"/>
            <a:ext cx="755428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roof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.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endParaRPr lang="en-US" altLang="zh-CN" sz="1600" dirty="0">
              <a:solidFill>
                <a:srgbClr val="1B8E1D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Any edge colored black is in the MST (via cut property).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Fewer than V - 1 black edges </a:t>
            </a:r>
            <a:r>
              <a:rPr lang="zh-CN" altLang="en-US" sz="1600" dirty="0">
                <a:latin typeface="Arial"/>
                <a:cs typeface="Arial"/>
              </a:rPr>
              <a:t>→ </a:t>
            </a:r>
            <a:r>
              <a:rPr lang="en-US" sz="1600" dirty="0">
                <a:latin typeface="Arial"/>
                <a:cs typeface="Arial"/>
              </a:rPr>
              <a:t>cut with no black crossing edges. 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</a:pPr>
            <a:r>
              <a:rPr lang="zh-CN" altLang="en-US" sz="1600" dirty="0">
                <a:latin typeface="Arial"/>
                <a:cs typeface="Arial"/>
              </a:rPr>
              <a:t>     </a:t>
            </a:r>
            <a:r>
              <a:rPr lang="en-US" sz="1600" dirty="0">
                <a:latin typeface="Arial"/>
                <a:cs typeface="Arial"/>
              </a:rPr>
              <a:t>(consider cut whose vertices are one connected component)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E847E6B-9A1A-AF43-8E4F-AF4544B6B537}"/>
              </a:ext>
            </a:extLst>
          </p:cNvPr>
          <p:cNvSpPr/>
          <p:nvPr/>
        </p:nvSpPr>
        <p:spPr>
          <a:xfrm>
            <a:off x="5271976" y="3479490"/>
            <a:ext cx="218515" cy="282949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247615" y="320561"/>
                </a:moveTo>
                <a:lnTo>
                  <a:pt x="0" y="0"/>
                </a:lnTo>
              </a:path>
            </a:pathLst>
          </a:custGeom>
          <a:ln w="2655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0F15504-0E04-B046-AAE3-768188A83E75}"/>
              </a:ext>
            </a:extLst>
          </p:cNvPr>
          <p:cNvSpPr/>
          <p:nvPr/>
        </p:nvSpPr>
        <p:spPr>
          <a:xfrm>
            <a:off x="4703987" y="3762338"/>
            <a:ext cx="786653" cy="282949"/>
          </a:xfrm>
          <a:custGeom>
            <a:avLst/>
            <a:gdLst/>
            <a:ahLst/>
            <a:cxnLst/>
            <a:rect l="l" t="t" r="r" b="b"/>
            <a:pathLst>
              <a:path w="891539" h="320675">
                <a:moveTo>
                  <a:pt x="891336" y="0"/>
                </a:moveTo>
                <a:lnTo>
                  <a:pt x="0" y="320587"/>
                </a:lnTo>
              </a:path>
            </a:pathLst>
          </a:custGeom>
          <a:ln w="2650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C4A3856-77DE-7442-A3CD-13076B4B785F}"/>
              </a:ext>
            </a:extLst>
          </p:cNvPr>
          <p:cNvSpPr/>
          <p:nvPr/>
        </p:nvSpPr>
        <p:spPr>
          <a:xfrm>
            <a:off x="5490460" y="3544769"/>
            <a:ext cx="524435" cy="217954"/>
          </a:xfrm>
          <a:custGeom>
            <a:avLst/>
            <a:gdLst/>
            <a:ahLst/>
            <a:cxnLst/>
            <a:rect l="l" t="t" r="r" b="b"/>
            <a:pathLst>
              <a:path w="594359" h="247014">
                <a:moveTo>
                  <a:pt x="0" y="246579"/>
                </a:moveTo>
                <a:lnTo>
                  <a:pt x="594223" y="0"/>
                </a:lnTo>
              </a:path>
            </a:pathLst>
          </a:custGeom>
          <a:ln w="26504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262D83D-FBCD-3649-B24F-7D444BA95A48}"/>
              </a:ext>
            </a:extLst>
          </p:cNvPr>
          <p:cNvSpPr/>
          <p:nvPr/>
        </p:nvSpPr>
        <p:spPr>
          <a:xfrm>
            <a:off x="5490461" y="3762338"/>
            <a:ext cx="1245534" cy="282949"/>
          </a:xfrm>
          <a:custGeom>
            <a:avLst/>
            <a:gdLst/>
            <a:ahLst/>
            <a:cxnLst/>
            <a:rect l="l" t="t" r="r" b="b"/>
            <a:pathLst>
              <a:path w="1411604" h="320675">
                <a:moveTo>
                  <a:pt x="1411274" y="320587"/>
                </a:moveTo>
                <a:lnTo>
                  <a:pt x="0" y="0"/>
                </a:lnTo>
              </a:path>
            </a:pathLst>
          </a:custGeom>
          <a:ln w="2649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86B26F3-AB0B-6E41-9B8E-3C27247DD1FD}"/>
              </a:ext>
            </a:extLst>
          </p:cNvPr>
          <p:cNvSpPr/>
          <p:nvPr/>
        </p:nvSpPr>
        <p:spPr>
          <a:xfrm>
            <a:off x="5271977" y="3087892"/>
            <a:ext cx="109257" cy="391646"/>
          </a:xfrm>
          <a:custGeom>
            <a:avLst/>
            <a:gdLst/>
            <a:ahLst/>
            <a:cxnLst/>
            <a:rect l="l" t="t" r="r" b="b"/>
            <a:pathLst>
              <a:path w="123825" h="443864">
                <a:moveTo>
                  <a:pt x="123807" y="0"/>
                </a:moveTo>
                <a:lnTo>
                  <a:pt x="0" y="443810"/>
                </a:lnTo>
              </a:path>
            </a:pathLst>
          </a:custGeom>
          <a:ln w="2658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3B7F402-0FDE-914C-9F72-D6B5AB61E5FA}"/>
              </a:ext>
            </a:extLst>
          </p:cNvPr>
          <p:cNvSpPr/>
          <p:nvPr/>
        </p:nvSpPr>
        <p:spPr>
          <a:xfrm>
            <a:off x="4703988" y="3087892"/>
            <a:ext cx="677396" cy="196103"/>
          </a:xfrm>
          <a:custGeom>
            <a:avLst/>
            <a:gdLst/>
            <a:ahLst/>
            <a:cxnLst/>
            <a:rect l="l" t="t" r="r" b="b"/>
            <a:pathLst>
              <a:path w="767714" h="222250">
                <a:moveTo>
                  <a:pt x="767528" y="0"/>
                </a:moveTo>
                <a:lnTo>
                  <a:pt x="0" y="221918"/>
                </a:lnTo>
              </a:path>
            </a:pathLst>
          </a:custGeom>
          <a:ln w="264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EDD4376-9C7E-7747-8584-693760F7D778}"/>
              </a:ext>
            </a:extLst>
          </p:cNvPr>
          <p:cNvSpPr/>
          <p:nvPr/>
        </p:nvSpPr>
        <p:spPr>
          <a:xfrm>
            <a:off x="5381219" y="3087892"/>
            <a:ext cx="633693" cy="87406"/>
          </a:xfrm>
          <a:custGeom>
            <a:avLst/>
            <a:gdLst/>
            <a:ahLst/>
            <a:cxnLst/>
            <a:rect l="l" t="t" r="r" b="b"/>
            <a:pathLst>
              <a:path w="718184" h="99060">
                <a:moveTo>
                  <a:pt x="0" y="0"/>
                </a:moveTo>
                <a:lnTo>
                  <a:pt x="718031" y="98615"/>
                </a:lnTo>
              </a:path>
            </a:pathLst>
          </a:custGeom>
          <a:ln w="264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4203CAF-DA59-654C-B82D-EC663D630831}"/>
              </a:ext>
            </a:extLst>
          </p:cNvPr>
          <p:cNvSpPr/>
          <p:nvPr/>
        </p:nvSpPr>
        <p:spPr>
          <a:xfrm>
            <a:off x="5381219" y="3087892"/>
            <a:ext cx="633693" cy="457199"/>
          </a:xfrm>
          <a:custGeom>
            <a:avLst/>
            <a:gdLst/>
            <a:ahLst/>
            <a:cxnLst/>
            <a:rect l="l" t="t" r="r" b="b"/>
            <a:pathLst>
              <a:path w="718184" h="518160">
                <a:moveTo>
                  <a:pt x="0" y="0"/>
                </a:moveTo>
                <a:lnTo>
                  <a:pt x="718031" y="517792"/>
                </a:lnTo>
              </a:path>
            </a:pathLst>
          </a:custGeom>
          <a:ln w="265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DCDE109-846B-EC49-BD8A-82593EA27F3A}"/>
              </a:ext>
            </a:extLst>
          </p:cNvPr>
          <p:cNvSpPr/>
          <p:nvPr/>
        </p:nvSpPr>
        <p:spPr>
          <a:xfrm>
            <a:off x="5271976" y="3479490"/>
            <a:ext cx="742950" cy="65554"/>
          </a:xfrm>
          <a:custGeom>
            <a:avLst/>
            <a:gdLst/>
            <a:ahLst/>
            <a:cxnLst/>
            <a:rect l="l" t="t" r="r" b="b"/>
            <a:pathLst>
              <a:path w="842009" h="74295">
                <a:moveTo>
                  <a:pt x="841838" y="73981"/>
                </a:moveTo>
                <a:lnTo>
                  <a:pt x="0" y="0"/>
                </a:lnTo>
              </a:path>
            </a:pathLst>
          </a:custGeom>
          <a:ln w="2648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A9245BB-A3F1-3747-AABA-839B86F48536}"/>
              </a:ext>
            </a:extLst>
          </p:cNvPr>
          <p:cNvSpPr/>
          <p:nvPr/>
        </p:nvSpPr>
        <p:spPr>
          <a:xfrm>
            <a:off x="6014776" y="3514300"/>
            <a:ext cx="0" cy="30816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531"/>
                </a:lnTo>
              </a:path>
            </a:pathLst>
          </a:custGeom>
          <a:ln w="265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E1AB493-2F43-7949-9F99-5323C416828A}"/>
              </a:ext>
            </a:extLst>
          </p:cNvPr>
          <p:cNvSpPr/>
          <p:nvPr/>
        </p:nvSpPr>
        <p:spPr>
          <a:xfrm>
            <a:off x="6014775" y="3544769"/>
            <a:ext cx="721098" cy="500903"/>
          </a:xfrm>
          <a:custGeom>
            <a:avLst/>
            <a:gdLst/>
            <a:ahLst/>
            <a:cxnLst/>
            <a:rect l="l" t="t" r="r" b="b"/>
            <a:pathLst>
              <a:path w="817245" h="567689">
                <a:moveTo>
                  <a:pt x="817051" y="567166"/>
                </a:moveTo>
                <a:lnTo>
                  <a:pt x="0" y="0"/>
                </a:lnTo>
              </a:path>
            </a:pathLst>
          </a:custGeom>
          <a:ln w="2652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062E7EF-B5B4-534C-8E6C-7163E1522E6D}"/>
              </a:ext>
            </a:extLst>
          </p:cNvPr>
          <p:cNvSpPr/>
          <p:nvPr/>
        </p:nvSpPr>
        <p:spPr>
          <a:xfrm>
            <a:off x="6014775" y="3174906"/>
            <a:ext cx="721098" cy="870697"/>
          </a:xfrm>
          <a:custGeom>
            <a:avLst/>
            <a:gdLst/>
            <a:ahLst/>
            <a:cxnLst/>
            <a:rect l="l" t="t" r="r" b="b"/>
            <a:pathLst>
              <a:path w="817245" h="986789">
                <a:moveTo>
                  <a:pt x="0" y="0"/>
                </a:moveTo>
                <a:lnTo>
                  <a:pt x="817051" y="986343"/>
                </a:lnTo>
              </a:path>
            </a:pathLst>
          </a:custGeom>
          <a:ln w="2655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0B9F379-272F-ED48-BFD4-2CF15C1611AF}"/>
              </a:ext>
            </a:extLst>
          </p:cNvPr>
          <p:cNvSpPr/>
          <p:nvPr/>
        </p:nvSpPr>
        <p:spPr>
          <a:xfrm>
            <a:off x="4703987" y="3479490"/>
            <a:ext cx="568138" cy="565897"/>
          </a:xfrm>
          <a:custGeom>
            <a:avLst/>
            <a:gdLst/>
            <a:ahLst/>
            <a:cxnLst/>
            <a:rect l="l" t="t" r="r" b="b"/>
            <a:pathLst>
              <a:path w="643889" h="641350">
                <a:moveTo>
                  <a:pt x="0" y="641148"/>
                </a:moveTo>
                <a:lnTo>
                  <a:pt x="643720" y="0"/>
                </a:lnTo>
              </a:path>
            </a:pathLst>
          </a:custGeom>
          <a:ln w="2654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765ADE6-903E-FD45-8516-6D8EA34F9091}"/>
              </a:ext>
            </a:extLst>
          </p:cNvPr>
          <p:cNvSpPr/>
          <p:nvPr/>
        </p:nvSpPr>
        <p:spPr>
          <a:xfrm>
            <a:off x="4741956" y="4045209"/>
            <a:ext cx="1994087" cy="0"/>
          </a:xfrm>
          <a:custGeom>
            <a:avLst/>
            <a:gdLst/>
            <a:ahLst/>
            <a:cxnLst/>
            <a:rect l="l" t="t" r="r" b="b"/>
            <a:pathLst>
              <a:path w="2259965">
                <a:moveTo>
                  <a:pt x="0" y="0"/>
                </a:moveTo>
                <a:lnTo>
                  <a:pt x="2259579" y="0"/>
                </a:lnTo>
              </a:path>
            </a:pathLst>
          </a:custGeom>
          <a:ln w="2648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0AB8155-F544-AA43-A298-2D7B2BF9904D}"/>
              </a:ext>
            </a:extLst>
          </p:cNvPr>
          <p:cNvSpPr/>
          <p:nvPr/>
        </p:nvSpPr>
        <p:spPr>
          <a:xfrm>
            <a:off x="4703987" y="3283702"/>
            <a:ext cx="568138" cy="196103"/>
          </a:xfrm>
          <a:custGeom>
            <a:avLst/>
            <a:gdLst/>
            <a:ahLst/>
            <a:cxnLst/>
            <a:rect l="l" t="t" r="r" b="b"/>
            <a:pathLst>
              <a:path w="643889" h="222250">
                <a:moveTo>
                  <a:pt x="0" y="0"/>
                </a:moveTo>
                <a:lnTo>
                  <a:pt x="643720" y="221892"/>
                </a:lnTo>
              </a:path>
            </a:pathLst>
          </a:custGeom>
          <a:ln w="2649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2FEF897-E77C-E941-B5D8-D8C6DC746430}"/>
              </a:ext>
            </a:extLst>
          </p:cNvPr>
          <p:cNvSpPr/>
          <p:nvPr/>
        </p:nvSpPr>
        <p:spPr>
          <a:xfrm>
            <a:off x="4704010" y="3271175"/>
            <a:ext cx="2801" cy="769844"/>
          </a:xfrm>
          <a:custGeom>
            <a:avLst/>
            <a:gdLst/>
            <a:ahLst/>
            <a:cxnLst/>
            <a:rect l="l" t="t" r="r" b="b"/>
            <a:pathLst>
              <a:path w="3175" h="872489">
                <a:moveTo>
                  <a:pt x="0" y="872284"/>
                </a:moveTo>
                <a:lnTo>
                  <a:pt x="3111" y="0"/>
                </a:lnTo>
              </a:path>
            </a:pathLst>
          </a:custGeom>
          <a:ln w="797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BE74100-A4C5-7042-BFB3-04E7D0ED2E5B}"/>
              </a:ext>
            </a:extLst>
          </p:cNvPr>
          <p:cNvSpPr/>
          <p:nvPr/>
        </p:nvSpPr>
        <p:spPr>
          <a:xfrm>
            <a:off x="5271980" y="3083510"/>
            <a:ext cx="109257" cy="391646"/>
          </a:xfrm>
          <a:custGeom>
            <a:avLst/>
            <a:gdLst/>
            <a:ahLst/>
            <a:cxnLst/>
            <a:rect l="l" t="t" r="r" b="b"/>
            <a:pathLst>
              <a:path w="123825" h="443864">
                <a:moveTo>
                  <a:pt x="0" y="443837"/>
                </a:moveTo>
                <a:lnTo>
                  <a:pt x="123781" y="0"/>
                </a:lnTo>
              </a:path>
            </a:pathLst>
          </a:custGeom>
          <a:ln w="79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02F9225-D820-2748-9065-506749ADEF72}"/>
              </a:ext>
            </a:extLst>
          </p:cNvPr>
          <p:cNvSpPr/>
          <p:nvPr/>
        </p:nvSpPr>
        <p:spPr>
          <a:xfrm>
            <a:off x="5282917" y="3475131"/>
            <a:ext cx="207869" cy="282949"/>
          </a:xfrm>
          <a:custGeom>
            <a:avLst/>
            <a:gdLst/>
            <a:ahLst/>
            <a:cxnLst/>
            <a:rect l="l" t="t" r="r" b="b"/>
            <a:pathLst>
              <a:path w="235585" h="320675">
                <a:moveTo>
                  <a:pt x="0" y="0"/>
                </a:moveTo>
                <a:lnTo>
                  <a:pt x="235221" y="320560"/>
                </a:lnTo>
              </a:path>
            </a:pathLst>
          </a:custGeom>
          <a:ln w="796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4749A6E-C798-FD4E-A846-E076184BE40C}"/>
              </a:ext>
            </a:extLst>
          </p:cNvPr>
          <p:cNvSpPr/>
          <p:nvPr/>
        </p:nvSpPr>
        <p:spPr>
          <a:xfrm>
            <a:off x="6001661" y="3544776"/>
            <a:ext cx="734546" cy="496421"/>
          </a:xfrm>
          <a:custGeom>
            <a:avLst/>
            <a:gdLst/>
            <a:ahLst/>
            <a:cxnLst/>
            <a:rect l="l" t="t" r="r" b="b"/>
            <a:pathLst>
              <a:path w="832484" h="562610">
                <a:moveTo>
                  <a:pt x="0" y="0"/>
                </a:moveTo>
                <a:lnTo>
                  <a:pt x="831892" y="562213"/>
                </a:lnTo>
              </a:path>
            </a:pathLst>
          </a:custGeom>
          <a:ln w="79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8ED9E9E-9A97-D944-832C-2BE375236150}"/>
              </a:ext>
            </a:extLst>
          </p:cNvPr>
          <p:cNvSpPr/>
          <p:nvPr/>
        </p:nvSpPr>
        <p:spPr>
          <a:xfrm>
            <a:off x="6014761" y="3170544"/>
            <a:ext cx="0" cy="344021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589"/>
                </a:lnTo>
              </a:path>
            </a:pathLst>
          </a:custGeom>
          <a:ln w="797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A850932-841B-2548-953D-E67986B72959}"/>
              </a:ext>
            </a:extLst>
          </p:cNvPr>
          <p:cNvSpPr/>
          <p:nvPr/>
        </p:nvSpPr>
        <p:spPr>
          <a:xfrm>
            <a:off x="6709503" y="4014728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5" y="0"/>
                </a:moveTo>
                <a:lnTo>
                  <a:pt x="18141" y="2325"/>
                </a:lnTo>
                <a:lnTo>
                  <a:pt x="8699" y="8666"/>
                </a:lnTo>
                <a:lnTo>
                  <a:pt x="2334" y="18071"/>
                </a:lnTo>
                <a:lnTo>
                  <a:pt x="0" y="29590"/>
                </a:lnTo>
                <a:lnTo>
                  <a:pt x="2334" y="41110"/>
                </a:lnTo>
                <a:lnTo>
                  <a:pt x="8699" y="50515"/>
                </a:lnTo>
                <a:lnTo>
                  <a:pt x="18141" y="56856"/>
                </a:lnTo>
                <a:lnTo>
                  <a:pt x="29705" y="59181"/>
                </a:lnTo>
                <a:lnTo>
                  <a:pt x="41269" y="56856"/>
                </a:lnTo>
                <a:lnTo>
                  <a:pt x="50711" y="50515"/>
                </a:lnTo>
                <a:lnTo>
                  <a:pt x="57076" y="41110"/>
                </a:lnTo>
                <a:lnTo>
                  <a:pt x="59410" y="29590"/>
                </a:lnTo>
                <a:lnTo>
                  <a:pt x="57076" y="18071"/>
                </a:lnTo>
                <a:lnTo>
                  <a:pt x="50711" y="8666"/>
                </a:lnTo>
                <a:lnTo>
                  <a:pt x="41269" y="2325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E5F23B8-0003-D141-94D7-900AA1E6C4DD}"/>
              </a:ext>
            </a:extLst>
          </p:cNvPr>
          <p:cNvSpPr/>
          <p:nvPr/>
        </p:nvSpPr>
        <p:spPr>
          <a:xfrm>
            <a:off x="5988573" y="3514307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18" y="0"/>
                </a:moveTo>
                <a:lnTo>
                  <a:pt x="18146" y="2325"/>
                </a:lnTo>
                <a:lnTo>
                  <a:pt x="8701" y="8666"/>
                </a:lnTo>
                <a:lnTo>
                  <a:pt x="2334" y="18071"/>
                </a:lnTo>
                <a:lnTo>
                  <a:pt x="0" y="29591"/>
                </a:lnTo>
                <a:lnTo>
                  <a:pt x="2334" y="41102"/>
                </a:lnTo>
                <a:lnTo>
                  <a:pt x="8701" y="50504"/>
                </a:lnTo>
                <a:lnTo>
                  <a:pt x="18146" y="56844"/>
                </a:lnTo>
                <a:lnTo>
                  <a:pt x="29718" y="59169"/>
                </a:lnTo>
                <a:lnTo>
                  <a:pt x="41281" y="56844"/>
                </a:lnTo>
                <a:lnTo>
                  <a:pt x="50723" y="50504"/>
                </a:lnTo>
                <a:lnTo>
                  <a:pt x="57089" y="41102"/>
                </a:lnTo>
                <a:lnTo>
                  <a:pt x="59423" y="29591"/>
                </a:lnTo>
                <a:lnTo>
                  <a:pt x="57089" y="18071"/>
                </a:lnTo>
                <a:lnTo>
                  <a:pt x="50723" y="8666"/>
                </a:lnTo>
                <a:lnTo>
                  <a:pt x="41281" y="2325"/>
                </a:lnTo>
                <a:lnTo>
                  <a:pt x="2971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6FAC8AE-EC0F-0348-AB53-FF2684B781C2}"/>
              </a:ext>
            </a:extLst>
          </p:cNvPr>
          <p:cNvSpPr/>
          <p:nvPr/>
        </p:nvSpPr>
        <p:spPr>
          <a:xfrm>
            <a:off x="4677810" y="4014728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5"/>
                </a:lnTo>
                <a:lnTo>
                  <a:pt x="8699" y="8666"/>
                </a:lnTo>
                <a:lnTo>
                  <a:pt x="2334" y="18071"/>
                </a:lnTo>
                <a:lnTo>
                  <a:pt x="0" y="29590"/>
                </a:lnTo>
                <a:lnTo>
                  <a:pt x="2334" y="41110"/>
                </a:lnTo>
                <a:lnTo>
                  <a:pt x="8699" y="50515"/>
                </a:lnTo>
                <a:lnTo>
                  <a:pt x="18141" y="56856"/>
                </a:lnTo>
                <a:lnTo>
                  <a:pt x="29705" y="59181"/>
                </a:lnTo>
                <a:lnTo>
                  <a:pt x="41247" y="56856"/>
                </a:lnTo>
                <a:lnTo>
                  <a:pt x="50692" y="50515"/>
                </a:lnTo>
                <a:lnTo>
                  <a:pt x="57069" y="41110"/>
                </a:lnTo>
                <a:lnTo>
                  <a:pt x="59410" y="29590"/>
                </a:lnTo>
                <a:lnTo>
                  <a:pt x="57069" y="18071"/>
                </a:lnTo>
                <a:lnTo>
                  <a:pt x="50692" y="8666"/>
                </a:lnTo>
                <a:lnTo>
                  <a:pt x="41247" y="2325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4AE8363-3C95-7145-BD3F-B24792801950}"/>
              </a:ext>
            </a:extLst>
          </p:cNvPr>
          <p:cNvSpPr/>
          <p:nvPr/>
        </p:nvSpPr>
        <p:spPr>
          <a:xfrm>
            <a:off x="4677810" y="3253221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4"/>
                </a:lnTo>
                <a:lnTo>
                  <a:pt x="8699" y="8664"/>
                </a:lnTo>
                <a:lnTo>
                  <a:pt x="2334" y="18066"/>
                </a:lnTo>
                <a:lnTo>
                  <a:pt x="0" y="29578"/>
                </a:lnTo>
                <a:lnTo>
                  <a:pt x="2334" y="41097"/>
                </a:lnTo>
                <a:lnTo>
                  <a:pt x="8699" y="50503"/>
                </a:lnTo>
                <a:lnTo>
                  <a:pt x="18141" y="56844"/>
                </a:lnTo>
                <a:lnTo>
                  <a:pt x="29705" y="59169"/>
                </a:lnTo>
                <a:lnTo>
                  <a:pt x="41247" y="56844"/>
                </a:lnTo>
                <a:lnTo>
                  <a:pt x="50692" y="50503"/>
                </a:lnTo>
                <a:lnTo>
                  <a:pt x="57069" y="41097"/>
                </a:lnTo>
                <a:lnTo>
                  <a:pt x="59410" y="29578"/>
                </a:lnTo>
                <a:lnTo>
                  <a:pt x="57069" y="18066"/>
                </a:lnTo>
                <a:lnTo>
                  <a:pt x="50692" y="8664"/>
                </a:lnTo>
                <a:lnTo>
                  <a:pt x="41247" y="2324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85113C0-C72B-D749-9696-C4A214159978}"/>
              </a:ext>
            </a:extLst>
          </p:cNvPr>
          <p:cNvSpPr/>
          <p:nvPr/>
        </p:nvSpPr>
        <p:spPr>
          <a:xfrm>
            <a:off x="4677810" y="3253221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4"/>
                </a:lnTo>
                <a:lnTo>
                  <a:pt x="8699" y="8664"/>
                </a:lnTo>
                <a:lnTo>
                  <a:pt x="2334" y="18066"/>
                </a:lnTo>
                <a:lnTo>
                  <a:pt x="0" y="29578"/>
                </a:lnTo>
                <a:lnTo>
                  <a:pt x="2334" y="41097"/>
                </a:lnTo>
                <a:lnTo>
                  <a:pt x="8699" y="50503"/>
                </a:lnTo>
                <a:lnTo>
                  <a:pt x="18141" y="56844"/>
                </a:lnTo>
                <a:lnTo>
                  <a:pt x="29705" y="59169"/>
                </a:lnTo>
                <a:lnTo>
                  <a:pt x="41247" y="56844"/>
                </a:lnTo>
                <a:lnTo>
                  <a:pt x="50692" y="50503"/>
                </a:lnTo>
                <a:lnTo>
                  <a:pt x="57069" y="41097"/>
                </a:lnTo>
                <a:lnTo>
                  <a:pt x="59410" y="29578"/>
                </a:lnTo>
                <a:lnTo>
                  <a:pt x="57069" y="18066"/>
                </a:lnTo>
                <a:lnTo>
                  <a:pt x="50692" y="8664"/>
                </a:lnTo>
                <a:lnTo>
                  <a:pt x="41247" y="2324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C251C7F-CA0C-2041-9C7D-4F080DC93824}"/>
              </a:ext>
            </a:extLst>
          </p:cNvPr>
          <p:cNvSpPr/>
          <p:nvPr/>
        </p:nvSpPr>
        <p:spPr>
          <a:xfrm>
            <a:off x="5245791" y="3449032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52" y="2324"/>
                </a:lnTo>
                <a:lnTo>
                  <a:pt x="8705" y="8664"/>
                </a:lnTo>
                <a:lnTo>
                  <a:pt x="2336" y="18066"/>
                </a:lnTo>
                <a:lnTo>
                  <a:pt x="0" y="29578"/>
                </a:lnTo>
                <a:lnTo>
                  <a:pt x="2336" y="41097"/>
                </a:lnTo>
                <a:lnTo>
                  <a:pt x="8705" y="50503"/>
                </a:lnTo>
                <a:lnTo>
                  <a:pt x="18152" y="56844"/>
                </a:lnTo>
                <a:lnTo>
                  <a:pt x="29717" y="59169"/>
                </a:lnTo>
                <a:lnTo>
                  <a:pt x="41281" y="56844"/>
                </a:lnTo>
                <a:lnTo>
                  <a:pt x="50723" y="50503"/>
                </a:lnTo>
                <a:lnTo>
                  <a:pt x="57089" y="41097"/>
                </a:lnTo>
                <a:lnTo>
                  <a:pt x="59423" y="29578"/>
                </a:lnTo>
                <a:lnTo>
                  <a:pt x="57089" y="18066"/>
                </a:lnTo>
                <a:lnTo>
                  <a:pt x="50723" y="8664"/>
                </a:lnTo>
                <a:lnTo>
                  <a:pt x="41281" y="2324"/>
                </a:lnTo>
                <a:lnTo>
                  <a:pt x="2971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35211DC-166B-174D-971A-239DB0554CC9}"/>
              </a:ext>
            </a:extLst>
          </p:cNvPr>
          <p:cNvSpPr/>
          <p:nvPr/>
        </p:nvSpPr>
        <p:spPr>
          <a:xfrm>
            <a:off x="5464272" y="3731891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4"/>
                </a:lnTo>
                <a:lnTo>
                  <a:pt x="8699" y="8659"/>
                </a:lnTo>
                <a:lnTo>
                  <a:pt x="2334" y="18050"/>
                </a:lnTo>
                <a:lnTo>
                  <a:pt x="0" y="29540"/>
                </a:lnTo>
                <a:lnTo>
                  <a:pt x="2334" y="41051"/>
                </a:lnTo>
                <a:lnTo>
                  <a:pt x="8699" y="50453"/>
                </a:lnTo>
                <a:lnTo>
                  <a:pt x="18141" y="56793"/>
                </a:lnTo>
                <a:lnTo>
                  <a:pt x="29705" y="59118"/>
                </a:lnTo>
                <a:lnTo>
                  <a:pt x="41269" y="56793"/>
                </a:lnTo>
                <a:lnTo>
                  <a:pt x="50711" y="50453"/>
                </a:lnTo>
                <a:lnTo>
                  <a:pt x="57076" y="41051"/>
                </a:lnTo>
                <a:lnTo>
                  <a:pt x="59410" y="29540"/>
                </a:lnTo>
                <a:lnTo>
                  <a:pt x="57076" y="18050"/>
                </a:lnTo>
                <a:lnTo>
                  <a:pt x="50711" y="8659"/>
                </a:lnTo>
                <a:lnTo>
                  <a:pt x="41269" y="2324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33CAE0D-E5B6-FD46-8995-D8D26D8D2AD4}"/>
              </a:ext>
            </a:extLst>
          </p:cNvPr>
          <p:cNvSpPr/>
          <p:nvPr/>
        </p:nvSpPr>
        <p:spPr>
          <a:xfrm>
            <a:off x="5988573" y="3514307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18" y="0"/>
                </a:moveTo>
                <a:lnTo>
                  <a:pt x="18146" y="2325"/>
                </a:lnTo>
                <a:lnTo>
                  <a:pt x="8701" y="8666"/>
                </a:lnTo>
                <a:lnTo>
                  <a:pt x="2334" y="18071"/>
                </a:lnTo>
                <a:lnTo>
                  <a:pt x="0" y="29591"/>
                </a:lnTo>
                <a:lnTo>
                  <a:pt x="2334" y="41102"/>
                </a:lnTo>
                <a:lnTo>
                  <a:pt x="8701" y="50504"/>
                </a:lnTo>
                <a:lnTo>
                  <a:pt x="18146" y="56844"/>
                </a:lnTo>
                <a:lnTo>
                  <a:pt x="29718" y="59169"/>
                </a:lnTo>
                <a:lnTo>
                  <a:pt x="41281" y="56844"/>
                </a:lnTo>
                <a:lnTo>
                  <a:pt x="50723" y="50504"/>
                </a:lnTo>
                <a:lnTo>
                  <a:pt x="57089" y="41102"/>
                </a:lnTo>
                <a:lnTo>
                  <a:pt x="59423" y="29591"/>
                </a:lnTo>
                <a:lnTo>
                  <a:pt x="57089" y="18071"/>
                </a:lnTo>
                <a:lnTo>
                  <a:pt x="50723" y="8666"/>
                </a:lnTo>
                <a:lnTo>
                  <a:pt x="41281" y="2325"/>
                </a:lnTo>
                <a:lnTo>
                  <a:pt x="2971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9D3BAF56-B27D-2B44-88B9-8482DA3DEE02}"/>
              </a:ext>
            </a:extLst>
          </p:cNvPr>
          <p:cNvSpPr/>
          <p:nvPr/>
        </p:nvSpPr>
        <p:spPr>
          <a:xfrm>
            <a:off x="5355026" y="3057410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62" y="2325"/>
                </a:lnTo>
                <a:lnTo>
                  <a:pt x="8718" y="8666"/>
                </a:lnTo>
                <a:lnTo>
                  <a:pt x="2341" y="18071"/>
                </a:lnTo>
                <a:lnTo>
                  <a:pt x="0" y="29590"/>
                </a:lnTo>
                <a:lnTo>
                  <a:pt x="2341" y="41108"/>
                </a:lnTo>
                <a:lnTo>
                  <a:pt x="8718" y="50509"/>
                </a:lnTo>
                <a:lnTo>
                  <a:pt x="18162" y="56846"/>
                </a:lnTo>
                <a:lnTo>
                  <a:pt x="29705" y="59169"/>
                </a:lnTo>
                <a:lnTo>
                  <a:pt x="41269" y="56846"/>
                </a:lnTo>
                <a:lnTo>
                  <a:pt x="50711" y="50509"/>
                </a:lnTo>
                <a:lnTo>
                  <a:pt x="57076" y="41108"/>
                </a:lnTo>
                <a:lnTo>
                  <a:pt x="59410" y="29590"/>
                </a:lnTo>
                <a:lnTo>
                  <a:pt x="57076" y="18071"/>
                </a:lnTo>
                <a:lnTo>
                  <a:pt x="50711" y="8666"/>
                </a:lnTo>
                <a:lnTo>
                  <a:pt x="41269" y="2325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1B2FAADF-1C17-2F44-94BD-907BDC35A480}"/>
              </a:ext>
            </a:extLst>
          </p:cNvPr>
          <p:cNvSpPr/>
          <p:nvPr/>
        </p:nvSpPr>
        <p:spPr>
          <a:xfrm>
            <a:off x="5245791" y="3449032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52" y="2324"/>
                </a:lnTo>
                <a:lnTo>
                  <a:pt x="8705" y="8664"/>
                </a:lnTo>
                <a:lnTo>
                  <a:pt x="2336" y="18066"/>
                </a:lnTo>
                <a:lnTo>
                  <a:pt x="0" y="29578"/>
                </a:lnTo>
                <a:lnTo>
                  <a:pt x="2336" y="41097"/>
                </a:lnTo>
                <a:lnTo>
                  <a:pt x="8705" y="50503"/>
                </a:lnTo>
                <a:lnTo>
                  <a:pt x="18152" y="56844"/>
                </a:lnTo>
                <a:lnTo>
                  <a:pt x="29717" y="59169"/>
                </a:lnTo>
                <a:lnTo>
                  <a:pt x="41281" y="56844"/>
                </a:lnTo>
                <a:lnTo>
                  <a:pt x="50723" y="50503"/>
                </a:lnTo>
                <a:lnTo>
                  <a:pt x="57089" y="41097"/>
                </a:lnTo>
                <a:lnTo>
                  <a:pt x="59423" y="29578"/>
                </a:lnTo>
                <a:lnTo>
                  <a:pt x="57089" y="18066"/>
                </a:lnTo>
                <a:lnTo>
                  <a:pt x="50723" y="8664"/>
                </a:lnTo>
                <a:lnTo>
                  <a:pt x="41281" y="2324"/>
                </a:lnTo>
                <a:lnTo>
                  <a:pt x="2971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43ABCA0-4E54-5B42-99A0-F6EE83B64AE6}"/>
              </a:ext>
            </a:extLst>
          </p:cNvPr>
          <p:cNvSpPr/>
          <p:nvPr/>
        </p:nvSpPr>
        <p:spPr>
          <a:xfrm>
            <a:off x="5988573" y="3514307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18" y="0"/>
                </a:moveTo>
                <a:lnTo>
                  <a:pt x="18146" y="2325"/>
                </a:lnTo>
                <a:lnTo>
                  <a:pt x="8701" y="8666"/>
                </a:lnTo>
                <a:lnTo>
                  <a:pt x="2334" y="18071"/>
                </a:lnTo>
                <a:lnTo>
                  <a:pt x="0" y="29591"/>
                </a:lnTo>
                <a:lnTo>
                  <a:pt x="2334" y="41102"/>
                </a:lnTo>
                <a:lnTo>
                  <a:pt x="8701" y="50504"/>
                </a:lnTo>
                <a:lnTo>
                  <a:pt x="18146" y="56844"/>
                </a:lnTo>
                <a:lnTo>
                  <a:pt x="29718" y="59169"/>
                </a:lnTo>
                <a:lnTo>
                  <a:pt x="41281" y="56844"/>
                </a:lnTo>
                <a:lnTo>
                  <a:pt x="50723" y="50504"/>
                </a:lnTo>
                <a:lnTo>
                  <a:pt x="57089" y="41102"/>
                </a:lnTo>
                <a:lnTo>
                  <a:pt x="59423" y="29591"/>
                </a:lnTo>
                <a:lnTo>
                  <a:pt x="57089" y="18071"/>
                </a:lnTo>
                <a:lnTo>
                  <a:pt x="50723" y="8666"/>
                </a:lnTo>
                <a:lnTo>
                  <a:pt x="41281" y="2325"/>
                </a:lnTo>
                <a:lnTo>
                  <a:pt x="2971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0D64E1D-F97C-7344-A8CF-B6FB73FC3B75}"/>
              </a:ext>
            </a:extLst>
          </p:cNvPr>
          <p:cNvSpPr/>
          <p:nvPr/>
        </p:nvSpPr>
        <p:spPr>
          <a:xfrm>
            <a:off x="5988573" y="3144434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18" y="0"/>
                </a:moveTo>
                <a:lnTo>
                  <a:pt x="18146" y="2325"/>
                </a:lnTo>
                <a:lnTo>
                  <a:pt x="8701" y="8666"/>
                </a:lnTo>
                <a:lnTo>
                  <a:pt x="2334" y="18071"/>
                </a:lnTo>
                <a:lnTo>
                  <a:pt x="0" y="29591"/>
                </a:lnTo>
                <a:lnTo>
                  <a:pt x="2334" y="41110"/>
                </a:lnTo>
                <a:lnTo>
                  <a:pt x="8701" y="50515"/>
                </a:lnTo>
                <a:lnTo>
                  <a:pt x="18146" y="56856"/>
                </a:lnTo>
                <a:lnTo>
                  <a:pt x="29718" y="59182"/>
                </a:lnTo>
                <a:lnTo>
                  <a:pt x="41281" y="56856"/>
                </a:lnTo>
                <a:lnTo>
                  <a:pt x="50723" y="50515"/>
                </a:lnTo>
                <a:lnTo>
                  <a:pt x="57089" y="41110"/>
                </a:lnTo>
                <a:lnTo>
                  <a:pt x="59423" y="29591"/>
                </a:lnTo>
                <a:lnTo>
                  <a:pt x="57089" y="18071"/>
                </a:lnTo>
                <a:lnTo>
                  <a:pt x="50723" y="8666"/>
                </a:lnTo>
                <a:lnTo>
                  <a:pt x="41281" y="2325"/>
                </a:lnTo>
                <a:lnTo>
                  <a:pt x="2971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37494A4-D10B-E641-8E0F-1FEA34351AB0}"/>
              </a:ext>
            </a:extLst>
          </p:cNvPr>
          <p:cNvSpPr/>
          <p:nvPr/>
        </p:nvSpPr>
        <p:spPr>
          <a:xfrm>
            <a:off x="5464272" y="3731891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4"/>
                </a:lnTo>
                <a:lnTo>
                  <a:pt x="8699" y="8659"/>
                </a:lnTo>
                <a:lnTo>
                  <a:pt x="2334" y="18050"/>
                </a:lnTo>
                <a:lnTo>
                  <a:pt x="0" y="29540"/>
                </a:lnTo>
                <a:lnTo>
                  <a:pt x="2334" y="41051"/>
                </a:lnTo>
                <a:lnTo>
                  <a:pt x="8699" y="50453"/>
                </a:lnTo>
                <a:lnTo>
                  <a:pt x="18141" y="56793"/>
                </a:lnTo>
                <a:lnTo>
                  <a:pt x="29705" y="59118"/>
                </a:lnTo>
                <a:lnTo>
                  <a:pt x="41269" y="56793"/>
                </a:lnTo>
                <a:lnTo>
                  <a:pt x="50711" y="50453"/>
                </a:lnTo>
                <a:lnTo>
                  <a:pt x="57076" y="41051"/>
                </a:lnTo>
                <a:lnTo>
                  <a:pt x="59410" y="29540"/>
                </a:lnTo>
                <a:lnTo>
                  <a:pt x="57076" y="18050"/>
                </a:lnTo>
                <a:lnTo>
                  <a:pt x="50711" y="8659"/>
                </a:lnTo>
                <a:lnTo>
                  <a:pt x="41269" y="2324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D43E170-3D72-254A-9FC6-9C6DC593CA90}"/>
              </a:ext>
            </a:extLst>
          </p:cNvPr>
          <p:cNvSpPr/>
          <p:nvPr/>
        </p:nvSpPr>
        <p:spPr>
          <a:xfrm>
            <a:off x="5245791" y="3449032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52" y="2324"/>
                </a:lnTo>
                <a:lnTo>
                  <a:pt x="8705" y="8664"/>
                </a:lnTo>
                <a:lnTo>
                  <a:pt x="2336" y="18066"/>
                </a:lnTo>
                <a:lnTo>
                  <a:pt x="0" y="29578"/>
                </a:lnTo>
                <a:lnTo>
                  <a:pt x="2336" y="41097"/>
                </a:lnTo>
                <a:lnTo>
                  <a:pt x="8705" y="50503"/>
                </a:lnTo>
                <a:lnTo>
                  <a:pt x="18152" y="56844"/>
                </a:lnTo>
                <a:lnTo>
                  <a:pt x="29717" y="59169"/>
                </a:lnTo>
                <a:lnTo>
                  <a:pt x="41281" y="56844"/>
                </a:lnTo>
                <a:lnTo>
                  <a:pt x="50723" y="50503"/>
                </a:lnTo>
                <a:lnTo>
                  <a:pt x="57089" y="41097"/>
                </a:lnTo>
                <a:lnTo>
                  <a:pt x="59423" y="29578"/>
                </a:lnTo>
                <a:lnTo>
                  <a:pt x="57089" y="18066"/>
                </a:lnTo>
                <a:lnTo>
                  <a:pt x="50723" y="8664"/>
                </a:lnTo>
                <a:lnTo>
                  <a:pt x="41281" y="2324"/>
                </a:lnTo>
                <a:lnTo>
                  <a:pt x="2971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D6B14E9C-79F7-FF4A-A11C-5D7F3A4C27F3}"/>
              </a:ext>
            </a:extLst>
          </p:cNvPr>
          <p:cNvSpPr/>
          <p:nvPr/>
        </p:nvSpPr>
        <p:spPr>
          <a:xfrm>
            <a:off x="5392162" y="3660096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42" y="0"/>
                </a:moveTo>
                <a:lnTo>
                  <a:pt x="68060" y="8716"/>
                </a:lnTo>
                <a:lnTo>
                  <a:pt x="32637" y="32486"/>
                </a:lnTo>
                <a:lnTo>
                  <a:pt x="8756" y="67744"/>
                </a:lnTo>
                <a:lnTo>
                  <a:pt x="0" y="110921"/>
                </a:lnTo>
                <a:lnTo>
                  <a:pt x="8756" y="154110"/>
                </a:lnTo>
                <a:lnTo>
                  <a:pt x="32637" y="189380"/>
                </a:lnTo>
                <a:lnTo>
                  <a:pt x="68060" y="213161"/>
                </a:lnTo>
                <a:lnTo>
                  <a:pt x="111442" y="221881"/>
                </a:lnTo>
                <a:lnTo>
                  <a:pt x="154782" y="213161"/>
                </a:lnTo>
                <a:lnTo>
                  <a:pt x="190187" y="189380"/>
                </a:lnTo>
                <a:lnTo>
                  <a:pt x="214064" y="154110"/>
                </a:lnTo>
                <a:lnTo>
                  <a:pt x="222821" y="110921"/>
                </a:lnTo>
                <a:lnTo>
                  <a:pt x="214064" y="67744"/>
                </a:lnTo>
                <a:lnTo>
                  <a:pt x="190187" y="32486"/>
                </a:lnTo>
                <a:lnTo>
                  <a:pt x="154782" y="8716"/>
                </a:lnTo>
                <a:lnTo>
                  <a:pt x="111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BA80E3F-3175-0946-9A6D-EFBF3C22CD80}"/>
              </a:ext>
            </a:extLst>
          </p:cNvPr>
          <p:cNvSpPr/>
          <p:nvPr/>
        </p:nvSpPr>
        <p:spPr>
          <a:xfrm>
            <a:off x="5392158" y="3660085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32"/>
                </a:moveTo>
                <a:lnTo>
                  <a:pt x="214070" y="154117"/>
                </a:lnTo>
                <a:lnTo>
                  <a:pt x="190193" y="189387"/>
                </a:lnTo>
                <a:lnTo>
                  <a:pt x="154786" y="213170"/>
                </a:lnTo>
                <a:lnTo>
                  <a:pt x="111440" y="221892"/>
                </a:lnTo>
                <a:lnTo>
                  <a:pt x="68063" y="213170"/>
                </a:lnTo>
                <a:lnTo>
                  <a:pt x="32640" y="189387"/>
                </a:lnTo>
                <a:lnTo>
                  <a:pt x="8757" y="154117"/>
                </a:lnTo>
                <a:lnTo>
                  <a:pt x="0" y="110932"/>
                </a:lnTo>
                <a:lnTo>
                  <a:pt x="8757" y="67752"/>
                </a:lnTo>
                <a:lnTo>
                  <a:pt x="32640" y="32491"/>
                </a:lnTo>
                <a:lnTo>
                  <a:pt x="68063" y="8717"/>
                </a:lnTo>
                <a:lnTo>
                  <a:pt x="111440" y="0"/>
                </a:lnTo>
                <a:lnTo>
                  <a:pt x="154786" y="8717"/>
                </a:lnTo>
                <a:lnTo>
                  <a:pt x="190193" y="32491"/>
                </a:lnTo>
                <a:lnTo>
                  <a:pt x="214070" y="67752"/>
                </a:lnTo>
                <a:lnTo>
                  <a:pt x="222827" y="110932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A486C459-CF8B-0648-BB4C-0C7B02021E06}"/>
              </a:ext>
            </a:extLst>
          </p:cNvPr>
          <p:cNvSpPr/>
          <p:nvPr/>
        </p:nvSpPr>
        <p:spPr>
          <a:xfrm>
            <a:off x="5282939" y="2985614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04" y="0"/>
                </a:moveTo>
                <a:lnTo>
                  <a:pt x="68044" y="8720"/>
                </a:lnTo>
                <a:lnTo>
                  <a:pt x="32632" y="32500"/>
                </a:lnTo>
                <a:lnTo>
                  <a:pt x="8755" y="67770"/>
                </a:lnTo>
                <a:lnTo>
                  <a:pt x="0" y="110959"/>
                </a:lnTo>
                <a:lnTo>
                  <a:pt x="8755" y="154139"/>
                </a:lnTo>
                <a:lnTo>
                  <a:pt x="32632" y="189401"/>
                </a:lnTo>
                <a:lnTo>
                  <a:pt x="68044" y="213176"/>
                </a:lnTo>
                <a:lnTo>
                  <a:pt x="111404" y="221894"/>
                </a:lnTo>
                <a:lnTo>
                  <a:pt x="154766" y="213176"/>
                </a:lnTo>
                <a:lnTo>
                  <a:pt x="190182" y="189401"/>
                </a:lnTo>
                <a:lnTo>
                  <a:pt x="214063" y="154139"/>
                </a:lnTo>
                <a:lnTo>
                  <a:pt x="222821" y="110959"/>
                </a:lnTo>
                <a:lnTo>
                  <a:pt x="214063" y="67770"/>
                </a:lnTo>
                <a:lnTo>
                  <a:pt x="190182" y="32500"/>
                </a:lnTo>
                <a:lnTo>
                  <a:pt x="154766" y="8720"/>
                </a:lnTo>
                <a:lnTo>
                  <a:pt x="111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A343FC7-55C3-774A-B6DA-F8BD737FD396}"/>
              </a:ext>
            </a:extLst>
          </p:cNvPr>
          <p:cNvSpPr/>
          <p:nvPr/>
        </p:nvSpPr>
        <p:spPr>
          <a:xfrm>
            <a:off x="5282934" y="2985614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59"/>
                </a:moveTo>
                <a:lnTo>
                  <a:pt x="214069" y="154139"/>
                </a:lnTo>
                <a:lnTo>
                  <a:pt x="190189" y="189401"/>
                </a:lnTo>
                <a:lnTo>
                  <a:pt x="154774" y="213174"/>
                </a:lnTo>
                <a:lnTo>
                  <a:pt x="111413" y="221892"/>
                </a:lnTo>
                <a:lnTo>
                  <a:pt x="68052" y="213174"/>
                </a:lnTo>
                <a:lnTo>
                  <a:pt x="32637" y="189401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37" y="32504"/>
                </a:lnTo>
                <a:lnTo>
                  <a:pt x="68052" y="8721"/>
                </a:lnTo>
                <a:lnTo>
                  <a:pt x="111413" y="0"/>
                </a:lnTo>
                <a:lnTo>
                  <a:pt x="154774" y="8721"/>
                </a:lnTo>
                <a:lnTo>
                  <a:pt x="190189" y="32504"/>
                </a:lnTo>
                <a:lnTo>
                  <a:pt x="214069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FCE177D-8810-924A-AADA-EC90C7D9313C}"/>
              </a:ext>
            </a:extLst>
          </p:cNvPr>
          <p:cNvSpPr/>
          <p:nvPr/>
        </p:nvSpPr>
        <p:spPr>
          <a:xfrm>
            <a:off x="5916475" y="3072638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4" h="222250">
                <a:moveTo>
                  <a:pt x="111429" y="0"/>
                </a:moveTo>
                <a:lnTo>
                  <a:pt x="68054" y="8722"/>
                </a:lnTo>
                <a:lnTo>
                  <a:pt x="32635" y="32505"/>
                </a:lnTo>
                <a:lnTo>
                  <a:pt x="8756" y="67776"/>
                </a:lnTo>
                <a:lnTo>
                  <a:pt x="0" y="110959"/>
                </a:lnTo>
                <a:lnTo>
                  <a:pt x="8756" y="154139"/>
                </a:lnTo>
                <a:lnTo>
                  <a:pt x="32635" y="189401"/>
                </a:lnTo>
                <a:lnTo>
                  <a:pt x="68054" y="213176"/>
                </a:lnTo>
                <a:lnTo>
                  <a:pt x="111429" y="221894"/>
                </a:lnTo>
                <a:lnTo>
                  <a:pt x="154777" y="213176"/>
                </a:lnTo>
                <a:lnTo>
                  <a:pt x="190185" y="189401"/>
                </a:lnTo>
                <a:lnTo>
                  <a:pt x="214064" y="154139"/>
                </a:lnTo>
                <a:lnTo>
                  <a:pt x="222821" y="110959"/>
                </a:lnTo>
                <a:lnTo>
                  <a:pt x="214064" y="67776"/>
                </a:lnTo>
                <a:lnTo>
                  <a:pt x="190185" y="32505"/>
                </a:lnTo>
                <a:lnTo>
                  <a:pt x="154777" y="8722"/>
                </a:lnTo>
                <a:lnTo>
                  <a:pt x="111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C859D775-4274-D34A-B7A6-970E41D9FC89}"/>
              </a:ext>
            </a:extLst>
          </p:cNvPr>
          <p:cNvSpPr/>
          <p:nvPr/>
        </p:nvSpPr>
        <p:spPr>
          <a:xfrm>
            <a:off x="5916470" y="3072638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4" h="222250">
                <a:moveTo>
                  <a:pt x="222827" y="110959"/>
                </a:moveTo>
                <a:lnTo>
                  <a:pt x="214070" y="154139"/>
                </a:lnTo>
                <a:lnTo>
                  <a:pt x="190192" y="189401"/>
                </a:lnTo>
                <a:lnTo>
                  <a:pt x="154786" y="213174"/>
                </a:lnTo>
                <a:lnTo>
                  <a:pt x="111439" y="221892"/>
                </a:lnTo>
                <a:lnTo>
                  <a:pt x="68063" y="213174"/>
                </a:lnTo>
                <a:lnTo>
                  <a:pt x="32640" y="189401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39" y="0"/>
                </a:lnTo>
                <a:lnTo>
                  <a:pt x="154786" y="8721"/>
                </a:lnTo>
                <a:lnTo>
                  <a:pt x="190192" y="32504"/>
                </a:lnTo>
                <a:lnTo>
                  <a:pt x="214070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522F2392-5819-CA42-AA99-76CDAD7F4CF4}"/>
              </a:ext>
            </a:extLst>
          </p:cNvPr>
          <p:cNvSpPr/>
          <p:nvPr/>
        </p:nvSpPr>
        <p:spPr>
          <a:xfrm>
            <a:off x="4605689" y="3942932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42" y="0"/>
                </a:moveTo>
                <a:lnTo>
                  <a:pt x="68065" y="8722"/>
                </a:lnTo>
                <a:lnTo>
                  <a:pt x="32642" y="32505"/>
                </a:lnTo>
                <a:lnTo>
                  <a:pt x="8758" y="67776"/>
                </a:lnTo>
                <a:lnTo>
                  <a:pt x="0" y="110959"/>
                </a:lnTo>
                <a:lnTo>
                  <a:pt x="8758" y="154139"/>
                </a:lnTo>
                <a:lnTo>
                  <a:pt x="32642" y="189401"/>
                </a:lnTo>
                <a:lnTo>
                  <a:pt x="68065" y="213176"/>
                </a:lnTo>
                <a:lnTo>
                  <a:pt x="111442" y="221894"/>
                </a:lnTo>
                <a:lnTo>
                  <a:pt x="154789" y="213176"/>
                </a:lnTo>
                <a:lnTo>
                  <a:pt x="190198" y="189401"/>
                </a:lnTo>
                <a:lnTo>
                  <a:pt x="214076" y="154139"/>
                </a:lnTo>
                <a:lnTo>
                  <a:pt x="222834" y="110959"/>
                </a:lnTo>
                <a:lnTo>
                  <a:pt x="214076" y="67776"/>
                </a:lnTo>
                <a:lnTo>
                  <a:pt x="190198" y="32505"/>
                </a:lnTo>
                <a:lnTo>
                  <a:pt x="154789" y="8722"/>
                </a:lnTo>
                <a:lnTo>
                  <a:pt x="111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80FD5B4-72BE-2343-9F7E-B30D42701A3F}"/>
              </a:ext>
            </a:extLst>
          </p:cNvPr>
          <p:cNvSpPr/>
          <p:nvPr/>
        </p:nvSpPr>
        <p:spPr>
          <a:xfrm>
            <a:off x="4605696" y="3942932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59"/>
                </a:moveTo>
                <a:lnTo>
                  <a:pt x="214070" y="154139"/>
                </a:lnTo>
                <a:lnTo>
                  <a:pt x="190192" y="189400"/>
                </a:lnTo>
                <a:lnTo>
                  <a:pt x="154785" y="213174"/>
                </a:lnTo>
                <a:lnTo>
                  <a:pt x="111439" y="221892"/>
                </a:lnTo>
                <a:lnTo>
                  <a:pt x="68063" y="213174"/>
                </a:lnTo>
                <a:lnTo>
                  <a:pt x="32640" y="189400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39" y="0"/>
                </a:lnTo>
                <a:lnTo>
                  <a:pt x="154785" y="8721"/>
                </a:lnTo>
                <a:lnTo>
                  <a:pt x="190192" y="32504"/>
                </a:lnTo>
                <a:lnTo>
                  <a:pt x="214070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B615CCCC-B155-5E44-A961-7EDB2F9BE5E7}"/>
              </a:ext>
            </a:extLst>
          </p:cNvPr>
          <p:cNvSpPr/>
          <p:nvPr/>
        </p:nvSpPr>
        <p:spPr>
          <a:xfrm>
            <a:off x="4605689" y="3181425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42" y="0"/>
                </a:moveTo>
                <a:lnTo>
                  <a:pt x="68065" y="8720"/>
                </a:lnTo>
                <a:lnTo>
                  <a:pt x="32642" y="32499"/>
                </a:lnTo>
                <a:lnTo>
                  <a:pt x="8758" y="67765"/>
                </a:lnTo>
                <a:lnTo>
                  <a:pt x="0" y="110947"/>
                </a:lnTo>
                <a:lnTo>
                  <a:pt x="8758" y="154132"/>
                </a:lnTo>
                <a:lnTo>
                  <a:pt x="32642" y="189393"/>
                </a:lnTo>
                <a:lnTo>
                  <a:pt x="68065" y="213165"/>
                </a:lnTo>
                <a:lnTo>
                  <a:pt x="111442" y="221881"/>
                </a:lnTo>
                <a:lnTo>
                  <a:pt x="154789" y="213165"/>
                </a:lnTo>
                <a:lnTo>
                  <a:pt x="190198" y="189393"/>
                </a:lnTo>
                <a:lnTo>
                  <a:pt x="214076" y="154132"/>
                </a:lnTo>
                <a:lnTo>
                  <a:pt x="222834" y="110947"/>
                </a:lnTo>
                <a:lnTo>
                  <a:pt x="214076" y="67765"/>
                </a:lnTo>
                <a:lnTo>
                  <a:pt x="190198" y="32499"/>
                </a:lnTo>
                <a:lnTo>
                  <a:pt x="154789" y="8720"/>
                </a:lnTo>
                <a:lnTo>
                  <a:pt x="111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50E6FB42-5FAB-F24F-8011-950426AF0DD0}"/>
              </a:ext>
            </a:extLst>
          </p:cNvPr>
          <p:cNvSpPr/>
          <p:nvPr/>
        </p:nvSpPr>
        <p:spPr>
          <a:xfrm>
            <a:off x="4605696" y="3181414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59"/>
                </a:moveTo>
                <a:lnTo>
                  <a:pt x="214070" y="154139"/>
                </a:lnTo>
                <a:lnTo>
                  <a:pt x="190192" y="189400"/>
                </a:lnTo>
                <a:lnTo>
                  <a:pt x="154785" y="213174"/>
                </a:lnTo>
                <a:lnTo>
                  <a:pt x="111439" y="221892"/>
                </a:lnTo>
                <a:lnTo>
                  <a:pt x="68063" y="213174"/>
                </a:lnTo>
                <a:lnTo>
                  <a:pt x="32640" y="189400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39" y="0"/>
                </a:lnTo>
                <a:lnTo>
                  <a:pt x="154785" y="8721"/>
                </a:lnTo>
                <a:lnTo>
                  <a:pt x="190192" y="32504"/>
                </a:lnTo>
                <a:lnTo>
                  <a:pt x="214070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0CB50BFE-867A-D143-AFEC-21B16EA63AEA}"/>
              </a:ext>
            </a:extLst>
          </p:cNvPr>
          <p:cNvSpPr/>
          <p:nvPr/>
        </p:nvSpPr>
        <p:spPr>
          <a:xfrm>
            <a:off x="6637394" y="3942932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4" h="222250">
                <a:moveTo>
                  <a:pt x="111442" y="0"/>
                </a:moveTo>
                <a:lnTo>
                  <a:pt x="68060" y="8722"/>
                </a:lnTo>
                <a:lnTo>
                  <a:pt x="32637" y="32505"/>
                </a:lnTo>
                <a:lnTo>
                  <a:pt x="8756" y="67776"/>
                </a:lnTo>
                <a:lnTo>
                  <a:pt x="0" y="110959"/>
                </a:lnTo>
                <a:lnTo>
                  <a:pt x="8756" y="154139"/>
                </a:lnTo>
                <a:lnTo>
                  <a:pt x="32637" y="189401"/>
                </a:lnTo>
                <a:lnTo>
                  <a:pt x="68060" y="213176"/>
                </a:lnTo>
                <a:lnTo>
                  <a:pt x="111442" y="221894"/>
                </a:lnTo>
                <a:lnTo>
                  <a:pt x="154793" y="213176"/>
                </a:lnTo>
                <a:lnTo>
                  <a:pt x="190196" y="189401"/>
                </a:lnTo>
                <a:lnTo>
                  <a:pt x="214067" y="154139"/>
                </a:lnTo>
                <a:lnTo>
                  <a:pt x="222821" y="110959"/>
                </a:lnTo>
                <a:lnTo>
                  <a:pt x="214067" y="67776"/>
                </a:lnTo>
                <a:lnTo>
                  <a:pt x="190196" y="32505"/>
                </a:lnTo>
                <a:lnTo>
                  <a:pt x="154793" y="8722"/>
                </a:lnTo>
                <a:lnTo>
                  <a:pt x="111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3705298A-6981-D34B-BD66-0214261BAEAF}"/>
              </a:ext>
            </a:extLst>
          </p:cNvPr>
          <p:cNvSpPr/>
          <p:nvPr/>
        </p:nvSpPr>
        <p:spPr>
          <a:xfrm>
            <a:off x="6637389" y="3942932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4" h="222250">
                <a:moveTo>
                  <a:pt x="222827" y="110959"/>
                </a:moveTo>
                <a:lnTo>
                  <a:pt x="214073" y="154139"/>
                </a:lnTo>
                <a:lnTo>
                  <a:pt x="190202" y="189400"/>
                </a:lnTo>
                <a:lnTo>
                  <a:pt x="154797" y="213174"/>
                </a:lnTo>
                <a:lnTo>
                  <a:pt x="111439" y="221892"/>
                </a:lnTo>
                <a:lnTo>
                  <a:pt x="68063" y="213174"/>
                </a:lnTo>
                <a:lnTo>
                  <a:pt x="32640" y="189400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39" y="0"/>
                </a:lnTo>
                <a:lnTo>
                  <a:pt x="154797" y="8721"/>
                </a:lnTo>
                <a:lnTo>
                  <a:pt x="190202" y="32504"/>
                </a:lnTo>
                <a:lnTo>
                  <a:pt x="214073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C249022-DAD4-534E-A824-FFE72F6DF0DD}"/>
              </a:ext>
            </a:extLst>
          </p:cNvPr>
          <p:cNvSpPr/>
          <p:nvPr/>
        </p:nvSpPr>
        <p:spPr>
          <a:xfrm>
            <a:off x="5173704" y="3377259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17" y="0"/>
                </a:moveTo>
                <a:lnTo>
                  <a:pt x="68044" y="8716"/>
                </a:lnTo>
                <a:lnTo>
                  <a:pt x="32629" y="32486"/>
                </a:lnTo>
                <a:lnTo>
                  <a:pt x="8754" y="67744"/>
                </a:lnTo>
                <a:lnTo>
                  <a:pt x="0" y="110921"/>
                </a:lnTo>
                <a:lnTo>
                  <a:pt x="8754" y="154110"/>
                </a:lnTo>
                <a:lnTo>
                  <a:pt x="32629" y="189380"/>
                </a:lnTo>
                <a:lnTo>
                  <a:pt x="68044" y="213161"/>
                </a:lnTo>
                <a:lnTo>
                  <a:pt x="111417" y="221881"/>
                </a:lnTo>
                <a:lnTo>
                  <a:pt x="154779" y="213161"/>
                </a:lnTo>
                <a:lnTo>
                  <a:pt x="190195" y="189380"/>
                </a:lnTo>
                <a:lnTo>
                  <a:pt x="214076" y="154110"/>
                </a:lnTo>
                <a:lnTo>
                  <a:pt x="222834" y="110921"/>
                </a:lnTo>
                <a:lnTo>
                  <a:pt x="214076" y="67744"/>
                </a:lnTo>
                <a:lnTo>
                  <a:pt x="190195" y="32486"/>
                </a:lnTo>
                <a:lnTo>
                  <a:pt x="154779" y="8716"/>
                </a:lnTo>
                <a:lnTo>
                  <a:pt x="1114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2D020BCE-9A30-3F40-909A-E50B97817E0D}"/>
              </a:ext>
            </a:extLst>
          </p:cNvPr>
          <p:cNvSpPr/>
          <p:nvPr/>
        </p:nvSpPr>
        <p:spPr>
          <a:xfrm>
            <a:off x="5173710" y="3377250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32"/>
                </a:moveTo>
                <a:lnTo>
                  <a:pt x="214070" y="154117"/>
                </a:lnTo>
                <a:lnTo>
                  <a:pt x="190190" y="189387"/>
                </a:lnTo>
                <a:lnTo>
                  <a:pt x="154775" y="213170"/>
                </a:lnTo>
                <a:lnTo>
                  <a:pt x="111413" y="221892"/>
                </a:lnTo>
                <a:lnTo>
                  <a:pt x="68041" y="213170"/>
                </a:lnTo>
                <a:lnTo>
                  <a:pt x="32627" y="189387"/>
                </a:lnTo>
                <a:lnTo>
                  <a:pt x="8753" y="154117"/>
                </a:lnTo>
                <a:lnTo>
                  <a:pt x="0" y="110932"/>
                </a:lnTo>
                <a:lnTo>
                  <a:pt x="8753" y="67752"/>
                </a:lnTo>
                <a:lnTo>
                  <a:pt x="32627" y="32491"/>
                </a:lnTo>
                <a:lnTo>
                  <a:pt x="68041" y="8717"/>
                </a:lnTo>
                <a:lnTo>
                  <a:pt x="111413" y="0"/>
                </a:lnTo>
                <a:lnTo>
                  <a:pt x="154775" y="8717"/>
                </a:lnTo>
                <a:lnTo>
                  <a:pt x="190190" y="32491"/>
                </a:lnTo>
                <a:lnTo>
                  <a:pt x="214070" y="67752"/>
                </a:lnTo>
                <a:lnTo>
                  <a:pt x="222827" y="110932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2D77D6D2-2F12-7A43-9692-60DFD6F1D826}"/>
              </a:ext>
            </a:extLst>
          </p:cNvPr>
          <p:cNvSpPr/>
          <p:nvPr/>
        </p:nvSpPr>
        <p:spPr>
          <a:xfrm>
            <a:off x="5916475" y="3442511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4" h="222250">
                <a:moveTo>
                  <a:pt x="111429" y="0"/>
                </a:moveTo>
                <a:lnTo>
                  <a:pt x="68054" y="8720"/>
                </a:lnTo>
                <a:lnTo>
                  <a:pt x="32635" y="32500"/>
                </a:lnTo>
                <a:lnTo>
                  <a:pt x="8756" y="67770"/>
                </a:lnTo>
                <a:lnTo>
                  <a:pt x="0" y="110959"/>
                </a:lnTo>
                <a:lnTo>
                  <a:pt x="8756" y="154137"/>
                </a:lnTo>
                <a:lnTo>
                  <a:pt x="32635" y="189395"/>
                </a:lnTo>
                <a:lnTo>
                  <a:pt x="68054" y="213165"/>
                </a:lnTo>
                <a:lnTo>
                  <a:pt x="111429" y="221881"/>
                </a:lnTo>
                <a:lnTo>
                  <a:pt x="154777" y="213165"/>
                </a:lnTo>
                <a:lnTo>
                  <a:pt x="190185" y="189395"/>
                </a:lnTo>
                <a:lnTo>
                  <a:pt x="214064" y="154137"/>
                </a:lnTo>
                <a:lnTo>
                  <a:pt x="222821" y="110959"/>
                </a:lnTo>
                <a:lnTo>
                  <a:pt x="214064" y="67770"/>
                </a:lnTo>
                <a:lnTo>
                  <a:pt x="190185" y="32500"/>
                </a:lnTo>
                <a:lnTo>
                  <a:pt x="154777" y="8720"/>
                </a:lnTo>
                <a:lnTo>
                  <a:pt x="111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857ED2CA-9ABA-C048-A678-425E01C054A2}"/>
              </a:ext>
            </a:extLst>
          </p:cNvPr>
          <p:cNvSpPr/>
          <p:nvPr/>
        </p:nvSpPr>
        <p:spPr>
          <a:xfrm>
            <a:off x="5916470" y="3442511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4" h="222250">
                <a:moveTo>
                  <a:pt x="222827" y="110959"/>
                </a:moveTo>
                <a:lnTo>
                  <a:pt x="214070" y="154139"/>
                </a:lnTo>
                <a:lnTo>
                  <a:pt x="190192" y="189401"/>
                </a:lnTo>
                <a:lnTo>
                  <a:pt x="154786" y="213174"/>
                </a:lnTo>
                <a:lnTo>
                  <a:pt x="111439" y="221892"/>
                </a:lnTo>
                <a:lnTo>
                  <a:pt x="68063" y="213174"/>
                </a:lnTo>
                <a:lnTo>
                  <a:pt x="32640" y="189401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39" y="0"/>
                </a:lnTo>
                <a:lnTo>
                  <a:pt x="154786" y="8721"/>
                </a:lnTo>
                <a:lnTo>
                  <a:pt x="190192" y="32504"/>
                </a:lnTo>
                <a:lnTo>
                  <a:pt x="214070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1393CA5-CC3C-E74E-B994-31ECF51F15F3}"/>
              </a:ext>
            </a:extLst>
          </p:cNvPr>
          <p:cNvSpPr txBox="1"/>
          <p:nvPr/>
        </p:nvSpPr>
        <p:spPr>
          <a:xfrm>
            <a:off x="4426493" y="4261487"/>
            <a:ext cx="2730441" cy="23704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456" i="1" kern="0" dirty="0">
                <a:solidFill>
                  <a:srgbClr val="1B8E1D"/>
                </a:solidFill>
                <a:latin typeface="Times New Roman"/>
                <a:cs typeface="Times New Roman"/>
              </a:rPr>
              <a:t>fewer than V-1 edges colored black</a:t>
            </a: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38D4559-8068-E54D-9397-A5BD735041A3}"/>
              </a:ext>
            </a:extLst>
          </p:cNvPr>
          <p:cNvSpPr/>
          <p:nvPr/>
        </p:nvSpPr>
        <p:spPr>
          <a:xfrm>
            <a:off x="1495667" y="3283689"/>
            <a:ext cx="568138" cy="196103"/>
          </a:xfrm>
          <a:custGeom>
            <a:avLst/>
            <a:gdLst/>
            <a:ahLst/>
            <a:cxnLst/>
            <a:rect l="l" t="t" r="r" b="b"/>
            <a:pathLst>
              <a:path w="643889" h="222250">
                <a:moveTo>
                  <a:pt x="0" y="0"/>
                </a:moveTo>
                <a:lnTo>
                  <a:pt x="643720" y="221918"/>
                </a:lnTo>
              </a:path>
            </a:pathLst>
          </a:custGeom>
          <a:ln w="2649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293E7BF8-7673-B842-8BAB-065852FABA0D}"/>
              </a:ext>
            </a:extLst>
          </p:cNvPr>
          <p:cNvSpPr/>
          <p:nvPr/>
        </p:nvSpPr>
        <p:spPr>
          <a:xfrm>
            <a:off x="1533638" y="4045196"/>
            <a:ext cx="1994087" cy="0"/>
          </a:xfrm>
          <a:custGeom>
            <a:avLst/>
            <a:gdLst/>
            <a:ahLst/>
            <a:cxnLst/>
            <a:rect l="l" t="t" r="r" b="b"/>
            <a:pathLst>
              <a:path w="2259965">
                <a:moveTo>
                  <a:pt x="0" y="0"/>
                </a:moveTo>
                <a:lnTo>
                  <a:pt x="2259553" y="0"/>
                </a:lnTo>
              </a:path>
            </a:pathLst>
          </a:custGeom>
          <a:ln w="2648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B476A10-136A-284F-9464-55AB7FCCACB4}"/>
              </a:ext>
            </a:extLst>
          </p:cNvPr>
          <p:cNvSpPr/>
          <p:nvPr/>
        </p:nvSpPr>
        <p:spPr>
          <a:xfrm>
            <a:off x="1495667" y="3479500"/>
            <a:ext cx="568138" cy="565897"/>
          </a:xfrm>
          <a:custGeom>
            <a:avLst/>
            <a:gdLst/>
            <a:ahLst/>
            <a:cxnLst/>
            <a:rect l="l" t="t" r="r" b="b"/>
            <a:pathLst>
              <a:path w="643889" h="641350">
                <a:moveTo>
                  <a:pt x="0" y="641121"/>
                </a:moveTo>
                <a:lnTo>
                  <a:pt x="643720" y="0"/>
                </a:lnTo>
              </a:path>
            </a:pathLst>
          </a:custGeom>
          <a:ln w="2654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8692D293-E8F0-4A44-B0E8-5D36C4613D12}"/>
              </a:ext>
            </a:extLst>
          </p:cNvPr>
          <p:cNvSpPr/>
          <p:nvPr/>
        </p:nvSpPr>
        <p:spPr>
          <a:xfrm>
            <a:off x="2806442" y="3174914"/>
            <a:ext cx="721098" cy="870697"/>
          </a:xfrm>
          <a:custGeom>
            <a:avLst/>
            <a:gdLst/>
            <a:ahLst/>
            <a:cxnLst/>
            <a:rect l="l" t="t" r="r" b="b"/>
            <a:pathLst>
              <a:path w="817245" h="986789">
                <a:moveTo>
                  <a:pt x="0" y="0"/>
                </a:moveTo>
                <a:lnTo>
                  <a:pt x="817051" y="986317"/>
                </a:lnTo>
              </a:path>
            </a:pathLst>
          </a:custGeom>
          <a:ln w="2655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3B56D0B-466E-C44C-BFEF-816CA30EE79F}"/>
              </a:ext>
            </a:extLst>
          </p:cNvPr>
          <p:cNvSpPr/>
          <p:nvPr/>
        </p:nvSpPr>
        <p:spPr>
          <a:xfrm>
            <a:off x="2806433" y="3544778"/>
            <a:ext cx="721098" cy="500903"/>
          </a:xfrm>
          <a:custGeom>
            <a:avLst/>
            <a:gdLst/>
            <a:ahLst/>
            <a:cxnLst/>
            <a:rect l="l" t="t" r="r" b="b"/>
            <a:pathLst>
              <a:path w="817245" h="567689">
                <a:moveTo>
                  <a:pt x="817051" y="567140"/>
                </a:moveTo>
                <a:lnTo>
                  <a:pt x="0" y="0"/>
                </a:lnTo>
              </a:path>
            </a:pathLst>
          </a:custGeom>
          <a:ln w="2652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22F977D3-093B-1B45-A913-500C26F7AD50}"/>
              </a:ext>
            </a:extLst>
          </p:cNvPr>
          <p:cNvSpPr/>
          <p:nvPr/>
        </p:nvSpPr>
        <p:spPr>
          <a:xfrm>
            <a:off x="2806442" y="3514310"/>
            <a:ext cx="0" cy="30816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527"/>
                </a:lnTo>
              </a:path>
            </a:pathLst>
          </a:custGeom>
          <a:ln w="265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5C69D5BC-023F-FE40-9652-3141D50F9942}"/>
              </a:ext>
            </a:extLst>
          </p:cNvPr>
          <p:cNvSpPr/>
          <p:nvPr/>
        </p:nvSpPr>
        <p:spPr>
          <a:xfrm>
            <a:off x="2063666" y="3479498"/>
            <a:ext cx="742950" cy="65554"/>
          </a:xfrm>
          <a:custGeom>
            <a:avLst/>
            <a:gdLst/>
            <a:ahLst/>
            <a:cxnLst/>
            <a:rect l="l" t="t" r="r" b="b"/>
            <a:pathLst>
              <a:path w="842010" h="74295">
                <a:moveTo>
                  <a:pt x="841812" y="73981"/>
                </a:moveTo>
                <a:lnTo>
                  <a:pt x="0" y="0"/>
                </a:lnTo>
              </a:path>
            </a:pathLst>
          </a:custGeom>
          <a:ln w="2648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172CFF6-0217-8144-84CC-61F4B5B9A974}"/>
              </a:ext>
            </a:extLst>
          </p:cNvPr>
          <p:cNvSpPr/>
          <p:nvPr/>
        </p:nvSpPr>
        <p:spPr>
          <a:xfrm>
            <a:off x="2172884" y="3087878"/>
            <a:ext cx="633693" cy="457199"/>
          </a:xfrm>
          <a:custGeom>
            <a:avLst/>
            <a:gdLst/>
            <a:ahLst/>
            <a:cxnLst/>
            <a:rect l="l" t="t" r="r" b="b"/>
            <a:pathLst>
              <a:path w="718185" h="518160">
                <a:moveTo>
                  <a:pt x="0" y="0"/>
                </a:moveTo>
                <a:lnTo>
                  <a:pt x="718031" y="517819"/>
                </a:lnTo>
              </a:path>
            </a:pathLst>
          </a:custGeom>
          <a:ln w="2652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B9B0E536-D48E-B243-AB6B-27F19C857861}"/>
              </a:ext>
            </a:extLst>
          </p:cNvPr>
          <p:cNvSpPr/>
          <p:nvPr/>
        </p:nvSpPr>
        <p:spPr>
          <a:xfrm>
            <a:off x="2172884" y="3087878"/>
            <a:ext cx="633693" cy="87406"/>
          </a:xfrm>
          <a:custGeom>
            <a:avLst/>
            <a:gdLst/>
            <a:ahLst/>
            <a:cxnLst/>
            <a:rect l="l" t="t" r="r" b="b"/>
            <a:pathLst>
              <a:path w="718185" h="99060">
                <a:moveTo>
                  <a:pt x="0" y="0"/>
                </a:moveTo>
                <a:lnTo>
                  <a:pt x="718031" y="98642"/>
                </a:lnTo>
              </a:path>
            </a:pathLst>
          </a:custGeom>
          <a:ln w="2649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2AB38D11-5803-8D42-BA97-DB80405A4C96}"/>
              </a:ext>
            </a:extLst>
          </p:cNvPr>
          <p:cNvSpPr/>
          <p:nvPr/>
        </p:nvSpPr>
        <p:spPr>
          <a:xfrm>
            <a:off x="1495677" y="3087878"/>
            <a:ext cx="677396" cy="196103"/>
          </a:xfrm>
          <a:custGeom>
            <a:avLst/>
            <a:gdLst/>
            <a:ahLst/>
            <a:cxnLst/>
            <a:rect l="l" t="t" r="r" b="b"/>
            <a:pathLst>
              <a:path w="767714" h="222250">
                <a:moveTo>
                  <a:pt x="767501" y="0"/>
                </a:moveTo>
                <a:lnTo>
                  <a:pt x="0" y="221918"/>
                </a:lnTo>
              </a:path>
            </a:pathLst>
          </a:custGeom>
          <a:ln w="264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25B5EA43-9EC1-0B41-B1BD-C1B406789B16}"/>
              </a:ext>
            </a:extLst>
          </p:cNvPr>
          <p:cNvSpPr/>
          <p:nvPr/>
        </p:nvSpPr>
        <p:spPr>
          <a:xfrm>
            <a:off x="2063666" y="3087878"/>
            <a:ext cx="109257" cy="391646"/>
          </a:xfrm>
          <a:custGeom>
            <a:avLst/>
            <a:gdLst/>
            <a:ahLst/>
            <a:cxnLst/>
            <a:rect l="l" t="t" r="r" b="b"/>
            <a:pathLst>
              <a:path w="123825" h="443864">
                <a:moveTo>
                  <a:pt x="123781" y="0"/>
                </a:moveTo>
                <a:lnTo>
                  <a:pt x="0" y="443837"/>
                </a:lnTo>
              </a:path>
            </a:pathLst>
          </a:custGeom>
          <a:ln w="2658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25240BB6-2D8E-084F-AF56-48CF0512B5A7}"/>
              </a:ext>
            </a:extLst>
          </p:cNvPr>
          <p:cNvSpPr/>
          <p:nvPr/>
        </p:nvSpPr>
        <p:spPr>
          <a:xfrm>
            <a:off x="2282119" y="3762325"/>
            <a:ext cx="1245534" cy="282949"/>
          </a:xfrm>
          <a:custGeom>
            <a:avLst/>
            <a:gdLst/>
            <a:ahLst/>
            <a:cxnLst/>
            <a:rect l="l" t="t" r="r" b="b"/>
            <a:pathLst>
              <a:path w="1411604" h="320675">
                <a:moveTo>
                  <a:pt x="1411275" y="320587"/>
                </a:moveTo>
                <a:lnTo>
                  <a:pt x="0" y="0"/>
                </a:lnTo>
              </a:path>
            </a:pathLst>
          </a:custGeom>
          <a:ln w="2649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43E97F8B-B652-E048-AFDB-F561A302A9E1}"/>
              </a:ext>
            </a:extLst>
          </p:cNvPr>
          <p:cNvSpPr/>
          <p:nvPr/>
        </p:nvSpPr>
        <p:spPr>
          <a:xfrm>
            <a:off x="2282130" y="3544769"/>
            <a:ext cx="524435" cy="217954"/>
          </a:xfrm>
          <a:custGeom>
            <a:avLst/>
            <a:gdLst/>
            <a:ahLst/>
            <a:cxnLst/>
            <a:rect l="l" t="t" r="r" b="b"/>
            <a:pathLst>
              <a:path w="594360" h="247014">
                <a:moveTo>
                  <a:pt x="0" y="246579"/>
                </a:moveTo>
                <a:lnTo>
                  <a:pt x="594223" y="0"/>
                </a:lnTo>
              </a:path>
            </a:pathLst>
          </a:custGeom>
          <a:ln w="7951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51CB6F1A-2479-8744-910E-8063BE8F6792}"/>
              </a:ext>
            </a:extLst>
          </p:cNvPr>
          <p:cNvSpPr/>
          <p:nvPr/>
        </p:nvSpPr>
        <p:spPr>
          <a:xfrm>
            <a:off x="1495657" y="3762338"/>
            <a:ext cx="786653" cy="282949"/>
          </a:xfrm>
          <a:custGeom>
            <a:avLst/>
            <a:gdLst/>
            <a:ahLst/>
            <a:cxnLst/>
            <a:rect l="l" t="t" r="r" b="b"/>
            <a:pathLst>
              <a:path w="891539" h="320675">
                <a:moveTo>
                  <a:pt x="891335" y="0"/>
                </a:moveTo>
                <a:lnTo>
                  <a:pt x="0" y="320587"/>
                </a:lnTo>
              </a:path>
            </a:pathLst>
          </a:custGeom>
          <a:ln w="2650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CA016040-2093-5140-A685-FE58A06267C8}"/>
              </a:ext>
            </a:extLst>
          </p:cNvPr>
          <p:cNvSpPr/>
          <p:nvPr/>
        </p:nvSpPr>
        <p:spPr>
          <a:xfrm>
            <a:off x="2063645" y="3479490"/>
            <a:ext cx="218515" cy="282949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247615" y="320560"/>
                </a:moveTo>
                <a:lnTo>
                  <a:pt x="0" y="0"/>
                </a:lnTo>
              </a:path>
            </a:pathLst>
          </a:custGeom>
          <a:ln w="2655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641586D4-F079-5346-B8A0-8D515FEC4C05}"/>
              </a:ext>
            </a:extLst>
          </p:cNvPr>
          <p:cNvSpPr/>
          <p:nvPr/>
        </p:nvSpPr>
        <p:spPr>
          <a:xfrm>
            <a:off x="1495691" y="3271174"/>
            <a:ext cx="2801" cy="769844"/>
          </a:xfrm>
          <a:custGeom>
            <a:avLst/>
            <a:gdLst/>
            <a:ahLst/>
            <a:cxnLst/>
            <a:rect l="l" t="t" r="r" b="b"/>
            <a:pathLst>
              <a:path w="3175" h="872489">
                <a:moveTo>
                  <a:pt x="0" y="872284"/>
                </a:moveTo>
                <a:lnTo>
                  <a:pt x="3112" y="0"/>
                </a:lnTo>
              </a:path>
            </a:pathLst>
          </a:custGeom>
          <a:ln w="797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E835C8DE-B4F0-8944-8F02-181426E3514A}"/>
              </a:ext>
            </a:extLst>
          </p:cNvPr>
          <p:cNvSpPr/>
          <p:nvPr/>
        </p:nvSpPr>
        <p:spPr>
          <a:xfrm>
            <a:off x="2063661" y="3083521"/>
            <a:ext cx="109257" cy="391646"/>
          </a:xfrm>
          <a:custGeom>
            <a:avLst/>
            <a:gdLst/>
            <a:ahLst/>
            <a:cxnLst/>
            <a:rect l="l" t="t" r="r" b="b"/>
            <a:pathLst>
              <a:path w="123825" h="443864">
                <a:moveTo>
                  <a:pt x="0" y="443837"/>
                </a:moveTo>
                <a:lnTo>
                  <a:pt x="123781" y="0"/>
                </a:lnTo>
              </a:path>
            </a:pathLst>
          </a:custGeom>
          <a:ln w="79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D8A06483-0164-CC4E-9B60-28DBCDCF8477}"/>
              </a:ext>
            </a:extLst>
          </p:cNvPr>
          <p:cNvSpPr/>
          <p:nvPr/>
        </p:nvSpPr>
        <p:spPr>
          <a:xfrm>
            <a:off x="2074586" y="3475142"/>
            <a:ext cx="207869" cy="282949"/>
          </a:xfrm>
          <a:custGeom>
            <a:avLst/>
            <a:gdLst/>
            <a:ahLst/>
            <a:cxnLst/>
            <a:rect l="l" t="t" r="r" b="b"/>
            <a:pathLst>
              <a:path w="235585" h="320675">
                <a:moveTo>
                  <a:pt x="0" y="0"/>
                </a:moveTo>
                <a:lnTo>
                  <a:pt x="235221" y="320560"/>
                </a:lnTo>
              </a:path>
            </a:pathLst>
          </a:custGeom>
          <a:ln w="796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B1B03006-8862-3F42-A56D-1F1963CD07C8}"/>
              </a:ext>
            </a:extLst>
          </p:cNvPr>
          <p:cNvSpPr/>
          <p:nvPr/>
        </p:nvSpPr>
        <p:spPr>
          <a:xfrm>
            <a:off x="2793331" y="3544775"/>
            <a:ext cx="734546" cy="496421"/>
          </a:xfrm>
          <a:custGeom>
            <a:avLst/>
            <a:gdLst/>
            <a:ahLst/>
            <a:cxnLst/>
            <a:rect l="l" t="t" r="r" b="b"/>
            <a:pathLst>
              <a:path w="832485" h="562610">
                <a:moveTo>
                  <a:pt x="0" y="0"/>
                </a:moveTo>
                <a:lnTo>
                  <a:pt x="831892" y="562213"/>
                </a:lnTo>
              </a:path>
            </a:pathLst>
          </a:custGeom>
          <a:ln w="79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4364E46D-96DF-084A-B531-F310EF3DEFF1}"/>
              </a:ext>
            </a:extLst>
          </p:cNvPr>
          <p:cNvSpPr/>
          <p:nvPr/>
        </p:nvSpPr>
        <p:spPr>
          <a:xfrm>
            <a:off x="2806442" y="3170555"/>
            <a:ext cx="0" cy="344021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589"/>
                </a:lnTo>
              </a:path>
            </a:pathLst>
          </a:custGeom>
          <a:ln w="797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99B0B90C-1290-F14C-81A3-2D46290FC0E7}"/>
              </a:ext>
            </a:extLst>
          </p:cNvPr>
          <p:cNvSpPr/>
          <p:nvPr/>
        </p:nvSpPr>
        <p:spPr>
          <a:xfrm>
            <a:off x="3501173" y="4014738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3"/>
                </a:lnTo>
                <a:lnTo>
                  <a:pt x="8699" y="8659"/>
                </a:lnTo>
                <a:lnTo>
                  <a:pt x="2334" y="18061"/>
                </a:lnTo>
                <a:lnTo>
                  <a:pt x="0" y="29578"/>
                </a:lnTo>
                <a:lnTo>
                  <a:pt x="2334" y="41097"/>
                </a:lnTo>
                <a:lnTo>
                  <a:pt x="8699" y="50503"/>
                </a:lnTo>
                <a:lnTo>
                  <a:pt x="18141" y="56844"/>
                </a:lnTo>
                <a:lnTo>
                  <a:pt x="29705" y="59169"/>
                </a:lnTo>
                <a:lnTo>
                  <a:pt x="41271" y="56844"/>
                </a:lnTo>
                <a:lnTo>
                  <a:pt x="50717" y="50503"/>
                </a:lnTo>
                <a:lnTo>
                  <a:pt x="57087" y="41097"/>
                </a:lnTo>
                <a:lnTo>
                  <a:pt x="59423" y="29578"/>
                </a:lnTo>
                <a:lnTo>
                  <a:pt x="57087" y="18061"/>
                </a:lnTo>
                <a:lnTo>
                  <a:pt x="50717" y="8659"/>
                </a:lnTo>
                <a:lnTo>
                  <a:pt x="41271" y="2323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54848D5E-FD3D-F647-A949-65602F0055FE}"/>
              </a:ext>
            </a:extLst>
          </p:cNvPr>
          <p:cNvSpPr/>
          <p:nvPr/>
        </p:nvSpPr>
        <p:spPr>
          <a:xfrm>
            <a:off x="2780254" y="3514318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3"/>
                </a:lnTo>
                <a:lnTo>
                  <a:pt x="8699" y="8659"/>
                </a:lnTo>
                <a:lnTo>
                  <a:pt x="2334" y="18061"/>
                </a:lnTo>
                <a:lnTo>
                  <a:pt x="0" y="29578"/>
                </a:lnTo>
                <a:lnTo>
                  <a:pt x="2334" y="41097"/>
                </a:lnTo>
                <a:lnTo>
                  <a:pt x="8699" y="50503"/>
                </a:lnTo>
                <a:lnTo>
                  <a:pt x="18141" y="56844"/>
                </a:lnTo>
                <a:lnTo>
                  <a:pt x="29705" y="59169"/>
                </a:lnTo>
                <a:lnTo>
                  <a:pt x="41269" y="56844"/>
                </a:lnTo>
                <a:lnTo>
                  <a:pt x="50711" y="50503"/>
                </a:lnTo>
                <a:lnTo>
                  <a:pt x="57076" y="41097"/>
                </a:lnTo>
                <a:lnTo>
                  <a:pt x="59410" y="29578"/>
                </a:lnTo>
                <a:lnTo>
                  <a:pt x="57076" y="18061"/>
                </a:lnTo>
                <a:lnTo>
                  <a:pt x="50711" y="8659"/>
                </a:lnTo>
                <a:lnTo>
                  <a:pt x="41269" y="2323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33974966-9E0A-9143-83D6-84AD1718EC1F}"/>
              </a:ext>
            </a:extLst>
          </p:cNvPr>
          <p:cNvSpPr/>
          <p:nvPr/>
        </p:nvSpPr>
        <p:spPr>
          <a:xfrm>
            <a:off x="1469480" y="4014738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3"/>
                </a:lnTo>
                <a:lnTo>
                  <a:pt x="8699" y="8659"/>
                </a:lnTo>
                <a:lnTo>
                  <a:pt x="2334" y="18061"/>
                </a:lnTo>
                <a:lnTo>
                  <a:pt x="0" y="29578"/>
                </a:lnTo>
                <a:lnTo>
                  <a:pt x="2334" y="41097"/>
                </a:lnTo>
                <a:lnTo>
                  <a:pt x="8699" y="50503"/>
                </a:lnTo>
                <a:lnTo>
                  <a:pt x="18141" y="56844"/>
                </a:lnTo>
                <a:lnTo>
                  <a:pt x="29705" y="59169"/>
                </a:lnTo>
                <a:lnTo>
                  <a:pt x="41247" y="56844"/>
                </a:lnTo>
                <a:lnTo>
                  <a:pt x="50692" y="50503"/>
                </a:lnTo>
                <a:lnTo>
                  <a:pt x="57069" y="41097"/>
                </a:lnTo>
                <a:lnTo>
                  <a:pt x="59410" y="29578"/>
                </a:lnTo>
                <a:lnTo>
                  <a:pt x="57069" y="18061"/>
                </a:lnTo>
                <a:lnTo>
                  <a:pt x="50692" y="8659"/>
                </a:lnTo>
                <a:lnTo>
                  <a:pt x="41247" y="2323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9B8494C1-AD1B-674E-B2ED-C218CBC14069}"/>
              </a:ext>
            </a:extLst>
          </p:cNvPr>
          <p:cNvSpPr/>
          <p:nvPr/>
        </p:nvSpPr>
        <p:spPr>
          <a:xfrm>
            <a:off x="1469480" y="3253221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5"/>
                </a:lnTo>
                <a:lnTo>
                  <a:pt x="8699" y="8666"/>
                </a:lnTo>
                <a:lnTo>
                  <a:pt x="2334" y="18071"/>
                </a:lnTo>
                <a:lnTo>
                  <a:pt x="0" y="29590"/>
                </a:lnTo>
                <a:lnTo>
                  <a:pt x="2334" y="41110"/>
                </a:lnTo>
                <a:lnTo>
                  <a:pt x="8699" y="50515"/>
                </a:lnTo>
                <a:lnTo>
                  <a:pt x="18141" y="56856"/>
                </a:lnTo>
                <a:lnTo>
                  <a:pt x="29705" y="59181"/>
                </a:lnTo>
                <a:lnTo>
                  <a:pt x="41247" y="56856"/>
                </a:lnTo>
                <a:lnTo>
                  <a:pt x="50692" y="50515"/>
                </a:lnTo>
                <a:lnTo>
                  <a:pt x="57069" y="41110"/>
                </a:lnTo>
                <a:lnTo>
                  <a:pt x="59410" y="29590"/>
                </a:lnTo>
                <a:lnTo>
                  <a:pt x="57069" y="18071"/>
                </a:lnTo>
                <a:lnTo>
                  <a:pt x="50692" y="8666"/>
                </a:lnTo>
                <a:lnTo>
                  <a:pt x="41247" y="2325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861622A9-FB10-9B4C-BC38-723DD5AB7329}"/>
              </a:ext>
            </a:extLst>
          </p:cNvPr>
          <p:cNvSpPr/>
          <p:nvPr/>
        </p:nvSpPr>
        <p:spPr>
          <a:xfrm>
            <a:off x="1469480" y="3253221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5"/>
                </a:lnTo>
                <a:lnTo>
                  <a:pt x="8699" y="8666"/>
                </a:lnTo>
                <a:lnTo>
                  <a:pt x="2334" y="18071"/>
                </a:lnTo>
                <a:lnTo>
                  <a:pt x="0" y="29590"/>
                </a:lnTo>
                <a:lnTo>
                  <a:pt x="2334" y="41110"/>
                </a:lnTo>
                <a:lnTo>
                  <a:pt x="8699" y="50515"/>
                </a:lnTo>
                <a:lnTo>
                  <a:pt x="18141" y="56856"/>
                </a:lnTo>
                <a:lnTo>
                  <a:pt x="29705" y="59181"/>
                </a:lnTo>
                <a:lnTo>
                  <a:pt x="41247" y="56856"/>
                </a:lnTo>
                <a:lnTo>
                  <a:pt x="50692" y="50515"/>
                </a:lnTo>
                <a:lnTo>
                  <a:pt x="57069" y="41110"/>
                </a:lnTo>
                <a:lnTo>
                  <a:pt x="59410" y="29590"/>
                </a:lnTo>
                <a:lnTo>
                  <a:pt x="57069" y="18071"/>
                </a:lnTo>
                <a:lnTo>
                  <a:pt x="50692" y="8666"/>
                </a:lnTo>
                <a:lnTo>
                  <a:pt x="41247" y="2325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7739F924-C40D-7A4D-9D4F-1E705EAA1F27}"/>
              </a:ext>
            </a:extLst>
          </p:cNvPr>
          <p:cNvSpPr/>
          <p:nvPr/>
        </p:nvSpPr>
        <p:spPr>
          <a:xfrm>
            <a:off x="2037472" y="3449032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5"/>
                </a:lnTo>
                <a:lnTo>
                  <a:pt x="8699" y="8666"/>
                </a:lnTo>
                <a:lnTo>
                  <a:pt x="2334" y="18071"/>
                </a:lnTo>
                <a:lnTo>
                  <a:pt x="0" y="29590"/>
                </a:lnTo>
                <a:lnTo>
                  <a:pt x="2334" y="41110"/>
                </a:lnTo>
                <a:lnTo>
                  <a:pt x="8699" y="50515"/>
                </a:lnTo>
                <a:lnTo>
                  <a:pt x="18141" y="56856"/>
                </a:lnTo>
                <a:lnTo>
                  <a:pt x="29705" y="59181"/>
                </a:lnTo>
                <a:lnTo>
                  <a:pt x="41271" y="56856"/>
                </a:lnTo>
                <a:lnTo>
                  <a:pt x="50717" y="50515"/>
                </a:lnTo>
                <a:lnTo>
                  <a:pt x="57087" y="41110"/>
                </a:lnTo>
                <a:lnTo>
                  <a:pt x="59423" y="29590"/>
                </a:lnTo>
                <a:lnTo>
                  <a:pt x="57087" y="18071"/>
                </a:lnTo>
                <a:lnTo>
                  <a:pt x="50717" y="8666"/>
                </a:lnTo>
                <a:lnTo>
                  <a:pt x="41271" y="2325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103E6A42-62CE-874B-B03E-802791A8233D}"/>
              </a:ext>
            </a:extLst>
          </p:cNvPr>
          <p:cNvSpPr/>
          <p:nvPr/>
        </p:nvSpPr>
        <p:spPr>
          <a:xfrm>
            <a:off x="2255942" y="3731902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2"/>
                </a:lnTo>
                <a:lnTo>
                  <a:pt x="8699" y="8653"/>
                </a:lnTo>
                <a:lnTo>
                  <a:pt x="2334" y="18039"/>
                </a:lnTo>
                <a:lnTo>
                  <a:pt x="0" y="29527"/>
                </a:lnTo>
                <a:lnTo>
                  <a:pt x="2334" y="41046"/>
                </a:lnTo>
                <a:lnTo>
                  <a:pt x="8699" y="50452"/>
                </a:lnTo>
                <a:lnTo>
                  <a:pt x="18141" y="56793"/>
                </a:lnTo>
                <a:lnTo>
                  <a:pt x="29705" y="59118"/>
                </a:lnTo>
                <a:lnTo>
                  <a:pt x="41269" y="56793"/>
                </a:lnTo>
                <a:lnTo>
                  <a:pt x="50711" y="50452"/>
                </a:lnTo>
                <a:lnTo>
                  <a:pt x="57076" y="41046"/>
                </a:lnTo>
                <a:lnTo>
                  <a:pt x="59410" y="29527"/>
                </a:lnTo>
                <a:lnTo>
                  <a:pt x="57076" y="18039"/>
                </a:lnTo>
                <a:lnTo>
                  <a:pt x="50711" y="8653"/>
                </a:lnTo>
                <a:lnTo>
                  <a:pt x="41269" y="2322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9F7C3D5B-4F1F-2A4E-B279-35EAAEBA28B4}"/>
              </a:ext>
            </a:extLst>
          </p:cNvPr>
          <p:cNvSpPr/>
          <p:nvPr/>
        </p:nvSpPr>
        <p:spPr>
          <a:xfrm>
            <a:off x="2780254" y="3514318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3"/>
                </a:lnTo>
                <a:lnTo>
                  <a:pt x="8699" y="8659"/>
                </a:lnTo>
                <a:lnTo>
                  <a:pt x="2334" y="18061"/>
                </a:lnTo>
                <a:lnTo>
                  <a:pt x="0" y="29578"/>
                </a:lnTo>
                <a:lnTo>
                  <a:pt x="2334" y="41097"/>
                </a:lnTo>
                <a:lnTo>
                  <a:pt x="8699" y="50503"/>
                </a:lnTo>
                <a:lnTo>
                  <a:pt x="18141" y="56844"/>
                </a:lnTo>
                <a:lnTo>
                  <a:pt x="29705" y="59169"/>
                </a:lnTo>
                <a:lnTo>
                  <a:pt x="41269" y="56844"/>
                </a:lnTo>
                <a:lnTo>
                  <a:pt x="50711" y="50503"/>
                </a:lnTo>
                <a:lnTo>
                  <a:pt x="57076" y="41097"/>
                </a:lnTo>
                <a:lnTo>
                  <a:pt x="59410" y="29578"/>
                </a:lnTo>
                <a:lnTo>
                  <a:pt x="57076" y="18061"/>
                </a:lnTo>
                <a:lnTo>
                  <a:pt x="50711" y="8659"/>
                </a:lnTo>
                <a:lnTo>
                  <a:pt x="41269" y="2323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EFF208F0-B546-4545-AFCF-FA6E407FB902}"/>
              </a:ext>
            </a:extLst>
          </p:cNvPr>
          <p:cNvSpPr/>
          <p:nvPr/>
        </p:nvSpPr>
        <p:spPr>
          <a:xfrm>
            <a:off x="2146695" y="3057419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62" y="2324"/>
                </a:lnTo>
                <a:lnTo>
                  <a:pt x="8718" y="8664"/>
                </a:lnTo>
                <a:lnTo>
                  <a:pt x="2341" y="18066"/>
                </a:lnTo>
                <a:lnTo>
                  <a:pt x="0" y="29578"/>
                </a:lnTo>
                <a:lnTo>
                  <a:pt x="2341" y="41097"/>
                </a:lnTo>
                <a:lnTo>
                  <a:pt x="8718" y="50503"/>
                </a:lnTo>
                <a:lnTo>
                  <a:pt x="18162" y="56844"/>
                </a:lnTo>
                <a:lnTo>
                  <a:pt x="29705" y="59169"/>
                </a:lnTo>
                <a:lnTo>
                  <a:pt x="41271" y="56844"/>
                </a:lnTo>
                <a:lnTo>
                  <a:pt x="50717" y="50503"/>
                </a:lnTo>
                <a:lnTo>
                  <a:pt x="57087" y="41097"/>
                </a:lnTo>
                <a:lnTo>
                  <a:pt x="59423" y="29578"/>
                </a:lnTo>
                <a:lnTo>
                  <a:pt x="57087" y="18066"/>
                </a:lnTo>
                <a:lnTo>
                  <a:pt x="50717" y="8664"/>
                </a:lnTo>
                <a:lnTo>
                  <a:pt x="41271" y="2324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7DF227FA-8132-DA47-961F-41C702A207FE}"/>
              </a:ext>
            </a:extLst>
          </p:cNvPr>
          <p:cNvSpPr/>
          <p:nvPr/>
        </p:nvSpPr>
        <p:spPr>
          <a:xfrm>
            <a:off x="2037472" y="3449032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5"/>
                </a:lnTo>
                <a:lnTo>
                  <a:pt x="8699" y="8666"/>
                </a:lnTo>
                <a:lnTo>
                  <a:pt x="2334" y="18071"/>
                </a:lnTo>
                <a:lnTo>
                  <a:pt x="0" y="29590"/>
                </a:lnTo>
                <a:lnTo>
                  <a:pt x="2334" y="41110"/>
                </a:lnTo>
                <a:lnTo>
                  <a:pt x="8699" y="50515"/>
                </a:lnTo>
                <a:lnTo>
                  <a:pt x="18141" y="56856"/>
                </a:lnTo>
                <a:lnTo>
                  <a:pt x="29705" y="59181"/>
                </a:lnTo>
                <a:lnTo>
                  <a:pt x="41271" y="56856"/>
                </a:lnTo>
                <a:lnTo>
                  <a:pt x="50717" y="50515"/>
                </a:lnTo>
                <a:lnTo>
                  <a:pt x="57087" y="41110"/>
                </a:lnTo>
                <a:lnTo>
                  <a:pt x="59423" y="29590"/>
                </a:lnTo>
                <a:lnTo>
                  <a:pt x="57087" y="18071"/>
                </a:lnTo>
                <a:lnTo>
                  <a:pt x="50717" y="8666"/>
                </a:lnTo>
                <a:lnTo>
                  <a:pt x="41271" y="2325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CFF50439-8B32-644B-89C1-DC98E644CCFB}"/>
              </a:ext>
            </a:extLst>
          </p:cNvPr>
          <p:cNvSpPr/>
          <p:nvPr/>
        </p:nvSpPr>
        <p:spPr>
          <a:xfrm>
            <a:off x="2780254" y="3514318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3"/>
                </a:lnTo>
                <a:lnTo>
                  <a:pt x="8699" y="8659"/>
                </a:lnTo>
                <a:lnTo>
                  <a:pt x="2334" y="18061"/>
                </a:lnTo>
                <a:lnTo>
                  <a:pt x="0" y="29578"/>
                </a:lnTo>
                <a:lnTo>
                  <a:pt x="2334" y="41097"/>
                </a:lnTo>
                <a:lnTo>
                  <a:pt x="8699" y="50503"/>
                </a:lnTo>
                <a:lnTo>
                  <a:pt x="18141" y="56844"/>
                </a:lnTo>
                <a:lnTo>
                  <a:pt x="29705" y="59169"/>
                </a:lnTo>
                <a:lnTo>
                  <a:pt x="41269" y="56844"/>
                </a:lnTo>
                <a:lnTo>
                  <a:pt x="50711" y="50503"/>
                </a:lnTo>
                <a:lnTo>
                  <a:pt x="57076" y="41097"/>
                </a:lnTo>
                <a:lnTo>
                  <a:pt x="59410" y="29578"/>
                </a:lnTo>
                <a:lnTo>
                  <a:pt x="57076" y="18061"/>
                </a:lnTo>
                <a:lnTo>
                  <a:pt x="50711" y="8659"/>
                </a:lnTo>
                <a:lnTo>
                  <a:pt x="41269" y="2323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70D5C67F-36A6-B540-800D-1CCC986A34B8}"/>
              </a:ext>
            </a:extLst>
          </p:cNvPr>
          <p:cNvSpPr/>
          <p:nvPr/>
        </p:nvSpPr>
        <p:spPr>
          <a:xfrm>
            <a:off x="2780254" y="3144445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5"/>
                </a:lnTo>
                <a:lnTo>
                  <a:pt x="8699" y="8666"/>
                </a:lnTo>
                <a:lnTo>
                  <a:pt x="2334" y="18071"/>
                </a:lnTo>
                <a:lnTo>
                  <a:pt x="0" y="29590"/>
                </a:lnTo>
                <a:lnTo>
                  <a:pt x="2334" y="41108"/>
                </a:lnTo>
                <a:lnTo>
                  <a:pt x="8699" y="50509"/>
                </a:lnTo>
                <a:lnTo>
                  <a:pt x="18141" y="56846"/>
                </a:lnTo>
                <a:lnTo>
                  <a:pt x="29705" y="59169"/>
                </a:lnTo>
                <a:lnTo>
                  <a:pt x="41269" y="56846"/>
                </a:lnTo>
                <a:lnTo>
                  <a:pt x="50711" y="50509"/>
                </a:lnTo>
                <a:lnTo>
                  <a:pt x="57076" y="41108"/>
                </a:lnTo>
                <a:lnTo>
                  <a:pt x="59410" y="29590"/>
                </a:lnTo>
                <a:lnTo>
                  <a:pt x="57076" y="18071"/>
                </a:lnTo>
                <a:lnTo>
                  <a:pt x="50711" y="8666"/>
                </a:lnTo>
                <a:lnTo>
                  <a:pt x="41269" y="2325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AE495DC2-5A13-0D4E-AF88-23BB8FD91E23}"/>
              </a:ext>
            </a:extLst>
          </p:cNvPr>
          <p:cNvSpPr/>
          <p:nvPr/>
        </p:nvSpPr>
        <p:spPr>
          <a:xfrm>
            <a:off x="2255942" y="3731902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2"/>
                </a:lnTo>
                <a:lnTo>
                  <a:pt x="8699" y="8653"/>
                </a:lnTo>
                <a:lnTo>
                  <a:pt x="2334" y="18039"/>
                </a:lnTo>
                <a:lnTo>
                  <a:pt x="0" y="29527"/>
                </a:lnTo>
                <a:lnTo>
                  <a:pt x="2334" y="41046"/>
                </a:lnTo>
                <a:lnTo>
                  <a:pt x="8699" y="50452"/>
                </a:lnTo>
                <a:lnTo>
                  <a:pt x="18141" y="56793"/>
                </a:lnTo>
                <a:lnTo>
                  <a:pt x="29705" y="59118"/>
                </a:lnTo>
                <a:lnTo>
                  <a:pt x="41269" y="56793"/>
                </a:lnTo>
                <a:lnTo>
                  <a:pt x="50711" y="50452"/>
                </a:lnTo>
                <a:lnTo>
                  <a:pt x="57076" y="41046"/>
                </a:lnTo>
                <a:lnTo>
                  <a:pt x="59410" y="29527"/>
                </a:lnTo>
                <a:lnTo>
                  <a:pt x="57076" y="18039"/>
                </a:lnTo>
                <a:lnTo>
                  <a:pt x="50711" y="8653"/>
                </a:lnTo>
                <a:lnTo>
                  <a:pt x="41269" y="2322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4E319593-3147-884F-8AE3-57047A8F3294}"/>
              </a:ext>
            </a:extLst>
          </p:cNvPr>
          <p:cNvSpPr/>
          <p:nvPr/>
        </p:nvSpPr>
        <p:spPr>
          <a:xfrm>
            <a:off x="2037472" y="3449032"/>
            <a:ext cx="52668" cy="52668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05" y="0"/>
                </a:moveTo>
                <a:lnTo>
                  <a:pt x="18141" y="2325"/>
                </a:lnTo>
                <a:lnTo>
                  <a:pt x="8699" y="8666"/>
                </a:lnTo>
                <a:lnTo>
                  <a:pt x="2334" y="18071"/>
                </a:lnTo>
                <a:lnTo>
                  <a:pt x="0" y="29590"/>
                </a:lnTo>
                <a:lnTo>
                  <a:pt x="2334" y="41110"/>
                </a:lnTo>
                <a:lnTo>
                  <a:pt x="8699" y="50515"/>
                </a:lnTo>
                <a:lnTo>
                  <a:pt x="18141" y="56856"/>
                </a:lnTo>
                <a:lnTo>
                  <a:pt x="29705" y="59181"/>
                </a:lnTo>
                <a:lnTo>
                  <a:pt x="41271" y="56856"/>
                </a:lnTo>
                <a:lnTo>
                  <a:pt x="50717" y="50515"/>
                </a:lnTo>
                <a:lnTo>
                  <a:pt x="57087" y="41110"/>
                </a:lnTo>
                <a:lnTo>
                  <a:pt x="59423" y="29590"/>
                </a:lnTo>
                <a:lnTo>
                  <a:pt x="57087" y="18071"/>
                </a:lnTo>
                <a:lnTo>
                  <a:pt x="50717" y="8666"/>
                </a:lnTo>
                <a:lnTo>
                  <a:pt x="41271" y="2325"/>
                </a:lnTo>
                <a:lnTo>
                  <a:pt x="297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05A1273F-4D61-7C43-8F7D-B09329F29F2F}"/>
              </a:ext>
            </a:extLst>
          </p:cNvPr>
          <p:cNvSpPr/>
          <p:nvPr/>
        </p:nvSpPr>
        <p:spPr>
          <a:xfrm>
            <a:off x="2074609" y="2985624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17" y="0"/>
                </a:moveTo>
                <a:lnTo>
                  <a:pt x="68054" y="8720"/>
                </a:lnTo>
                <a:lnTo>
                  <a:pt x="32638" y="32499"/>
                </a:lnTo>
                <a:lnTo>
                  <a:pt x="8757" y="67765"/>
                </a:lnTo>
                <a:lnTo>
                  <a:pt x="0" y="110947"/>
                </a:lnTo>
                <a:lnTo>
                  <a:pt x="8757" y="154132"/>
                </a:lnTo>
                <a:lnTo>
                  <a:pt x="32638" y="189393"/>
                </a:lnTo>
                <a:lnTo>
                  <a:pt x="68054" y="213165"/>
                </a:lnTo>
                <a:lnTo>
                  <a:pt x="111417" y="221881"/>
                </a:lnTo>
                <a:lnTo>
                  <a:pt x="154777" y="213165"/>
                </a:lnTo>
                <a:lnTo>
                  <a:pt x="190188" y="189393"/>
                </a:lnTo>
                <a:lnTo>
                  <a:pt x="214065" y="154132"/>
                </a:lnTo>
                <a:lnTo>
                  <a:pt x="222821" y="110947"/>
                </a:lnTo>
                <a:lnTo>
                  <a:pt x="214065" y="67765"/>
                </a:lnTo>
                <a:lnTo>
                  <a:pt x="190188" y="32499"/>
                </a:lnTo>
                <a:lnTo>
                  <a:pt x="154777" y="8720"/>
                </a:lnTo>
                <a:lnTo>
                  <a:pt x="111417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F5D23A61-593A-6649-936F-F56EC2F98D9D}"/>
              </a:ext>
            </a:extLst>
          </p:cNvPr>
          <p:cNvSpPr/>
          <p:nvPr/>
        </p:nvSpPr>
        <p:spPr>
          <a:xfrm>
            <a:off x="2074603" y="2985614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59"/>
                </a:moveTo>
                <a:lnTo>
                  <a:pt x="214070" y="154139"/>
                </a:lnTo>
                <a:lnTo>
                  <a:pt x="190189" y="189401"/>
                </a:lnTo>
                <a:lnTo>
                  <a:pt x="154775" y="213174"/>
                </a:lnTo>
                <a:lnTo>
                  <a:pt x="111413" y="221892"/>
                </a:lnTo>
                <a:lnTo>
                  <a:pt x="68052" y="213174"/>
                </a:lnTo>
                <a:lnTo>
                  <a:pt x="32637" y="189401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37" y="32504"/>
                </a:lnTo>
                <a:lnTo>
                  <a:pt x="68052" y="8721"/>
                </a:lnTo>
                <a:lnTo>
                  <a:pt x="111413" y="0"/>
                </a:lnTo>
                <a:lnTo>
                  <a:pt x="154775" y="8721"/>
                </a:lnTo>
                <a:lnTo>
                  <a:pt x="190189" y="32504"/>
                </a:lnTo>
                <a:lnTo>
                  <a:pt x="214070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6E92B32B-215B-B74D-9EB5-8B55C65EE563}"/>
              </a:ext>
            </a:extLst>
          </p:cNvPr>
          <p:cNvSpPr/>
          <p:nvPr/>
        </p:nvSpPr>
        <p:spPr>
          <a:xfrm>
            <a:off x="2708144" y="3072649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42" y="0"/>
                </a:moveTo>
                <a:lnTo>
                  <a:pt x="68065" y="8722"/>
                </a:lnTo>
                <a:lnTo>
                  <a:pt x="32642" y="32505"/>
                </a:lnTo>
                <a:lnTo>
                  <a:pt x="8758" y="67776"/>
                </a:lnTo>
                <a:lnTo>
                  <a:pt x="0" y="110959"/>
                </a:lnTo>
                <a:lnTo>
                  <a:pt x="8758" y="154139"/>
                </a:lnTo>
                <a:lnTo>
                  <a:pt x="32642" y="189401"/>
                </a:lnTo>
                <a:lnTo>
                  <a:pt x="68065" y="213176"/>
                </a:lnTo>
                <a:lnTo>
                  <a:pt x="111442" y="221894"/>
                </a:lnTo>
                <a:lnTo>
                  <a:pt x="154782" y="213176"/>
                </a:lnTo>
                <a:lnTo>
                  <a:pt x="190187" y="189401"/>
                </a:lnTo>
                <a:lnTo>
                  <a:pt x="214064" y="154139"/>
                </a:lnTo>
                <a:lnTo>
                  <a:pt x="222821" y="110959"/>
                </a:lnTo>
                <a:lnTo>
                  <a:pt x="214064" y="67776"/>
                </a:lnTo>
                <a:lnTo>
                  <a:pt x="190187" y="32505"/>
                </a:lnTo>
                <a:lnTo>
                  <a:pt x="154782" y="8722"/>
                </a:lnTo>
                <a:lnTo>
                  <a:pt x="111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17A09CEF-0B36-984B-B584-4EA11267BD81}"/>
              </a:ext>
            </a:extLst>
          </p:cNvPr>
          <p:cNvSpPr/>
          <p:nvPr/>
        </p:nvSpPr>
        <p:spPr>
          <a:xfrm>
            <a:off x="2708140" y="3072650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59"/>
                </a:moveTo>
                <a:lnTo>
                  <a:pt x="214070" y="154139"/>
                </a:lnTo>
                <a:lnTo>
                  <a:pt x="190193" y="189401"/>
                </a:lnTo>
                <a:lnTo>
                  <a:pt x="154786" y="213174"/>
                </a:lnTo>
                <a:lnTo>
                  <a:pt x="111440" y="221892"/>
                </a:lnTo>
                <a:lnTo>
                  <a:pt x="68063" y="213174"/>
                </a:lnTo>
                <a:lnTo>
                  <a:pt x="32640" y="189401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40" y="0"/>
                </a:lnTo>
                <a:lnTo>
                  <a:pt x="154786" y="8721"/>
                </a:lnTo>
                <a:lnTo>
                  <a:pt x="190193" y="32504"/>
                </a:lnTo>
                <a:lnTo>
                  <a:pt x="214070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399F514C-B9CC-264A-B51B-2C14646E258B}"/>
              </a:ext>
            </a:extLst>
          </p:cNvPr>
          <p:cNvSpPr/>
          <p:nvPr/>
        </p:nvSpPr>
        <p:spPr>
          <a:xfrm>
            <a:off x="1397370" y="3181425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42" y="0"/>
                </a:moveTo>
                <a:lnTo>
                  <a:pt x="68065" y="8722"/>
                </a:lnTo>
                <a:lnTo>
                  <a:pt x="32642" y="32505"/>
                </a:lnTo>
                <a:lnTo>
                  <a:pt x="8758" y="67776"/>
                </a:lnTo>
                <a:lnTo>
                  <a:pt x="0" y="110959"/>
                </a:lnTo>
                <a:lnTo>
                  <a:pt x="8758" y="154139"/>
                </a:lnTo>
                <a:lnTo>
                  <a:pt x="32642" y="189401"/>
                </a:lnTo>
                <a:lnTo>
                  <a:pt x="68065" y="213176"/>
                </a:lnTo>
                <a:lnTo>
                  <a:pt x="111442" y="221894"/>
                </a:lnTo>
                <a:lnTo>
                  <a:pt x="154782" y="213176"/>
                </a:lnTo>
                <a:lnTo>
                  <a:pt x="190187" y="189401"/>
                </a:lnTo>
                <a:lnTo>
                  <a:pt x="214064" y="154139"/>
                </a:lnTo>
                <a:lnTo>
                  <a:pt x="222821" y="110959"/>
                </a:lnTo>
                <a:lnTo>
                  <a:pt x="214064" y="67776"/>
                </a:lnTo>
                <a:lnTo>
                  <a:pt x="190187" y="32505"/>
                </a:lnTo>
                <a:lnTo>
                  <a:pt x="154782" y="8722"/>
                </a:lnTo>
                <a:lnTo>
                  <a:pt x="111442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522F5160-1B54-D640-91AD-B11AEDCA39F3}"/>
              </a:ext>
            </a:extLst>
          </p:cNvPr>
          <p:cNvSpPr/>
          <p:nvPr/>
        </p:nvSpPr>
        <p:spPr>
          <a:xfrm>
            <a:off x="1397365" y="3181425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59"/>
                </a:moveTo>
                <a:lnTo>
                  <a:pt x="214070" y="154139"/>
                </a:lnTo>
                <a:lnTo>
                  <a:pt x="190193" y="189401"/>
                </a:lnTo>
                <a:lnTo>
                  <a:pt x="154786" y="213174"/>
                </a:lnTo>
                <a:lnTo>
                  <a:pt x="111440" y="221892"/>
                </a:lnTo>
                <a:lnTo>
                  <a:pt x="68063" y="213174"/>
                </a:lnTo>
                <a:lnTo>
                  <a:pt x="32640" y="189401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40" y="0"/>
                </a:lnTo>
                <a:lnTo>
                  <a:pt x="154786" y="8721"/>
                </a:lnTo>
                <a:lnTo>
                  <a:pt x="190193" y="32504"/>
                </a:lnTo>
                <a:lnTo>
                  <a:pt x="214070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185D573B-FF91-6F4E-AE02-5170B135EFFB}"/>
              </a:ext>
            </a:extLst>
          </p:cNvPr>
          <p:cNvSpPr/>
          <p:nvPr/>
        </p:nvSpPr>
        <p:spPr>
          <a:xfrm>
            <a:off x="1965385" y="3377258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17" y="0"/>
                </a:moveTo>
                <a:lnTo>
                  <a:pt x="68044" y="8718"/>
                </a:lnTo>
                <a:lnTo>
                  <a:pt x="32629" y="32492"/>
                </a:lnTo>
                <a:lnTo>
                  <a:pt x="8754" y="67754"/>
                </a:lnTo>
                <a:lnTo>
                  <a:pt x="0" y="110934"/>
                </a:lnTo>
                <a:lnTo>
                  <a:pt x="8754" y="154118"/>
                </a:lnTo>
                <a:lnTo>
                  <a:pt x="32629" y="189388"/>
                </a:lnTo>
                <a:lnTo>
                  <a:pt x="68044" y="213172"/>
                </a:lnTo>
                <a:lnTo>
                  <a:pt x="111417" y="221894"/>
                </a:lnTo>
                <a:lnTo>
                  <a:pt x="154777" y="213172"/>
                </a:lnTo>
                <a:lnTo>
                  <a:pt x="190188" y="189388"/>
                </a:lnTo>
                <a:lnTo>
                  <a:pt x="214065" y="154118"/>
                </a:lnTo>
                <a:lnTo>
                  <a:pt x="222821" y="110934"/>
                </a:lnTo>
                <a:lnTo>
                  <a:pt x="214065" y="67754"/>
                </a:lnTo>
                <a:lnTo>
                  <a:pt x="190188" y="32492"/>
                </a:lnTo>
                <a:lnTo>
                  <a:pt x="154777" y="8718"/>
                </a:lnTo>
                <a:lnTo>
                  <a:pt x="111417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3AEC41FE-1941-144A-BFF1-40FF8BF2F00B}"/>
              </a:ext>
            </a:extLst>
          </p:cNvPr>
          <p:cNvSpPr/>
          <p:nvPr/>
        </p:nvSpPr>
        <p:spPr>
          <a:xfrm>
            <a:off x="1965379" y="3377260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32"/>
                </a:moveTo>
                <a:lnTo>
                  <a:pt x="214070" y="154117"/>
                </a:lnTo>
                <a:lnTo>
                  <a:pt x="190190" y="189387"/>
                </a:lnTo>
                <a:lnTo>
                  <a:pt x="154775" y="213170"/>
                </a:lnTo>
                <a:lnTo>
                  <a:pt x="111414" y="221892"/>
                </a:lnTo>
                <a:lnTo>
                  <a:pt x="68041" y="213170"/>
                </a:lnTo>
                <a:lnTo>
                  <a:pt x="32627" y="189387"/>
                </a:lnTo>
                <a:lnTo>
                  <a:pt x="8753" y="154117"/>
                </a:lnTo>
                <a:lnTo>
                  <a:pt x="0" y="110932"/>
                </a:lnTo>
                <a:lnTo>
                  <a:pt x="8753" y="67752"/>
                </a:lnTo>
                <a:lnTo>
                  <a:pt x="32627" y="32491"/>
                </a:lnTo>
                <a:lnTo>
                  <a:pt x="68041" y="8717"/>
                </a:lnTo>
                <a:lnTo>
                  <a:pt x="111414" y="0"/>
                </a:lnTo>
                <a:lnTo>
                  <a:pt x="154775" y="8717"/>
                </a:lnTo>
                <a:lnTo>
                  <a:pt x="190190" y="32491"/>
                </a:lnTo>
                <a:lnTo>
                  <a:pt x="214070" y="67752"/>
                </a:lnTo>
                <a:lnTo>
                  <a:pt x="222827" y="110932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49C576D5-F477-424E-997E-220E90032076}"/>
              </a:ext>
            </a:extLst>
          </p:cNvPr>
          <p:cNvSpPr/>
          <p:nvPr/>
        </p:nvSpPr>
        <p:spPr>
          <a:xfrm>
            <a:off x="2708144" y="3442510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42" y="0"/>
                </a:moveTo>
                <a:lnTo>
                  <a:pt x="68065" y="8722"/>
                </a:lnTo>
                <a:lnTo>
                  <a:pt x="32642" y="32505"/>
                </a:lnTo>
                <a:lnTo>
                  <a:pt x="8758" y="67776"/>
                </a:lnTo>
                <a:lnTo>
                  <a:pt x="0" y="110959"/>
                </a:lnTo>
                <a:lnTo>
                  <a:pt x="8758" y="154144"/>
                </a:lnTo>
                <a:lnTo>
                  <a:pt x="32642" y="189406"/>
                </a:lnTo>
                <a:lnTo>
                  <a:pt x="68065" y="213178"/>
                </a:lnTo>
                <a:lnTo>
                  <a:pt x="111442" y="221894"/>
                </a:lnTo>
                <a:lnTo>
                  <a:pt x="154782" y="213178"/>
                </a:lnTo>
                <a:lnTo>
                  <a:pt x="190187" y="189406"/>
                </a:lnTo>
                <a:lnTo>
                  <a:pt x="214064" y="154144"/>
                </a:lnTo>
                <a:lnTo>
                  <a:pt x="222821" y="110959"/>
                </a:lnTo>
                <a:lnTo>
                  <a:pt x="214064" y="67776"/>
                </a:lnTo>
                <a:lnTo>
                  <a:pt x="190187" y="32505"/>
                </a:lnTo>
                <a:lnTo>
                  <a:pt x="154782" y="8722"/>
                </a:lnTo>
                <a:lnTo>
                  <a:pt x="111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77D008FD-739D-F44B-B344-734F63DFA3D6}"/>
              </a:ext>
            </a:extLst>
          </p:cNvPr>
          <p:cNvSpPr/>
          <p:nvPr/>
        </p:nvSpPr>
        <p:spPr>
          <a:xfrm>
            <a:off x="2708140" y="3442511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59"/>
                </a:moveTo>
                <a:lnTo>
                  <a:pt x="214070" y="154139"/>
                </a:lnTo>
                <a:lnTo>
                  <a:pt x="190193" y="189400"/>
                </a:lnTo>
                <a:lnTo>
                  <a:pt x="154786" y="213174"/>
                </a:lnTo>
                <a:lnTo>
                  <a:pt x="111440" y="221892"/>
                </a:lnTo>
                <a:lnTo>
                  <a:pt x="68063" y="213174"/>
                </a:lnTo>
                <a:lnTo>
                  <a:pt x="32640" y="189400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40" y="0"/>
                </a:lnTo>
                <a:lnTo>
                  <a:pt x="154786" y="8721"/>
                </a:lnTo>
                <a:lnTo>
                  <a:pt x="190193" y="32504"/>
                </a:lnTo>
                <a:lnTo>
                  <a:pt x="214070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ED432EA0-A761-394E-83AB-BB3686AB5571}"/>
              </a:ext>
            </a:extLst>
          </p:cNvPr>
          <p:cNvSpPr/>
          <p:nvPr/>
        </p:nvSpPr>
        <p:spPr>
          <a:xfrm>
            <a:off x="2183832" y="3660095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42" y="0"/>
                </a:moveTo>
                <a:lnTo>
                  <a:pt x="68065" y="8718"/>
                </a:lnTo>
                <a:lnTo>
                  <a:pt x="32642" y="32492"/>
                </a:lnTo>
                <a:lnTo>
                  <a:pt x="8758" y="67754"/>
                </a:lnTo>
                <a:lnTo>
                  <a:pt x="0" y="110934"/>
                </a:lnTo>
                <a:lnTo>
                  <a:pt x="8758" y="154118"/>
                </a:lnTo>
                <a:lnTo>
                  <a:pt x="32642" y="189388"/>
                </a:lnTo>
                <a:lnTo>
                  <a:pt x="68065" y="213172"/>
                </a:lnTo>
                <a:lnTo>
                  <a:pt x="111442" y="221894"/>
                </a:lnTo>
                <a:lnTo>
                  <a:pt x="154789" y="213172"/>
                </a:lnTo>
                <a:lnTo>
                  <a:pt x="190198" y="189388"/>
                </a:lnTo>
                <a:lnTo>
                  <a:pt x="214076" y="154118"/>
                </a:lnTo>
                <a:lnTo>
                  <a:pt x="222834" y="110934"/>
                </a:lnTo>
                <a:lnTo>
                  <a:pt x="214076" y="67754"/>
                </a:lnTo>
                <a:lnTo>
                  <a:pt x="190198" y="32492"/>
                </a:lnTo>
                <a:lnTo>
                  <a:pt x="154789" y="8718"/>
                </a:lnTo>
                <a:lnTo>
                  <a:pt x="111442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A1F3A099-7CA0-F043-9C72-5808EF8BAB35}"/>
              </a:ext>
            </a:extLst>
          </p:cNvPr>
          <p:cNvSpPr/>
          <p:nvPr/>
        </p:nvSpPr>
        <p:spPr>
          <a:xfrm>
            <a:off x="2183839" y="3660097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32"/>
                </a:moveTo>
                <a:lnTo>
                  <a:pt x="214070" y="154117"/>
                </a:lnTo>
                <a:lnTo>
                  <a:pt x="190193" y="189387"/>
                </a:lnTo>
                <a:lnTo>
                  <a:pt x="154786" y="213170"/>
                </a:lnTo>
                <a:lnTo>
                  <a:pt x="111440" y="221892"/>
                </a:lnTo>
                <a:lnTo>
                  <a:pt x="68063" y="213170"/>
                </a:lnTo>
                <a:lnTo>
                  <a:pt x="32640" y="189387"/>
                </a:lnTo>
                <a:lnTo>
                  <a:pt x="8757" y="154117"/>
                </a:lnTo>
                <a:lnTo>
                  <a:pt x="0" y="110932"/>
                </a:lnTo>
                <a:lnTo>
                  <a:pt x="8757" y="67752"/>
                </a:lnTo>
                <a:lnTo>
                  <a:pt x="32640" y="32491"/>
                </a:lnTo>
                <a:lnTo>
                  <a:pt x="68063" y="8717"/>
                </a:lnTo>
                <a:lnTo>
                  <a:pt x="111440" y="0"/>
                </a:lnTo>
                <a:lnTo>
                  <a:pt x="154786" y="8717"/>
                </a:lnTo>
                <a:lnTo>
                  <a:pt x="190193" y="32491"/>
                </a:lnTo>
                <a:lnTo>
                  <a:pt x="214070" y="67752"/>
                </a:lnTo>
                <a:lnTo>
                  <a:pt x="222827" y="110932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D55D2C02-2CEE-5B46-A1D1-088FD6C4635A}"/>
              </a:ext>
            </a:extLst>
          </p:cNvPr>
          <p:cNvSpPr/>
          <p:nvPr/>
        </p:nvSpPr>
        <p:spPr>
          <a:xfrm>
            <a:off x="1397370" y="3942931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42" y="0"/>
                </a:moveTo>
                <a:lnTo>
                  <a:pt x="68065" y="8722"/>
                </a:lnTo>
                <a:lnTo>
                  <a:pt x="32642" y="32505"/>
                </a:lnTo>
                <a:lnTo>
                  <a:pt x="8758" y="67776"/>
                </a:lnTo>
                <a:lnTo>
                  <a:pt x="0" y="110959"/>
                </a:lnTo>
                <a:lnTo>
                  <a:pt x="8758" y="154144"/>
                </a:lnTo>
                <a:lnTo>
                  <a:pt x="32642" y="189406"/>
                </a:lnTo>
                <a:lnTo>
                  <a:pt x="68065" y="213178"/>
                </a:lnTo>
                <a:lnTo>
                  <a:pt x="111442" y="221894"/>
                </a:lnTo>
                <a:lnTo>
                  <a:pt x="154782" y="213178"/>
                </a:lnTo>
                <a:lnTo>
                  <a:pt x="190187" y="189406"/>
                </a:lnTo>
                <a:lnTo>
                  <a:pt x="214064" y="154144"/>
                </a:lnTo>
                <a:lnTo>
                  <a:pt x="222821" y="110959"/>
                </a:lnTo>
                <a:lnTo>
                  <a:pt x="214064" y="67776"/>
                </a:lnTo>
                <a:lnTo>
                  <a:pt x="190187" y="32505"/>
                </a:lnTo>
                <a:lnTo>
                  <a:pt x="154782" y="8722"/>
                </a:lnTo>
                <a:lnTo>
                  <a:pt x="111442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C3FEAC8C-AB45-2A4B-BE10-6537BDBDB320}"/>
              </a:ext>
            </a:extLst>
          </p:cNvPr>
          <p:cNvSpPr/>
          <p:nvPr/>
        </p:nvSpPr>
        <p:spPr>
          <a:xfrm>
            <a:off x="1397365" y="3942932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59"/>
                </a:moveTo>
                <a:lnTo>
                  <a:pt x="214070" y="154139"/>
                </a:lnTo>
                <a:lnTo>
                  <a:pt x="190193" y="189401"/>
                </a:lnTo>
                <a:lnTo>
                  <a:pt x="154786" y="213174"/>
                </a:lnTo>
                <a:lnTo>
                  <a:pt x="111440" y="221892"/>
                </a:lnTo>
                <a:lnTo>
                  <a:pt x="68063" y="213174"/>
                </a:lnTo>
                <a:lnTo>
                  <a:pt x="32640" y="189401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40" y="0"/>
                </a:lnTo>
                <a:lnTo>
                  <a:pt x="154786" y="8721"/>
                </a:lnTo>
                <a:lnTo>
                  <a:pt x="190193" y="32504"/>
                </a:lnTo>
                <a:lnTo>
                  <a:pt x="214070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7E716626-473C-4742-946B-116A5DCAA02D}"/>
              </a:ext>
            </a:extLst>
          </p:cNvPr>
          <p:cNvSpPr/>
          <p:nvPr/>
        </p:nvSpPr>
        <p:spPr>
          <a:xfrm>
            <a:off x="3429064" y="3942931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111442" y="0"/>
                </a:moveTo>
                <a:lnTo>
                  <a:pt x="68065" y="8722"/>
                </a:lnTo>
                <a:lnTo>
                  <a:pt x="32642" y="32505"/>
                </a:lnTo>
                <a:lnTo>
                  <a:pt x="8758" y="67776"/>
                </a:lnTo>
                <a:lnTo>
                  <a:pt x="0" y="110959"/>
                </a:lnTo>
                <a:lnTo>
                  <a:pt x="8758" y="154144"/>
                </a:lnTo>
                <a:lnTo>
                  <a:pt x="32642" y="189406"/>
                </a:lnTo>
                <a:lnTo>
                  <a:pt x="68065" y="213178"/>
                </a:lnTo>
                <a:lnTo>
                  <a:pt x="111442" y="221894"/>
                </a:lnTo>
                <a:lnTo>
                  <a:pt x="154800" y="213178"/>
                </a:lnTo>
                <a:lnTo>
                  <a:pt x="190207" y="189406"/>
                </a:lnTo>
                <a:lnTo>
                  <a:pt x="214080" y="154144"/>
                </a:lnTo>
                <a:lnTo>
                  <a:pt x="222834" y="110959"/>
                </a:lnTo>
                <a:lnTo>
                  <a:pt x="214080" y="67776"/>
                </a:lnTo>
                <a:lnTo>
                  <a:pt x="190207" y="32505"/>
                </a:lnTo>
                <a:lnTo>
                  <a:pt x="154800" y="8722"/>
                </a:lnTo>
                <a:lnTo>
                  <a:pt x="111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9E3ECDA7-51A7-8547-B702-A0DC1A18FD10}"/>
              </a:ext>
            </a:extLst>
          </p:cNvPr>
          <p:cNvSpPr/>
          <p:nvPr/>
        </p:nvSpPr>
        <p:spPr>
          <a:xfrm>
            <a:off x="3429070" y="3942932"/>
            <a:ext cx="196663" cy="196103"/>
          </a:xfrm>
          <a:custGeom>
            <a:avLst/>
            <a:gdLst/>
            <a:ahLst/>
            <a:cxnLst/>
            <a:rect l="l" t="t" r="r" b="b"/>
            <a:pathLst>
              <a:path w="222885" h="222250">
                <a:moveTo>
                  <a:pt x="222827" y="110959"/>
                </a:moveTo>
                <a:lnTo>
                  <a:pt x="214074" y="154139"/>
                </a:lnTo>
                <a:lnTo>
                  <a:pt x="190203" y="189401"/>
                </a:lnTo>
                <a:lnTo>
                  <a:pt x="154797" y="213174"/>
                </a:lnTo>
                <a:lnTo>
                  <a:pt x="111440" y="221892"/>
                </a:lnTo>
                <a:lnTo>
                  <a:pt x="68063" y="213174"/>
                </a:lnTo>
                <a:lnTo>
                  <a:pt x="32640" y="189401"/>
                </a:lnTo>
                <a:lnTo>
                  <a:pt x="8757" y="154139"/>
                </a:lnTo>
                <a:lnTo>
                  <a:pt x="0" y="110959"/>
                </a:lnTo>
                <a:lnTo>
                  <a:pt x="8757" y="67774"/>
                </a:lnTo>
                <a:lnTo>
                  <a:pt x="32640" y="32504"/>
                </a:lnTo>
                <a:lnTo>
                  <a:pt x="68063" y="8721"/>
                </a:lnTo>
                <a:lnTo>
                  <a:pt x="111440" y="0"/>
                </a:lnTo>
                <a:lnTo>
                  <a:pt x="154797" y="8721"/>
                </a:lnTo>
                <a:lnTo>
                  <a:pt x="190203" y="32504"/>
                </a:lnTo>
                <a:lnTo>
                  <a:pt x="214074" y="67774"/>
                </a:lnTo>
                <a:lnTo>
                  <a:pt x="222827" y="110959"/>
                </a:lnTo>
                <a:close/>
              </a:path>
            </a:pathLst>
          </a:custGeom>
          <a:ln w="132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C005CE25-19B1-504A-AE90-1F7DAEB43020}"/>
              </a:ext>
            </a:extLst>
          </p:cNvPr>
          <p:cNvSpPr txBox="1"/>
          <p:nvPr/>
        </p:nvSpPr>
        <p:spPr>
          <a:xfrm>
            <a:off x="1202639" y="4269861"/>
            <a:ext cx="2574182" cy="23704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456" i="1" kern="0" dirty="0">
                <a:solidFill>
                  <a:srgbClr val="1B8E1D"/>
                </a:solidFill>
                <a:latin typeface="Times New Roman"/>
                <a:cs typeface="Times New Roman"/>
              </a:rPr>
              <a:t>a cut with no black crossing edges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143A91-6C5D-8441-8198-07572C08C3C1}"/>
              </a:ext>
            </a:extLst>
          </p:cNvPr>
          <p:cNvSpPr/>
          <p:nvPr/>
        </p:nvSpPr>
        <p:spPr>
          <a:xfrm>
            <a:off x="792759" y="4682394"/>
            <a:ext cx="3885051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What if edge weights are not all distinct?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77B1099-596E-1242-ABF5-54F7E5B9E592}"/>
              </a:ext>
            </a:extLst>
          </p:cNvPr>
          <p:cNvSpPr/>
          <p:nvPr/>
        </p:nvSpPr>
        <p:spPr>
          <a:xfrm>
            <a:off x="792759" y="5204901"/>
            <a:ext cx="5844630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Greedy MST algorithm still correct if equal weights are present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B31C64D-CC1F-EF43-AD26-EBF2C3358AC4}"/>
              </a:ext>
            </a:extLst>
          </p:cNvPr>
          <p:cNvSpPr/>
          <p:nvPr/>
        </p:nvSpPr>
        <p:spPr>
          <a:xfrm>
            <a:off x="7744982" y="4101782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BDD0AF-BBD4-D447-8BD3-F8143381A8DB}"/>
              </a:ext>
            </a:extLst>
          </p:cNvPr>
          <p:cNvCxnSpPr>
            <a:cxnSpLocks/>
            <a:stCxn id="203" idx="2"/>
            <a:endCxn id="187" idx="6"/>
          </p:cNvCxnSpPr>
          <p:nvPr/>
        </p:nvCxnSpPr>
        <p:spPr>
          <a:xfrm flipH="1" flipV="1">
            <a:off x="7948560" y="4204148"/>
            <a:ext cx="425984" cy="155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F5343B6-C4FB-714B-BB00-ACD718224F2D}"/>
              </a:ext>
            </a:extLst>
          </p:cNvPr>
          <p:cNvCxnSpPr>
            <a:cxnSpLocks/>
            <a:stCxn id="187" idx="4"/>
            <a:endCxn id="208" idx="0"/>
          </p:cNvCxnSpPr>
          <p:nvPr/>
        </p:nvCxnSpPr>
        <p:spPr>
          <a:xfrm flipH="1">
            <a:off x="7702249" y="4306514"/>
            <a:ext cx="144522" cy="332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3F6CAD8-52C4-0740-92FA-E4B9037FCD01}"/>
              </a:ext>
            </a:extLst>
          </p:cNvPr>
          <p:cNvCxnSpPr>
            <a:cxnSpLocks/>
            <a:stCxn id="202" idx="2"/>
            <a:endCxn id="208" idx="6"/>
          </p:cNvCxnSpPr>
          <p:nvPr/>
        </p:nvCxnSpPr>
        <p:spPr>
          <a:xfrm flipH="1" flipV="1">
            <a:off x="7804038" y="4741668"/>
            <a:ext cx="377277" cy="66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B543AE66-62B5-304E-97EC-40205F71E2B1}"/>
              </a:ext>
            </a:extLst>
          </p:cNvPr>
          <p:cNvSpPr/>
          <p:nvPr/>
        </p:nvSpPr>
        <p:spPr>
          <a:xfrm>
            <a:off x="8181315" y="4705731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4A75721-D0FC-A64B-BCFF-F018533BF2EF}"/>
              </a:ext>
            </a:extLst>
          </p:cNvPr>
          <p:cNvSpPr/>
          <p:nvPr/>
        </p:nvSpPr>
        <p:spPr>
          <a:xfrm>
            <a:off x="8374544" y="4257114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501DFFB4-842D-DA4F-BA41-F6910A92AF72}"/>
              </a:ext>
            </a:extLst>
          </p:cNvPr>
          <p:cNvSpPr/>
          <p:nvPr/>
        </p:nvSpPr>
        <p:spPr>
          <a:xfrm>
            <a:off x="7600460" y="4639302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76F2B1C-F792-AC41-83BA-7BFDCDFA2075}"/>
              </a:ext>
            </a:extLst>
          </p:cNvPr>
          <p:cNvCxnSpPr>
            <a:cxnSpLocks/>
            <a:stCxn id="203" idx="4"/>
            <a:endCxn id="202" idx="7"/>
          </p:cNvCxnSpPr>
          <p:nvPr/>
        </p:nvCxnSpPr>
        <p:spPr>
          <a:xfrm flipH="1">
            <a:off x="8355080" y="4461846"/>
            <a:ext cx="121253" cy="273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BC91A646-64EA-8148-8BCB-2CA035BC8162}"/>
              </a:ext>
            </a:extLst>
          </p:cNvPr>
          <p:cNvSpPr txBox="1"/>
          <p:nvPr/>
        </p:nvSpPr>
        <p:spPr>
          <a:xfrm>
            <a:off x="8384893" y="4507764"/>
            <a:ext cx="914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3CE3506-4B78-1142-97DE-989C14A4C6A3}"/>
              </a:ext>
            </a:extLst>
          </p:cNvPr>
          <p:cNvSpPr txBox="1"/>
          <p:nvPr/>
        </p:nvSpPr>
        <p:spPr>
          <a:xfrm>
            <a:off x="7725903" y="4415859"/>
            <a:ext cx="914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D92B175-F4CC-9242-BEC3-40CDEC48CF60}"/>
              </a:ext>
            </a:extLst>
          </p:cNvPr>
          <p:cNvSpPr txBox="1"/>
          <p:nvPr/>
        </p:nvSpPr>
        <p:spPr>
          <a:xfrm>
            <a:off x="8091276" y="4214976"/>
            <a:ext cx="914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B2D814-0FDD-7848-8400-9F5FA3A1B320}"/>
              </a:ext>
            </a:extLst>
          </p:cNvPr>
          <p:cNvSpPr txBox="1"/>
          <p:nvPr/>
        </p:nvSpPr>
        <p:spPr>
          <a:xfrm>
            <a:off x="7963766" y="4720923"/>
            <a:ext cx="914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6A1FF629-C045-2047-8960-9AFC38223538}"/>
              </a:ext>
            </a:extLst>
          </p:cNvPr>
          <p:cNvSpPr/>
          <p:nvPr/>
        </p:nvSpPr>
        <p:spPr>
          <a:xfrm>
            <a:off x="7764446" y="2986733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4EAF713-EDEA-C148-8CFE-7E6AC19693E0}"/>
              </a:ext>
            </a:extLst>
          </p:cNvPr>
          <p:cNvCxnSpPr>
            <a:cxnSpLocks/>
            <a:stCxn id="236" idx="2"/>
            <a:endCxn id="231" idx="6"/>
          </p:cNvCxnSpPr>
          <p:nvPr/>
        </p:nvCxnSpPr>
        <p:spPr>
          <a:xfrm flipH="1" flipV="1">
            <a:off x="7968024" y="3089099"/>
            <a:ext cx="425984" cy="1553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EB1497A-E5CD-2441-8CC9-1C67C5ABE12B}"/>
              </a:ext>
            </a:extLst>
          </p:cNvPr>
          <p:cNvCxnSpPr>
            <a:cxnSpLocks/>
            <a:stCxn id="231" idx="4"/>
            <a:endCxn id="237" idx="0"/>
          </p:cNvCxnSpPr>
          <p:nvPr/>
        </p:nvCxnSpPr>
        <p:spPr>
          <a:xfrm flipH="1">
            <a:off x="7721713" y="3191465"/>
            <a:ext cx="144522" cy="332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73A83CB-8689-B54E-A9DD-1B8707DE44A7}"/>
              </a:ext>
            </a:extLst>
          </p:cNvPr>
          <p:cNvCxnSpPr>
            <a:cxnSpLocks/>
            <a:stCxn id="235" idx="2"/>
            <a:endCxn id="237" idx="6"/>
          </p:cNvCxnSpPr>
          <p:nvPr/>
        </p:nvCxnSpPr>
        <p:spPr>
          <a:xfrm flipH="1" flipV="1">
            <a:off x="7823502" y="3626619"/>
            <a:ext cx="377277" cy="66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E21EB56F-C3D8-CD43-878B-DEE631681ACB}"/>
              </a:ext>
            </a:extLst>
          </p:cNvPr>
          <p:cNvSpPr/>
          <p:nvPr/>
        </p:nvSpPr>
        <p:spPr>
          <a:xfrm>
            <a:off x="8200779" y="3590682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DCEF48F-BA4A-A846-A9DD-1E04C56908E3}"/>
              </a:ext>
            </a:extLst>
          </p:cNvPr>
          <p:cNvSpPr/>
          <p:nvPr/>
        </p:nvSpPr>
        <p:spPr>
          <a:xfrm>
            <a:off x="8394008" y="3142065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90E7D2C-6468-3A44-9920-A911E067B911}"/>
              </a:ext>
            </a:extLst>
          </p:cNvPr>
          <p:cNvSpPr/>
          <p:nvPr/>
        </p:nvSpPr>
        <p:spPr>
          <a:xfrm>
            <a:off x="7619924" y="3524253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9780BB0-4382-2840-AE12-DC2D4FC98762}"/>
              </a:ext>
            </a:extLst>
          </p:cNvPr>
          <p:cNvCxnSpPr>
            <a:cxnSpLocks/>
            <a:stCxn id="236" idx="4"/>
            <a:endCxn id="235" idx="7"/>
          </p:cNvCxnSpPr>
          <p:nvPr/>
        </p:nvCxnSpPr>
        <p:spPr>
          <a:xfrm flipH="1">
            <a:off x="8374544" y="3346797"/>
            <a:ext cx="121253" cy="273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9D5C680-6B8D-4642-85D2-2854AE27AFEA}"/>
              </a:ext>
            </a:extLst>
          </p:cNvPr>
          <p:cNvSpPr txBox="1"/>
          <p:nvPr/>
        </p:nvSpPr>
        <p:spPr>
          <a:xfrm>
            <a:off x="8404357" y="3392715"/>
            <a:ext cx="914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42BAF31-1129-CD4C-98B4-8BC5672DAD92}"/>
              </a:ext>
            </a:extLst>
          </p:cNvPr>
          <p:cNvSpPr txBox="1"/>
          <p:nvPr/>
        </p:nvSpPr>
        <p:spPr>
          <a:xfrm>
            <a:off x="7745367" y="3300810"/>
            <a:ext cx="914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F1D114C-A442-7C48-AB38-63A52E404A21}"/>
              </a:ext>
            </a:extLst>
          </p:cNvPr>
          <p:cNvSpPr txBox="1"/>
          <p:nvPr/>
        </p:nvSpPr>
        <p:spPr>
          <a:xfrm>
            <a:off x="8110740" y="3099927"/>
            <a:ext cx="914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B7C461C-C2D4-1145-A825-7EED9730B906}"/>
              </a:ext>
            </a:extLst>
          </p:cNvPr>
          <p:cNvSpPr txBox="1"/>
          <p:nvPr/>
        </p:nvSpPr>
        <p:spPr>
          <a:xfrm>
            <a:off x="7983230" y="3605874"/>
            <a:ext cx="914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058A4BB0-0A6C-E04E-B04D-8DCAA992D4EF}"/>
              </a:ext>
            </a:extLst>
          </p:cNvPr>
          <p:cNvSpPr/>
          <p:nvPr/>
        </p:nvSpPr>
        <p:spPr>
          <a:xfrm>
            <a:off x="792759" y="5727408"/>
            <a:ext cx="3091344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What if graph is not connected?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34E8211-F319-8248-B5A5-FDAD47C4FE36}"/>
              </a:ext>
            </a:extLst>
          </p:cNvPr>
          <p:cNvSpPr/>
          <p:nvPr/>
        </p:nvSpPr>
        <p:spPr>
          <a:xfrm>
            <a:off x="792759" y="6249915"/>
            <a:ext cx="5844630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Compute minimum spanning forest = MST of each component.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89FF0319-62C2-5847-8DD4-A8656F1F71DB}"/>
              </a:ext>
            </a:extLst>
          </p:cNvPr>
          <p:cNvSpPr/>
          <p:nvPr/>
        </p:nvSpPr>
        <p:spPr>
          <a:xfrm>
            <a:off x="7226945" y="5624616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7C390EF-8E79-4849-A7AC-7F10DEF1AF54}"/>
              </a:ext>
            </a:extLst>
          </p:cNvPr>
          <p:cNvCxnSpPr>
            <a:cxnSpLocks/>
            <a:stCxn id="265" idx="2"/>
            <a:endCxn id="260" idx="6"/>
          </p:cNvCxnSpPr>
          <p:nvPr/>
        </p:nvCxnSpPr>
        <p:spPr>
          <a:xfrm flipH="1" flipV="1">
            <a:off x="7430523" y="5726982"/>
            <a:ext cx="271726" cy="1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A24A2BB-5A10-4D40-ADF6-D2BB61351B05}"/>
              </a:ext>
            </a:extLst>
          </p:cNvPr>
          <p:cNvCxnSpPr>
            <a:cxnSpLocks/>
            <a:stCxn id="260" idx="4"/>
            <a:endCxn id="266" idx="0"/>
          </p:cNvCxnSpPr>
          <p:nvPr/>
        </p:nvCxnSpPr>
        <p:spPr>
          <a:xfrm>
            <a:off x="7328734" y="5829348"/>
            <a:ext cx="0" cy="416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28FCF2C-056C-B942-B4BB-9B3C0F7F6CD5}"/>
              </a:ext>
            </a:extLst>
          </p:cNvPr>
          <p:cNvCxnSpPr>
            <a:cxnSpLocks/>
            <a:stCxn id="264" idx="2"/>
            <a:endCxn id="266" idx="6"/>
          </p:cNvCxnSpPr>
          <p:nvPr/>
        </p:nvCxnSpPr>
        <p:spPr>
          <a:xfrm flipH="1">
            <a:off x="7430523" y="6196178"/>
            <a:ext cx="271266" cy="151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7A6AAE4A-193F-8A43-AE90-A097E398F585}"/>
              </a:ext>
            </a:extLst>
          </p:cNvPr>
          <p:cNvSpPr/>
          <p:nvPr/>
        </p:nvSpPr>
        <p:spPr>
          <a:xfrm>
            <a:off x="7701789" y="6093812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CCD614A-BC8F-5646-B3CF-1F2025810AEE}"/>
              </a:ext>
            </a:extLst>
          </p:cNvPr>
          <p:cNvSpPr/>
          <p:nvPr/>
        </p:nvSpPr>
        <p:spPr>
          <a:xfrm>
            <a:off x="7702249" y="5625716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FB68992-65B3-BB46-9E8E-C7E36EFAF1B1}"/>
              </a:ext>
            </a:extLst>
          </p:cNvPr>
          <p:cNvSpPr/>
          <p:nvPr/>
        </p:nvSpPr>
        <p:spPr>
          <a:xfrm>
            <a:off x="7226945" y="6245578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20CE219-4788-7F47-A809-05C6E5441758}"/>
              </a:ext>
            </a:extLst>
          </p:cNvPr>
          <p:cNvCxnSpPr>
            <a:cxnSpLocks/>
            <a:stCxn id="265" idx="4"/>
            <a:endCxn id="264" idx="0"/>
          </p:cNvCxnSpPr>
          <p:nvPr/>
        </p:nvCxnSpPr>
        <p:spPr>
          <a:xfrm flipH="1">
            <a:off x="7803578" y="5830448"/>
            <a:ext cx="460" cy="263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108326D2-3EDA-E54E-9E82-5DB17907B9F0}"/>
              </a:ext>
            </a:extLst>
          </p:cNvPr>
          <p:cNvSpPr/>
          <p:nvPr/>
        </p:nvSpPr>
        <p:spPr>
          <a:xfrm>
            <a:off x="8167151" y="5598364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3C7BB36-3AE1-9E46-8991-B1867155F9C0}"/>
              </a:ext>
            </a:extLst>
          </p:cNvPr>
          <p:cNvCxnSpPr>
            <a:cxnSpLocks/>
            <a:stCxn id="282" idx="4"/>
            <a:endCxn id="288" idx="0"/>
          </p:cNvCxnSpPr>
          <p:nvPr/>
        </p:nvCxnSpPr>
        <p:spPr>
          <a:xfrm>
            <a:off x="8268940" y="5803096"/>
            <a:ext cx="0" cy="4833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B246541-9C9D-3D4C-8AB6-8F9F864C288E}"/>
              </a:ext>
            </a:extLst>
          </p:cNvPr>
          <p:cNvCxnSpPr>
            <a:cxnSpLocks/>
            <a:stCxn id="286" idx="2"/>
            <a:endCxn id="288" idx="6"/>
          </p:cNvCxnSpPr>
          <p:nvPr/>
        </p:nvCxnSpPr>
        <p:spPr>
          <a:xfrm flipH="1">
            <a:off x="8370729" y="6313013"/>
            <a:ext cx="206558" cy="75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CA409531-557F-4F4B-AA9F-80AEDF9CDB2B}"/>
              </a:ext>
            </a:extLst>
          </p:cNvPr>
          <p:cNvSpPr/>
          <p:nvPr/>
        </p:nvSpPr>
        <p:spPr>
          <a:xfrm>
            <a:off x="8577287" y="6210647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97C8E5-F76B-7347-9346-1891B8085FDB}"/>
              </a:ext>
            </a:extLst>
          </p:cNvPr>
          <p:cNvSpPr/>
          <p:nvPr/>
        </p:nvSpPr>
        <p:spPr>
          <a:xfrm>
            <a:off x="8167151" y="6286438"/>
            <a:ext cx="203578" cy="20473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EEC8A254-B916-B742-8359-DC85EF98BA91}"/>
              </a:ext>
            </a:extLst>
          </p:cNvPr>
          <p:cNvCxnSpPr>
            <a:cxnSpLocks/>
            <a:stCxn id="282" idx="5"/>
            <a:endCxn id="286" idx="1"/>
          </p:cNvCxnSpPr>
          <p:nvPr/>
        </p:nvCxnSpPr>
        <p:spPr>
          <a:xfrm>
            <a:off x="8340916" y="5773114"/>
            <a:ext cx="266184" cy="467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5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animBg="1"/>
      <p:bldP spid="247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 animBg="1"/>
      <p:bldP spid="109" grpId="0" animBg="1"/>
      <p:bldP spid="187" grpId="0" animBg="1"/>
      <p:bldP spid="202" grpId="0" animBg="1"/>
      <p:bldP spid="203" grpId="0" animBg="1"/>
      <p:bldP spid="208" grpId="0" animBg="1"/>
      <p:bldP spid="212" grpId="0" animBg="1"/>
      <p:bldP spid="214" grpId="0" animBg="1"/>
      <p:bldP spid="217" grpId="0" animBg="1"/>
      <p:bldP spid="219" grpId="0" animBg="1"/>
      <p:bldP spid="231" grpId="0" animBg="1"/>
      <p:bldP spid="235" grpId="0" animBg="1"/>
      <p:bldP spid="236" grpId="0" animBg="1"/>
      <p:bldP spid="237" grpId="0" animBg="1"/>
      <p:bldP spid="239" grpId="0" animBg="1"/>
      <p:bldP spid="240" grpId="0" animBg="1"/>
      <p:bldP spid="241" grpId="0" animBg="1"/>
      <p:bldP spid="242" grpId="0" animBg="1"/>
      <p:bldP spid="245" grpId="0" animBg="1"/>
      <p:bldP spid="246" grpId="0" animBg="1"/>
      <p:bldP spid="260" grpId="0" animBg="1"/>
      <p:bldP spid="264" grpId="0" animBg="1"/>
      <p:bldP spid="265" grpId="0" animBg="1"/>
      <p:bldP spid="266" grpId="0" animBg="1"/>
      <p:bldP spid="282" grpId="0" animBg="1"/>
      <p:bldP spid="286" grpId="0" animBg="1"/>
      <p:bldP spid="2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5F02-39E1-6B4D-B362-9AA6601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</a:t>
            </a:r>
            <a:r>
              <a:rPr lang="en-US" altLang="zh-CN" dirty="0"/>
              <a:t>E</a:t>
            </a:r>
            <a:r>
              <a:rPr lang="en-US" dirty="0"/>
              <a:t>dge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6C746-26E5-9149-AC8F-B8969A65BD06}"/>
              </a:ext>
            </a:extLst>
          </p:cNvPr>
          <p:cNvSpPr txBox="1"/>
          <p:nvPr/>
        </p:nvSpPr>
        <p:spPr>
          <a:xfrm>
            <a:off x="566257" y="1566416"/>
            <a:ext cx="8321879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public class </a:t>
            </a:r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Edge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implements Comparable&lt;Edge&gt;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Edge(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w, double weight)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 weighted edge v-w </a:t>
            </a:r>
            <a:endParaRPr lang="en-US" sz="1200" dirty="0">
              <a:solidFill>
                <a:srgbClr val="1B8E1D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either()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either endpoint           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other(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endpoint that's not v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compareTo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(Edge that)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compare this edge to that edge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weight()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weight </a:t>
            </a: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endParaRPr lang="en-US" altLang="zh-CN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toString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zh-CN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</a:t>
            </a:r>
            <a:r>
              <a:rPr lang="en-US" altLang="zh-CN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200" i="1" dirty="0">
                <a:solidFill>
                  <a:srgbClr val="1B8E1D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i="1" dirty="0">
                <a:solidFill>
                  <a:srgbClr val="1B8E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representation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A47B7744-2D02-BF4E-AFF9-2D1A7BA89DCE}"/>
              </a:ext>
            </a:extLst>
          </p:cNvPr>
          <p:cNvSpPr/>
          <p:nvPr/>
        </p:nvSpPr>
        <p:spPr>
          <a:xfrm flipV="1">
            <a:off x="566257" y="1853389"/>
            <a:ext cx="8321879" cy="45719"/>
          </a:xfrm>
          <a:custGeom>
            <a:avLst/>
            <a:gdLst/>
            <a:ahLst/>
            <a:cxnLst/>
            <a:rect l="l" t="t" r="r" b="b"/>
            <a:pathLst>
              <a:path w="4483100" h="635">
                <a:moveTo>
                  <a:pt x="0" y="19"/>
                </a:moveTo>
                <a:lnTo>
                  <a:pt x="4483100" y="0"/>
                </a:lnTo>
              </a:path>
            </a:pathLst>
          </a:custGeom>
          <a:ln w="1905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B927CE8-7802-2648-8CFB-50EB3F757CD8}"/>
              </a:ext>
            </a:extLst>
          </p:cNvPr>
          <p:cNvSpPr txBox="1"/>
          <p:nvPr/>
        </p:nvSpPr>
        <p:spPr>
          <a:xfrm>
            <a:off x="1721005" y="5177048"/>
            <a:ext cx="631612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latin typeface="Arial"/>
                <a:cs typeface="Arial"/>
              </a:defRPr>
            </a:lvl1pPr>
          </a:lstStyle>
          <a:p>
            <a:pPr marL="0" indent="0">
              <a:buNone/>
            </a:pPr>
            <a:r>
              <a:rPr dirty="0"/>
              <a:t>Idiom for processing an edge e:</a:t>
            </a:r>
            <a:r>
              <a:rPr lang="zh-CN" altLang="en-US" dirty="0"/>
              <a:t>  </a:t>
            </a:r>
            <a:r>
              <a:rPr dirty="0" err="1"/>
              <a:t>int</a:t>
            </a:r>
            <a:r>
              <a:rPr dirty="0"/>
              <a:t> v = e.either(), w = e.other(v);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CB57643-0689-C24E-9F7E-33FA229C9E83}"/>
              </a:ext>
            </a:extLst>
          </p:cNvPr>
          <p:cNvSpPr/>
          <p:nvPr/>
        </p:nvSpPr>
        <p:spPr>
          <a:xfrm>
            <a:off x="3765596" y="4784829"/>
            <a:ext cx="2226945" cy="635"/>
          </a:xfrm>
          <a:custGeom>
            <a:avLst/>
            <a:gdLst/>
            <a:ahLst/>
            <a:cxnLst/>
            <a:rect l="l" t="t" r="r" b="b"/>
            <a:pathLst>
              <a:path w="2226945" h="635">
                <a:moveTo>
                  <a:pt x="0" y="0"/>
                </a:moveTo>
                <a:lnTo>
                  <a:pt x="2226727" y="104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16858F3-F426-3341-B014-5CBE95A826D1}"/>
              </a:ext>
            </a:extLst>
          </p:cNvPr>
          <p:cNvSpPr/>
          <p:nvPr/>
        </p:nvSpPr>
        <p:spPr>
          <a:xfrm>
            <a:off x="3616025" y="463715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4"/>
                </a:lnTo>
                <a:lnTo>
                  <a:pt x="42912" y="42912"/>
                </a:lnTo>
                <a:lnTo>
                  <a:pt x="14304" y="82517"/>
                </a:lnTo>
                <a:lnTo>
                  <a:pt x="0" y="127454"/>
                </a:lnTo>
                <a:lnTo>
                  <a:pt x="0" y="174169"/>
                </a:lnTo>
                <a:lnTo>
                  <a:pt x="14304" y="219106"/>
                </a:lnTo>
                <a:lnTo>
                  <a:pt x="42912" y="258711"/>
                </a:lnTo>
                <a:lnTo>
                  <a:pt x="82517" y="287313"/>
                </a:lnTo>
                <a:lnTo>
                  <a:pt x="127454" y="301614"/>
                </a:lnTo>
                <a:lnTo>
                  <a:pt x="174169" y="301614"/>
                </a:lnTo>
                <a:lnTo>
                  <a:pt x="219106" y="287313"/>
                </a:lnTo>
                <a:lnTo>
                  <a:pt x="258711" y="258711"/>
                </a:lnTo>
                <a:lnTo>
                  <a:pt x="287319" y="219106"/>
                </a:lnTo>
                <a:lnTo>
                  <a:pt x="301623" y="174169"/>
                </a:lnTo>
                <a:lnTo>
                  <a:pt x="301623" y="127454"/>
                </a:lnTo>
                <a:lnTo>
                  <a:pt x="287319" y="82517"/>
                </a:lnTo>
                <a:lnTo>
                  <a:pt x="258711" y="42912"/>
                </a:lnTo>
                <a:lnTo>
                  <a:pt x="219106" y="14304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CDA718F-3525-1D46-AEAF-30323727666C}"/>
              </a:ext>
            </a:extLst>
          </p:cNvPr>
          <p:cNvSpPr/>
          <p:nvPr/>
        </p:nvSpPr>
        <p:spPr>
          <a:xfrm>
            <a:off x="3616027" y="463716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4" y="42904"/>
                </a:moveTo>
                <a:lnTo>
                  <a:pt x="287317" y="82509"/>
                </a:lnTo>
                <a:lnTo>
                  <a:pt x="301618" y="127448"/>
                </a:lnTo>
                <a:lnTo>
                  <a:pt x="301618" y="174163"/>
                </a:lnTo>
                <a:lnTo>
                  <a:pt x="287317" y="219102"/>
                </a:lnTo>
                <a:lnTo>
                  <a:pt x="258714" y="258707"/>
                </a:lnTo>
                <a:lnTo>
                  <a:pt x="219109" y="287315"/>
                </a:lnTo>
                <a:lnTo>
                  <a:pt x="174170" y="301618"/>
                </a:lnTo>
                <a:lnTo>
                  <a:pt x="127455" y="301618"/>
                </a:lnTo>
                <a:lnTo>
                  <a:pt x="82516" y="287315"/>
                </a:lnTo>
                <a:lnTo>
                  <a:pt x="42911" y="258707"/>
                </a:lnTo>
                <a:lnTo>
                  <a:pt x="14303" y="219102"/>
                </a:lnTo>
                <a:lnTo>
                  <a:pt x="0" y="174163"/>
                </a:lnTo>
                <a:lnTo>
                  <a:pt x="0" y="127448"/>
                </a:lnTo>
                <a:lnTo>
                  <a:pt x="14303" y="82509"/>
                </a:lnTo>
                <a:lnTo>
                  <a:pt x="42911" y="42904"/>
                </a:lnTo>
                <a:lnTo>
                  <a:pt x="82516" y="14301"/>
                </a:lnTo>
                <a:lnTo>
                  <a:pt x="127455" y="0"/>
                </a:lnTo>
                <a:lnTo>
                  <a:pt x="174170" y="0"/>
                </a:lnTo>
                <a:lnTo>
                  <a:pt x="219109" y="14301"/>
                </a:lnTo>
                <a:lnTo>
                  <a:pt x="258714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4B3651D-12FE-724D-9034-2945D78854DF}"/>
              </a:ext>
            </a:extLst>
          </p:cNvPr>
          <p:cNvSpPr txBox="1"/>
          <p:nvPr/>
        </p:nvSpPr>
        <p:spPr>
          <a:xfrm>
            <a:off x="3721812" y="4666910"/>
            <a:ext cx="123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10" dirty="0">
                <a:latin typeface="Trebuchet MS"/>
                <a:cs typeface="Trebuchet MS"/>
              </a:rPr>
              <a:t>v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E810C91-89B4-BA48-BAE6-C8D4351213B4}"/>
              </a:ext>
            </a:extLst>
          </p:cNvPr>
          <p:cNvSpPr/>
          <p:nvPr/>
        </p:nvSpPr>
        <p:spPr>
          <a:xfrm>
            <a:off x="4475993" y="4464858"/>
            <a:ext cx="848994" cy="276860"/>
          </a:xfrm>
          <a:custGeom>
            <a:avLst/>
            <a:gdLst/>
            <a:ahLst/>
            <a:cxnLst/>
            <a:rect l="l" t="t" r="r" b="b"/>
            <a:pathLst>
              <a:path w="848995" h="276860">
                <a:moveTo>
                  <a:pt x="0" y="0"/>
                </a:moveTo>
                <a:lnTo>
                  <a:pt x="848829" y="0"/>
                </a:lnTo>
                <a:lnTo>
                  <a:pt x="848829" y="276593"/>
                </a:lnTo>
                <a:lnTo>
                  <a:pt x="0" y="276593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48BA51D-388B-174F-980B-2AE27451E53E}"/>
              </a:ext>
            </a:extLst>
          </p:cNvPr>
          <p:cNvSpPr txBox="1"/>
          <p:nvPr/>
        </p:nvSpPr>
        <p:spPr>
          <a:xfrm>
            <a:off x="4627229" y="4404148"/>
            <a:ext cx="64579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kern="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BE4A3B5-34C3-E448-B72B-1A04887A5D36}"/>
              </a:ext>
            </a:extLst>
          </p:cNvPr>
          <p:cNvSpPr/>
          <p:nvPr/>
        </p:nvSpPr>
        <p:spPr>
          <a:xfrm>
            <a:off x="5866856" y="463715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6" y="0"/>
                </a:moveTo>
                <a:lnTo>
                  <a:pt x="127451" y="0"/>
                </a:lnTo>
                <a:lnTo>
                  <a:pt x="82513" y="14304"/>
                </a:lnTo>
                <a:lnTo>
                  <a:pt x="42903" y="42912"/>
                </a:lnTo>
                <a:lnTo>
                  <a:pt x="14301" y="82517"/>
                </a:lnTo>
                <a:lnTo>
                  <a:pt x="0" y="127454"/>
                </a:lnTo>
                <a:lnTo>
                  <a:pt x="0" y="174169"/>
                </a:lnTo>
                <a:lnTo>
                  <a:pt x="14301" y="219106"/>
                </a:lnTo>
                <a:lnTo>
                  <a:pt x="42903" y="258711"/>
                </a:lnTo>
                <a:lnTo>
                  <a:pt x="82513" y="287313"/>
                </a:lnTo>
                <a:lnTo>
                  <a:pt x="127451" y="301614"/>
                </a:lnTo>
                <a:lnTo>
                  <a:pt x="174166" y="301614"/>
                </a:lnTo>
                <a:lnTo>
                  <a:pt x="219105" y="287313"/>
                </a:lnTo>
                <a:lnTo>
                  <a:pt x="258714" y="258711"/>
                </a:lnTo>
                <a:lnTo>
                  <a:pt x="287317" y="219106"/>
                </a:lnTo>
                <a:lnTo>
                  <a:pt x="301618" y="174169"/>
                </a:lnTo>
                <a:lnTo>
                  <a:pt x="301618" y="127454"/>
                </a:lnTo>
                <a:lnTo>
                  <a:pt x="287317" y="82517"/>
                </a:lnTo>
                <a:lnTo>
                  <a:pt x="258714" y="42912"/>
                </a:lnTo>
                <a:lnTo>
                  <a:pt x="219105" y="14304"/>
                </a:lnTo>
                <a:lnTo>
                  <a:pt x="174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9465822-05B6-E742-85B7-CFC61C0B3B90}"/>
              </a:ext>
            </a:extLst>
          </p:cNvPr>
          <p:cNvSpPr/>
          <p:nvPr/>
        </p:nvSpPr>
        <p:spPr>
          <a:xfrm>
            <a:off x="5866856" y="463716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4" y="42904"/>
                </a:moveTo>
                <a:lnTo>
                  <a:pt x="287317" y="82509"/>
                </a:lnTo>
                <a:lnTo>
                  <a:pt x="301618" y="127448"/>
                </a:lnTo>
                <a:lnTo>
                  <a:pt x="301618" y="174163"/>
                </a:lnTo>
                <a:lnTo>
                  <a:pt x="287317" y="219102"/>
                </a:lnTo>
                <a:lnTo>
                  <a:pt x="258714" y="258707"/>
                </a:lnTo>
                <a:lnTo>
                  <a:pt x="219109" y="287315"/>
                </a:lnTo>
                <a:lnTo>
                  <a:pt x="174170" y="301618"/>
                </a:lnTo>
                <a:lnTo>
                  <a:pt x="127455" y="301618"/>
                </a:lnTo>
                <a:lnTo>
                  <a:pt x="82516" y="287315"/>
                </a:lnTo>
                <a:lnTo>
                  <a:pt x="42911" y="258707"/>
                </a:lnTo>
                <a:lnTo>
                  <a:pt x="14303" y="219102"/>
                </a:lnTo>
                <a:lnTo>
                  <a:pt x="0" y="174163"/>
                </a:lnTo>
                <a:lnTo>
                  <a:pt x="0" y="127448"/>
                </a:lnTo>
                <a:lnTo>
                  <a:pt x="14303" y="82509"/>
                </a:lnTo>
                <a:lnTo>
                  <a:pt x="42911" y="42904"/>
                </a:lnTo>
                <a:lnTo>
                  <a:pt x="82516" y="14301"/>
                </a:lnTo>
                <a:lnTo>
                  <a:pt x="127455" y="0"/>
                </a:lnTo>
                <a:lnTo>
                  <a:pt x="174170" y="0"/>
                </a:lnTo>
                <a:lnTo>
                  <a:pt x="219109" y="14301"/>
                </a:lnTo>
                <a:lnTo>
                  <a:pt x="258714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30FD3E4-E5F2-8245-96F7-D6981186146C}"/>
              </a:ext>
            </a:extLst>
          </p:cNvPr>
          <p:cNvSpPr txBox="1"/>
          <p:nvPr/>
        </p:nvSpPr>
        <p:spPr>
          <a:xfrm>
            <a:off x="5949642" y="4666910"/>
            <a:ext cx="1701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30" dirty="0">
                <a:latin typeface="Trebuchet MS"/>
                <a:cs typeface="Trebuchet MS"/>
              </a:rPr>
              <a:t>w</a:t>
            </a:r>
            <a:endParaRPr sz="13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3084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45CC-C790-8744-B3F1-FDEDB05C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5" dirty="0">
                <a:latin typeface="Arial"/>
                <a:cs typeface="Arial"/>
              </a:rPr>
              <a:t>Weighted</a:t>
            </a:r>
            <a:r>
              <a:rPr lang="en-US" spc="62" dirty="0">
                <a:latin typeface="Arial"/>
                <a:cs typeface="Arial"/>
              </a:rPr>
              <a:t> </a:t>
            </a:r>
            <a:r>
              <a:rPr lang="en-US" altLang="zh-CN" spc="40" dirty="0">
                <a:latin typeface="Arial"/>
                <a:cs typeface="Arial"/>
              </a:rPr>
              <a:t>E</a:t>
            </a:r>
            <a:r>
              <a:rPr lang="en-US" spc="40" dirty="0">
                <a:latin typeface="Arial"/>
                <a:cs typeface="Arial"/>
              </a:rPr>
              <a:t>dge:</a:t>
            </a:r>
            <a:r>
              <a:rPr lang="zh-CN" altLang="en-US" spc="40" dirty="0">
                <a:latin typeface="Arial"/>
                <a:cs typeface="Arial"/>
              </a:rPr>
              <a:t> </a:t>
            </a:r>
            <a:r>
              <a:rPr lang="en-US" spc="-9" dirty="0">
                <a:latin typeface="Arial"/>
                <a:cs typeface="Arial"/>
              </a:rPr>
              <a:t>Java</a:t>
            </a:r>
            <a:r>
              <a:rPr lang="en-US" spc="31" dirty="0">
                <a:latin typeface="Arial"/>
                <a:cs typeface="Arial"/>
              </a:rPr>
              <a:t> </a:t>
            </a:r>
            <a:r>
              <a:rPr lang="en-US" altLang="zh-CN" spc="13" dirty="0">
                <a:latin typeface="Arial"/>
                <a:cs typeface="Arial"/>
              </a:rPr>
              <a:t>I</a:t>
            </a:r>
            <a:r>
              <a:rPr lang="en-US" spc="13" dirty="0">
                <a:latin typeface="Arial"/>
                <a:cs typeface="Arial"/>
              </a:rPr>
              <a:t>mplementation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7D9F581-7431-FF48-8294-1DCF41CFBA20}"/>
              </a:ext>
            </a:extLst>
          </p:cNvPr>
          <p:cNvSpPr/>
          <p:nvPr/>
        </p:nvSpPr>
        <p:spPr>
          <a:xfrm>
            <a:off x="753912" y="1375693"/>
            <a:ext cx="5419725" cy="5276850"/>
          </a:xfrm>
          <a:custGeom>
            <a:avLst/>
            <a:gdLst/>
            <a:ahLst/>
            <a:cxnLst/>
            <a:rect l="l" t="t" r="r" b="b"/>
            <a:pathLst>
              <a:path w="6142355" h="5980430">
                <a:moveTo>
                  <a:pt x="0" y="0"/>
                </a:moveTo>
                <a:lnTo>
                  <a:pt x="6142084" y="0"/>
                </a:lnTo>
                <a:lnTo>
                  <a:pt x="6142084" y="5979955"/>
                </a:lnTo>
                <a:lnTo>
                  <a:pt x="0" y="5979955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255505C-5543-DF4A-AAD6-43F512AE2C82}"/>
              </a:ext>
            </a:extLst>
          </p:cNvPr>
          <p:cNvSpPr/>
          <p:nvPr/>
        </p:nvSpPr>
        <p:spPr>
          <a:xfrm>
            <a:off x="888556" y="2372704"/>
            <a:ext cx="5150224" cy="1085850"/>
          </a:xfrm>
          <a:custGeom>
            <a:avLst/>
            <a:gdLst/>
            <a:ahLst/>
            <a:cxnLst/>
            <a:rect l="l" t="t" r="r" b="b"/>
            <a:pathLst>
              <a:path w="5836920" h="1230629">
                <a:moveTo>
                  <a:pt x="0" y="0"/>
                </a:moveTo>
                <a:lnTo>
                  <a:pt x="5836895" y="0"/>
                </a:lnTo>
                <a:lnTo>
                  <a:pt x="5836895" y="1230325"/>
                </a:lnTo>
                <a:lnTo>
                  <a:pt x="0" y="1230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AC96A6B-6F66-3D46-B7FF-20ACC7E96A8F}"/>
              </a:ext>
            </a:extLst>
          </p:cNvPr>
          <p:cNvSpPr/>
          <p:nvPr/>
        </p:nvSpPr>
        <p:spPr>
          <a:xfrm>
            <a:off x="888556" y="3635002"/>
            <a:ext cx="5150224" cy="361949"/>
          </a:xfrm>
          <a:custGeom>
            <a:avLst/>
            <a:gdLst/>
            <a:ahLst/>
            <a:cxnLst/>
            <a:rect l="l" t="t" r="r" b="b"/>
            <a:pathLst>
              <a:path w="5836920" h="410210">
                <a:moveTo>
                  <a:pt x="0" y="0"/>
                </a:moveTo>
                <a:lnTo>
                  <a:pt x="5836895" y="0"/>
                </a:lnTo>
                <a:lnTo>
                  <a:pt x="5836895" y="410108"/>
                </a:lnTo>
                <a:lnTo>
                  <a:pt x="0" y="4101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3BD3109-4517-E140-9D79-F44638F765C2}"/>
              </a:ext>
            </a:extLst>
          </p:cNvPr>
          <p:cNvSpPr/>
          <p:nvPr/>
        </p:nvSpPr>
        <p:spPr>
          <a:xfrm>
            <a:off x="888556" y="4173590"/>
            <a:ext cx="5150224" cy="900953"/>
          </a:xfrm>
          <a:custGeom>
            <a:avLst/>
            <a:gdLst/>
            <a:ahLst/>
            <a:cxnLst/>
            <a:rect l="l" t="t" r="r" b="b"/>
            <a:pathLst>
              <a:path w="5836920" h="1021079">
                <a:moveTo>
                  <a:pt x="0" y="0"/>
                </a:moveTo>
                <a:lnTo>
                  <a:pt x="5836895" y="0"/>
                </a:lnTo>
                <a:lnTo>
                  <a:pt x="5836895" y="1020495"/>
                </a:lnTo>
                <a:lnTo>
                  <a:pt x="0" y="1020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3D875DE-594A-F741-A5EE-23765D4E41BB}"/>
              </a:ext>
            </a:extLst>
          </p:cNvPr>
          <p:cNvSpPr/>
          <p:nvPr/>
        </p:nvSpPr>
        <p:spPr>
          <a:xfrm>
            <a:off x="888556" y="5259159"/>
            <a:ext cx="5150224" cy="1077446"/>
          </a:xfrm>
          <a:custGeom>
            <a:avLst/>
            <a:gdLst/>
            <a:ahLst/>
            <a:cxnLst/>
            <a:rect l="l" t="t" r="r" b="b"/>
            <a:pathLst>
              <a:path w="5836920" h="1221104">
                <a:moveTo>
                  <a:pt x="0" y="0"/>
                </a:moveTo>
                <a:lnTo>
                  <a:pt x="5836895" y="0"/>
                </a:lnTo>
                <a:lnTo>
                  <a:pt x="5836895" y="1220793"/>
                </a:lnTo>
                <a:lnTo>
                  <a:pt x="0" y="12207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22DEB3D-F592-9449-B267-B151FD9D2DAE}"/>
              </a:ext>
            </a:extLst>
          </p:cNvPr>
          <p:cNvSpPr txBox="1"/>
          <p:nvPr/>
        </p:nvSpPr>
        <p:spPr>
          <a:xfrm>
            <a:off x="882138" y="1465473"/>
            <a:ext cx="4126006" cy="73869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412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public class Edge implements</a:t>
            </a:r>
            <a:r>
              <a:rPr sz="1191" spc="-5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Comparable&lt;Edge&gt;</a:t>
            </a:r>
          </a:p>
          <a:p>
            <a:pPr marL="11206">
              <a:lnSpc>
                <a:spcPts val="1390"/>
              </a:lnSpc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284645" marR="1280901">
              <a:lnSpc>
                <a:spcPts val="1456"/>
              </a:lnSpc>
              <a:spcBef>
                <a:spcPts val="9"/>
              </a:spcBef>
            </a:pPr>
            <a:r>
              <a:rPr sz="1191" dirty="0">
                <a:latin typeface="DejaVu Sans Mono"/>
                <a:cs typeface="DejaVu Sans Mono"/>
              </a:rPr>
              <a:t>private final int v, w;  </a:t>
            </a:r>
            <a:endParaRPr lang="en-US" sz="1191" dirty="0">
              <a:latin typeface="DejaVu Sans Mono"/>
              <a:cs typeface="DejaVu Sans Mono"/>
            </a:endParaRPr>
          </a:p>
          <a:p>
            <a:pPr marL="284645" marR="1280901">
              <a:lnSpc>
                <a:spcPts val="1456"/>
              </a:lnSpc>
              <a:spcBef>
                <a:spcPts val="9"/>
              </a:spcBef>
            </a:pPr>
            <a:r>
              <a:rPr sz="1191" dirty="0">
                <a:latin typeface="DejaVu Sans Mono"/>
                <a:cs typeface="DejaVu Sans Mono"/>
              </a:rPr>
              <a:t>private final double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weight;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F67F3B3-2102-A942-B21B-CD8BF73CA563}"/>
              </a:ext>
            </a:extLst>
          </p:cNvPr>
          <p:cNvSpPr txBox="1"/>
          <p:nvPr/>
        </p:nvSpPr>
        <p:spPr>
          <a:xfrm>
            <a:off x="1155705" y="2365916"/>
            <a:ext cx="3670487" cy="110507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412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public Edge(int v, int w, double</a:t>
            </a:r>
            <a:r>
              <a:rPr sz="1191" spc="-57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weight)</a:t>
            </a:r>
            <a:endParaRPr sz="1191">
              <a:latin typeface="DejaVu Sans Mono"/>
              <a:cs typeface="DejaVu Sans Mono"/>
            </a:endParaRPr>
          </a:p>
          <a:p>
            <a:pPr marL="11206">
              <a:lnSpc>
                <a:spcPts val="1390"/>
              </a:lnSpc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  <a:p>
            <a:pPr marL="284645" marR="2375213">
              <a:lnSpc>
                <a:spcPts val="1456"/>
              </a:lnSpc>
              <a:spcBef>
                <a:spcPts val="9"/>
              </a:spcBef>
            </a:pPr>
            <a:r>
              <a:rPr sz="1191" dirty="0">
                <a:latin typeface="DejaVu Sans Mono"/>
                <a:cs typeface="DejaVu Sans Mono"/>
              </a:rPr>
              <a:t>this.v =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v;  this.w =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w;</a:t>
            </a:r>
            <a:endParaRPr sz="1191">
              <a:latin typeface="DejaVu Sans Mono"/>
              <a:cs typeface="DejaVu Sans Mono"/>
            </a:endParaRPr>
          </a:p>
          <a:p>
            <a:pPr marL="284645">
              <a:lnSpc>
                <a:spcPts val="1341"/>
              </a:lnSpc>
            </a:pPr>
            <a:r>
              <a:rPr sz="1191" dirty="0">
                <a:latin typeface="DejaVu Sans Mono"/>
                <a:cs typeface="DejaVu Sans Mono"/>
              </a:rPr>
              <a:t>this.weight =</a:t>
            </a:r>
            <a:r>
              <a:rPr sz="1191" spc="-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weight;</a:t>
            </a:r>
            <a:endParaRPr sz="1191">
              <a:latin typeface="DejaVu Sans Mono"/>
              <a:cs typeface="DejaVu Sans Mono"/>
            </a:endParaRPr>
          </a:p>
          <a:p>
            <a:pPr marL="11206">
              <a:spcBef>
                <a:spcPts val="26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9161538-0FF0-AD48-9B0B-E43827997DAD}"/>
              </a:ext>
            </a:extLst>
          </p:cNvPr>
          <p:cNvSpPr txBox="1"/>
          <p:nvPr/>
        </p:nvSpPr>
        <p:spPr>
          <a:xfrm>
            <a:off x="1155705" y="3619805"/>
            <a:ext cx="2667000" cy="147838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public int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either()</a:t>
            </a:r>
          </a:p>
          <a:p>
            <a:pPr marL="11206">
              <a:spcBef>
                <a:spcPts val="26"/>
              </a:spcBef>
              <a:tabLst>
                <a:tab pos="284645" algn="l"/>
                <a:tab pos="1287625" algn="l"/>
              </a:tabLst>
            </a:pPr>
            <a:r>
              <a:rPr sz="1191" dirty="0">
                <a:latin typeface="DejaVu Sans Mono"/>
                <a:cs typeface="DejaVu Sans Mono"/>
              </a:rPr>
              <a:t>{	</a:t>
            </a:r>
            <a:r>
              <a:rPr lang="zh-CN" altLang="en-US" sz="119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return v;	}</a:t>
            </a:r>
          </a:p>
          <a:p>
            <a:pPr>
              <a:lnSpc>
                <a:spcPct val="100000"/>
              </a:lnSpc>
            </a:pPr>
            <a:endParaRPr sz="1235" dirty="0">
              <a:latin typeface="Times New Roman"/>
              <a:cs typeface="Times New Roman"/>
            </a:endParaRPr>
          </a:p>
          <a:p>
            <a:pPr marL="11206">
              <a:lnSpc>
                <a:spcPts val="1412"/>
              </a:lnSpc>
            </a:pPr>
            <a:r>
              <a:rPr sz="1191" dirty="0">
                <a:latin typeface="DejaVu Sans Mono"/>
                <a:cs typeface="DejaVu Sans Mono"/>
              </a:rPr>
              <a:t>public int other(int</a:t>
            </a:r>
            <a:r>
              <a:rPr sz="1191" spc="-4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vertex)</a:t>
            </a:r>
          </a:p>
          <a:p>
            <a:pPr marL="11206">
              <a:lnSpc>
                <a:spcPts val="1390"/>
              </a:lnSpc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284645" marR="4483">
              <a:lnSpc>
                <a:spcPts val="1456"/>
              </a:lnSpc>
              <a:spcBef>
                <a:spcPts val="9"/>
              </a:spcBef>
            </a:pPr>
            <a:r>
              <a:rPr sz="1191" dirty="0">
                <a:latin typeface="DejaVu Sans Mono"/>
                <a:cs typeface="DejaVu Sans Mono"/>
              </a:rPr>
              <a:t>if (vertex == v) return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w;  </a:t>
            </a:r>
            <a:endParaRPr lang="en-US" sz="1191" dirty="0">
              <a:latin typeface="DejaVu Sans Mono"/>
              <a:cs typeface="DejaVu Sans Mono"/>
            </a:endParaRPr>
          </a:p>
          <a:p>
            <a:pPr marL="284645" marR="4483">
              <a:lnSpc>
                <a:spcPts val="1456"/>
              </a:lnSpc>
              <a:spcBef>
                <a:spcPts val="9"/>
              </a:spcBef>
            </a:pPr>
            <a:r>
              <a:rPr sz="1191" dirty="0">
                <a:latin typeface="DejaVu Sans Mono"/>
                <a:cs typeface="DejaVu Sans Mono"/>
              </a:rPr>
              <a:t>else return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v;</a:t>
            </a:r>
          </a:p>
          <a:p>
            <a:pPr marL="11206">
              <a:lnSpc>
                <a:spcPts val="1341"/>
              </a:lnSpc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B753C8D-E279-4E45-8786-B930D38E1A0E}"/>
              </a:ext>
            </a:extLst>
          </p:cNvPr>
          <p:cNvSpPr txBox="1"/>
          <p:nvPr/>
        </p:nvSpPr>
        <p:spPr>
          <a:xfrm>
            <a:off x="1155705" y="5243969"/>
            <a:ext cx="2849656" cy="3703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412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public int compareTo(Edge</a:t>
            </a:r>
            <a:r>
              <a:rPr sz="1191" spc="-62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that)</a:t>
            </a:r>
            <a:endParaRPr sz="1191">
              <a:latin typeface="DejaVu Sans Mono"/>
              <a:cs typeface="DejaVu Sans Mono"/>
            </a:endParaRPr>
          </a:p>
          <a:p>
            <a:pPr marL="11206">
              <a:lnSpc>
                <a:spcPts val="1412"/>
              </a:lnSpc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32EC134-78F2-6248-B1E1-005DC6431B7D}"/>
              </a:ext>
            </a:extLst>
          </p:cNvPr>
          <p:cNvSpPr txBox="1"/>
          <p:nvPr/>
        </p:nvSpPr>
        <p:spPr>
          <a:xfrm>
            <a:off x="1429271" y="5605829"/>
            <a:ext cx="4217334" cy="58729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4483" algn="just">
              <a:lnSpc>
                <a:spcPct val="99700"/>
              </a:lnSpc>
              <a:spcBef>
                <a:spcPts val="93"/>
              </a:spcBef>
              <a:tabLst>
                <a:tab pos="3293584" algn="l"/>
              </a:tabLst>
            </a:pPr>
            <a:r>
              <a:rPr sz="1191" dirty="0">
                <a:latin typeface="DejaVu Sans Mono"/>
                <a:cs typeface="DejaVu Sans Mono"/>
              </a:rPr>
              <a:t>if</a:t>
            </a:r>
            <a:r>
              <a:rPr lang="zh-CN" altLang="en-US" sz="1191" dirty="0">
                <a:latin typeface="DejaVu Sans Mono"/>
                <a:cs typeface="DejaVu Sans Mono"/>
              </a:rPr>
              <a:t>          </a:t>
            </a:r>
            <a:r>
              <a:rPr sz="1191" dirty="0">
                <a:latin typeface="DejaVu Sans Mono"/>
                <a:cs typeface="DejaVu Sans Mono"/>
              </a:rPr>
              <a:t>(this.weight &lt; </a:t>
            </a:r>
            <a:r>
              <a:rPr sz="1191" dirty="0" err="1">
                <a:latin typeface="DejaVu Sans Mono"/>
                <a:cs typeface="DejaVu Sans Mono"/>
              </a:rPr>
              <a:t>that.weight</a:t>
            </a:r>
            <a:r>
              <a:rPr sz="1191" dirty="0">
                <a:latin typeface="DejaVu Sans Mono"/>
                <a:cs typeface="DejaVu Sans Mono"/>
              </a:rPr>
              <a:t>)</a:t>
            </a:r>
            <a:r>
              <a:rPr lang="zh-CN" altLang="en-US" sz="1191" dirty="0">
                <a:latin typeface="DejaVu Sans Mono"/>
                <a:cs typeface="DejaVu Sans Mono"/>
              </a:rPr>
              <a:t>   </a:t>
            </a:r>
            <a:r>
              <a:rPr sz="1191" dirty="0">
                <a:latin typeface="DejaVu Sans Mono"/>
                <a:cs typeface="DejaVu Sans Mono"/>
              </a:rPr>
              <a:t>return</a:t>
            </a:r>
            <a:r>
              <a:rPr sz="1191" spc="-5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-1;  </a:t>
            </a:r>
            <a:endParaRPr lang="en-US" sz="1191" dirty="0">
              <a:latin typeface="DejaVu Sans Mono"/>
              <a:cs typeface="DejaVu Sans Mono"/>
            </a:endParaRPr>
          </a:p>
          <a:p>
            <a:pPr marL="11206" marR="4483" algn="just">
              <a:lnSpc>
                <a:spcPct val="99700"/>
              </a:lnSpc>
              <a:spcBef>
                <a:spcPts val="93"/>
              </a:spcBef>
              <a:tabLst>
                <a:tab pos="3293584" algn="l"/>
              </a:tabLst>
            </a:pPr>
            <a:r>
              <a:rPr sz="1191" dirty="0">
                <a:latin typeface="DejaVu Sans Mono"/>
                <a:cs typeface="DejaVu Sans Mono"/>
              </a:rPr>
              <a:t>else</a:t>
            </a:r>
            <a:r>
              <a:rPr lang="zh-CN" altLang="en-US" sz="1191" dirty="0">
                <a:latin typeface="DejaVu Sans Mono"/>
                <a:cs typeface="DejaVu Sans Mono"/>
              </a:rPr>
              <a:t>  </a:t>
            </a:r>
            <a:r>
              <a:rPr sz="1191" dirty="0">
                <a:latin typeface="DejaVu Sans Mono"/>
                <a:cs typeface="DejaVu Sans Mono"/>
              </a:rPr>
              <a:t>if</a:t>
            </a:r>
            <a:r>
              <a:rPr lang="zh-CN" altLang="en-US" sz="119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 (this.weight &gt; </a:t>
            </a:r>
            <a:r>
              <a:rPr sz="1191" dirty="0" err="1">
                <a:latin typeface="DejaVu Sans Mono"/>
                <a:cs typeface="DejaVu Sans Mono"/>
              </a:rPr>
              <a:t>that.weight</a:t>
            </a:r>
            <a:r>
              <a:rPr sz="1191" dirty="0">
                <a:latin typeface="DejaVu Sans Mono"/>
                <a:cs typeface="DejaVu Sans Mono"/>
              </a:rPr>
              <a:t>)</a:t>
            </a:r>
            <a:r>
              <a:rPr lang="zh-CN" altLang="en-US" sz="1191" dirty="0">
                <a:latin typeface="DejaVu Sans Mono"/>
                <a:cs typeface="DejaVu Sans Mono"/>
              </a:rPr>
              <a:t>   </a:t>
            </a:r>
            <a:r>
              <a:rPr sz="1191" dirty="0">
                <a:latin typeface="DejaVu Sans Mono"/>
                <a:cs typeface="DejaVu Sans Mono"/>
              </a:rPr>
              <a:t>return</a:t>
            </a:r>
            <a:r>
              <a:rPr sz="1191" spc="-57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+1;  </a:t>
            </a:r>
            <a:endParaRPr lang="en-US" sz="1191" dirty="0">
              <a:latin typeface="DejaVu Sans Mono"/>
              <a:cs typeface="DejaVu Sans Mono"/>
            </a:endParaRPr>
          </a:p>
          <a:p>
            <a:pPr marL="11206" marR="4483" algn="just">
              <a:lnSpc>
                <a:spcPct val="99700"/>
              </a:lnSpc>
              <a:spcBef>
                <a:spcPts val="93"/>
              </a:spcBef>
              <a:tabLst>
                <a:tab pos="3293584" algn="l"/>
              </a:tabLst>
            </a:pPr>
            <a:r>
              <a:rPr sz="1191" dirty="0">
                <a:latin typeface="DejaVu Sans Mono"/>
                <a:cs typeface="DejaVu Sans Mono"/>
              </a:rPr>
              <a:t>else</a:t>
            </a:r>
            <a:r>
              <a:rPr lang="zh-CN" altLang="en-US" sz="1191" dirty="0">
                <a:latin typeface="DejaVu Sans Mono"/>
                <a:cs typeface="DejaVu Sans Mono"/>
              </a:rPr>
              <a:t>                                                 </a:t>
            </a:r>
            <a:r>
              <a:rPr sz="1191" dirty="0">
                <a:latin typeface="DejaVu Sans Mono"/>
                <a:cs typeface="DejaVu Sans Mono"/>
              </a:rPr>
              <a:t>return</a:t>
            </a:r>
            <a:r>
              <a:rPr sz="1191" spc="63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0;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CE4A3371-277D-D046-A5FA-5FDEA6EF6233}"/>
              </a:ext>
            </a:extLst>
          </p:cNvPr>
          <p:cNvSpPr txBox="1"/>
          <p:nvPr/>
        </p:nvSpPr>
        <p:spPr>
          <a:xfrm>
            <a:off x="882138" y="6144413"/>
            <a:ext cx="387162" cy="3703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lnSpc>
                <a:spcPts val="1412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  <a:endParaRPr sz="1191">
              <a:latin typeface="DejaVu Sans Mono"/>
              <a:cs typeface="DejaVu Sans Mono"/>
            </a:endParaRPr>
          </a:p>
          <a:p>
            <a:pPr marL="11206">
              <a:lnSpc>
                <a:spcPts val="1412"/>
              </a:lnSpc>
            </a:pPr>
            <a:r>
              <a:rPr sz="1191" dirty="0">
                <a:latin typeface="DejaVu Sans Mono"/>
                <a:cs typeface="DejaVu Sans Mono"/>
              </a:rPr>
              <a:t>}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93370CF-C6A1-BC4A-B580-323B028C0898}"/>
              </a:ext>
            </a:extLst>
          </p:cNvPr>
          <p:cNvSpPr txBox="1"/>
          <p:nvPr/>
        </p:nvSpPr>
        <p:spPr>
          <a:xfrm>
            <a:off x="6596241" y="2593134"/>
            <a:ext cx="77376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kern="0" dirty="0">
                <a:solidFill>
                  <a:srgbClr val="8D3124"/>
                </a:solidFill>
                <a:latin typeface="Trebuchet MS"/>
                <a:cs typeface="Trebuchet MS"/>
              </a:rPr>
              <a:t>constructor</a:t>
            </a:r>
            <a:endParaRPr sz="1059" kern="0" dirty="0">
              <a:latin typeface="Trebuchet MS"/>
              <a:cs typeface="Trebuchet MS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0940B6E-019A-5D4F-B751-5D4281E87AD9}"/>
              </a:ext>
            </a:extLst>
          </p:cNvPr>
          <p:cNvSpPr/>
          <p:nvPr/>
        </p:nvSpPr>
        <p:spPr>
          <a:xfrm>
            <a:off x="5779141" y="2714557"/>
            <a:ext cx="661707" cy="560"/>
          </a:xfrm>
          <a:custGeom>
            <a:avLst/>
            <a:gdLst/>
            <a:ahLst/>
            <a:cxnLst/>
            <a:rect l="l" t="t" r="r" b="b"/>
            <a:pathLst>
              <a:path w="749934" h="635">
                <a:moveTo>
                  <a:pt x="0" y="0"/>
                </a:moveTo>
                <a:lnTo>
                  <a:pt x="9537" y="9"/>
                </a:lnTo>
                <a:lnTo>
                  <a:pt x="749821" y="95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4AC906C-98FB-1840-86C2-746CC60C45D0}"/>
              </a:ext>
            </a:extLst>
          </p:cNvPr>
          <p:cNvSpPr txBox="1"/>
          <p:nvPr/>
        </p:nvSpPr>
        <p:spPr>
          <a:xfrm>
            <a:off x="6596241" y="3754456"/>
            <a:ext cx="1026459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kern="0" dirty="0">
                <a:solidFill>
                  <a:srgbClr val="8D3124"/>
                </a:solidFill>
                <a:latin typeface="Trebuchet MS"/>
              </a:rPr>
              <a:t>either endpoint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783BE3C-238A-3248-9C9C-407EB8F13755}"/>
              </a:ext>
            </a:extLst>
          </p:cNvPr>
          <p:cNvSpPr/>
          <p:nvPr/>
        </p:nvSpPr>
        <p:spPr>
          <a:xfrm>
            <a:off x="5779141" y="3867461"/>
            <a:ext cx="661707" cy="560"/>
          </a:xfrm>
          <a:custGeom>
            <a:avLst/>
            <a:gdLst/>
            <a:ahLst/>
            <a:cxnLst/>
            <a:rect l="l" t="t" r="r" b="b"/>
            <a:pathLst>
              <a:path w="749934" h="635">
                <a:moveTo>
                  <a:pt x="0" y="0"/>
                </a:moveTo>
                <a:lnTo>
                  <a:pt x="9537" y="9"/>
                </a:lnTo>
                <a:lnTo>
                  <a:pt x="749821" y="95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E6E0B2C-DF2D-4442-A9BD-620C41EC71C0}"/>
              </a:ext>
            </a:extLst>
          </p:cNvPr>
          <p:cNvSpPr txBox="1"/>
          <p:nvPr/>
        </p:nvSpPr>
        <p:spPr>
          <a:xfrm>
            <a:off x="6596241" y="4570738"/>
            <a:ext cx="99564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kern="0" dirty="0">
                <a:solidFill>
                  <a:srgbClr val="8D3124"/>
                </a:solidFill>
                <a:latin typeface="Trebuchet MS"/>
              </a:rPr>
              <a:t>other endpoint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BCB2410-0DBC-F443-A8E5-D221B069BB17}"/>
              </a:ext>
            </a:extLst>
          </p:cNvPr>
          <p:cNvSpPr/>
          <p:nvPr/>
        </p:nvSpPr>
        <p:spPr>
          <a:xfrm>
            <a:off x="5779141" y="4675336"/>
            <a:ext cx="661707" cy="560"/>
          </a:xfrm>
          <a:custGeom>
            <a:avLst/>
            <a:gdLst/>
            <a:ahLst/>
            <a:cxnLst/>
            <a:rect l="l" t="t" r="r" b="b"/>
            <a:pathLst>
              <a:path w="749934" h="635">
                <a:moveTo>
                  <a:pt x="0" y="0"/>
                </a:moveTo>
                <a:lnTo>
                  <a:pt x="9537" y="9"/>
                </a:lnTo>
                <a:lnTo>
                  <a:pt x="749821" y="95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9E318A9-40A2-BF44-8FB8-3F4D7391B3D3}"/>
              </a:ext>
            </a:extLst>
          </p:cNvPr>
          <p:cNvSpPr txBox="1"/>
          <p:nvPr/>
        </p:nvSpPr>
        <p:spPr>
          <a:xfrm>
            <a:off x="6596241" y="5766331"/>
            <a:ext cx="170833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kern="0" dirty="0">
                <a:solidFill>
                  <a:srgbClr val="8D3124"/>
                </a:solidFill>
                <a:latin typeface="Trebuchet MS"/>
              </a:rPr>
              <a:t>compare edges by weight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1F12A34-7499-FD45-8726-3A5A2099959D}"/>
              </a:ext>
            </a:extLst>
          </p:cNvPr>
          <p:cNvSpPr/>
          <p:nvPr/>
        </p:nvSpPr>
        <p:spPr>
          <a:xfrm>
            <a:off x="5779141" y="5853486"/>
            <a:ext cx="661707" cy="560"/>
          </a:xfrm>
          <a:custGeom>
            <a:avLst/>
            <a:gdLst/>
            <a:ahLst/>
            <a:cxnLst/>
            <a:rect l="l" t="t" r="r" b="b"/>
            <a:pathLst>
              <a:path w="749934" h="635">
                <a:moveTo>
                  <a:pt x="0" y="0"/>
                </a:moveTo>
                <a:lnTo>
                  <a:pt x="9537" y="0"/>
                </a:lnTo>
                <a:lnTo>
                  <a:pt x="749821" y="95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6783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19" grpId="0" animBg="1"/>
      <p:bldP spid="21" grpId="0"/>
      <p:bldP spid="22" grpId="0" animBg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45826</TotalTime>
  <Words>5564</Words>
  <Application>Microsoft Macintosh PowerPoint</Application>
  <PresentationFormat>On-screen Show (4:3)</PresentationFormat>
  <Paragraphs>1390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DejaVu Sans</vt:lpstr>
      <vt:lpstr>DejaVu Sans Mono</vt:lpstr>
      <vt:lpstr>Arial</vt:lpstr>
      <vt:lpstr>Calibri</vt:lpstr>
      <vt:lpstr>Helvetica</vt:lpstr>
      <vt:lpstr>Menlo</vt:lpstr>
      <vt:lpstr>Times</vt:lpstr>
      <vt:lpstr>Times New Roman</vt:lpstr>
      <vt:lpstr>Trebuchet MS</vt:lpstr>
      <vt:lpstr>Wingdings</vt:lpstr>
      <vt:lpstr>Office Theme</vt:lpstr>
      <vt:lpstr>Lecture 12 Minimum Spanning Trees</vt:lpstr>
      <vt:lpstr>Lecture Goals</vt:lpstr>
      <vt:lpstr>Minimum Spanning Tree (MST)</vt:lpstr>
      <vt:lpstr>MST Applications</vt:lpstr>
      <vt:lpstr>Simplifying Assumptions and Cut Property </vt:lpstr>
      <vt:lpstr>Greedy MST Algorithm</vt:lpstr>
      <vt:lpstr>Greedy MST Algorithm: Correctness Proof</vt:lpstr>
      <vt:lpstr>Weighted Edge API</vt:lpstr>
      <vt:lpstr>Weighted Edge: Java Implementation</vt:lpstr>
      <vt:lpstr>Edge-Weighted Graph API</vt:lpstr>
      <vt:lpstr>Edge-Weighted Graph: Adjacency-Lists Implementation</vt:lpstr>
      <vt:lpstr>MST API</vt:lpstr>
      <vt:lpstr>Kruskal’s Algorithm</vt:lpstr>
      <vt:lpstr>Kruskal’s Algorithm: Correctness Proof</vt:lpstr>
      <vt:lpstr>Kruskal’s Algorithm: Implementation Challenge</vt:lpstr>
      <vt:lpstr>Kruskal’s Algorithm: Java Implementation</vt:lpstr>
      <vt:lpstr>Prim’s Algorithm</vt:lpstr>
      <vt:lpstr>Prim’s Algorithm: Correctness Proof</vt:lpstr>
      <vt:lpstr>Prim’s Algorithm: Implementation Challenge</vt:lpstr>
      <vt:lpstr>Prim’s Algorithm: Lazy Implementation </vt:lpstr>
      <vt:lpstr>Prim’s Algorithm: Lazy Implementation (Contd.) </vt:lpstr>
      <vt:lpstr>Prim’s Algorithm: Lazy Implementation (Contd.) </vt:lpstr>
      <vt:lpstr>Prim’s Algorithm: Lazy Implementation (Contd.) </vt:lpstr>
      <vt:lpstr>Prim’s Algorithm: Lazy Implementation in Java</vt:lpstr>
      <vt:lpstr>Prim’s Algorithm: Eager Implementation</vt:lpstr>
      <vt:lpstr>Prim’s Algorithm: Eager Implementation</vt:lpstr>
      <vt:lpstr>Prim’s Algorithm: Eager Implementation</vt:lpstr>
      <vt:lpstr>Prim’s Algorithm: Eager Implementation</vt:lpstr>
      <vt:lpstr>Prim’s Algorithm: Eager Implementation</vt:lpstr>
      <vt:lpstr>Summary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Microsoft Office User</cp:lastModifiedBy>
  <cp:revision>1136</cp:revision>
  <dcterms:created xsi:type="dcterms:W3CDTF">2018-08-13T22:58:39Z</dcterms:created>
  <dcterms:modified xsi:type="dcterms:W3CDTF">2022-12-06T15:56:45Z</dcterms:modified>
</cp:coreProperties>
</file>