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6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8" r:id="rId14"/>
    <p:sldId id="327" r:id="rId15"/>
    <p:sldId id="329" r:id="rId16"/>
    <p:sldId id="330" r:id="rId17"/>
    <p:sldId id="334" r:id="rId18"/>
    <p:sldId id="336" r:id="rId19"/>
    <p:sldId id="337" r:id="rId20"/>
    <p:sldId id="264" r:id="rId21"/>
    <p:sldId id="265" r:id="rId22"/>
    <p:sldId id="269" r:id="rId23"/>
    <p:sldId id="270" r:id="rId24"/>
    <p:sldId id="275" r:id="rId25"/>
    <p:sldId id="273" r:id="rId26"/>
    <p:sldId id="281" r:id="rId27"/>
    <p:sldId id="297" r:id="rId28"/>
    <p:sldId id="298" r:id="rId29"/>
    <p:sldId id="300" r:id="rId30"/>
    <p:sldId id="301" r:id="rId31"/>
    <p:sldId id="302" r:id="rId32"/>
    <p:sldId id="303" r:id="rId33"/>
    <p:sldId id="304" r:id="rId34"/>
    <p:sldId id="306" r:id="rId35"/>
    <p:sldId id="338" r:id="rId36"/>
    <p:sldId id="33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95055" autoAdjust="0"/>
  </p:normalViewPr>
  <p:slideViewPr>
    <p:cSldViewPr snapToGrid="0" snapToObjects="1">
      <p:cViewPr varScale="1">
        <p:scale>
          <a:sx n="78" d="100"/>
          <a:sy n="78" d="100"/>
        </p:scale>
        <p:origin x="158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watch?v=aXXWXz5rF6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63" Type="http://schemas.openxmlformats.org/officeDocument/2006/relationships/image" Target="../media/image114.png"/><Relationship Id="rId84" Type="http://schemas.openxmlformats.org/officeDocument/2006/relationships/image" Target="../media/image135.png"/><Relationship Id="rId138" Type="http://schemas.openxmlformats.org/officeDocument/2006/relationships/image" Target="../media/image189.png"/><Relationship Id="rId159" Type="http://schemas.openxmlformats.org/officeDocument/2006/relationships/image" Target="../media/image210.png"/><Relationship Id="rId170" Type="http://schemas.openxmlformats.org/officeDocument/2006/relationships/image" Target="../media/image221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53" Type="http://schemas.openxmlformats.org/officeDocument/2006/relationships/image" Target="../media/image104.png"/><Relationship Id="rId74" Type="http://schemas.openxmlformats.org/officeDocument/2006/relationships/image" Target="../media/image125.png"/><Relationship Id="rId128" Type="http://schemas.openxmlformats.org/officeDocument/2006/relationships/image" Target="../media/image179.png"/><Relationship Id="rId149" Type="http://schemas.openxmlformats.org/officeDocument/2006/relationships/image" Target="../media/image200.png"/><Relationship Id="rId5" Type="http://schemas.openxmlformats.org/officeDocument/2006/relationships/image" Target="../media/image56.png"/><Relationship Id="rId95" Type="http://schemas.openxmlformats.org/officeDocument/2006/relationships/image" Target="../media/image146.png"/><Relationship Id="rId160" Type="http://schemas.openxmlformats.org/officeDocument/2006/relationships/image" Target="../media/image211.png"/><Relationship Id="rId22" Type="http://schemas.openxmlformats.org/officeDocument/2006/relationships/image" Target="../media/image73.png"/><Relationship Id="rId43" Type="http://schemas.openxmlformats.org/officeDocument/2006/relationships/image" Target="../media/image94.png"/><Relationship Id="rId64" Type="http://schemas.openxmlformats.org/officeDocument/2006/relationships/image" Target="../media/image115.png"/><Relationship Id="rId118" Type="http://schemas.openxmlformats.org/officeDocument/2006/relationships/image" Target="../media/image169.png"/><Relationship Id="rId139" Type="http://schemas.openxmlformats.org/officeDocument/2006/relationships/image" Target="../media/image190.png"/><Relationship Id="rId85" Type="http://schemas.openxmlformats.org/officeDocument/2006/relationships/image" Target="../media/image136.png"/><Relationship Id="rId150" Type="http://schemas.openxmlformats.org/officeDocument/2006/relationships/image" Target="../media/image201.png"/><Relationship Id="rId171" Type="http://schemas.openxmlformats.org/officeDocument/2006/relationships/image" Target="../media/image222.png"/><Relationship Id="rId12" Type="http://schemas.openxmlformats.org/officeDocument/2006/relationships/image" Target="../media/image63.png"/><Relationship Id="rId33" Type="http://schemas.openxmlformats.org/officeDocument/2006/relationships/image" Target="../media/image84.png"/><Relationship Id="rId108" Type="http://schemas.openxmlformats.org/officeDocument/2006/relationships/image" Target="../media/image159.png"/><Relationship Id="rId129" Type="http://schemas.openxmlformats.org/officeDocument/2006/relationships/image" Target="../media/image180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40" Type="http://schemas.openxmlformats.org/officeDocument/2006/relationships/image" Target="../media/image191.png"/><Relationship Id="rId145" Type="http://schemas.openxmlformats.org/officeDocument/2006/relationships/image" Target="../media/image196.png"/><Relationship Id="rId161" Type="http://schemas.openxmlformats.org/officeDocument/2006/relationships/image" Target="../media/image212.png"/><Relationship Id="rId16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49" Type="http://schemas.openxmlformats.org/officeDocument/2006/relationships/image" Target="../media/image100.png"/><Relationship Id="rId114" Type="http://schemas.openxmlformats.org/officeDocument/2006/relationships/image" Target="../media/image165.png"/><Relationship Id="rId119" Type="http://schemas.openxmlformats.org/officeDocument/2006/relationships/image" Target="../media/image170.png"/><Relationship Id="rId44" Type="http://schemas.openxmlformats.org/officeDocument/2006/relationships/image" Target="../media/image95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130" Type="http://schemas.openxmlformats.org/officeDocument/2006/relationships/image" Target="../media/image181.png"/><Relationship Id="rId135" Type="http://schemas.openxmlformats.org/officeDocument/2006/relationships/image" Target="../media/image186.png"/><Relationship Id="rId151" Type="http://schemas.openxmlformats.org/officeDocument/2006/relationships/image" Target="../media/image202.png"/><Relationship Id="rId156" Type="http://schemas.openxmlformats.org/officeDocument/2006/relationships/image" Target="../media/image207.png"/><Relationship Id="rId172" Type="http://schemas.openxmlformats.org/officeDocument/2006/relationships/image" Target="../media/image223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120" Type="http://schemas.openxmlformats.org/officeDocument/2006/relationships/image" Target="../media/image171.png"/><Relationship Id="rId125" Type="http://schemas.openxmlformats.org/officeDocument/2006/relationships/image" Target="../media/image176.png"/><Relationship Id="rId141" Type="http://schemas.openxmlformats.org/officeDocument/2006/relationships/image" Target="../media/image192.png"/><Relationship Id="rId146" Type="http://schemas.openxmlformats.org/officeDocument/2006/relationships/image" Target="../media/image197.png"/><Relationship Id="rId167" Type="http://schemas.openxmlformats.org/officeDocument/2006/relationships/image" Target="../media/image218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162" Type="http://schemas.openxmlformats.org/officeDocument/2006/relationships/image" Target="../media/image21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115" Type="http://schemas.openxmlformats.org/officeDocument/2006/relationships/image" Target="../media/image166.png"/><Relationship Id="rId131" Type="http://schemas.openxmlformats.org/officeDocument/2006/relationships/image" Target="../media/image182.png"/><Relationship Id="rId136" Type="http://schemas.openxmlformats.org/officeDocument/2006/relationships/image" Target="../media/image187.png"/><Relationship Id="rId157" Type="http://schemas.openxmlformats.org/officeDocument/2006/relationships/image" Target="../media/image208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52" Type="http://schemas.openxmlformats.org/officeDocument/2006/relationships/image" Target="../media/image20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126" Type="http://schemas.openxmlformats.org/officeDocument/2006/relationships/image" Target="../media/image177.png"/><Relationship Id="rId147" Type="http://schemas.openxmlformats.org/officeDocument/2006/relationships/image" Target="../media/image198.png"/><Relationship Id="rId168" Type="http://schemas.openxmlformats.org/officeDocument/2006/relationships/image" Target="../media/image219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121" Type="http://schemas.openxmlformats.org/officeDocument/2006/relationships/image" Target="../media/image172.png"/><Relationship Id="rId142" Type="http://schemas.openxmlformats.org/officeDocument/2006/relationships/image" Target="../media/image193.png"/><Relationship Id="rId163" Type="http://schemas.openxmlformats.org/officeDocument/2006/relationships/image" Target="../media/image214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116" Type="http://schemas.openxmlformats.org/officeDocument/2006/relationships/image" Target="../media/image167.png"/><Relationship Id="rId137" Type="http://schemas.openxmlformats.org/officeDocument/2006/relationships/image" Target="../media/image188.png"/><Relationship Id="rId158" Type="http://schemas.openxmlformats.org/officeDocument/2006/relationships/image" Target="../media/image209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Relationship Id="rId132" Type="http://schemas.openxmlformats.org/officeDocument/2006/relationships/image" Target="../media/image183.png"/><Relationship Id="rId153" Type="http://schemas.openxmlformats.org/officeDocument/2006/relationships/image" Target="../media/image204.png"/><Relationship Id="rId15" Type="http://schemas.openxmlformats.org/officeDocument/2006/relationships/image" Target="../media/image66.png"/><Relationship Id="rId36" Type="http://schemas.openxmlformats.org/officeDocument/2006/relationships/image" Target="../media/image87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27" Type="http://schemas.openxmlformats.org/officeDocument/2006/relationships/image" Target="../media/image178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52" Type="http://schemas.openxmlformats.org/officeDocument/2006/relationships/image" Target="../media/image103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122" Type="http://schemas.openxmlformats.org/officeDocument/2006/relationships/image" Target="../media/image173.png"/><Relationship Id="rId143" Type="http://schemas.openxmlformats.org/officeDocument/2006/relationships/image" Target="../media/image194.png"/><Relationship Id="rId148" Type="http://schemas.openxmlformats.org/officeDocument/2006/relationships/image" Target="../media/image199.png"/><Relationship Id="rId164" Type="http://schemas.openxmlformats.org/officeDocument/2006/relationships/image" Target="../media/image215.png"/><Relationship Id="rId169" Type="http://schemas.openxmlformats.org/officeDocument/2006/relationships/image" Target="../media/image22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26" Type="http://schemas.openxmlformats.org/officeDocument/2006/relationships/image" Target="../media/image77.png"/><Relationship Id="rId47" Type="http://schemas.openxmlformats.org/officeDocument/2006/relationships/image" Target="../media/image98.png"/><Relationship Id="rId68" Type="http://schemas.openxmlformats.org/officeDocument/2006/relationships/image" Target="../media/image119.png"/><Relationship Id="rId89" Type="http://schemas.openxmlformats.org/officeDocument/2006/relationships/image" Target="../media/image140.png"/><Relationship Id="rId112" Type="http://schemas.openxmlformats.org/officeDocument/2006/relationships/image" Target="../media/image163.png"/><Relationship Id="rId133" Type="http://schemas.openxmlformats.org/officeDocument/2006/relationships/image" Target="../media/image184.png"/><Relationship Id="rId154" Type="http://schemas.openxmlformats.org/officeDocument/2006/relationships/image" Target="../media/image205.png"/><Relationship Id="rId16" Type="http://schemas.openxmlformats.org/officeDocument/2006/relationships/image" Target="../media/image67.png"/><Relationship Id="rId37" Type="http://schemas.openxmlformats.org/officeDocument/2006/relationships/image" Target="../media/image88.png"/><Relationship Id="rId58" Type="http://schemas.openxmlformats.org/officeDocument/2006/relationships/image" Target="../media/image109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123" Type="http://schemas.openxmlformats.org/officeDocument/2006/relationships/image" Target="../media/image174.png"/><Relationship Id="rId144" Type="http://schemas.openxmlformats.org/officeDocument/2006/relationships/image" Target="../media/image195.png"/><Relationship Id="rId90" Type="http://schemas.openxmlformats.org/officeDocument/2006/relationships/image" Target="../media/image141.png"/><Relationship Id="rId165" Type="http://schemas.openxmlformats.org/officeDocument/2006/relationships/image" Target="../media/image216.png"/><Relationship Id="rId27" Type="http://schemas.openxmlformats.org/officeDocument/2006/relationships/image" Target="../media/image78.png"/><Relationship Id="rId48" Type="http://schemas.openxmlformats.org/officeDocument/2006/relationships/image" Target="../media/image99.png"/><Relationship Id="rId69" Type="http://schemas.openxmlformats.org/officeDocument/2006/relationships/image" Target="../media/image120.png"/><Relationship Id="rId113" Type="http://schemas.openxmlformats.org/officeDocument/2006/relationships/image" Target="../media/image164.png"/><Relationship Id="rId134" Type="http://schemas.openxmlformats.org/officeDocument/2006/relationships/image" Target="../media/image185.png"/><Relationship Id="rId80" Type="http://schemas.openxmlformats.org/officeDocument/2006/relationships/image" Target="../media/image131.png"/><Relationship Id="rId155" Type="http://schemas.openxmlformats.org/officeDocument/2006/relationships/image" Target="../media/image206.png"/><Relationship Id="rId17" Type="http://schemas.openxmlformats.org/officeDocument/2006/relationships/image" Target="../media/image68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24" Type="http://schemas.openxmlformats.org/officeDocument/2006/relationships/image" Target="../media/image175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.png"/><Relationship Id="rId21" Type="http://schemas.openxmlformats.org/officeDocument/2006/relationships/image" Target="../media/image72.png"/><Relationship Id="rId42" Type="http://schemas.openxmlformats.org/officeDocument/2006/relationships/image" Target="../media/image92.png"/><Relationship Id="rId63" Type="http://schemas.openxmlformats.org/officeDocument/2006/relationships/image" Target="../media/image197.png"/><Relationship Id="rId84" Type="http://schemas.openxmlformats.org/officeDocument/2006/relationships/image" Target="../media/image259.png"/><Relationship Id="rId138" Type="http://schemas.openxmlformats.org/officeDocument/2006/relationships/image" Target="../media/image179.png"/><Relationship Id="rId159" Type="http://schemas.openxmlformats.org/officeDocument/2006/relationships/image" Target="../media/image217.png"/><Relationship Id="rId107" Type="http://schemas.openxmlformats.org/officeDocument/2006/relationships/image" Target="../media/image268.png"/><Relationship Id="rId11" Type="http://schemas.openxmlformats.org/officeDocument/2006/relationships/image" Target="../media/image62.png"/><Relationship Id="rId32" Type="http://schemas.openxmlformats.org/officeDocument/2006/relationships/image" Target="../media/image84.png"/><Relationship Id="rId53" Type="http://schemas.openxmlformats.org/officeDocument/2006/relationships/image" Target="../media/image237.png"/><Relationship Id="rId74" Type="http://schemas.openxmlformats.org/officeDocument/2006/relationships/image" Target="../media/image253.png"/><Relationship Id="rId128" Type="http://schemas.openxmlformats.org/officeDocument/2006/relationships/image" Target="../media/image186.png"/><Relationship Id="rId149" Type="http://schemas.openxmlformats.org/officeDocument/2006/relationships/image" Target="../media/image286.png"/><Relationship Id="rId5" Type="http://schemas.openxmlformats.org/officeDocument/2006/relationships/image" Target="../media/image56.png"/><Relationship Id="rId95" Type="http://schemas.openxmlformats.org/officeDocument/2006/relationships/image" Target="../media/image90.png"/><Relationship Id="rId160" Type="http://schemas.openxmlformats.org/officeDocument/2006/relationships/image" Target="../media/image218.png"/><Relationship Id="rId22" Type="http://schemas.openxmlformats.org/officeDocument/2006/relationships/image" Target="../media/image226.png"/><Relationship Id="rId43" Type="http://schemas.openxmlformats.org/officeDocument/2006/relationships/image" Target="../media/image94.png"/><Relationship Id="rId64" Type="http://schemas.openxmlformats.org/officeDocument/2006/relationships/image" Target="../media/image245.png"/><Relationship Id="rId118" Type="http://schemas.openxmlformats.org/officeDocument/2006/relationships/image" Target="../media/image177.png"/><Relationship Id="rId139" Type="http://schemas.openxmlformats.org/officeDocument/2006/relationships/image" Target="../media/image281.png"/><Relationship Id="rId85" Type="http://schemas.openxmlformats.org/officeDocument/2006/relationships/image" Target="../media/image143.png"/><Relationship Id="rId150" Type="http://schemas.openxmlformats.org/officeDocument/2006/relationships/image" Target="../media/image208.png"/><Relationship Id="rId12" Type="http://schemas.openxmlformats.org/officeDocument/2006/relationships/image" Target="../media/image63.png"/><Relationship Id="rId17" Type="http://schemas.openxmlformats.org/officeDocument/2006/relationships/image" Target="../media/image69.png"/><Relationship Id="rId33" Type="http://schemas.openxmlformats.org/officeDocument/2006/relationships/image" Target="../media/image85.png"/><Relationship Id="rId38" Type="http://schemas.openxmlformats.org/officeDocument/2006/relationships/image" Target="../media/image89.png"/><Relationship Id="rId59" Type="http://schemas.openxmlformats.org/officeDocument/2006/relationships/image" Target="../media/image241.png"/><Relationship Id="rId103" Type="http://schemas.openxmlformats.org/officeDocument/2006/relationships/image" Target="../media/image162.png"/><Relationship Id="rId108" Type="http://schemas.openxmlformats.org/officeDocument/2006/relationships/image" Target="../media/image269.png"/><Relationship Id="rId124" Type="http://schemas.openxmlformats.org/officeDocument/2006/relationships/image" Target="../media/image277.png"/><Relationship Id="rId129" Type="http://schemas.openxmlformats.org/officeDocument/2006/relationships/image" Target="../media/image121.png"/><Relationship Id="rId54" Type="http://schemas.openxmlformats.org/officeDocument/2006/relationships/image" Target="../media/image238.png"/><Relationship Id="rId70" Type="http://schemas.openxmlformats.org/officeDocument/2006/relationships/image" Target="../media/image250.png"/><Relationship Id="rId75" Type="http://schemas.openxmlformats.org/officeDocument/2006/relationships/image" Target="../media/image254.png"/><Relationship Id="rId91" Type="http://schemas.openxmlformats.org/officeDocument/2006/relationships/image" Target="../media/image151.png"/><Relationship Id="rId96" Type="http://schemas.openxmlformats.org/officeDocument/2006/relationships/image" Target="../media/image171.png"/><Relationship Id="rId140" Type="http://schemas.openxmlformats.org/officeDocument/2006/relationships/image" Target="../media/image199.png"/><Relationship Id="rId145" Type="http://schemas.openxmlformats.org/officeDocument/2006/relationships/image" Target="../media/image205.png"/><Relationship Id="rId161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image" Target="../media/image73.png"/><Relationship Id="rId28" Type="http://schemas.openxmlformats.org/officeDocument/2006/relationships/image" Target="../media/image76.png"/><Relationship Id="rId49" Type="http://schemas.openxmlformats.org/officeDocument/2006/relationships/image" Target="../media/image234.png"/><Relationship Id="rId114" Type="http://schemas.openxmlformats.org/officeDocument/2006/relationships/image" Target="../media/image271.png"/><Relationship Id="rId119" Type="http://schemas.openxmlformats.org/officeDocument/2006/relationships/image" Target="../media/image178.png"/><Relationship Id="rId44" Type="http://schemas.openxmlformats.org/officeDocument/2006/relationships/image" Target="../media/image192.png"/><Relationship Id="rId60" Type="http://schemas.openxmlformats.org/officeDocument/2006/relationships/image" Target="../media/image242.png"/><Relationship Id="rId65" Type="http://schemas.openxmlformats.org/officeDocument/2006/relationships/image" Target="../media/image246.png"/><Relationship Id="rId81" Type="http://schemas.openxmlformats.org/officeDocument/2006/relationships/image" Target="../media/image256.png"/><Relationship Id="rId86" Type="http://schemas.openxmlformats.org/officeDocument/2006/relationships/image" Target="../media/image144.png"/><Relationship Id="rId130" Type="http://schemas.openxmlformats.org/officeDocument/2006/relationships/image" Target="../media/image278.png"/><Relationship Id="rId135" Type="http://schemas.openxmlformats.org/officeDocument/2006/relationships/image" Target="../media/image195.png"/><Relationship Id="rId151" Type="http://schemas.openxmlformats.org/officeDocument/2006/relationships/image" Target="../media/image209.png"/><Relationship Id="rId156" Type="http://schemas.openxmlformats.org/officeDocument/2006/relationships/image" Target="../media/image214.png"/><Relationship Id="rId13" Type="http://schemas.openxmlformats.org/officeDocument/2006/relationships/image" Target="../media/image64.png"/><Relationship Id="rId18" Type="http://schemas.openxmlformats.org/officeDocument/2006/relationships/image" Target="../media/image225.png"/><Relationship Id="rId39" Type="http://schemas.openxmlformats.org/officeDocument/2006/relationships/image" Target="../media/image231.png"/><Relationship Id="rId109" Type="http://schemas.openxmlformats.org/officeDocument/2006/relationships/image" Target="../media/image167.png"/><Relationship Id="rId34" Type="http://schemas.openxmlformats.org/officeDocument/2006/relationships/image" Target="../media/image228.png"/><Relationship Id="rId50" Type="http://schemas.openxmlformats.org/officeDocument/2006/relationships/image" Target="../media/image235.png"/><Relationship Id="rId55" Type="http://schemas.openxmlformats.org/officeDocument/2006/relationships/image" Target="../media/image239.png"/><Relationship Id="rId76" Type="http://schemas.openxmlformats.org/officeDocument/2006/relationships/image" Target="../media/image134.png"/><Relationship Id="rId97" Type="http://schemas.openxmlformats.org/officeDocument/2006/relationships/image" Target="../media/image265.png"/><Relationship Id="rId104" Type="http://schemas.openxmlformats.org/officeDocument/2006/relationships/image" Target="../media/image163.png"/><Relationship Id="rId120" Type="http://schemas.openxmlformats.org/officeDocument/2006/relationships/image" Target="../media/image129.png"/><Relationship Id="rId125" Type="http://schemas.openxmlformats.org/officeDocument/2006/relationships/image" Target="../media/image183.png"/><Relationship Id="rId141" Type="http://schemas.openxmlformats.org/officeDocument/2006/relationships/image" Target="../media/image282.png"/><Relationship Id="rId146" Type="http://schemas.openxmlformats.org/officeDocument/2006/relationships/image" Target="../media/image111.png"/><Relationship Id="rId7" Type="http://schemas.openxmlformats.org/officeDocument/2006/relationships/image" Target="../media/image58.png"/><Relationship Id="rId71" Type="http://schemas.openxmlformats.org/officeDocument/2006/relationships/image" Target="../media/image127.png"/><Relationship Id="rId92" Type="http://schemas.openxmlformats.org/officeDocument/2006/relationships/image" Target="../media/image152.png"/><Relationship Id="rId162" Type="http://schemas.openxmlformats.org/officeDocument/2006/relationships/image" Target="../media/image220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142.png"/><Relationship Id="rId66" Type="http://schemas.openxmlformats.org/officeDocument/2006/relationships/image" Target="../media/image247.png"/><Relationship Id="rId87" Type="http://schemas.openxmlformats.org/officeDocument/2006/relationships/image" Target="../media/image260.png"/><Relationship Id="rId110" Type="http://schemas.openxmlformats.org/officeDocument/2006/relationships/image" Target="../media/image168.png"/><Relationship Id="rId115" Type="http://schemas.openxmlformats.org/officeDocument/2006/relationships/image" Target="../media/image272.png"/><Relationship Id="rId131" Type="http://schemas.openxmlformats.org/officeDocument/2006/relationships/image" Target="../media/image279.png"/><Relationship Id="rId136" Type="http://schemas.openxmlformats.org/officeDocument/2006/relationships/image" Target="../media/image196.png"/><Relationship Id="rId157" Type="http://schemas.openxmlformats.org/officeDocument/2006/relationships/image" Target="../media/image215.png"/><Relationship Id="rId61" Type="http://schemas.openxmlformats.org/officeDocument/2006/relationships/image" Target="../media/image243.png"/><Relationship Id="rId82" Type="http://schemas.openxmlformats.org/officeDocument/2006/relationships/image" Target="../media/image257.png"/><Relationship Id="rId152" Type="http://schemas.openxmlformats.org/officeDocument/2006/relationships/image" Target="../media/image210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229.png"/><Relationship Id="rId56" Type="http://schemas.openxmlformats.org/officeDocument/2006/relationships/image" Target="../media/image240.png"/><Relationship Id="rId77" Type="http://schemas.openxmlformats.org/officeDocument/2006/relationships/image" Target="../media/image135.png"/><Relationship Id="rId100" Type="http://schemas.openxmlformats.org/officeDocument/2006/relationships/image" Target="../media/image159.png"/><Relationship Id="rId105" Type="http://schemas.openxmlformats.org/officeDocument/2006/relationships/image" Target="../media/image110.png"/><Relationship Id="rId126" Type="http://schemas.openxmlformats.org/officeDocument/2006/relationships/image" Target="../media/image184.png"/><Relationship Id="rId147" Type="http://schemas.openxmlformats.org/officeDocument/2006/relationships/image" Target="../media/image284.png"/><Relationship Id="rId8" Type="http://schemas.openxmlformats.org/officeDocument/2006/relationships/image" Target="../media/image59.png"/><Relationship Id="rId51" Type="http://schemas.openxmlformats.org/officeDocument/2006/relationships/image" Target="../media/image236.png"/><Relationship Id="rId72" Type="http://schemas.openxmlformats.org/officeDocument/2006/relationships/image" Target="../media/image251.png"/><Relationship Id="rId93" Type="http://schemas.openxmlformats.org/officeDocument/2006/relationships/image" Target="../media/image153.png"/><Relationship Id="rId98" Type="http://schemas.openxmlformats.org/officeDocument/2006/relationships/image" Target="../media/image266.png"/><Relationship Id="rId121" Type="http://schemas.openxmlformats.org/officeDocument/2006/relationships/image" Target="../media/image274.png"/><Relationship Id="rId142" Type="http://schemas.openxmlformats.org/officeDocument/2006/relationships/image" Target="../media/image283.png"/><Relationship Id="rId163" Type="http://schemas.openxmlformats.org/officeDocument/2006/relationships/image" Target="../media/image221.png"/><Relationship Id="rId3" Type="http://schemas.openxmlformats.org/officeDocument/2006/relationships/image" Target="../media/image54.png"/><Relationship Id="rId25" Type="http://schemas.openxmlformats.org/officeDocument/2006/relationships/image" Target="../media/image77.png"/><Relationship Id="rId46" Type="http://schemas.openxmlformats.org/officeDocument/2006/relationships/image" Target="../media/image97.png"/><Relationship Id="rId67" Type="http://schemas.openxmlformats.org/officeDocument/2006/relationships/image" Target="../media/image248.png"/><Relationship Id="rId116" Type="http://schemas.openxmlformats.org/officeDocument/2006/relationships/image" Target="../media/image273.png"/><Relationship Id="rId137" Type="http://schemas.openxmlformats.org/officeDocument/2006/relationships/image" Target="../media/image120.png"/><Relationship Id="rId158" Type="http://schemas.openxmlformats.org/officeDocument/2006/relationships/image" Target="../media/image216.png"/><Relationship Id="rId20" Type="http://schemas.openxmlformats.org/officeDocument/2006/relationships/image" Target="../media/image67.png"/><Relationship Id="rId41" Type="http://schemas.openxmlformats.org/officeDocument/2006/relationships/image" Target="../media/image232.png"/><Relationship Id="rId62" Type="http://schemas.openxmlformats.org/officeDocument/2006/relationships/image" Target="../media/image244.png"/><Relationship Id="rId83" Type="http://schemas.openxmlformats.org/officeDocument/2006/relationships/image" Target="../media/image258.png"/><Relationship Id="rId88" Type="http://schemas.openxmlformats.org/officeDocument/2006/relationships/image" Target="../media/image261.png"/><Relationship Id="rId111" Type="http://schemas.openxmlformats.org/officeDocument/2006/relationships/image" Target="../media/image169.png"/><Relationship Id="rId132" Type="http://schemas.openxmlformats.org/officeDocument/2006/relationships/image" Target="../media/image191.png"/><Relationship Id="rId153" Type="http://schemas.openxmlformats.org/officeDocument/2006/relationships/image" Target="../media/image211.png"/><Relationship Id="rId15" Type="http://schemas.openxmlformats.org/officeDocument/2006/relationships/image" Target="../media/image66.png"/><Relationship Id="rId36" Type="http://schemas.openxmlformats.org/officeDocument/2006/relationships/image" Target="../media/image88.png"/><Relationship Id="rId57" Type="http://schemas.openxmlformats.org/officeDocument/2006/relationships/image" Target="../media/image175.png"/><Relationship Id="rId106" Type="http://schemas.openxmlformats.org/officeDocument/2006/relationships/image" Target="../media/image164.png"/><Relationship Id="rId127" Type="http://schemas.openxmlformats.org/officeDocument/2006/relationships/image" Target="../media/image185.png"/><Relationship Id="rId10" Type="http://schemas.openxmlformats.org/officeDocument/2006/relationships/image" Target="../media/image61.png"/><Relationship Id="rId31" Type="http://schemas.openxmlformats.org/officeDocument/2006/relationships/image" Target="../media/image83.png"/><Relationship Id="rId52" Type="http://schemas.openxmlformats.org/officeDocument/2006/relationships/image" Target="../media/image202.png"/><Relationship Id="rId73" Type="http://schemas.openxmlformats.org/officeDocument/2006/relationships/image" Target="../media/image252.png"/><Relationship Id="rId78" Type="http://schemas.openxmlformats.org/officeDocument/2006/relationships/image" Target="../media/image136.png"/><Relationship Id="rId94" Type="http://schemas.openxmlformats.org/officeDocument/2006/relationships/image" Target="../media/image264.png"/><Relationship Id="rId99" Type="http://schemas.openxmlformats.org/officeDocument/2006/relationships/image" Target="../media/image158.png"/><Relationship Id="rId101" Type="http://schemas.openxmlformats.org/officeDocument/2006/relationships/image" Target="../media/image267.png"/><Relationship Id="rId122" Type="http://schemas.openxmlformats.org/officeDocument/2006/relationships/image" Target="../media/image275.png"/><Relationship Id="rId143" Type="http://schemas.openxmlformats.org/officeDocument/2006/relationships/image" Target="../media/image203.png"/><Relationship Id="rId148" Type="http://schemas.openxmlformats.org/officeDocument/2006/relationships/image" Target="../media/image285.png"/><Relationship Id="rId164" Type="http://schemas.openxmlformats.org/officeDocument/2006/relationships/image" Target="../media/image22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26" Type="http://schemas.openxmlformats.org/officeDocument/2006/relationships/image" Target="../media/image227.png"/><Relationship Id="rId47" Type="http://schemas.openxmlformats.org/officeDocument/2006/relationships/image" Target="../media/image233.png"/><Relationship Id="rId68" Type="http://schemas.openxmlformats.org/officeDocument/2006/relationships/image" Target="../media/image249.png"/><Relationship Id="rId89" Type="http://schemas.openxmlformats.org/officeDocument/2006/relationships/image" Target="../media/image262.png"/><Relationship Id="rId112" Type="http://schemas.openxmlformats.org/officeDocument/2006/relationships/image" Target="../media/image170.png"/><Relationship Id="rId133" Type="http://schemas.openxmlformats.org/officeDocument/2006/relationships/image" Target="../media/image280.png"/><Relationship Id="rId154" Type="http://schemas.openxmlformats.org/officeDocument/2006/relationships/image" Target="../media/image212.png"/><Relationship Id="rId16" Type="http://schemas.openxmlformats.org/officeDocument/2006/relationships/image" Target="../media/image224.png"/><Relationship Id="rId37" Type="http://schemas.openxmlformats.org/officeDocument/2006/relationships/image" Target="../media/image230.png"/><Relationship Id="rId58" Type="http://schemas.openxmlformats.org/officeDocument/2006/relationships/image" Target="../media/image117.png"/><Relationship Id="rId79" Type="http://schemas.openxmlformats.org/officeDocument/2006/relationships/image" Target="../media/image137.png"/><Relationship Id="rId102" Type="http://schemas.openxmlformats.org/officeDocument/2006/relationships/image" Target="../media/image161.png"/><Relationship Id="rId123" Type="http://schemas.openxmlformats.org/officeDocument/2006/relationships/image" Target="../media/image276.png"/><Relationship Id="rId144" Type="http://schemas.openxmlformats.org/officeDocument/2006/relationships/image" Target="../media/image204.png"/><Relationship Id="rId90" Type="http://schemas.openxmlformats.org/officeDocument/2006/relationships/image" Target="../media/image263.png"/><Relationship Id="rId165" Type="http://schemas.openxmlformats.org/officeDocument/2006/relationships/image" Target="../media/image223.png"/><Relationship Id="rId27" Type="http://schemas.openxmlformats.org/officeDocument/2006/relationships/image" Target="../media/image78.png"/><Relationship Id="rId48" Type="http://schemas.openxmlformats.org/officeDocument/2006/relationships/image" Target="../media/image99.png"/><Relationship Id="rId69" Type="http://schemas.openxmlformats.org/officeDocument/2006/relationships/image" Target="../media/image125.png"/><Relationship Id="rId113" Type="http://schemas.openxmlformats.org/officeDocument/2006/relationships/image" Target="../media/image270.png"/><Relationship Id="rId134" Type="http://schemas.openxmlformats.org/officeDocument/2006/relationships/image" Target="../media/image194.png"/><Relationship Id="rId80" Type="http://schemas.openxmlformats.org/officeDocument/2006/relationships/image" Target="../media/image255.png"/><Relationship Id="rId155" Type="http://schemas.openxmlformats.org/officeDocument/2006/relationships/image" Target="../media/image2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7" Type="http://schemas.openxmlformats.org/officeDocument/2006/relationships/image" Target="../media/image293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2.png"/><Relationship Id="rId5" Type="http://schemas.openxmlformats.org/officeDocument/2006/relationships/image" Target="../media/image291.png"/><Relationship Id="rId4" Type="http://schemas.openxmlformats.org/officeDocument/2006/relationships/image" Target="../media/image2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s2T6KY45cA" TargetMode="External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13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Sorting Algorithm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817-9902-3745-827F-47B9AD7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Operations: </a:t>
            </a:r>
            <a:r>
              <a:rPr lang="en-US" spc="84" dirty="0" err="1">
                <a:latin typeface="Arial"/>
                <a:cs typeface="Arial"/>
              </a:rPr>
              <a:t>DeleteMax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31D-108A-B94D-BB99-D019FDC3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31"/>
            <a:ext cx="8229600" cy="4525963"/>
          </a:xfrm>
        </p:spPr>
        <p:txBody>
          <a:bodyPr>
            <a:normAutofit/>
          </a:bodyPr>
          <a:lstStyle/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max.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root with node at end, then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down. 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most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compares.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008D1-76F5-8B4D-8DBD-D45B58F523FB}"/>
              </a:ext>
            </a:extLst>
          </p:cNvPr>
          <p:cNvGrpSpPr/>
          <p:nvPr/>
        </p:nvGrpSpPr>
        <p:grpSpPr>
          <a:xfrm>
            <a:off x="4714498" y="4306596"/>
            <a:ext cx="4005858" cy="2254746"/>
            <a:chOff x="4680942" y="4306596"/>
            <a:chExt cx="4005858" cy="2254746"/>
          </a:xfrm>
        </p:grpSpPr>
        <p:sp>
          <p:nvSpPr>
            <p:cNvPr id="122" name="object 4">
              <a:extLst>
                <a:ext uri="{FF2B5EF4-FFF2-40B4-BE49-F238E27FC236}">
                  <a16:creationId xmlns:a16="http://schemas.microsoft.com/office/drawing/2014/main" id="{1A5BBD6C-AECD-1349-8BA8-A7F144FBF248}"/>
                </a:ext>
              </a:extLst>
            </p:cNvPr>
            <p:cNvSpPr/>
            <p:nvPr/>
          </p:nvSpPr>
          <p:spPr>
            <a:xfrm>
              <a:off x="4680942" y="4306596"/>
              <a:ext cx="2500313" cy="2254746"/>
            </a:xfrm>
            <a:custGeom>
              <a:avLst/>
              <a:gdLst/>
              <a:ahLst/>
              <a:cxnLst/>
              <a:rect l="l" t="t" r="r" b="b"/>
              <a:pathLst>
                <a:path w="3556000" h="3206750">
                  <a:moveTo>
                    <a:pt x="0" y="0"/>
                  </a:moveTo>
                  <a:lnTo>
                    <a:pt x="3556000" y="0"/>
                  </a:lnTo>
                  <a:lnTo>
                    <a:pt x="3556000" y="3206648"/>
                  </a:lnTo>
                  <a:lnTo>
                    <a:pt x="0" y="3206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AEE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9" name="object 5">
              <a:extLst>
                <a:ext uri="{FF2B5EF4-FFF2-40B4-BE49-F238E27FC236}">
                  <a16:creationId xmlns:a16="http://schemas.microsoft.com/office/drawing/2014/main" id="{D54E2DA2-9635-DE4E-AD24-231CE5479804}"/>
                </a:ext>
              </a:extLst>
            </p:cNvPr>
            <p:cNvSpPr txBox="1"/>
            <p:nvPr/>
          </p:nvSpPr>
          <p:spPr>
            <a:xfrm>
              <a:off x="4823817" y="4351244"/>
              <a:ext cx="2060972" cy="1578045"/>
            </a:xfrm>
            <a:prstGeom prst="rect">
              <a:avLst/>
            </a:prstGeom>
          </p:spPr>
          <p:txBody>
            <a:bodyPr vert="horz" wrap="square" lIns="0" tIns="53578" rIns="0" bIns="0" rtlCol="0">
              <a:spAutoFit/>
            </a:bodyPr>
            <a:lstStyle/>
            <a:p>
              <a:pPr marL="8929">
                <a:spcBef>
                  <a:spcPts val="422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public Key</a:t>
              </a:r>
              <a:r>
                <a:rPr sz="1406" spc="-28" dirty="0">
                  <a:latin typeface="Lucida Sans Typewriter"/>
                  <a:cs typeface="Lucida Sans Typewriter"/>
                </a:rPr>
                <a:t> </a:t>
              </a:r>
              <a:r>
                <a:rPr sz="1406" spc="-4" dirty="0">
                  <a:latin typeface="Lucida Sans Typewriter"/>
                  <a:cs typeface="Lucida Sans Typewriter"/>
                </a:rPr>
                <a:t>delMax()</a:t>
              </a:r>
              <a:endParaRPr sz="1406">
                <a:latin typeface="Lucida Sans Typewriter"/>
                <a:cs typeface="Lucida Sans Typewriter"/>
              </a:endParaRPr>
            </a:p>
            <a:p>
              <a:pPr marL="8929">
                <a:spcBef>
                  <a:spcPts val="352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{</a:t>
              </a:r>
              <a:endParaRPr sz="1406">
                <a:latin typeface="Lucida Sans Typewriter"/>
                <a:cs typeface="Lucida Sans Typewriter"/>
              </a:endParaRPr>
            </a:p>
            <a:p>
              <a:pPr marL="331280" marR="3572">
                <a:lnSpc>
                  <a:spcPct val="118800"/>
                </a:lnSpc>
                <a:spcBef>
                  <a:spcPts val="32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Key max =</a:t>
              </a:r>
              <a:r>
                <a:rPr sz="1406" spc="-39" dirty="0">
                  <a:latin typeface="Lucida Sans Typewriter"/>
                  <a:cs typeface="Lucida Sans Typewriter"/>
                </a:rPr>
                <a:t> </a:t>
              </a:r>
              <a:r>
                <a:rPr sz="1406" spc="-4" dirty="0">
                  <a:latin typeface="Lucida Sans Typewriter"/>
                  <a:cs typeface="Lucida Sans Typewriter"/>
                </a:rPr>
                <a:t>pq[1];  exch(1, n--);  sink(1);</a:t>
              </a:r>
              <a:endParaRPr sz="1406">
                <a:latin typeface="Lucida Sans Typewriter"/>
                <a:cs typeface="Lucida Sans Typewriter"/>
              </a:endParaRPr>
            </a:p>
            <a:p>
              <a:pPr marL="331280">
                <a:spcBef>
                  <a:spcPts val="352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pq[n+1] =</a:t>
              </a:r>
              <a:r>
                <a:rPr sz="1406" spc="-28" dirty="0">
                  <a:latin typeface="Lucida Sans Typewriter"/>
                  <a:cs typeface="Lucida Sans Typewriter"/>
                </a:rPr>
                <a:t> </a:t>
              </a:r>
              <a:r>
                <a:rPr sz="1406" spc="-4" dirty="0">
                  <a:latin typeface="Lucida Sans Typewriter"/>
                  <a:cs typeface="Lucida Sans Typewriter"/>
                </a:rPr>
                <a:t>null;</a:t>
              </a:r>
              <a:endParaRPr sz="1406">
                <a:latin typeface="Lucida Sans Typewriter"/>
                <a:cs typeface="Lucida Sans Typewriter"/>
              </a:endParaRPr>
            </a:p>
          </p:txBody>
        </p:sp>
        <p:sp>
          <p:nvSpPr>
            <p:cNvPr id="220" name="object 6">
              <a:extLst>
                <a:ext uri="{FF2B5EF4-FFF2-40B4-BE49-F238E27FC236}">
                  <a16:creationId xmlns:a16="http://schemas.microsoft.com/office/drawing/2014/main" id="{905CBD26-4D11-774C-8961-CAB1A5EF2F8D}"/>
                </a:ext>
              </a:extLst>
            </p:cNvPr>
            <p:cNvSpPr txBox="1"/>
            <p:nvPr/>
          </p:nvSpPr>
          <p:spPr>
            <a:xfrm>
              <a:off x="5146357" y="5940729"/>
              <a:ext cx="1200596" cy="225358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return</a:t>
              </a:r>
              <a:r>
                <a:rPr sz="1406" spc="-46" dirty="0">
                  <a:latin typeface="Lucida Sans Typewriter"/>
                  <a:cs typeface="Lucida Sans Typewriter"/>
                </a:rPr>
                <a:t> </a:t>
              </a:r>
              <a:r>
                <a:rPr sz="1406" spc="-4" dirty="0">
                  <a:latin typeface="Lucida Sans Typewriter"/>
                  <a:cs typeface="Lucida Sans Typewriter"/>
                </a:rPr>
                <a:t>max;</a:t>
              </a:r>
              <a:endParaRPr sz="1406">
                <a:latin typeface="Lucida Sans Typewriter"/>
                <a:cs typeface="Lucida Sans Typewriter"/>
              </a:endParaRPr>
            </a:p>
          </p:txBody>
        </p:sp>
        <p:sp>
          <p:nvSpPr>
            <p:cNvPr id="221" name="object 7">
              <a:extLst>
                <a:ext uri="{FF2B5EF4-FFF2-40B4-BE49-F238E27FC236}">
                  <a16:creationId xmlns:a16="http://schemas.microsoft.com/office/drawing/2014/main" id="{FA322D8A-B552-2E48-8120-25EF68C8B217}"/>
                </a:ext>
              </a:extLst>
            </p:cNvPr>
            <p:cNvSpPr txBox="1"/>
            <p:nvPr/>
          </p:nvSpPr>
          <p:spPr>
            <a:xfrm>
              <a:off x="4823818" y="6199690"/>
              <a:ext cx="125462" cy="225358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}</a:t>
              </a:r>
              <a:endParaRPr sz="1406">
                <a:latin typeface="Lucida Sans Typewriter"/>
                <a:cs typeface="Lucida Sans Typewriter"/>
              </a:endParaRPr>
            </a:p>
          </p:txBody>
        </p:sp>
        <p:sp>
          <p:nvSpPr>
            <p:cNvPr id="222" name="object 8">
              <a:extLst>
                <a:ext uri="{FF2B5EF4-FFF2-40B4-BE49-F238E27FC236}">
                  <a16:creationId xmlns:a16="http://schemas.microsoft.com/office/drawing/2014/main" id="{FDEFA1D1-B851-E24B-A0B5-0525B040F985}"/>
                </a:ext>
              </a:extLst>
            </p:cNvPr>
            <p:cNvSpPr txBox="1"/>
            <p:nvPr/>
          </p:nvSpPr>
          <p:spPr>
            <a:xfrm>
              <a:off x="7511653" y="5681767"/>
              <a:ext cx="1175147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7" dirty="0">
                  <a:solidFill>
                    <a:srgbClr val="8D3124"/>
                  </a:solidFill>
                  <a:latin typeface="Lucida Sans"/>
                  <a:cs typeface="Lucida Sans"/>
                </a:rPr>
                <a:t>prevent</a:t>
              </a:r>
              <a:r>
                <a:rPr sz="1125" spc="-28" dirty="0">
                  <a:solidFill>
                    <a:srgbClr val="8D3124"/>
                  </a:solidFill>
                  <a:latin typeface="Lucida Sans"/>
                  <a:cs typeface="Lucida Sans"/>
                </a:rPr>
                <a:t> </a:t>
              </a:r>
              <a:r>
                <a:rPr sz="1125" spc="-4" dirty="0">
                  <a:solidFill>
                    <a:srgbClr val="8D3124"/>
                  </a:solidFill>
                  <a:latin typeface="Lucida Sans"/>
                  <a:cs typeface="Lucida Sans"/>
                </a:rPr>
                <a:t>loitering</a:t>
              </a:r>
              <a:endParaRPr sz="1125" dirty="0">
                <a:latin typeface="Lucida Sans"/>
                <a:cs typeface="Lucida Sans"/>
              </a:endParaRPr>
            </a:p>
          </p:txBody>
        </p:sp>
        <p:sp>
          <p:nvSpPr>
            <p:cNvPr id="223" name="object 9">
              <a:extLst>
                <a:ext uri="{FF2B5EF4-FFF2-40B4-BE49-F238E27FC236}">
                  <a16:creationId xmlns:a16="http://schemas.microsoft.com/office/drawing/2014/main" id="{71E95FB9-CEA2-8349-9F71-805D037E3340}"/>
                </a:ext>
              </a:extLst>
            </p:cNvPr>
            <p:cNvSpPr/>
            <p:nvPr/>
          </p:nvSpPr>
          <p:spPr>
            <a:xfrm>
              <a:off x="6879501" y="5797863"/>
              <a:ext cx="519261" cy="446"/>
            </a:xfrm>
            <a:custGeom>
              <a:avLst/>
              <a:gdLst/>
              <a:ahLst/>
              <a:cxnLst/>
              <a:rect l="l" t="t" r="r" b="b"/>
              <a:pathLst>
                <a:path w="738504" h="635">
                  <a:moveTo>
                    <a:pt x="0" y="0"/>
                  </a:moveTo>
                  <a:lnTo>
                    <a:pt x="12700" y="1"/>
                  </a:lnTo>
                  <a:lnTo>
                    <a:pt x="738350" y="114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4" name="object 10">
              <a:extLst>
                <a:ext uri="{FF2B5EF4-FFF2-40B4-BE49-F238E27FC236}">
                  <a16:creationId xmlns:a16="http://schemas.microsoft.com/office/drawing/2014/main" id="{589AFDAA-8482-3748-A6C7-3019A36F0692}"/>
                </a:ext>
              </a:extLst>
            </p:cNvPr>
            <p:cNvSpPr/>
            <p:nvPr/>
          </p:nvSpPr>
          <p:spPr>
            <a:xfrm>
              <a:off x="6824137" y="5755004"/>
              <a:ext cx="86171" cy="85725"/>
            </a:xfrm>
            <a:custGeom>
              <a:avLst/>
              <a:gdLst/>
              <a:ahLst/>
              <a:cxnLst/>
              <a:rect l="l" t="t" r="r" b="b"/>
              <a:pathLst>
                <a:path w="122554" h="121920">
                  <a:moveTo>
                    <a:pt x="121928" y="0"/>
                  </a:moveTo>
                  <a:lnTo>
                    <a:pt x="0" y="60940"/>
                  </a:lnTo>
                  <a:lnTo>
                    <a:pt x="121909" y="121919"/>
                  </a:lnTo>
                  <a:lnTo>
                    <a:pt x="91446" y="60940"/>
                  </a:lnTo>
                  <a:lnTo>
                    <a:pt x="121928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DD2B63-086C-1247-AF2F-9B91F2AAABD9}"/>
              </a:ext>
            </a:extLst>
          </p:cNvPr>
          <p:cNvGrpSpPr/>
          <p:nvPr/>
        </p:nvGrpSpPr>
        <p:grpSpPr>
          <a:xfrm>
            <a:off x="4900748" y="2571436"/>
            <a:ext cx="2600222" cy="1343317"/>
            <a:chOff x="5897680" y="3930164"/>
            <a:chExt cx="2600222" cy="1343317"/>
          </a:xfrm>
        </p:grpSpPr>
        <p:sp>
          <p:nvSpPr>
            <p:cNvPr id="239" name="object 25">
              <a:extLst>
                <a:ext uri="{FF2B5EF4-FFF2-40B4-BE49-F238E27FC236}">
                  <a16:creationId xmlns:a16="http://schemas.microsoft.com/office/drawing/2014/main" id="{8E1C9F5B-D584-0D41-9D09-CC8CE0A0F6EC}"/>
                </a:ext>
              </a:extLst>
            </p:cNvPr>
            <p:cNvSpPr/>
            <p:nvPr/>
          </p:nvSpPr>
          <p:spPr>
            <a:xfrm>
              <a:off x="6003392" y="4751846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0" name="object 26">
              <a:extLst>
                <a:ext uri="{FF2B5EF4-FFF2-40B4-BE49-F238E27FC236}">
                  <a16:creationId xmlns:a16="http://schemas.microsoft.com/office/drawing/2014/main" id="{6BA1F9C1-5B0F-0946-8209-B6EE1B1E8413}"/>
                </a:ext>
              </a:extLst>
            </p:cNvPr>
            <p:cNvSpPr/>
            <p:nvPr/>
          </p:nvSpPr>
          <p:spPr>
            <a:xfrm>
              <a:off x="6232432" y="4751846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1" name="object 27">
              <a:extLst>
                <a:ext uri="{FF2B5EF4-FFF2-40B4-BE49-F238E27FC236}">
                  <a16:creationId xmlns:a16="http://schemas.microsoft.com/office/drawing/2014/main" id="{012E4B06-811C-1748-9AA7-6F8E901C0989}"/>
                </a:ext>
              </a:extLst>
            </p:cNvPr>
            <p:cNvSpPr/>
            <p:nvPr/>
          </p:nvSpPr>
          <p:spPr>
            <a:xfrm>
              <a:off x="6866701" y="4751846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2" name="object 28">
              <a:extLst>
                <a:ext uri="{FF2B5EF4-FFF2-40B4-BE49-F238E27FC236}">
                  <a16:creationId xmlns:a16="http://schemas.microsoft.com/office/drawing/2014/main" id="{4A90AA3C-AA79-A04D-BE2A-31E9D10AD46A}"/>
                </a:ext>
              </a:extLst>
            </p:cNvPr>
            <p:cNvSpPr/>
            <p:nvPr/>
          </p:nvSpPr>
          <p:spPr>
            <a:xfrm>
              <a:off x="6232433" y="4408580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4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3" name="object 29">
              <a:extLst>
                <a:ext uri="{FF2B5EF4-FFF2-40B4-BE49-F238E27FC236}">
                  <a16:creationId xmlns:a16="http://schemas.microsoft.com/office/drawing/2014/main" id="{BF3A8249-C11E-0B47-A26F-1506802459BD}"/>
                </a:ext>
              </a:extLst>
            </p:cNvPr>
            <p:cNvSpPr/>
            <p:nvPr/>
          </p:nvSpPr>
          <p:spPr>
            <a:xfrm>
              <a:off x="7500970" y="4091718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4" name="object 30">
              <a:extLst>
                <a:ext uri="{FF2B5EF4-FFF2-40B4-BE49-F238E27FC236}">
                  <a16:creationId xmlns:a16="http://schemas.microsoft.com/office/drawing/2014/main" id="{A8B4E090-CB0B-A24E-A776-4C65880D2808}"/>
                </a:ext>
              </a:extLst>
            </p:cNvPr>
            <p:cNvSpPr/>
            <p:nvPr/>
          </p:nvSpPr>
          <p:spPr>
            <a:xfrm>
              <a:off x="7703584" y="4408580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5" name="object 31">
              <a:extLst>
                <a:ext uri="{FF2B5EF4-FFF2-40B4-BE49-F238E27FC236}">
                  <a16:creationId xmlns:a16="http://schemas.microsoft.com/office/drawing/2014/main" id="{3400D92A-6AB9-6A44-9E20-96E472F99A32}"/>
                </a:ext>
              </a:extLst>
            </p:cNvPr>
            <p:cNvSpPr/>
            <p:nvPr/>
          </p:nvSpPr>
          <p:spPr>
            <a:xfrm>
              <a:off x="7906198" y="4408580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6" name="object 32">
              <a:extLst>
                <a:ext uri="{FF2B5EF4-FFF2-40B4-BE49-F238E27FC236}">
                  <a16:creationId xmlns:a16="http://schemas.microsoft.com/office/drawing/2014/main" id="{5D23BE23-C1C3-7D4B-94EC-C8AE69BFFA9F}"/>
                </a:ext>
              </a:extLst>
            </p:cNvPr>
            <p:cNvSpPr/>
            <p:nvPr/>
          </p:nvSpPr>
          <p:spPr>
            <a:xfrm>
              <a:off x="6633255" y="4096670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7" name="object 33">
              <a:extLst>
                <a:ext uri="{FF2B5EF4-FFF2-40B4-BE49-F238E27FC236}">
                  <a16:creationId xmlns:a16="http://schemas.microsoft.com/office/drawing/2014/main" id="{672FDD38-8DFC-9C49-B253-85B4E1521134}"/>
                </a:ext>
              </a:extLst>
            </p:cNvPr>
            <p:cNvSpPr/>
            <p:nvPr/>
          </p:nvSpPr>
          <p:spPr>
            <a:xfrm>
              <a:off x="6633256" y="4404730"/>
              <a:ext cx="431750" cy="352276"/>
            </a:xfrm>
            <a:custGeom>
              <a:avLst/>
              <a:gdLst/>
              <a:ahLst/>
              <a:cxnLst/>
              <a:rect l="l" t="t" r="r" b="b"/>
              <a:pathLst>
                <a:path w="614045" h="501014">
                  <a:moveTo>
                    <a:pt x="0" y="0"/>
                  </a:moveTo>
                  <a:lnTo>
                    <a:pt x="613909" y="500718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2" name="object 58">
              <a:extLst>
                <a:ext uri="{FF2B5EF4-FFF2-40B4-BE49-F238E27FC236}">
                  <a16:creationId xmlns:a16="http://schemas.microsoft.com/office/drawing/2014/main" id="{C5E201FB-A442-644D-9BFF-DAC42DB2612B}"/>
                </a:ext>
              </a:extLst>
            </p:cNvPr>
            <p:cNvSpPr/>
            <p:nvPr/>
          </p:nvSpPr>
          <p:spPr>
            <a:xfrm>
              <a:off x="5897681" y="498949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3" name="object 59">
              <a:extLst>
                <a:ext uri="{FF2B5EF4-FFF2-40B4-BE49-F238E27FC236}">
                  <a16:creationId xmlns:a16="http://schemas.microsoft.com/office/drawing/2014/main" id="{EAC3E331-D9D7-6A45-B3FD-D683737DFF99}"/>
                </a:ext>
              </a:extLst>
            </p:cNvPr>
            <p:cNvSpPr/>
            <p:nvPr/>
          </p:nvSpPr>
          <p:spPr>
            <a:xfrm>
              <a:off x="5897680" y="498949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4" name="object 60">
              <a:extLst>
                <a:ext uri="{FF2B5EF4-FFF2-40B4-BE49-F238E27FC236}">
                  <a16:creationId xmlns:a16="http://schemas.microsoft.com/office/drawing/2014/main" id="{C720A2F9-B527-494C-910C-241E3CD17490}"/>
                </a:ext>
              </a:extLst>
            </p:cNvPr>
            <p:cNvSpPr/>
            <p:nvPr/>
          </p:nvSpPr>
          <p:spPr>
            <a:xfrm>
              <a:off x="6109104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5" name="object 61">
              <a:extLst>
                <a:ext uri="{FF2B5EF4-FFF2-40B4-BE49-F238E27FC236}">
                  <a16:creationId xmlns:a16="http://schemas.microsoft.com/office/drawing/2014/main" id="{20EE7416-F900-B64E-8AE2-87F57C881E45}"/>
                </a:ext>
              </a:extLst>
            </p:cNvPr>
            <p:cNvSpPr/>
            <p:nvPr/>
          </p:nvSpPr>
          <p:spPr>
            <a:xfrm>
              <a:off x="6109103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6" name="object 62">
              <a:extLst>
                <a:ext uri="{FF2B5EF4-FFF2-40B4-BE49-F238E27FC236}">
                  <a16:creationId xmlns:a16="http://schemas.microsoft.com/office/drawing/2014/main" id="{19CAA78B-08CA-A54C-864A-7D2BE5F4611B}"/>
                </a:ext>
              </a:extLst>
            </p:cNvPr>
            <p:cNvSpPr/>
            <p:nvPr/>
          </p:nvSpPr>
          <p:spPr>
            <a:xfrm>
              <a:off x="6320526" y="498949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7" name="object 63">
              <a:extLst>
                <a:ext uri="{FF2B5EF4-FFF2-40B4-BE49-F238E27FC236}">
                  <a16:creationId xmlns:a16="http://schemas.microsoft.com/office/drawing/2014/main" id="{BA49B596-6500-C743-BFAD-7644B9D133DE}"/>
                </a:ext>
              </a:extLst>
            </p:cNvPr>
            <p:cNvSpPr/>
            <p:nvPr/>
          </p:nvSpPr>
          <p:spPr>
            <a:xfrm>
              <a:off x="6320526" y="498949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8" name="object 64">
              <a:extLst>
                <a:ext uri="{FF2B5EF4-FFF2-40B4-BE49-F238E27FC236}">
                  <a16:creationId xmlns:a16="http://schemas.microsoft.com/office/drawing/2014/main" id="{86DD3215-EBF3-E740-AF00-EE737B300C0B}"/>
                </a:ext>
              </a:extLst>
            </p:cNvPr>
            <p:cNvSpPr/>
            <p:nvPr/>
          </p:nvSpPr>
          <p:spPr>
            <a:xfrm>
              <a:off x="6531949" y="43029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9" name="object 65">
              <a:extLst>
                <a:ext uri="{FF2B5EF4-FFF2-40B4-BE49-F238E27FC236}">
                  <a16:creationId xmlns:a16="http://schemas.microsoft.com/office/drawing/2014/main" id="{73F0737A-646B-5640-89B3-9205C99625E9}"/>
                </a:ext>
              </a:extLst>
            </p:cNvPr>
            <p:cNvSpPr/>
            <p:nvPr/>
          </p:nvSpPr>
          <p:spPr>
            <a:xfrm>
              <a:off x="6531949" y="43029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0" name="object 66">
              <a:extLst>
                <a:ext uri="{FF2B5EF4-FFF2-40B4-BE49-F238E27FC236}">
                  <a16:creationId xmlns:a16="http://schemas.microsoft.com/office/drawing/2014/main" id="{C6C365F9-73B6-5243-9577-AF9D3ABA8041}"/>
                </a:ext>
              </a:extLst>
            </p:cNvPr>
            <p:cNvSpPr/>
            <p:nvPr/>
          </p:nvSpPr>
          <p:spPr>
            <a:xfrm>
              <a:off x="6743372" y="498949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1" name="object 67">
              <a:extLst>
                <a:ext uri="{FF2B5EF4-FFF2-40B4-BE49-F238E27FC236}">
                  <a16:creationId xmlns:a16="http://schemas.microsoft.com/office/drawing/2014/main" id="{AE03F4AC-73C1-B94F-9190-53CE1CF56DB4}"/>
                </a:ext>
              </a:extLst>
            </p:cNvPr>
            <p:cNvSpPr/>
            <p:nvPr/>
          </p:nvSpPr>
          <p:spPr>
            <a:xfrm>
              <a:off x="6743372" y="498949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2" name="object 68">
              <a:extLst>
                <a:ext uri="{FF2B5EF4-FFF2-40B4-BE49-F238E27FC236}">
                  <a16:creationId xmlns:a16="http://schemas.microsoft.com/office/drawing/2014/main" id="{BBFDF7C2-04B0-5C45-8E7A-F4CE38D15F87}"/>
                </a:ext>
              </a:extLst>
            </p:cNvPr>
            <p:cNvSpPr/>
            <p:nvPr/>
          </p:nvSpPr>
          <p:spPr>
            <a:xfrm>
              <a:off x="7589064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3" name="object 69">
              <a:extLst>
                <a:ext uri="{FF2B5EF4-FFF2-40B4-BE49-F238E27FC236}">
                  <a16:creationId xmlns:a16="http://schemas.microsoft.com/office/drawing/2014/main" id="{04CF118E-37D3-4846-92E5-EAB9BAA84F53}"/>
                </a:ext>
              </a:extLst>
            </p:cNvPr>
            <p:cNvSpPr/>
            <p:nvPr/>
          </p:nvSpPr>
          <p:spPr>
            <a:xfrm>
              <a:off x="7589063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4" name="object 70">
              <a:extLst>
                <a:ext uri="{FF2B5EF4-FFF2-40B4-BE49-F238E27FC236}">
                  <a16:creationId xmlns:a16="http://schemas.microsoft.com/office/drawing/2014/main" id="{5948CAA0-4878-374D-B898-753644AA52A7}"/>
                </a:ext>
              </a:extLst>
            </p:cNvPr>
            <p:cNvSpPr/>
            <p:nvPr/>
          </p:nvSpPr>
          <p:spPr>
            <a:xfrm>
              <a:off x="6954795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5" name="object 71">
              <a:extLst>
                <a:ext uri="{FF2B5EF4-FFF2-40B4-BE49-F238E27FC236}">
                  <a16:creationId xmlns:a16="http://schemas.microsoft.com/office/drawing/2014/main" id="{ECFF4BDF-577F-C74E-81A4-65F07814E221}"/>
                </a:ext>
              </a:extLst>
            </p:cNvPr>
            <p:cNvSpPr/>
            <p:nvPr/>
          </p:nvSpPr>
          <p:spPr>
            <a:xfrm>
              <a:off x="6954795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6" name="object 72">
              <a:extLst>
                <a:ext uri="{FF2B5EF4-FFF2-40B4-BE49-F238E27FC236}">
                  <a16:creationId xmlns:a16="http://schemas.microsoft.com/office/drawing/2014/main" id="{095A7E5B-70A8-7C4C-98C5-452AAC0219AC}"/>
                </a:ext>
              </a:extLst>
            </p:cNvPr>
            <p:cNvSpPr/>
            <p:nvPr/>
          </p:nvSpPr>
          <p:spPr>
            <a:xfrm>
              <a:off x="7800486" y="43029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7" name="object 73">
              <a:extLst>
                <a:ext uri="{FF2B5EF4-FFF2-40B4-BE49-F238E27FC236}">
                  <a16:creationId xmlns:a16="http://schemas.microsoft.com/office/drawing/2014/main" id="{96FADECC-D3A0-FE4D-937A-0FFC1DCEF319}"/>
                </a:ext>
              </a:extLst>
            </p:cNvPr>
            <p:cNvSpPr/>
            <p:nvPr/>
          </p:nvSpPr>
          <p:spPr>
            <a:xfrm>
              <a:off x="7800486" y="43029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8" name="object 74">
              <a:extLst>
                <a:ext uri="{FF2B5EF4-FFF2-40B4-BE49-F238E27FC236}">
                  <a16:creationId xmlns:a16="http://schemas.microsoft.com/office/drawing/2014/main" id="{4132DB30-599F-1F4E-835C-4A4C6DF13710}"/>
                </a:ext>
              </a:extLst>
            </p:cNvPr>
            <p:cNvSpPr/>
            <p:nvPr/>
          </p:nvSpPr>
          <p:spPr>
            <a:xfrm>
              <a:off x="8011909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9" name="object 75">
              <a:extLst>
                <a:ext uri="{FF2B5EF4-FFF2-40B4-BE49-F238E27FC236}">
                  <a16:creationId xmlns:a16="http://schemas.microsoft.com/office/drawing/2014/main" id="{9003978D-C1B7-7946-AF06-2F379E622CD6}"/>
                </a:ext>
              </a:extLst>
            </p:cNvPr>
            <p:cNvSpPr/>
            <p:nvPr/>
          </p:nvSpPr>
          <p:spPr>
            <a:xfrm>
              <a:off x="8011910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6" name="object 102">
              <a:extLst>
                <a:ext uri="{FF2B5EF4-FFF2-40B4-BE49-F238E27FC236}">
                  <a16:creationId xmlns:a16="http://schemas.microsoft.com/office/drawing/2014/main" id="{EE1660F4-8721-5645-A9C4-2EDFEAFA0079}"/>
                </a:ext>
              </a:extLst>
            </p:cNvPr>
            <p:cNvSpPr/>
            <p:nvPr/>
          </p:nvSpPr>
          <p:spPr>
            <a:xfrm>
              <a:off x="7377640" y="398224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5028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7" name="object 103">
              <a:extLst>
                <a:ext uri="{FF2B5EF4-FFF2-40B4-BE49-F238E27FC236}">
                  <a16:creationId xmlns:a16="http://schemas.microsoft.com/office/drawing/2014/main" id="{10FEEC8F-DE65-614D-80CA-981A53AC6007}"/>
                </a:ext>
              </a:extLst>
            </p:cNvPr>
            <p:cNvSpPr/>
            <p:nvPr/>
          </p:nvSpPr>
          <p:spPr>
            <a:xfrm>
              <a:off x="7377641" y="398224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8" name="object 104">
              <a:extLst>
                <a:ext uri="{FF2B5EF4-FFF2-40B4-BE49-F238E27FC236}">
                  <a16:creationId xmlns:a16="http://schemas.microsoft.com/office/drawing/2014/main" id="{D85178E2-A823-224C-A6D0-C66F8072282D}"/>
                </a:ext>
              </a:extLst>
            </p:cNvPr>
            <p:cNvSpPr/>
            <p:nvPr/>
          </p:nvSpPr>
          <p:spPr>
            <a:xfrm>
              <a:off x="7377640" y="398224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2" name="object 118">
              <a:extLst>
                <a:ext uri="{FF2B5EF4-FFF2-40B4-BE49-F238E27FC236}">
                  <a16:creationId xmlns:a16="http://schemas.microsoft.com/office/drawing/2014/main" id="{5724328B-2025-2B4D-A29C-EC332BEC9EC4}"/>
                </a:ext>
              </a:extLst>
            </p:cNvPr>
            <p:cNvSpPr/>
            <p:nvPr/>
          </p:nvSpPr>
          <p:spPr>
            <a:xfrm>
              <a:off x="7682528" y="4070889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2" y="0"/>
                  </a:moveTo>
                  <a:lnTo>
                    <a:pt x="50765" y="19278"/>
                  </a:lnTo>
                  <a:lnTo>
                    <a:pt x="0" y="30444"/>
                  </a:lnTo>
                  <a:lnTo>
                    <a:pt x="50765" y="41610"/>
                  </a:lnTo>
                  <a:lnTo>
                    <a:pt x="99377" y="60887"/>
                  </a:lnTo>
                  <a:lnTo>
                    <a:pt x="100379" y="60211"/>
                  </a:lnTo>
                  <a:lnTo>
                    <a:pt x="82262" y="30444"/>
                  </a:lnTo>
                  <a:lnTo>
                    <a:pt x="100379" y="501"/>
                  </a:lnTo>
                  <a:lnTo>
                    <a:pt x="99352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3" name="object 119">
              <a:extLst>
                <a:ext uri="{FF2B5EF4-FFF2-40B4-BE49-F238E27FC236}">
                  <a16:creationId xmlns:a16="http://schemas.microsoft.com/office/drawing/2014/main" id="{391CEB9F-5DB9-B34D-8763-F86F60307716}"/>
                </a:ext>
              </a:extLst>
            </p:cNvPr>
            <p:cNvSpPr/>
            <p:nvPr/>
          </p:nvSpPr>
          <p:spPr>
            <a:xfrm>
              <a:off x="7734434" y="4090646"/>
              <a:ext cx="163413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231782" y="0"/>
                  </a:moveTo>
                  <a:lnTo>
                    <a:pt x="0" y="0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4" name="object 120">
              <a:extLst>
                <a:ext uri="{FF2B5EF4-FFF2-40B4-BE49-F238E27FC236}">
                  <a16:creationId xmlns:a16="http://schemas.microsoft.com/office/drawing/2014/main" id="{86EC3B5D-818C-9340-B248-AEAFAE28BE04}"/>
                </a:ext>
              </a:extLst>
            </p:cNvPr>
            <p:cNvSpPr/>
            <p:nvPr/>
          </p:nvSpPr>
          <p:spPr>
            <a:xfrm>
              <a:off x="7708479" y="4081593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90" y="0"/>
                  </a:moveTo>
                  <a:lnTo>
                    <a:pt x="25383" y="9639"/>
                  </a:lnTo>
                  <a:lnTo>
                    <a:pt x="0" y="15222"/>
                  </a:lnTo>
                  <a:lnTo>
                    <a:pt x="25383" y="20805"/>
                  </a:lnTo>
                  <a:lnTo>
                    <a:pt x="49690" y="30444"/>
                  </a:lnTo>
                  <a:lnTo>
                    <a:pt x="50190" y="30093"/>
                  </a:lnTo>
                  <a:lnTo>
                    <a:pt x="41120" y="15222"/>
                  </a:lnTo>
                  <a:lnTo>
                    <a:pt x="50165" y="250"/>
                  </a:lnTo>
                  <a:lnTo>
                    <a:pt x="49690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9" name="object 125">
              <a:extLst>
                <a:ext uri="{FF2B5EF4-FFF2-40B4-BE49-F238E27FC236}">
                  <a16:creationId xmlns:a16="http://schemas.microsoft.com/office/drawing/2014/main" id="{B9E44336-40F7-7347-B775-603ADFADFC4B}"/>
                </a:ext>
              </a:extLst>
            </p:cNvPr>
            <p:cNvSpPr txBox="1"/>
            <p:nvPr/>
          </p:nvSpPr>
          <p:spPr>
            <a:xfrm>
              <a:off x="5969781" y="500414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0" name="object 126">
              <a:extLst>
                <a:ext uri="{FF2B5EF4-FFF2-40B4-BE49-F238E27FC236}">
                  <a16:creationId xmlns:a16="http://schemas.microsoft.com/office/drawing/2014/main" id="{4CF1B0DF-9539-424B-81D0-44F1BAECFED7}"/>
                </a:ext>
              </a:extLst>
            </p:cNvPr>
            <p:cNvSpPr txBox="1"/>
            <p:nvPr/>
          </p:nvSpPr>
          <p:spPr>
            <a:xfrm>
              <a:off x="6181204" y="466080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1" name="object 127">
              <a:extLst>
                <a:ext uri="{FF2B5EF4-FFF2-40B4-BE49-F238E27FC236}">
                  <a16:creationId xmlns:a16="http://schemas.microsoft.com/office/drawing/2014/main" id="{6B447559-38D6-AC4E-9976-900C380C443C}"/>
                </a:ext>
              </a:extLst>
            </p:cNvPr>
            <p:cNvSpPr txBox="1"/>
            <p:nvPr/>
          </p:nvSpPr>
          <p:spPr>
            <a:xfrm>
              <a:off x="6392627" y="500414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2" name="object 128">
              <a:extLst>
                <a:ext uri="{FF2B5EF4-FFF2-40B4-BE49-F238E27FC236}">
                  <a16:creationId xmlns:a16="http://schemas.microsoft.com/office/drawing/2014/main" id="{9895AB32-D17F-F24D-BFF8-39EBB3EEB3A4}"/>
                </a:ext>
              </a:extLst>
            </p:cNvPr>
            <p:cNvSpPr txBox="1"/>
            <p:nvPr/>
          </p:nvSpPr>
          <p:spPr>
            <a:xfrm>
              <a:off x="6604051" y="43176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3" name="object 129">
              <a:extLst>
                <a:ext uri="{FF2B5EF4-FFF2-40B4-BE49-F238E27FC236}">
                  <a16:creationId xmlns:a16="http://schemas.microsoft.com/office/drawing/2014/main" id="{C1501F14-D2C0-B14C-94B2-6336B2677AED}"/>
                </a:ext>
              </a:extLst>
            </p:cNvPr>
            <p:cNvSpPr txBox="1"/>
            <p:nvPr/>
          </p:nvSpPr>
          <p:spPr>
            <a:xfrm>
              <a:off x="6815473" y="500414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4" name="object 130">
              <a:extLst>
                <a:ext uri="{FF2B5EF4-FFF2-40B4-BE49-F238E27FC236}">
                  <a16:creationId xmlns:a16="http://schemas.microsoft.com/office/drawing/2014/main" id="{A6B762DE-7880-8245-B6B2-3C3B62FEFC22}"/>
                </a:ext>
              </a:extLst>
            </p:cNvPr>
            <p:cNvSpPr txBox="1"/>
            <p:nvPr/>
          </p:nvSpPr>
          <p:spPr>
            <a:xfrm>
              <a:off x="7026896" y="466080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5" name="object 131">
              <a:extLst>
                <a:ext uri="{FF2B5EF4-FFF2-40B4-BE49-F238E27FC236}">
                  <a16:creationId xmlns:a16="http://schemas.microsoft.com/office/drawing/2014/main" id="{960D1CE5-F838-8444-88ED-C493B140AF3F}"/>
                </a:ext>
              </a:extLst>
            </p:cNvPr>
            <p:cNvSpPr txBox="1"/>
            <p:nvPr/>
          </p:nvSpPr>
          <p:spPr>
            <a:xfrm>
              <a:off x="7238319" y="500414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6" name="object 132">
              <a:extLst>
                <a:ext uri="{FF2B5EF4-FFF2-40B4-BE49-F238E27FC236}">
                  <a16:creationId xmlns:a16="http://schemas.microsoft.com/office/drawing/2014/main" id="{B71DC771-6D82-FA4C-8855-3CBBDEF5C567}"/>
                </a:ext>
              </a:extLst>
            </p:cNvPr>
            <p:cNvSpPr txBox="1"/>
            <p:nvPr/>
          </p:nvSpPr>
          <p:spPr>
            <a:xfrm>
              <a:off x="7449742" y="400074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7" name="object 133">
              <a:extLst>
                <a:ext uri="{FF2B5EF4-FFF2-40B4-BE49-F238E27FC236}">
                  <a16:creationId xmlns:a16="http://schemas.microsoft.com/office/drawing/2014/main" id="{0EF50841-BD33-2346-AEC6-EE22DD3EE577}"/>
                </a:ext>
              </a:extLst>
            </p:cNvPr>
            <p:cNvSpPr txBox="1"/>
            <p:nvPr/>
          </p:nvSpPr>
          <p:spPr>
            <a:xfrm>
              <a:off x="7663423" y="3930164"/>
              <a:ext cx="834479" cy="928238"/>
            </a:xfrm>
            <a:prstGeom prst="rect">
              <a:avLst/>
            </a:prstGeom>
          </p:spPr>
          <p:txBody>
            <a:bodyPr vert="horz" wrap="square" lIns="0" tIns="36611" rIns="0" bIns="0" rtlCol="0">
              <a:spAutoFit/>
            </a:bodyPr>
            <a:lstStyle/>
            <a:p>
              <a:pPr marL="246004" marR="3572" indent="85275">
                <a:lnSpc>
                  <a:spcPts val="1111"/>
                </a:lnSpc>
                <a:spcBef>
                  <a:spcPts val="288"/>
                </a:spcBef>
              </a:pPr>
              <a:r>
                <a:rPr sz="1090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violates  </a:t>
              </a:r>
              <a:r>
                <a:rPr sz="1090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</a:t>
              </a:r>
              <a:r>
                <a:rPr sz="1090" i="1" spc="-60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order</a:t>
              </a:r>
              <a:endParaRPr sz="1090" dirty="0">
                <a:latin typeface="Book Antiqua"/>
                <a:cs typeface="Book Antiqua"/>
              </a:endParaRPr>
            </a:p>
            <a:p>
              <a:pPr marR="321011" algn="ctr">
                <a:spcBef>
                  <a:spcPts val="707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21"/>
                </a:spcBef>
              </a:pPr>
              <a:endParaRPr sz="1195" dirty="0">
                <a:latin typeface="Times New Roman"/>
                <a:cs typeface="Times New Roman"/>
              </a:endParaRPr>
            </a:p>
            <a:p>
              <a:pPr marR="321011" algn="ctr">
                <a:tabLst>
                  <a:tab pos="422359" algn="l"/>
                </a:tabLst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	A</a:t>
              </a:r>
              <a:endParaRPr sz="1090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348" name="object 134">
              <a:extLst>
                <a:ext uri="{FF2B5EF4-FFF2-40B4-BE49-F238E27FC236}">
                  <a16:creationId xmlns:a16="http://schemas.microsoft.com/office/drawing/2014/main" id="{1FED63A0-638B-5849-AB1E-5B038A031DD5}"/>
                </a:ext>
              </a:extLst>
            </p:cNvPr>
            <p:cNvSpPr txBox="1"/>
            <p:nvPr/>
          </p:nvSpPr>
          <p:spPr>
            <a:xfrm>
              <a:off x="7452379" y="4950857"/>
              <a:ext cx="885379" cy="322624"/>
            </a:xfrm>
            <a:prstGeom prst="rect">
              <a:avLst/>
            </a:prstGeom>
          </p:spPr>
          <p:txBody>
            <a:bodyPr vert="horz" wrap="square" lIns="0" tIns="36611" rIns="0" bIns="0" rtlCol="0">
              <a:spAutoFit/>
            </a:bodyPr>
            <a:lstStyle/>
            <a:p>
              <a:pPr marL="256273" marR="3572" indent="-256719">
                <a:lnSpc>
                  <a:spcPts val="1111"/>
                </a:lnSpc>
                <a:spcBef>
                  <a:spcPts val="288"/>
                </a:spcBef>
                <a:tabLst>
                  <a:tab pos="162515" algn="l"/>
                </a:tabLst>
              </a:pPr>
              <a:r>
                <a:rPr sz="1090" i="1" u="sng" spc="-18" dirty="0">
                  <a:solidFill>
                    <a:srgbClr val="BF311A"/>
                  </a:solidFill>
                  <a:uFill>
                    <a:solidFill>
                      <a:srgbClr val="BF311A"/>
                    </a:solidFill>
                  </a:uFill>
                  <a:latin typeface="Book Antiqua"/>
                  <a:cs typeface="Book Antiqua"/>
                </a:rPr>
                <a:t> 	</a:t>
              </a:r>
              <a:r>
                <a:rPr sz="1090" i="1" spc="-63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remove</a:t>
              </a:r>
              <a:r>
                <a:rPr sz="1090" i="1" spc="-67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dirty="0">
                  <a:solidFill>
                    <a:srgbClr val="BF311A"/>
                  </a:solidFill>
                  <a:latin typeface="Book Antiqua"/>
                  <a:cs typeface="Book Antiqua"/>
                </a:rPr>
                <a:t>node  </a:t>
              </a:r>
              <a:r>
                <a:rPr sz="1090" i="1" spc="-7" dirty="0">
                  <a:solidFill>
                    <a:srgbClr val="BF311A"/>
                  </a:solidFill>
                  <a:latin typeface="Book Antiqua"/>
                  <a:cs typeface="Book Antiqua"/>
                </a:rPr>
                <a:t>from</a:t>
              </a:r>
              <a:r>
                <a:rPr sz="1090" i="1" spc="-35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</a:t>
              </a:r>
              <a:endParaRPr sz="1090" dirty="0">
                <a:latin typeface="Book Antiqua"/>
                <a:cs typeface="Book Antiqua"/>
              </a:endParaRPr>
            </a:p>
          </p:txBody>
        </p:sp>
        <p:sp>
          <p:nvSpPr>
            <p:cNvPr id="349" name="object 135">
              <a:extLst>
                <a:ext uri="{FF2B5EF4-FFF2-40B4-BE49-F238E27FC236}">
                  <a16:creationId xmlns:a16="http://schemas.microsoft.com/office/drawing/2014/main" id="{FBFAA8B5-2491-7E4C-9F79-9C6B73CE2F16}"/>
                </a:ext>
              </a:extLst>
            </p:cNvPr>
            <p:cNvSpPr/>
            <p:nvPr/>
          </p:nvSpPr>
          <p:spPr>
            <a:xfrm>
              <a:off x="7391771" y="5091895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3" y="0"/>
                  </a:moveTo>
                  <a:lnTo>
                    <a:pt x="50765" y="19302"/>
                  </a:lnTo>
                  <a:lnTo>
                    <a:pt x="0" y="30444"/>
                  </a:lnTo>
                  <a:lnTo>
                    <a:pt x="50765" y="41610"/>
                  </a:lnTo>
                  <a:lnTo>
                    <a:pt x="99377" y="60887"/>
                  </a:lnTo>
                  <a:lnTo>
                    <a:pt x="100379" y="60186"/>
                  </a:lnTo>
                  <a:lnTo>
                    <a:pt x="82262" y="30444"/>
                  </a:lnTo>
                  <a:lnTo>
                    <a:pt x="100379" y="525"/>
                  </a:lnTo>
                  <a:lnTo>
                    <a:pt x="99353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0" name="object 136">
              <a:extLst>
                <a:ext uri="{FF2B5EF4-FFF2-40B4-BE49-F238E27FC236}">
                  <a16:creationId xmlns:a16="http://schemas.microsoft.com/office/drawing/2014/main" id="{A19603EF-A48A-6245-9709-A814F4C32C11}"/>
                </a:ext>
              </a:extLst>
            </p:cNvPr>
            <p:cNvSpPr/>
            <p:nvPr/>
          </p:nvSpPr>
          <p:spPr>
            <a:xfrm>
              <a:off x="7417723" y="5102598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88" y="0"/>
                  </a:moveTo>
                  <a:lnTo>
                    <a:pt x="25382" y="9638"/>
                  </a:lnTo>
                  <a:lnTo>
                    <a:pt x="0" y="15222"/>
                  </a:lnTo>
                  <a:lnTo>
                    <a:pt x="25382" y="20805"/>
                  </a:lnTo>
                  <a:lnTo>
                    <a:pt x="49688" y="30417"/>
                  </a:lnTo>
                  <a:lnTo>
                    <a:pt x="50189" y="30118"/>
                  </a:lnTo>
                  <a:lnTo>
                    <a:pt x="41118" y="15222"/>
                  </a:lnTo>
                  <a:lnTo>
                    <a:pt x="50165" y="250"/>
                  </a:lnTo>
                  <a:lnTo>
                    <a:pt x="49688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D3BEA3-EDEA-6B43-8FBE-81F7AA232A7E}"/>
              </a:ext>
            </a:extLst>
          </p:cNvPr>
          <p:cNvGrpSpPr/>
          <p:nvPr/>
        </p:nvGrpSpPr>
        <p:grpSpPr>
          <a:xfrm>
            <a:off x="1101311" y="4839033"/>
            <a:ext cx="2942307" cy="1232438"/>
            <a:chOff x="1101311" y="4839033"/>
            <a:chExt cx="2942307" cy="1232438"/>
          </a:xfrm>
        </p:grpSpPr>
        <p:sp>
          <p:nvSpPr>
            <p:cNvPr id="226" name="object 12">
              <a:extLst>
                <a:ext uri="{FF2B5EF4-FFF2-40B4-BE49-F238E27FC236}">
                  <a16:creationId xmlns:a16="http://schemas.microsoft.com/office/drawing/2014/main" id="{2A2A392E-9DAB-8B47-B841-D0F63A0D3FF6}"/>
                </a:ext>
              </a:extLst>
            </p:cNvPr>
            <p:cNvSpPr/>
            <p:nvPr/>
          </p:nvSpPr>
          <p:spPr>
            <a:xfrm>
              <a:off x="2457940" y="4962256"/>
              <a:ext cx="837158" cy="660350"/>
            </a:xfrm>
            <a:custGeom>
              <a:avLst/>
              <a:gdLst/>
              <a:ahLst/>
              <a:cxnLst/>
              <a:rect l="l" t="t" r="r" b="b"/>
              <a:pathLst>
                <a:path w="1190625" h="939165">
                  <a:moveTo>
                    <a:pt x="1190232" y="0"/>
                  </a:moveTo>
                  <a:lnTo>
                    <a:pt x="0" y="450646"/>
                  </a:lnTo>
                  <a:lnTo>
                    <a:pt x="582587" y="938846"/>
                  </a:lnTo>
                </a:path>
              </a:pathLst>
            </a:custGeom>
            <a:ln w="450795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7" name="object 13">
              <a:extLst>
                <a:ext uri="{FF2B5EF4-FFF2-40B4-BE49-F238E27FC236}">
                  <a16:creationId xmlns:a16="http://schemas.microsoft.com/office/drawing/2014/main" id="{93C7B2AB-AFC2-8B46-BA3A-19AFD82C5A79}"/>
                </a:ext>
              </a:extLst>
            </p:cNvPr>
            <p:cNvSpPr/>
            <p:nvPr/>
          </p:nvSpPr>
          <p:spPr>
            <a:xfrm>
              <a:off x="2457940" y="4962256"/>
              <a:ext cx="837158" cy="660350"/>
            </a:xfrm>
            <a:custGeom>
              <a:avLst/>
              <a:gdLst/>
              <a:ahLst/>
              <a:cxnLst/>
              <a:rect l="l" t="t" r="r" b="b"/>
              <a:pathLst>
                <a:path w="1190625" h="939165">
                  <a:moveTo>
                    <a:pt x="1190232" y="0"/>
                  </a:moveTo>
                  <a:lnTo>
                    <a:pt x="0" y="450646"/>
                  </a:lnTo>
                  <a:lnTo>
                    <a:pt x="582587" y="9388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8" name="object 14">
              <a:extLst>
                <a:ext uri="{FF2B5EF4-FFF2-40B4-BE49-F238E27FC236}">
                  <a16:creationId xmlns:a16="http://schemas.microsoft.com/office/drawing/2014/main" id="{43BE30C6-ABFB-FB48-9C2A-DD12F72C58EA}"/>
                </a:ext>
              </a:extLst>
            </p:cNvPr>
            <p:cNvSpPr/>
            <p:nvPr/>
          </p:nvSpPr>
          <p:spPr>
            <a:xfrm>
              <a:off x="2042253" y="5265966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5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8" name="object 34">
              <a:extLst>
                <a:ext uri="{FF2B5EF4-FFF2-40B4-BE49-F238E27FC236}">
                  <a16:creationId xmlns:a16="http://schemas.microsoft.com/office/drawing/2014/main" id="{63CC05F0-B77E-8247-A0A6-62C2DD45C786}"/>
                </a:ext>
              </a:extLst>
            </p:cNvPr>
            <p:cNvSpPr/>
            <p:nvPr/>
          </p:nvSpPr>
          <p:spPr>
            <a:xfrm>
              <a:off x="1806054" y="5604780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5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9" name="object 35">
              <a:extLst>
                <a:ext uri="{FF2B5EF4-FFF2-40B4-BE49-F238E27FC236}">
                  <a16:creationId xmlns:a16="http://schemas.microsoft.com/office/drawing/2014/main" id="{4E3018B5-9F5A-BE40-BE77-9BAE616BF596}"/>
                </a:ext>
              </a:extLst>
            </p:cNvPr>
            <p:cNvSpPr/>
            <p:nvPr/>
          </p:nvSpPr>
          <p:spPr>
            <a:xfrm>
              <a:off x="2035094" y="5604780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0" name="object 36">
              <a:extLst>
                <a:ext uri="{FF2B5EF4-FFF2-40B4-BE49-F238E27FC236}">
                  <a16:creationId xmlns:a16="http://schemas.microsoft.com/office/drawing/2014/main" id="{0052D157-F9E1-1243-AAC7-B9579FB1DA51}"/>
                </a:ext>
              </a:extLst>
            </p:cNvPr>
            <p:cNvSpPr/>
            <p:nvPr/>
          </p:nvSpPr>
          <p:spPr>
            <a:xfrm>
              <a:off x="2669363" y="5604780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1" name="object 37">
              <a:extLst>
                <a:ext uri="{FF2B5EF4-FFF2-40B4-BE49-F238E27FC236}">
                  <a16:creationId xmlns:a16="http://schemas.microsoft.com/office/drawing/2014/main" id="{0BA93151-968C-7D42-B691-3FE2D51EE23A}"/>
                </a:ext>
              </a:extLst>
            </p:cNvPr>
            <p:cNvSpPr/>
            <p:nvPr/>
          </p:nvSpPr>
          <p:spPr>
            <a:xfrm>
              <a:off x="3303632" y="4944652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2" name="object 38">
              <a:extLst>
                <a:ext uri="{FF2B5EF4-FFF2-40B4-BE49-F238E27FC236}">
                  <a16:creationId xmlns:a16="http://schemas.microsoft.com/office/drawing/2014/main" id="{AF08F68D-4E46-B042-B0F7-D4734FDA634B}"/>
                </a:ext>
              </a:extLst>
            </p:cNvPr>
            <p:cNvSpPr/>
            <p:nvPr/>
          </p:nvSpPr>
          <p:spPr>
            <a:xfrm>
              <a:off x="3506246" y="5261514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3" name="object 39">
              <a:extLst>
                <a:ext uri="{FF2B5EF4-FFF2-40B4-BE49-F238E27FC236}">
                  <a16:creationId xmlns:a16="http://schemas.microsoft.com/office/drawing/2014/main" id="{682A6CDF-EC1B-1C4C-A380-071C3F5F16FA}"/>
                </a:ext>
              </a:extLst>
            </p:cNvPr>
            <p:cNvSpPr/>
            <p:nvPr/>
          </p:nvSpPr>
          <p:spPr>
            <a:xfrm>
              <a:off x="3708860" y="5261514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5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0" name="object 76">
              <a:extLst>
                <a:ext uri="{FF2B5EF4-FFF2-40B4-BE49-F238E27FC236}">
                  <a16:creationId xmlns:a16="http://schemas.microsoft.com/office/drawing/2014/main" id="{AD5C753D-0D60-FE42-9CBD-BC526948FE6D}"/>
                </a:ext>
              </a:extLst>
            </p:cNvPr>
            <p:cNvSpPr/>
            <p:nvPr/>
          </p:nvSpPr>
          <p:spPr>
            <a:xfrm>
              <a:off x="1700343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1" name="object 77">
              <a:extLst>
                <a:ext uri="{FF2B5EF4-FFF2-40B4-BE49-F238E27FC236}">
                  <a16:creationId xmlns:a16="http://schemas.microsoft.com/office/drawing/2014/main" id="{BBE3531A-682C-DB40-954D-46D260513010}"/>
                </a:ext>
              </a:extLst>
            </p:cNvPr>
            <p:cNvSpPr/>
            <p:nvPr/>
          </p:nvSpPr>
          <p:spPr>
            <a:xfrm>
              <a:off x="1700342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2" name="object 78">
              <a:extLst>
                <a:ext uri="{FF2B5EF4-FFF2-40B4-BE49-F238E27FC236}">
                  <a16:creationId xmlns:a16="http://schemas.microsoft.com/office/drawing/2014/main" id="{A384820D-1CBB-024D-B9E0-24BAF5FEE510}"/>
                </a:ext>
              </a:extLst>
            </p:cNvPr>
            <p:cNvSpPr/>
            <p:nvPr/>
          </p:nvSpPr>
          <p:spPr>
            <a:xfrm>
              <a:off x="1911766" y="54991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3" name="object 79">
              <a:extLst>
                <a:ext uri="{FF2B5EF4-FFF2-40B4-BE49-F238E27FC236}">
                  <a16:creationId xmlns:a16="http://schemas.microsoft.com/office/drawing/2014/main" id="{65914560-AD42-D34B-B379-F2479C88E409}"/>
                </a:ext>
              </a:extLst>
            </p:cNvPr>
            <p:cNvSpPr/>
            <p:nvPr/>
          </p:nvSpPr>
          <p:spPr>
            <a:xfrm>
              <a:off x="1911765" y="54991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4" name="object 80">
              <a:extLst>
                <a:ext uri="{FF2B5EF4-FFF2-40B4-BE49-F238E27FC236}">
                  <a16:creationId xmlns:a16="http://schemas.microsoft.com/office/drawing/2014/main" id="{926F8788-CD41-BD49-BB7F-24C44BD7A8BB}"/>
                </a:ext>
              </a:extLst>
            </p:cNvPr>
            <p:cNvSpPr/>
            <p:nvPr/>
          </p:nvSpPr>
          <p:spPr>
            <a:xfrm>
              <a:off x="2123188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5" name="object 81">
              <a:extLst>
                <a:ext uri="{FF2B5EF4-FFF2-40B4-BE49-F238E27FC236}">
                  <a16:creationId xmlns:a16="http://schemas.microsoft.com/office/drawing/2014/main" id="{47AD9DBE-63F0-764D-B9CD-79FBE31B1554}"/>
                </a:ext>
              </a:extLst>
            </p:cNvPr>
            <p:cNvSpPr/>
            <p:nvPr/>
          </p:nvSpPr>
          <p:spPr>
            <a:xfrm>
              <a:off x="2123188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6" name="object 82">
              <a:extLst>
                <a:ext uri="{FF2B5EF4-FFF2-40B4-BE49-F238E27FC236}">
                  <a16:creationId xmlns:a16="http://schemas.microsoft.com/office/drawing/2014/main" id="{D06B14DD-CF78-EE4B-98FD-C0D13FA12008}"/>
                </a:ext>
              </a:extLst>
            </p:cNvPr>
            <p:cNvSpPr/>
            <p:nvPr/>
          </p:nvSpPr>
          <p:spPr>
            <a:xfrm>
              <a:off x="2334611" y="51558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7" name="object 83">
              <a:extLst>
                <a:ext uri="{FF2B5EF4-FFF2-40B4-BE49-F238E27FC236}">
                  <a16:creationId xmlns:a16="http://schemas.microsoft.com/office/drawing/2014/main" id="{D5B83338-5C77-0B4A-A075-56B87064375D}"/>
                </a:ext>
              </a:extLst>
            </p:cNvPr>
            <p:cNvSpPr/>
            <p:nvPr/>
          </p:nvSpPr>
          <p:spPr>
            <a:xfrm>
              <a:off x="2334611" y="51558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8" name="object 84">
              <a:extLst>
                <a:ext uri="{FF2B5EF4-FFF2-40B4-BE49-F238E27FC236}">
                  <a16:creationId xmlns:a16="http://schemas.microsoft.com/office/drawing/2014/main" id="{CDCAF3DF-DFBE-B642-BDF1-7D581BBFC80D}"/>
                </a:ext>
              </a:extLst>
            </p:cNvPr>
            <p:cNvSpPr/>
            <p:nvPr/>
          </p:nvSpPr>
          <p:spPr>
            <a:xfrm>
              <a:off x="2546034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9" name="object 85">
              <a:extLst>
                <a:ext uri="{FF2B5EF4-FFF2-40B4-BE49-F238E27FC236}">
                  <a16:creationId xmlns:a16="http://schemas.microsoft.com/office/drawing/2014/main" id="{9A706B93-7CC1-284A-8757-A81A593DEF2F}"/>
                </a:ext>
              </a:extLst>
            </p:cNvPr>
            <p:cNvSpPr/>
            <p:nvPr/>
          </p:nvSpPr>
          <p:spPr>
            <a:xfrm>
              <a:off x="2546034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0" name="object 86">
              <a:extLst>
                <a:ext uri="{FF2B5EF4-FFF2-40B4-BE49-F238E27FC236}">
                  <a16:creationId xmlns:a16="http://schemas.microsoft.com/office/drawing/2014/main" id="{DF44B7D9-D0A4-DC4E-93EC-53E2356915C4}"/>
                </a:ext>
              </a:extLst>
            </p:cNvPr>
            <p:cNvSpPr/>
            <p:nvPr/>
          </p:nvSpPr>
          <p:spPr>
            <a:xfrm>
              <a:off x="3180303" y="483903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1" name="object 87">
              <a:extLst>
                <a:ext uri="{FF2B5EF4-FFF2-40B4-BE49-F238E27FC236}">
                  <a16:creationId xmlns:a16="http://schemas.microsoft.com/office/drawing/2014/main" id="{EC3B2A8D-D768-674F-A1DF-0F6D5728AB53}"/>
                </a:ext>
              </a:extLst>
            </p:cNvPr>
            <p:cNvSpPr/>
            <p:nvPr/>
          </p:nvSpPr>
          <p:spPr>
            <a:xfrm>
              <a:off x="3180302" y="483903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2" name="object 88">
              <a:extLst>
                <a:ext uri="{FF2B5EF4-FFF2-40B4-BE49-F238E27FC236}">
                  <a16:creationId xmlns:a16="http://schemas.microsoft.com/office/drawing/2014/main" id="{917383E2-217D-4E41-ACDB-70A433435815}"/>
                </a:ext>
              </a:extLst>
            </p:cNvPr>
            <p:cNvSpPr/>
            <p:nvPr/>
          </p:nvSpPr>
          <p:spPr>
            <a:xfrm>
              <a:off x="3391726" y="54991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3" name="object 89">
              <a:extLst>
                <a:ext uri="{FF2B5EF4-FFF2-40B4-BE49-F238E27FC236}">
                  <a16:creationId xmlns:a16="http://schemas.microsoft.com/office/drawing/2014/main" id="{3414080B-CFB7-5140-83D4-D2D388FD8123}"/>
                </a:ext>
              </a:extLst>
            </p:cNvPr>
            <p:cNvSpPr/>
            <p:nvPr/>
          </p:nvSpPr>
          <p:spPr>
            <a:xfrm>
              <a:off x="3391725" y="54991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4" name="object 90">
              <a:extLst>
                <a:ext uri="{FF2B5EF4-FFF2-40B4-BE49-F238E27FC236}">
                  <a16:creationId xmlns:a16="http://schemas.microsoft.com/office/drawing/2014/main" id="{B50351AC-E4B7-8B41-9BF8-D89CE2D87007}"/>
                </a:ext>
              </a:extLst>
            </p:cNvPr>
            <p:cNvSpPr/>
            <p:nvPr/>
          </p:nvSpPr>
          <p:spPr>
            <a:xfrm>
              <a:off x="2757457" y="54991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5" name="object 91">
              <a:extLst>
                <a:ext uri="{FF2B5EF4-FFF2-40B4-BE49-F238E27FC236}">
                  <a16:creationId xmlns:a16="http://schemas.microsoft.com/office/drawing/2014/main" id="{01D5F379-0C9A-BB41-93E1-EE5309D1BD3C}"/>
                </a:ext>
              </a:extLst>
            </p:cNvPr>
            <p:cNvSpPr/>
            <p:nvPr/>
          </p:nvSpPr>
          <p:spPr>
            <a:xfrm>
              <a:off x="2757457" y="54991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6" name="object 92">
              <a:extLst>
                <a:ext uri="{FF2B5EF4-FFF2-40B4-BE49-F238E27FC236}">
                  <a16:creationId xmlns:a16="http://schemas.microsoft.com/office/drawing/2014/main" id="{398C78B2-F5FC-CE48-BF0E-2935B810EF6A}"/>
                </a:ext>
              </a:extLst>
            </p:cNvPr>
            <p:cNvSpPr/>
            <p:nvPr/>
          </p:nvSpPr>
          <p:spPr>
            <a:xfrm>
              <a:off x="3603148" y="51558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7" name="object 93">
              <a:extLst>
                <a:ext uri="{FF2B5EF4-FFF2-40B4-BE49-F238E27FC236}">
                  <a16:creationId xmlns:a16="http://schemas.microsoft.com/office/drawing/2014/main" id="{52D572B1-60E5-9B4D-95DC-0C4B5010D408}"/>
                </a:ext>
              </a:extLst>
            </p:cNvPr>
            <p:cNvSpPr/>
            <p:nvPr/>
          </p:nvSpPr>
          <p:spPr>
            <a:xfrm>
              <a:off x="3603148" y="51558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8" name="object 94">
              <a:extLst>
                <a:ext uri="{FF2B5EF4-FFF2-40B4-BE49-F238E27FC236}">
                  <a16:creationId xmlns:a16="http://schemas.microsoft.com/office/drawing/2014/main" id="{530392D1-A560-5840-8B5E-EB07F6B1B9E2}"/>
                </a:ext>
              </a:extLst>
            </p:cNvPr>
            <p:cNvSpPr/>
            <p:nvPr/>
          </p:nvSpPr>
          <p:spPr>
            <a:xfrm>
              <a:off x="3814571" y="54991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9" name="object 95">
              <a:extLst>
                <a:ext uri="{FF2B5EF4-FFF2-40B4-BE49-F238E27FC236}">
                  <a16:creationId xmlns:a16="http://schemas.microsoft.com/office/drawing/2014/main" id="{5E238DA2-A67F-FA4D-A9F7-4B2EFE27060C}"/>
                </a:ext>
              </a:extLst>
            </p:cNvPr>
            <p:cNvSpPr/>
            <p:nvPr/>
          </p:nvSpPr>
          <p:spPr>
            <a:xfrm>
              <a:off x="3814572" y="54991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1" name="object 137">
              <a:extLst>
                <a:ext uri="{FF2B5EF4-FFF2-40B4-BE49-F238E27FC236}">
                  <a16:creationId xmlns:a16="http://schemas.microsoft.com/office/drawing/2014/main" id="{309367C9-0856-9541-BAE0-4ACF19317EFA}"/>
                </a:ext>
              </a:extLst>
            </p:cNvPr>
            <p:cNvSpPr txBox="1"/>
            <p:nvPr/>
          </p:nvSpPr>
          <p:spPr>
            <a:xfrm>
              <a:off x="1772443" y="585707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2" name="object 138">
              <a:extLst>
                <a:ext uri="{FF2B5EF4-FFF2-40B4-BE49-F238E27FC236}">
                  <a16:creationId xmlns:a16="http://schemas.microsoft.com/office/drawing/2014/main" id="{3059BE9A-49F1-684B-9BA3-CD94853EC114}"/>
                </a:ext>
              </a:extLst>
            </p:cNvPr>
            <p:cNvSpPr txBox="1"/>
            <p:nvPr/>
          </p:nvSpPr>
          <p:spPr>
            <a:xfrm>
              <a:off x="1983866" y="5513737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3" name="object 139">
              <a:extLst>
                <a:ext uri="{FF2B5EF4-FFF2-40B4-BE49-F238E27FC236}">
                  <a16:creationId xmlns:a16="http://schemas.microsoft.com/office/drawing/2014/main" id="{1361C69B-A5AF-F54F-AF5D-C5A26731161E}"/>
                </a:ext>
              </a:extLst>
            </p:cNvPr>
            <p:cNvSpPr txBox="1"/>
            <p:nvPr/>
          </p:nvSpPr>
          <p:spPr>
            <a:xfrm>
              <a:off x="2195289" y="585707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4" name="object 140">
              <a:extLst>
                <a:ext uri="{FF2B5EF4-FFF2-40B4-BE49-F238E27FC236}">
                  <a16:creationId xmlns:a16="http://schemas.microsoft.com/office/drawing/2014/main" id="{AC8C5FB9-ABEA-C249-B2B3-7652A64760CD}"/>
                </a:ext>
              </a:extLst>
            </p:cNvPr>
            <p:cNvSpPr txBox="1"/>
            <p:nvPr/>
          </p:nvSpPr>
          <p:spPr>
            <a:xfrm>
              <a:off x="2406713" y="5170542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5" name="object 141">
              <a:extLst>
                <a:ext uri="{FF2B5EF4-FFF2-40B4-BE49-F238E27FC236}">
                  <a16:creationId xmlns:a16="http://schemas.microsoft.com/office/drawing/2014/main" id="{80EC8086-0EE7-EE4B-A9DF-F18CD8B5C279}"/>
                </a:ext>
              </a:extLst>
            </p:cNvPr>
            <p:cNvSpPr txBox="1"/>
            <p:nvPr/>
          </p:nvSpPr>
          <p:spPr>
            <a:xfrm>
              <a:off x="2618135" y="585707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6" name="object 142">
              <a:extLst>
                <a:ext uri="{FF2B5EF4-FFF2-40B4-BE49-F238E27FC236}">
                  <a16:creationId xmlns:a16="http://schemas.microsoft.com/office/drawing/2014/main" id="{D09A49EF-E505-3F46-BBBD-339E84BCE4EE}"/>
                </a:ext>
              </a:extLst>
            </p:cNvPr>
            <p:cNvSpPr txBox="1"/>
            <p:nvPr/>
          </p:nvSpPr>
          <p:spPr>
            <a:xfrm>
              <a:off x="2829558" y="5513737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7" name="object 143">
              <a:extLst>
                <a:ext uri="{FF2B5EF4-FFF2-40B4-BE49-F238E27FC236}">
                  <a16:creationId xmlns:a16="http://schemas.microsoft.com/office/drawing/2014/main" id="{AD2CFFF0-84B5-D24A-AD64-C2A872E9951A}"/>
                </a:ext>
              </a:extLst>
            </p:cNvPr>
            <p:cNvSpPr txBox="1"/>
            <p:nvPr/>
          </p:nvSpPr>
          <p:spPr>
            <a:xfrm>
              <a:off x="3252404" y="4853681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8" name="object 144">
              <a:extLst>
                <a:ext uri="{FF2B5EF4-FFF2-40B4-BE49-F238E27FC236}">
                  <a16:creationId xmlns:a16="http://schemas.microsoft.com/office/drawing/2014/main" id="{A84417B5-AE4B-1B4A-A687-FC26B7B12F6E}"/>
                </a:ext>
              </a:extLst>
            </p:cNvPr>
            <p:cNvSpPr txBox="1"/>
            <p:nvPr/>
          </p:nvSpPr>
          <p:spPr>
            <a:xfrm>
              <a:off x="3463827" y="5513737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9" name="object 145">
              <a:extLst>
                <a:ext uri="{FF2B5EF4-FFF2-40B4-BE49-F238E27FC236}">
                  <a16:creationId xmlns:a16="http://schemas.microsoft.com/office/drawing/2014/main" id="{0569A486-09C3-5A43-B986-4053B93FC5D0}"/>
                </a:ext>
              </a:extLst>
            </p:cNvPr>
            <p:cNvSpPr txBox="1"/>
            <p:nvPr/>
          </p:nvSpPr>
          <p:spPr>
            <a:xfrm>
              <a:off x="3675249" y="517040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60" name="object 146">
              <a:extLst>
                <a:ext uri="{FF2B5EF4-FFF2-40B4-BE49-F238E27FC236}">
                  <a16:creationId xmlns:a16="http://schemas.microsoft.com/office/drawing/2014/main" id="{FADD3837-097A-1645-BA91-CF6412CBE0EC}"/>
                </a:ext>
              </a:extLst>
            </p:cNvPr>
            <p:cNvSpPr txBox="1"/>
            <p:nvPr/>
          </p:nvSpPr>
          <p:spPr>
            <a:xfrm>
              <a:off x="3886673" y="5513737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61" name="object 147">
              <a:extLst>
                <a:ext uri="{FF2B5EF4-FFF2-40B4-BE49-F238E27FC236}">
                  <a16:creationId xmlns:a16="http://schemas.microsoft.com/office/drawing/2014/main" id="{30DD9A61-CC9E-6048-BFB9-73914F2F6790}"/>
                </a:ext>
              </a:extLst>
            </p:cNvPr>
            <p:cNvSpPr txBox="1"/>
            <p:nvPr/>
          </p:nvSpPr>
          <p:spPr>
            <a:xfrm>
              <a:off x="1101311" y="5271640"/>
              <a:ext cx="564803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i="1" spc="-21" dirty="0">
                  <a:solidFill>
                    <a:srgbClr val="BF311A"/>
                  </a:solidFill>
                  <a:latin typeface="Book Antiqua"/>
                  <a:cs typeface="Book Antiqua"/>
                </a:rPr>
                <a:t>sink</a:t>
              </a:r>
              <a:r>
                <a:rPr sz="1090" i="1" spc="-70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down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362" name="object 148">
              <a:extLst>
                <a:ext uri="{FF2B5EF4-FFF2-40B4-BE49-F238E27FC236}">
                  <a16:creationId xmlns:a16="http://schemas.microsoft.com/office/drawing/2014/main" id="{D1F5AC3B-2AD5-E543-94BF-342F8B8A5B1D}"/>
                </a:ext>
              </a:extLst>
            </p:cNvPr>
            <p:cNvSpPr/>
            <p:nvPr/>
          </p:nvSpPr>
          <p:spPr>
            <a:xfrm>
              <a:off x="1695957" y="5403801"/>
              <a:ext cx="178277" cy="1070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2ADF1F-572D-0A4E-8C8E-D7D43421E575}"/>
              </a:ext>
            </a:extLst>
          </p:cNvPr>
          <p:cNvGrpSpPr/>
          <p:nvPr/>
        </p:nvGrpSpPr>
        <p:grpSpPr>
          <a:xfrm>
            <a:off x="1141272" y="2541000"/>
            <a:ext cx="3147487" cy="1313663"/>
            <a:chOff x="5572257" y="2443794"/>
            <a:chExt cx="3147487" cy="1313663"/>
          </a:xfrm>
        </p:grpSpPr>
        <p:sp>
          <p:nvSpPr>
            <p:cNvPr id="229" name="object 15">
              <a:extLst>
                <a:ext uri="{FF2B5EF4-FFF2-40B4-BE49-F238E27FC236}">
                  <a16:creationId xmlns:a16="http://schemas.microsoft.com/office/drawing/2014/main" id="{93E1AE85-845D-3542-A1C3-6CEB085A6FB1}"/>
                </a:ext>
              </a:extLst>
            </p:cNvPr>
            <p:cNvSpPr/>
            <p:nvPr/>
          </p:nvSpPr>
          <p:spPr>
            <a:xfrm>
              <a:off x="6003392" y="3290765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0" name="object 16">
              <a:extLst>
                <a:ext uri="{FF2B5EF4-FFF2-40B4-BE49-F238E27FC236}">
                  <a16:creationId xmlns:a16="http://schemas.microsoft.com/office/drawing/2014/main" id="{FF726661-31E3-9148-A4BA-3E03E54F5D27}"/>
                </a:ext>
              </a:extLst>
            </p:cNvPr>
            <p:cNvSpPr/>
            <p:nvPr/>
          </p:nvSpPr>
          <p:spPr>
            <a:xfrm>
              <a:off x="6232432" y="3290765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1" name="object 17">
              <a:extLst>
                <a:ext uri="{FF2B5EF4-FFF2-40B4-BE49-F238E27FC236}">
                  <a16:creationId xmlns:a16="http://schemas.microsoft.com/office/drawing/2014/main" id="{B6524ED3-C6F2-6347-A8ED-AF481CFEF6BD}"/>
                </a:ext>
              </a:extLst>
            </p:cNvPr>
            <p:cNvSpPr/>
            <p:nvPr/>
          </p:nvSpPr>
          <p:spPr>
            <a:xfrm>
              <a:off x="7078124" y="3308368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2" name="object 18">
              <a:extLst>
                <a:ext uri="{FF2B5EF4-FFF2-40B4-BE49-F238E27FC236}">
                  <a16:creationId xmlns:a16="http://schemas.microsoft.com/office/drawing/2014/main" id="{CAD6FC3E-9CB0-054A-B5C7-5272FB3C1355}"/>
                </a:ext>
              </a:extLst>
            </p:cNvPr>
            <p:cNvSpPr/>
            <p:nvPr/>
          </p:nvSpPr>
          <p:spPr>
            <a:xfrm>
              <a:off x="6866701" y="3290765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3" name="object 19">
              <a:extLst>
                <a:ext uri="{FF2B5EF4-FFF2-40B4-BE49-F238E27FC236}">
                  <a16:creationId xmlns:a16="http://schemas.microsoft.com/office/drawing/2014/main" id="{F4B8D8AB-BBB1-2B48-BCDE-2D4E902B33C3}"/>
                </a:ext>
              </a:extLst>
            </p:cNvPr>
            <p:cNvSpPr/>
            <p:nvPr/>
          </p:nvSpPr>
          <p:spPr>
            <a:xfrm>
              <a:off x="6232433" y="2947499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4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4" name="object 20">
              <a:extLst>
                <a:ext uri="{FF2B5EF4-FFF2-40B4-BE49-F238E27FC236}">
                  <a16:creationId xmlns:a16="http://schemas.microsoft.com/office/drawing/2014/main" id="{7D9D85C1-A6D2-AC4A-BDD9-7A390DB7D7D0}"/>
                </a:ext>
              </a:extLst>
            </p:cNvPr>
            <p:cNvSpPr/>
            <p:nvPr/>
          </p:nvSpPr>
          <p:spPr>
            <a:xfrm>
              <a:off x="7500970" y="2630637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5" name="object 21">
              <a:extLst>
                <a:ext uri="{FF2B5EF4-FFF2-40B4-BE49-F238E27FC236}">
                  <a16:creationId xmlns:a16="http://schemas.microsoft.com/office/drawing/2014/main" id="{42AF0FBD-3223-184D-A146-EE0B221F6E6E}"/>
                </a:ext>
              </a:extLst>
            </p:cNvPr>
            <p:cNvSpPr/>
            <p:nvPr/>
          </p:nvSpPr>
          <p:spPr>
            <a:xfrm>
              <a:off x="7703584" y="2947499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6" name="object 22">
              <a:extLst>
                <a:ext uri="{FF2B5EF4-FFF2-40B4-BE49-F238E27FC236}">
                  <a16:creationId xmlns:a16="http://schemas.microsoft.com/office/drawing/2014/main" id="{F9C1151A-7C99-7048-9826-ECB4B5A486E6}"/>
                </a:ext>
              </a:extLst>
            </p:cNvPr>
            <p:cNvSpPr/>
            <p:nvPr/>
          </p:nvSpPr>
          <p:spPr>
            <a:xfrm>
              <a:off x="7906198" y="2947499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7" name="object 23">
              <a:extLst>
                <a:ext uri="{FF2B5EF4-FFF2-40B4-BE49-F238E27FC236}">
                  <a16:creationId xmlns:a16="http://schemas.microsoft.com/office/drawing/2014/main" id="{0E67E7A4-C45E-C740-B30B-E47F18C2AA39}"/>
                </a:ext>
              </a:extLst>
            </p:cNvPr>
            <p:cNvSpPr/>
            <p:nvPr/>
          </p:nvSpPr>
          <p:spPr>
            <a:xfrm>
              <a:off x="6633255" y="2635590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8" name="object 24">
              <a:extLst>
                <a:ext uri="{FF2B5EF4-FFF2-40B4-BE49-F238E27FC236}">
                  <a16:creationId xmlns:a16="http://schemas.microsoft.com/office/drawing/2014/main" id="{CCBB84A1-0A98-B348-9D13-CAB09AFAD91F}"/>
                </a:ext>
              </a:extLst>
            </p:cNvPr>
            <p:cNvSpPr/>
            <p:nvPr/>
          </p:nvSpPr>
          <p:spPr>
            <a:xfrm>
              <a:off x="6633256" y="2943649"/>
              <a:ext cx="431750" cy="352276"/>
            </a:xfrm>
            <a:custGeom>
              <a:avLst/>
              <a:gdLst/>
              <a:ahLst/>
              <a:cxnLst/>
              <a:rect l="l" t="t" r="r" b="b"/>
              <a:pathLst>
                <a:path w="614045" h="501014">
                  <a:moveTo>
                    <a:pt x="0" y="0"/>
                  </a:moveTo>
                  <a:lnTo>
                    <a:pt x="613909" y="500718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4" name="object 40">
              <a:extLst>
                <a:ext uri="{FF2B5EF4-FFF2-40B4-BE49-F238E27FC236}">
                  <a16:creationId xmlns:a16="http://schemas.microsoft.com/office/drawing/2014/main" id="{8CF767B4-17C4-1144-9F0D-1EDBD204A717}"/>
                </a:ext>
              </a:extLst>
            </p:cNvPr>
            <p:cNvSpPr/>
            <p:nvPr/>
          </p:nvSpPr>
          <p:spPr>
            <a:xfrm>
              <a:off x="5897681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5" name="object 41">
              <a:extLst>
                <a:ext uri="{FF2B5EF4-FFF2-40B4-BE49-F238E27FC236}">
                  <a16:creationId xmlns:a16="http://schemas.microsoft.com/office/drawing/2014/main" id="{FB904808-93B5-1543-A096-90210A6C1D1B}"/>
                </a:ext>
              </a:extLst>
            </p:cNvPr>
            <p:cNvSpPr/>
            <p:nvPr/>
          </p:nvSpPr>
          <p:spPr>
            <a:xfrm>
              <a:off x="5897680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6" name="object 42">
              <a:extLst>
                <a:ext uri="{FF2B5EF4-FFF2-40B4-BE49-F238E27FC236}">
                  <a16:creationId xmlns:a16="http://schemas.microsoft.com/office/drawing/2014/main" id="{0A386BD0-A21F-F143-9459-120CE7F0645A}"/>
                </a:ext>
              </a:extLst>
            </p:cNvPr>
            <p:cNvSpPr/>
            <p:nvPr/>
          </p:nvSpPr>
          <p:spPr>
            <a:xfrm>
              <a:off x="6109104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7" name="object 43">
              <a:extLst>
                <a:ext uri="{FF2B5EF4-FFF2-40B4-BE49-F238E27FC236}">
                  <a16:creationId xmlns:a16="http://schemas.microsoft.com/office/drawing/2014/main" id="{19EA3BC4-DADF-6C43-9E12-81532B287E38}"/>
                </a:ext>
              </a:extLst>
            </p:cNvPr>
            <p:cNvSpPr/>
            <p:nvPr/>
          </p:nvSpPr>
          <p:spPr>
            <a:xfrm>
              <a:off x="6109103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8" name="object 44">
              <a:extLst>
                <a:ext uri="{FF2B5EF4-FFF2-40B4-BE49-F238E27FC236}">
                  <a16:creationId xmlns:a16="http://schemas.microsoft.com/office/drawing/2014/main" id="{E0A12DA2-ABED-3045-9EE0-9E8F3742927C}"/>
                </a:ext>
              </a:extLst>
            </p:cNvPr>
            <p:cNvSpPr/>
            <p:nvPr/>
          </p:nvSpPr>
          <p:spPr>
            <a:xfrm>
              <a:off x="6320526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9" name="object 45">
              <a:extLst>
                <a:ext uri="{FF2B5EF4-FFF2-40B4-BE49-F238E27FC236}">
                  <a16:creationId xmlns:a16="http://schemas.microsoft.com/office/drawing/2014/main" id="{33FBF31B-DCEC-BE4F-90FA-880525E7C1F7}"/>
                </a:ext>
              </a:extLst>
            </p:cNvPr>
            <p:cNvSpPr/>
            <p:nvPr/>
          </p:nvSpPr>
          <p:spPr>
            <a:xfrm>
              <a:off x="6320526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0" name="object 46">
              <a:extLst>
                <a:ext uri="{FF2B5EF4-FFF2-40B4-BE49-F238E27FC236}">
                  <a16:creationId xmlns:a16="http://schemas.microsoft.com/office/drawing/2014/main" id="{1D80542C-AEA8-9C47-886A-9870728441E9}"/>
                </a:ext>
              </a:extLst>
            </p:cNvPr>
            <p:cNvSpPr/>
            <p:nvPr/>
          </p:nvSpPr>
          <p:spPr>
            <a:xfrm>
              <a:off x="6531949" y="28418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6" y="303261"/>
                  </a:lnTo>
                  <a:lnTo>
                    <a:pt x="119574" y="319658"/>
                  </a:lnTo>
                  <a:lnTo>
                    <a:pt x="162873" y="325467"/>
                  </a:lnTo>
                  <a:lnTo>
                    <a:pt x="206173" y="319658"/>
                  </a:lnTo>
                  <a:lnTo>
                    <a:pt x="245080" y="303261"/>
                  </a:lnTo>
                  <a:lnTo>
                    <a:pt x="278044" y="277824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1" name="object 47">
              <a:extLst>
                <a:ext uri="{FF2B5EF4-FFF2-40B4-BE49-F238E27FC236}">
                  <a16:creationId xmlns:a16="http://schemas.microsoft.com/office/drawing/2014/main" id="{00253321-B0E8-1A46-8251-D2DE476B8A1E}"/>
                </a:ext>
              </a:extLst>
            </p:cNvPr>
            <p:cNvSpPr/>
            <p:nvPr/>
          </p:nvSpPr>
          <p:spPr>
            <a:xfrm>
              <a:off x="6531949" y="28418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2" name="object 48">
              <a:extLst>
                <a:ext uri="{FF2B5EF4-FFF2-40B4-BE49-F238E27FC236}">
                  <a16:creationId xmlns:a16="http://schemas.microsoft.com/office/drawing/2014/main" id="{0D09FAC1-9732-D94F-A1A6-2A94AD373C4D}"/>
                </a:ext>
              </a:extLst>
            </p:cNvPr>
            <p:cNvSpPr/>
            <p:nvPr/>
          </p:nvSpPr>
          <p:spPr>
            <a:xfrm>
              <a:off x="6743372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3" name="object 49">
              <a:extLst>
                <a:ext uri="{FF2B5EF4-FFF2-40B4-BE49-F238E27FC236}">
                  <a16:creationId xmlns:a16="http://schemas.microsoft.com/office/drawing/2014/main" id="{3D80CF9B-EAE8-1845-9AD6-80E7A246B721}"/>
                </a:ext>
              </a:extLst>
            </p:cNvPr>
            <p:cNvSpPr/>
            <p:nvPr/>
          </p:nvSpPr>
          <p:spPr>
            <a:xfrm>
              <a:off x="6743372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4" name="object 50">
              <a:extLst>
                <a:ext uri="{FF2B5EF4-FFF2-40B4-BE49-F238E27FC236}">
                  <a16:creationId xmlns:a16="http://schemas.microsoft.com/office/drawing/2014/main" id="{E662D543-C65D-4A41-BCBE-8675AF330EB6}"/>
                </a:ext>
              </a:extLst>
            </p:cNvPr>
            <p:cNvSpPr/>
            <p:nvPr/>
          </p:nvSpPr>
          <p:spPr>
            <a:xfrm>
              <a:off x="7589064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5" name="object 51">
              <a:extLst>
                <a:ext uri="{FF2B5EF4-FFF2-40B4-BE49-F238E27FC236}">
                  <a16:creationId xmlns:a16="http://schemas.microsoft.com/office/drawing/2014/main" id="{31488993-2A58-C142-B3EE-CC94E6F07DE2}"/>
                </a:ext>
              </a:extLst>
            </p:cNvPr>
            <p:cNvSpPr/>
            <p:nvPr/>
          </p:nvSpPr>
          <p:spPr>
            <a:xfrm>
              <a:off x="7589063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6" name="object 52">
              <a:extLst>
                <a:ext uri="{FF2B5EF4-FFF2-40B4-BE49-F238E27FC236}">
                  <a16:creationId xmlns:a16="http://schemas.microsoft.com/office/drawing/2014/main" id="{20F98E6A-4A69-AB44-8A1E-81C0FC2A497E}"/>
                </a:ext>
              </a:extLst>
            </p:cNvPr>
            <p:cNvSpPr/>
            <p:nvPr/>
          </p:nvSpPr>
          <p:spPr>
            <a:xfrm>
              <a:off x="6954795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7" name="object 53">
              <a:extLst>
                <a:ext uri="{FF2B5EF4-FFF2-40B4-BE49-F238E27FC236}">
                  <a16:creationId xmlns:a16="http://schemas.microsoft.com/office/drawing/2014/main" id="{7DCB4F05-02C1-CF47-915C-D53620213405}"/>
                </a:ext>
              </a:extLst>
            </p:cNvPr>
            <p:cNvSpPr/>
            <p:nvPr/>
          </p:nvSpPr>
          <p:spPr>
            <a:xfrm>
              <a:off x="6954795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8" name="object 54">
              <a:extLst>
                <a:ext uri="{FF2B5EF4-FFF2-40B4-BE49-F238E27FC236}">
                  <a16:creationId xmlns:a16="http://schemas.microsoft.com/office/drawing/2014/main" id="{10A05FD8-6BEF-7C48-872B-BE644D53454A}"/>
                </a:ext>
              </a:extLst>
            </p:cNvPr>
            <p:cNvSpPr/>
            <p:nvPr/>
          </p:nvSpPr>
          <p:spPr>
            <a:xfrm>
              <a:off x="7800486" y="28418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6" y="303261"/>
                  </a:lnTo>
                  <a:lnTo>
                    <a:pt x="119574" y="319658"/>
                  </a:lnTo>
                  <a:lnTo>
                    <a:pt x="162873" y="325467"/>
                  </a:lnTo>
                  <a:lnTo>
                    <a:pt x="206173" y="319658"/>
                  </a:lnTo>
                  <a:lnTo>
                    <a:pt x="245080" y="303261"/>
                  </a:lnTo>
                  <a:lnTo>
                    <a:pt x="278044" y="277824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9" name="object 55">
              <a:extLst>
                <a:ext uri="{FF2B5EF4-FFF2-40B4-BE49-F238E27FC236}">
                  <a16:creationId xmlns:a16="http://schemas.microsoft.com/office/drawing/2014/main" id="{319D514D-83C1-E84A-B2BC-47BD2860BB1E}"/>
                </a:ext>
              </a:extLst>
            </p:cNvPr>
            <p:cNvSpPr/>
            <p:nvPr/>
          </p:nvSpPr>
          <p:spPr>
            <a:xfrm>
              <a:off x="7800486" y="28418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0" name="object 56">
              <a:extLst>
                <a:ext uri="{FF2B5EF4-FFF2-40B4-BE49-F238E27FC236}">
                  <a16:creationId xmlns:a16="http://schemas.microsoft.com/office/drawing/2014/main" id="{E9749774-4F86-D64D-918C-64681D0FC97A}"/>
                </a:ext>
              </a:extLst>
            </p:cNvPr>
            <p:cNvSpPr/>
            <p:nvPr/>
          </p:nvSpPr>
          <p:spPr>
            <a:xfrm>
              <a:off x="8011909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1" name="object 57">
              <a:extLst>
                <a:ext uri="{FF2B5EF4-FFF2-40B4-BE49-F238E27FC236}">
                  <a16:creationId xmlns:a16="http://schemas.microsoft.com/office/drawing/2014/main" id="{731DFE00-C8E2-EE4D-B5C0-149115622F99}"/>
                </a:ext>
              </a:extLst>
            </p:cNvPr>
            <p:cNvSpPr/>
            <p:nvPr/>
          </p:nvSpPr>
          <p:spPr>
            <a:xfrm>
              <a:off x="8011910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0" name="object 96">
              <a:extLst>
                <a:ext uri="{FF2B5EF4-FFF2-40B4-BE49-F238E27FC236}">
                  <a16:creationId xmlns:a16="http://schemas.microsoft.com/office/drawing/2014/main" id="{93E1F85E-0A37-AA49-9CF7-F13EA0172C61}"/>
                </a:ext>
              </a:extLst>
            </p:cNvPr>
            <p:cNvSpPr/>
            <p:nvPr/>
          </p:nvSpPr>
          <p:spPr>
            <a:xfrm>
              <a:off x="7166218" y="352456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5028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1" name="object 97">
              <a:extLst>
                <a:ext uri="{FF2B5EF4-FFF2-40B4-BE49-F238E27FC236}">
                  <a16:creationId xmlns:a16="http://schemas.microsoft.com/office/drawing/2014/main" id="{BFCF13FF-B108-DA4C-81DE-443DD1017A8D}"/>
                </a:ext>
              </a:extLst>
            </p:cNvPr>
            <p:cNvSpPr/>
            <p:nvPr/>
          </p:nvSpPr>
          <p:spPr>
            <a:xfrm>
              <a:off x="7166218" y="352456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2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2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2" name="object 98">
              <a:extLst>
                <a:ext uri="{FF2B5EF4-FFF2-40B4-BE49-F238E27FC236}">
                  <a16:creationId xmlns:a16="http://schemas.microsoft.com/office/drawing/2014/main" id="{3387E440-A372-474A-8D26-406F65D232DC}"/>
                </a:ext>
              </a:extLst>
            </p:cNvPr>
            <p:cNvSpPr/>
            <p:nvPr/>
          </p:nvSpPr>
          <p:spPr>
            <a:xfrm>
              <a:off x="7166218" y="352456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3" name="object 99">
              <a:extLst>
                <a:ext uri="{FF2B5EF4-FFF2-40B4-BE49-F238E27FC236}">
                  <a16:creationId xmlns:a16="http://schemas.microsoft.com/office/drawing/2014/main" id="{4FDCA70E-D79E-2743-9D34-069EE3FA41FA}"/>
                </a:ext>
              </a:extLst>
            </p:cNvPr>
            <p:cNvSpPr/>
            <p:nvPr/>
          </p:nvSpPr>
          <p:spPr>
            <a:xfrm>
              <a:off x="7377640" y="25123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5028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4" name="object 100">
              <a:extLst>
                <a:ext uri="{FF2B5EF4-FFF2-40B4-BE49-F238E27FC236}">
                  <a16:creationId xmlns:a16="http://schemas.microsoft.com/office/drawing/2014/main" id="{A7F5FA7F-B313-DB46-8C98-3C1BEE1036A7}"/>
                </a:ext>
              </a:extLst>
            </p:cNvPr>
            <p:cNvSpPr/>
            <p:nvPr/>
          </p:nvSpPr>
          <p:spPr>
            <a:xfrm>
              <a:off x="7377641" y="251235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5" name="object 101">
              <a:extLst>
                <a:ext uri="{FF2B5EF4-FFF2-40B4-BE49-F238E27FC236}">
                  <a16:creationId xmlns:a16="http://schemas.microsoft.com/office/drawing/2014/main" id="{01B28285-6233-8D45-B5E4-CF9BF27027E2}"/>
                </a:ext>
              </a:extLst>
            </p:cNvPr>
            <p:cNvSpPr/>
            <p:nvPr/>
          </p:nvSpPr>
          <p:spPr>
            <a:xfrm>
              <a:off x="7377640" y="25123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9" name="object 105">
              <a:extLst>
                <a:ext uri="{FF2B5EF4-FFF2-40B4-BE49-F238E27FC236}">
                  <a16:creationId xmlns:a16="http://schemas.microsoft.com/office/drawing/2014/main" id="{D99CE2C8-463F-F64B-AE22-321C94C55918}"/>
                </a:ext>
              </a:extLst>
            </p:cNvPr>
            <p:cNvSpPr txBox="1"/>
            <p:nvPr/>
          </p:nvSpPr>
          <p:spPr>
            <a:xfrm>
              <a:off x="5969781" y="354305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0" name="object 106">
              <a:extLst>
                <a:ext uri="{FF2B5EF4-FFF2-40B4-BE49-F238E27FC236}">
                  <a16:creationId xmlns:a16="http://schemas.microsoft.com/office/drawing/2014/main" id="{A243EB67-594E-6145-87B5-B7F14B8E090D}"/>
                </a:ext>
              </a:extLst>
            </p:cNvPr>
            <p:cNvSpPr txBox="1"/>
            <p:nvPr/>
          </p:nvSpPr>
          <p:spPr>
            <a:xfrm>
              <a:off x="6181204" y="3199714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1" name="object 107">
              <a:extLst>
                <a:ext uri="{FF2B5EF4-FFF2-40B4-BE49-F238E27FC236}">
                  <a16:creationId xmlns:a16="http://schemas.microsoft.com/office/drawing/2014/main" id="{89572BC5-06FE-914A-833A-13DF73C39949}"/>
                </a:ext>
              </a:extLst>
            </p:cNvPr>
            <p:cNvSpPr txBox="1"/>
            <p:nvPr/>
          </p:nvSpPr>
          <p:spPr>
            <a:xfrm>
              <a:off x="6392627" y="354305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2" name="object 108">
              <a:extLst>
                <a:ext uri="{FF2B5EF4-FFF2-40B4-BE49-F238E27FC236}">
                  <a16:creationId xmlns:a16="http://schemas.microsoft.com/office/drawing/2014/main" id="{430946D6-8DBB-9A40-A0D8-58E6DDC62FB2}"/>
                </a:ext>
              </a:extLst>
            </p:cNvPr>
            <p:cNvSpPr txBox="1"/>
            <p:nvPr/>
          </p:nvSpPr>
          <p:spPr>
            <a:xfrm>
              <a:off x="6604051" y="2856519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3" name="object 109">
              <a:extLst>
                <a:ext uri="{FF2B5EF4-FFF2-40B4-BE49-F238E27FC236}">
                  <a16:creationId xmlns:a16="http://schemas.microsoft.com/office/drawing/2014/main" id="{FA947841-0917-584D-9649-BE54A54D38F5}"/>
                </a:ext>
              </a:extLst>
            </p:cNvPr>
            <p:cNvSpPr txBox="1"/>
            <p:nvPr/>
          </p:nvSpPr>
          <p:spPr>
            <a:xfrm>
              <a:off x="6815473" y="354305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4" name="object 110">
              <a:extLst>
                <a:ext uri="{FF2B5EF4-FFF2-40B4-BE49-F238E27FC236}">
                  <a16:creationId xmlns:a16="http://schemas.microsoft.com/office/drawing/2014/main" id="{E57D95C9-5678-604F-B7C5-B128AF5F9169}"/>
                </a:ext>
              </a:extLst>
            </p:cNvPr>
            <p:cNvSpPr txBox="1"/>
            <p:nvPr/>
          </p:nvSpPr>
          <p:spPr>
            <a:xfrm>
              <a:off x="7026896" y="3199714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5" name="object 111">
              <a:extLst>
                <a:ext uri="{FF2B5EF4-FFF2-40B4-BE49-F238E27FC236}">
                  <a16:creationId xmlns:a16="http://schemas.microsoft.com/office/drawing/2014/main" id="{B6602228-C695-7E44-A19B-A69CD45D0BB9}"/>
                </a:ext>
              </a:extLst>
            </p:cNvPr>
            <p:cNvSpPr txBox="1"/>
            <p:nvPr/>
          </p:nvSpPr>
          <p:spPr>
            <a:xfrm>
              <a:off x="7238319" y="354305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6" name="object 112">
              <a:extLst>
                <a:ext uri="{FF2B5EF4-FFF2-40B4-BE49-F238E27FC236}">
                  <a16:creationId xmlns:a16="http://schemas.microsoft.com/office/drawing/2014/main" id="{5E191A23-2EA5-B045-8119-B050C2E2F38E}"/>
                </a:ext>
              </a:extLst>
            </p:cNvPr>
            <p:cNvSpPr txBox="1"/>
            <p:nvPr/>
          </p:nvSpPr>
          <p:spPr>
            <a:xfrm>
              <a:off x="7449742" y="253965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90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327" name="object 113">
              <a:extLst>
                <a:ext uri="{FF2B5EF4-FFF2-40B4-BE49-F238E27FC236}">
                  <a16:creationId xmlns:a16="http://schemas.microsoft.com/office/drawing/2014/main" id="{EFF06F4F-078C-DB49-827F-36F552D108F2}"/>
                </a:ext>
              </a:extLst>
            </p:cNvPr>
            <p:cNvSpPr txBox="1"/>
            <p:nvPr/>
          </p:nvSpPr>
          <p:spPr>
            <a:xfrm>
              <a:off x="7872587" y="285637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8" name="object 114">
              <a:extLst>
                <a:ext uri="{FF2B5EF4-FFF2-40B4-BE49-F238E27FC236}">
                  <a16:creationId xmlns:a16="http://schemas.microsoft.com/office/drawing/2014/main" id="{E9D3040D-4FA2-F044-85E7-627705A918AA}"/>
                </a:ext>
              </a:extLst>
            </p:cNvPr>
            <p:cNvSpPr txBox="1"/>
            <p:nvPr/>
          </p:nvSpPr>
          <p:spPr>
            <a:xfrm>
              <a:off x="7967864" y="2511680"/>
              <a:ext cx="751880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key </a:t>
              </a:r>
              <a:r>
                <a:rPr sz="1090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to</a:t>
              </a:r>
              <a:r>
                <a:rPr sz="1090" i="1" spc="-63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remove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329" name="object 115">
              <a:extLst>
                <a:ext uri="{FF2B5EF4-FFF2-40B4-BE49-F238E27FC236}">
                  <a16:creationId xmlns:a16="http://schemas.microsoft.com/office/drawing/2014/main" id="{29EEE25C-F3A0-9F44-B3C6-D95C34E3C31B}"/>
                </a:ext>
              </a:extLst>
            </p:cNvPr>
            <p:cNvSpPr/>
            <p:nvPr/>
          </p:nvSpPr>
          <p:spPr>
            <a:xfrm>
              <a:off x="7700129" y="2609810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3" y="0"/>
                  </a:moveTo>
                  <a:lnTo>
                    <a:pt x="50766" y="19277"/>
                  </a:lnTo>
                  <a:lnTo>
                    <a:pt x="0" y="30443"/>
                  </a:lnTo>
                  <a:lnTo>
                    <a:pt x="50766" y="41609"/>
                  </a:lnTo>
                  <a:lnTo>
                    <a:pt x="99378" y="60886"/>
                  </a:lnTo>
                  <a:lnTo>
                    <a:pt x="100380" y="60210"/>
                  </a:lnTo>
                  <a:lnTo>
                    <a:pt x="82264" y="30443"/>
                  </a:lnTo>
                  <a:lnTo>
                    <a:pt x="100380" y="500"/>
                  </a:lnTo>
                  <a:lnTo>
                    <a:pt x="99353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0" name="object 116">
              <a:extLst>
                <a:ext uri="{FF2B5EF4-FFF2-40B4-BE49-F238E27FC236}">
                  <a16:creationId xmlns:a16="http://schemas.microsoft.com/office/drawing/2014/main" id="{12F14386-578E-C640-A063-9C72B9665998}"/>
                </a:ext>
              </a:extLst>
            </p:cNvPr>
            <p:cNvSpPr/>
            <p:nvPr/>
          </p:nvSpPr>
          <p:spPr>
            <a:xfrm>
              <a:off x="7752035" y="2631206"/>
              <a:ext cx="163413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231782" y="0"/>
                  </a:moveTo>
                  <a:lnTo>
                    <a:pt x="0" y="0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1" name="object 117">
              <a:extLst>
                <a:ext uri="{FF2B5EF4-FFF2-40B4-BE49-F238E27FC236}">
                  <a16:creationId xmlns:a16="http://schemas.microsoft.com/office/drawing/2014/main" id="{BE9C7207-7B5E-F242-AF8B-4E13F8F54472}"/>
                </a:ext>
              </a:extLst>
            </p:cNvPr>
            <p:cNvSpPr/>
            <p:nvPr/>
          </p:nvSpPr>
          <p:spPr>
            <a:xfrm>
              <a:off x="7726083" y="2620512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80">
                  <a:moveTo>
                    <a:pt x="49688" y="0"/>
                  </a:moveTo>
                  <a:lnTo>
                    <a:pt x="25383" y="9639"/>
                  </a:lnTo>
                  <a:lnTo>
                    <a:pt x="0" y="15222"/>
                  </a:lnTo>
                  <a:lnTo>
                    <a:pt x="25383" y="20805"/>
                  </a:lnTo>
                  <a:lnTo>
                    <a:pt x="49688" y="30444"/>
                  </a:lnTo>
                  <a:lnTo>
                    <a:pt x="50190" y="30093"/>
                  </a:lnTo>
                  <a:lnTo>
                    <a:pt x="41118" y="15222"/>
                  </a:lnTo>
                  <a:lnTo>
                    <a:pt x="50164" y="250"/>
                  </a:lnTo>
                  <a:lnTo>
                    <a:pt x="49688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5" name="object 121">
              <a:extLst>
                <a:ext uri="{FF2B5EF4-FFF2-40B4-BE49-F238E27FC236}">
                  <a16:creationId xmlns:a16="http://schemas.microsoft.com/office/drawing/2014/main" id="{F0837214-892E-524B-8B82-26CA1A15F4EB}"/>
                </a:ext>
              </a:extLst>
            </p:cNvPr>
            <p:cNvSpPr txBox="1"/>
            <p:nvPr/>
          </p:nvSpPr>
          <p:spPr>
            <a:xfrm>
              <a:off x="7661164" y="3141364"/>
              <a:ext cx="731341" cy="613494"/>
            </a:xfrm>
            <a:prstGeom prst="rect">
              <a:avLst/>
            </a:prstGeom>
          </p:spPr>
          <p:txBody>
            <a:bodyPr vert="horz" wrap="square" lIns="0" tIns="69652" rIns="0" bIns="0" rtlCol="0">
              <a:spAutoFit/>
            </a:bodyPr>
            <a:lstStyle/>
            <a:p>
              <a:pPr>
                <a:spcBef>
                  <a:spcPts val="548"/>
                </a:spcBef>
                <a:tabLst>
                  <a:tab pos="422359" algn="l"/>
                </a:tabLst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	A</a:t>
              </a:r>
              <a:endParaRPr sz="1090">
                <a:latin typeface="Lucida Sans Typewriter"/>
                <a:cs typeface="Lucida Sans Typewriter"/>
              </a:endParaRPr>
            </a:p>
            <a:p>
              <a:pPr marL="119207" marR="3572" indent="-104920">
                <a:lnSpc>
                  <a:spcPts val="1111"/>
                </a:lnSpc>
                <a:spcBef>
                  <a:spcPts val="681"/>
                </a:spcBef>
              </a:pPr>
              <a:r>
                <a:rPr sz="1090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exchange</a:t>
              </a:r>
              <a:r>
                <a:rPr sz="1090" i="1" spc="-67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key  with</a:t>
              </a:r>
              <a:r>
                <a:rPr sz="1090" i="1" spc="-32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root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336" name="object 122">
              <a:extLst>
                <a:ext uri="{FF2B5EF4-FFF2-40B4-BE49-F238E27FC236}">
                  <a16:creationId xmlns:a16="http://schemas.microsoft.com/office/drawing/2014/main" id="{6657EC49-8849-9D41-B2A3-345254DFAC60}"/>
                </a:ext>
              </a:extLst>
            </p:cNvPr>
            <p:cNvSpPr/>
            <p:nvPr/>
          </p:nvSpPr>
          <p:spPr>
            <a:xfrm>
              <a:off x="7479897" y="3613202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3" y="0"/>
                  </a:moveTo>
                  <a:lnTo>
                    <a:pt x="50766" y="19277"/>
                  </a:lnTo>
                  <a:lnTo>
                    <a:pt x="0" y="30443"/>
                  </a:lnTo>
                  <a:lnTo>
                    <a:pt x="50766" y="41610"/>
                  </a:lnTo>
                  <a:lnTo>
                    <a:pt x="99377" y="60887"/>
                  </a:lnTo>
                  <a:lnTo>
                    <a:pt x="100380" y="60211"/>
                  </a:lnTo>
                  <a:lnTo>
                    <a:pt x="82264" y="30443"/>
                  </a:lnTo>
                  <a:lnTo>
                    <a:pt x="100380" y="500"/>
                  </a:lnTo>
                  <a:lnTo>
                    <a:pt x="99353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7" name="object 123">
              <a:extLst>
                <a:ext uri="{FF2B5EF4-FFF2-40B4-BE49-F238E27FC236}">
                  <a16:creationId xmlns:a16="http://schemas.microsoft.com/office/drawing/2014/main" id="{FBF0ED69-1A2D-814D-8F69-8BE11A5CF316}"/>
                </a:ext>
              </a:extLst>
            </p:cNvPr>
            <p:cNvSpPr/>
            <p:nvPr/>
          </p:nvSpPr>
          <p:spPr>
            <a:xfrm>
              <a:off x="7531803" y="3634599"/>
              <a:ext cx="163413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231782" y="0"/>
                  </a:moveTo>
                  <a:lnTo>
                    <a:pt x="0" y="0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8" name="object 124">
              <a:extLst>
                <a:ext uri="{FF2B5EF4-FFF2-40B4-BE49-F238E27FC236}">
                  <a16:creationId xmlns:a16="http://schemas.microsoft.com/office/drawing/2014/main" id="{EF2D849E-13D4-B84E-B222-6DDB40C3A4CE}"/>
                </a:ext>
              </a:extLst>
            </p:cNvPr>
            <p:cNvSpPr/>
            <p:nvPr/>
          </p:nvSpPr>
          <p:spPr>
            <a:xfrm>
              <a:off x="7505851" y="3623905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88" y="0"/>
                  </a:moveTo>
                  <a:lnTo>
                    <a:pt x="25382" y="9638"/>
                  </a:lnTo>
                  <a:lnTo>
                    <a:pt x="0" y="15220"/>
                  </a:lnTo>
                  <a:lnTo>
                    <a:pt x="25382" y="20805"/>
                  </a:lnTo>
                  <a:lnTo>
                    <a:pt x="49688" y="30443"/>
                  </a:lnTo>
                  <a:lnTo>
                    <a:pt x="50190" y="30092"/>
                  </a:lnTo>
                  <a:lnTo>
                    <a:pt x="41118" y="15220"/>
                  </a:lnTo>
                  <a:lnTo>
                    <a:pt x="50165" y="250"/>
                  </a:lnTo>
                  <a:lnTo>
                    <a:pt x="49688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3" name="object 149">
              <a:extLst>
                <a:ext uri="{FF2B5EF4-FFF2-40B4-BE49-F238E27FC236}">
                  <a16:creationId xmlns:a16="http://schemas.microsoft.com/office/drawing/2014/main" id="{6D4BFD56-FB9A-CB4E-983B-8F87D1F150FF}"/>
                </a:ext>
              </a:extLst>
            </p:cNvPr>
            <p:cNvSpPr txBox="1"/>
            <p:nvPr/>
          </p:nvSpPr>
          <p:spPr>
            <a:xfrm>
              <a:off x="5572257" y="2443794"/>
              <a:ext cx="1180951" cy="157788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>
                <a:spcBef>
                  <a:spcPts val="91"/>
                </a:spcBef>
              </a:pPr>
              <a:r>
                <a:rPr sz="949" b="1" spc="25" dirty="0">
                  <a:solidFill>
                    <a:srgbClr val="BF311A"/>
                  </a:solidFill>
                  <a:latin typeface="Calibri"/>
                  <a:cs typeface="Calibri"/>
                </a:rPr>
                <a:t>remove the</a:t>
              </a:r>
              <a:r>
                <a:rPr sz="949" b="1" spc="-95" dirty="0">
                  <a:solidFill>
                    <a:srgbClr val="BF311A"/>
                  </a:solidFill>
                  <a:latin typeface="Calibri"/>
                  <a:cs typeface="Calibri"/>
                </a:rPr>
                <a:t> </a:t>
              </a:r>
              <a:r>
                <a:rPr sz="949" b="1" spc="39" dirty="0">
                  <a:solidFill>
                    <a:srgbClr val="BF311A"/>
                  </a:solidFill>
                  <a:latin typeface="Calibri"/>
                  <a:cs typeface="Calibri"/>
                </a:rPr>
                <a:t>maximum</a:t>
              </a:r>
              <a:endParaRPr sz="949">
                <a:latin typeface="Calibri"/>
                <a:cs typeface="Calibri"/>
              </a:endParaRPr>
            </a:p>
          </p:txBody>
        </p:sp>
      </p:grpSp>
      <p:sp>
        <p:nvSpPr>
          <p:cNvPr id="364" name="Rectangle 363">
            <a:extLst>
              <a:ext uri="{FF2B5EF4-FFF2-40B4-BE49-F238E27FC236}">
                <a16:creationId xmlns:a16="http://schemas.microsoft.com/office/drawing/2014/main" id="{84320609-A392-0347-81A6-5FAC9545DFF8}"/>
              </a:ext>
            </a:extLst>
          </p:cNvPr>
          <p:cNvSpPr/>
          <p:nvPr/>
        </p:nvSpPr>
        <p:spPr>
          <a:xfrm>
            <a:off x="4442221" y="1983785"/>
            <a:ext cx="1715297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DeleteRandom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81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B7CB-5BFA-0F4E-A585-5A45CF99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>
                <a:latin typeface="Arial"/>
                <a:cs typeface="Arial"/>
              </a:rPr>
              <a:t>Binary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55" dirty="0">
                <a:latin typeface="Arial"/>
                <a:cs typeface="Arial"/>
              </a:rPr>
              <a:t>Heap:	 </a:t>
            </a:r>
            <a:r>
              <a:rPr lang="en-US" spc="50" dirty="0">
                <a:latin typeface="Arial"/>
                <a:cs typeface="Arial"/>
              </a:rPr>
              <a:t>Practical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45F4-295F-1B42-8AB3-2522F826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B8E1D"/>
                </a:solidFill>
              </a:rPr>
              <a:t>Multiway heaps. </a:t>
            </a:r>
            <a:r>
              <a:rPr lang="en-US" dirty="0"/>
              <a:t>Complete d-way tree. </a:t>
            </a:r>
            <a:endParaRPr lang="en-US" altLang="zh-CN" dirty="0"/>
          </a:p>
          <a:p>
            <a:r>
              <a:rPr lang="en-US" dirty="0"/>
              <a:t>Parent’s key no smaller than its children’s keys. </a:t>
            </a:r>
          </a:p>
          <a:p>
            <a:r>
              <a:rPr lang="en-US" dirty="0"/>
              <a:t>Fact. Height of complete d-way tree on n nodes is ~ </a:t>
            </a:r>
            <a:r>
              <a:rPr lang="en-US" dirty="0">
                <a:solidFill>
                  <a:schemeClr val="accent2"/>
                </a:solidFill>
              </a:rPr>
              <a:t>log </a:t>
            </a:r>
            <a:r>
              <a:rPr lang="en-US" baseline="-25000" dirty="0">
                <a:solidFill>
                  <a:schemeClr val="accent2"/>
                </a:solidFill>
              </a:rPr>
              <a:t>d</a:t>
            </a:r>
            <a:r>
              <a:rPr lang="en-US" dirty="0">
                <a:solidFill>
                  <a:schemeClr val="accent2"/>
                </a:solidFill>
              </a:rPr>
              <a:t> n</a:t>
            </a:r>
            <a:r>
              <a:rPr lang="en-US" dirty="0"/>
              <a:t>.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6A85CF3-3CB3-B445-9A0F-462CE03092ED}"/>
              </a:ext>
            </a:extLst>
          </p:cNvPr>
          <p:cNvGrpSpPr/>
          <p:nvPr/>
        </p:nvGrpSpPr>
        <p:grpSpPr>
          <a:xfrm>
            <a:off x="536582" y="3322652"/>
            <a:ext cx="7597824" cy="2922748"/>
            <a:chOff x="536582" y="3322652"/>
            <a:chExt cx="7597824" cy="2922748"/>
          </a:xfrm>
        </p:grpSpPr>
        <p:sp>
          <p:nvSpPr>
            <p:cNvPr id="101" name="object 4">
              <a:extLst>
                <a:ext uri="{FF2B5EF4-FFF2-40B4-BE49-F238E27FC236}">
                  <a16:creationId xmlns:a16="http://schemas.microsoft.com/office/drawing/2014/main" id="{A144B9F1-C0EC-5646-91AB-2C58C5B7C4F8}"/>
                </a:ext>
              </a:extLst>
            </p:cNvPr>
            <p:cNvSpPr txBox="1"/>
            <p:nvPr/>
          </p:nvSpPr>
          <p:spPr>
            <a:xfrm>
              <a:off x="4071937" y="6063258"/>
              <a:ext cx="897434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b="1" spc="172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3-way</a:t>
              </a:r>
              <a:r>
                <a:rPr sz="1125" b="1" spc="46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 </a:t>
              </a:r>
              <a:r>
                <a:rPr sz="1125" b="1" spc="12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heap</a:t>
              </a:r>
              <a:endParaRPr sz="1125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" name="object 5">
              <a:extLst>
                <a:ext uri="{FF2B5EF4-FFF2-40B4-BE49-F238E27FC236}">
                  <a16:creationId xmlns:a16="http://schemas.microsoft.com/office/drawing/2014/main" id="{0CE28F09-6A4F-5B41-AD08-0FDFF2FC6BBA}"/>
                </a:ext>
              </a:extLst>
            </p:cNvPr>
            <p:cNvSpPr/>
            <p:nvPr/>
          </p:nvSpPr>
          <p:spPr>
            <a:xfrm>
              <a:off x="2447857" y="3487866"/>
              <a:ext cx="3096369" cy="706338"/>
            </a:xfrm>
            <a:custGeom>
              <a:avLst/>
              <a:gdLst/>
              <a:ahLst/>
              <a:cxnLst/>
              <a:rect l="l" t="t" r="r" b="b"/>
              <a:pathLst>
                <a:path w="4403725" h="1004570">
                  <a:moveTo>
                    <a:pt x="4403679" y="0"/>
                  </a:moveTo>
                  <a:lnTo>
                    <a:pt x="0" y="100455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3" name="object 6">
              <a:extLst>
                <a:ext uri="{FF2B5EF4-FFF2-40B4-BE49-F238E27FC236}">
                  <a16:creationId xmlns:a16="http://schemas.microsoft.com/office/drawing/2014/main" id="{272A29C0-191A-8047-8A49-4DBF0779EF9D}"/>
                </a:ext>
              </a:extLst>
            </p:cNvPr>
            <p:cNvSpPr/>
            <p:nvPr/>
          </p:nvSpPr>
          <p:spPr>
            <a:xfrm>
              <a:off x="1202091" y="4291969"/>
              <a:ext cx="989409" cy="545157"/>
            </a:xfrm>
            <a:custGeom>
              <a:avLst/>
              <a:gdLst/>
              <a:ahLst/>
              <a:cxnLst/>
              <a:rect l="l" t="t" r="r" b="b"/>
              <a:pathLst>
                <a:path w="1407160" h="775334">
                  <a:moveTo>
                    <a:pt x="1406725" y="0"/>
                  </a:moveTo>
                  <a:lnTo>
                    <a:pt x="0" y="77471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4" name="object 7">
              <a:extLst>
                <a:ext uri="{FF2B5EF4-FFF2-40B4-BE49-F238E27FC236}">
                  <a16:creationId xmlns:a16="http://schemas.microsoft.com/office/drawing/2014/main" id="{17BD48EE-0E60-A14D-A212-994772475D58}"/>
                </a:ext>
              </a:extLst>
            </p:cNvPr>
            <p:cNvSpPr/>
            <p:nvPr/>
          </p:nvSpPr>
          <p:spPr>
            <a:xfrm>
              <a:off x="2312789" y="4364664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5" name="object 8">
              <a:extLst>
                <a:ext uri="{FF2B5EF4-FFF2-40B4-BE49-F238E27FC236}">
                  <a16:creationId xmlns:a16="http://schemas.microsoft.com/office/drawing/2014/main" id="{69B600AF-C14B-9D41-A642-383E6460B3A5}"/>
                </a:ext>
              </a:extLst>
            </p:cNvPr>
            <p:cNvSpPr/>
            <p:nvPr/>
          </p:nvSpPr>
          <p:spPr>
            <a:xfrm>
              <a:off x="2434585" y="4291597"/>
              <a:ext cx="997893" cy="545604"/>
            </a:xfrm>
            <a:custGeom>
              <a:avLst/>
              <a:gdLst/>
              <a:ahLst/>
              <a:cxnLst/>
              <a:rect l="l" t="t" r="r" b="b"/>
              <a:pathLst>
                <a:path w="1419225" h="775970">
                  <a:moveTo>
                    <a:pt x="0" y="0"/>
                  </a:moveTo>
                  <a:lnTo>
                    <a:pt x="1418851" y="77577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6" name="object 9">
              <a:extLst>
                <a:ext uri="{FF2B5EF4-FFF2-40B4-BE49-F238E27FC236}">
                  <a16:creationId xmlns:a16="http://schemas.microsoft.com/office/drawing/2014/main" id="{BDDE36D9-1076-494F-A6DF-E9DA8C35BC5C}"/>
                </a:ext>
              </a:extLst>
            </p:cNvPr>
            <p:cNvSpPr/>
            <p:nvPr/>
          </p:nvSpPr>
          <p:spPr>
            <a:xfrm>
              <a:off x="2179644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7" name="object 10">
              <a:extLst>
                <a:ext uri="{FF2B5EF4-FFF2-40B4-BE49-F238E27FC236}">
                  <a16:creationId xmlns:a16="http://schemas.microsoft.com/office/drawing/2014/main" id="{D874789F-F66A-FE4A-92AD-0B5E94894014}"/>
                </a:ext>
              </a:extLst>
            </p:cNvPr>
            <p:cNvSpPr/>
            <p:nvPr/>
          </p:nvSpPr>
          <p:spPr>
            <a:xfrm>
              <a:off x="2179644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699768CD-8C1C-A745-8CC0-2F8FBC2CD31F}"/>
                </a:ext>
              </a:extLst>
            </p:cNvPr>
            <p:cNvSpPr txBox="1"/>
            <p:nvPr/>
          </p:nvSpPr>
          <p:spPr>
            <a:xfrm>
              <a:off x="2259211" y="4107656"/>
              <a:ext cx="10715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Y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09" name="object 12">
              <a:extLst>
                <a:ext uri="{FF2B5EF4-FFF2-40B4-BE49-F238E27FC236}">
                  <a16:creationId xmlns:a16="http://schemas.microsoft.com/office/drawing/2014/main" id="{166DCDCA-0577-4147-AC1B-8F7F0964A37E}"/>
                </a:ext>
              </a:extLst>
            </p:cNvPr>
            <p:cNvSpPr/>
            <p:nvPr/>
          </p:nvSpPr>
          <p:spPr>
            <a:xfrm>
              <a:off x="5679281" y="3596711"/>
              <a:ext cx="0" cy="488900"/>
            </a:xfrm>
            <a:custGeom>
              <a:avLst/>
              <a:gdLst/>
              <a:ahLst/>
              <a:cxnLst/>
              <a:rect l="l" t="t" r="r" b="b"/>
              <a:pathLst>
                <a:path h="695325">
                  <a:moveTo>
                    <a:pt x="0" y="0"/>
                  </a:moveTo>
                  <a:lnTo>
                    <a:pt x="0" y="0"/>
                  </a:lnTo>
                  <a:lnTo>
                    <a:pt x="0" y="645290"/>
                  </a:lnTo>
                  <a:lnTo>
                    <a:pt x="0" y="694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0" name="object 13">
              <a:extLst>
                <a:ext uri="{FF2B5EF4-FFF2-40B4-BE49-F238E27FC236}">
                  <a16:creationId xmlns:a16="http://schemas.microsoft.com/office/drawing/2014/main" id="{8F2164E0-E707-EB4C-A729-E208F6F180A2}"/>
                </a:ext>
              </a:extLst>
            </p:cNvPr>
            <p:cNvSpPr/>
            <p:nvPr/>
          </p:nvSpPr>
          <p:spPr>
            <a:xfrm>
              <a:off x="5807391" y="3510275"/>
              <a:ext cx="1592610" cy="661689"/>
            </a:xfrm>
            <a:custGeom>
              <a:avLst/>
              <a:gdLst/>
              <a:ahLst/>
              <a:cxnLst/>
              <a:rect l="l" t="t" r="r" b="b"/>
              <a:pathLst>
                <a:path w="2265045" h="941070">
                  <a:moveTo>
                    <a:pt x="0" y="0"/>
                  </a:moveTo>
                  <a:lnTo>
                    <a:pt x="2264492" y="94080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1" name="object 14">
              <a:extLst>
                <a:ext uri="{FF2B5EF4-FFF2-40B4-BE49-F238E27FC236}">
                  <a16:creationId xmlns:a16="http://schemas.microsoft.com/office/drawing/2014/main" id="{48B3A914-145F-6747-8187-212F7E167BC3}"/>
                </a:ext>
              </a:extLst>
            </p:cNvPr>
            <p:cNvSpPr/>
            <p:nvPr/>
          </p:nvSpPr>
          <p:spPr>
            <a:xfrm>
              <a:off x="5546137" y="3322652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15">
              <a:extLst>
                <a:ext uri="{FF2B5EF4-FFF2-40B4-BE49-F238E27FC236}">
                  <a16:creationId xmlns:a16="http://schemas.microsoft.com/office/drawing/2014/main" id="{3C5DC6DE-F138-7246-AE3B-4C7C7D229F8B}"/>
                </a:ext>
              </a:extLst>
            </p:cNvPr>
            <p:cNvSpPr/>
            <p:nvPr/>
          </p:nvSpPr>
          <p:spPr>
            <a:xfrm>
              <a:off x="5546137" y="3322652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3" name="object 16">
              <a:extLst>
                <a:ext uri="{FF2B5EF4-FFF2-40B4-BE49-F238E27FC236}">
                  <a16:creationId xmlns:a16="http://schemas.microsoft.com/office/drawing/2014/main" id="{283A0A2A-AE6E-EB41-B941-06462D7C15F5}"/>
                </a:ext>
              </a:extLst>
            </p:cNvPr>
            <p:cNvSpPr txBox="1"/>
            <p:nvPr/>
          </p:nvSpPr>
          <p:spPr>
            <a:xfrm>
              <a:off x="5625703" y="3339703"/>
              <a:ext cx="104477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Z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14" name="object 17">
              <a:extLst>
                <a:ext uri="{FF2B5EF4-FFF2-40B4-BE49-F238E27FC236}">
                  <a16:creationId xmlns:a16="http://schemas.microsoft.com/office/drawing/2014/main" id="{8023A60A-27B0-FE45-820D-F495EC65216E}"/>
                </a:ext>
              </a:extLst>
            </p:cNvPr>
            <p:cNvSpPr/>
            <p:nvPr/>
          </p:nvSpPr>
          <p:spPr>
            <a:xfrm>
              <a:off x="5761853" y="4337065"/>
              <a:ext cx="335309" cy="454521"/>
            </a:xfrm>
            <a:custGeom>
              <a:avLst/>
              <a:gdLst/>
              <a:ahLst/>
              <a:cxnLst/>
              <a:rect l="l" t="t" r="r" b="b"/>
              <a:pathLst>
                <a:path w="476884" h="646429">
                  <a:moveTo>
                    <a:pt x="0" y="0"/>
                  </a:moveTo>
                  <a:lnTo>
                    <a:pt x="476321" y="646436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18">
              <a:extLst>
                <a:ext uri="{FF2B5EF4-FFF2-40B4-BE49-F238E27FC236}">
                  <a16:creationId xmlns:a16="http://schemas.microsoft.com/office/drawing/2014/main" id="{193CF36E-9E7F-324D-8D87-D58E8C8DD144}"/>
                </a:ext>
              </a:extLst>
            </p:cNvPr>
            <p:cNvSpPr/>
            <p:nvPr/>
          </p:nvSpPr>
          <p:spPr>
            <a:xfrm>
              <a:off x="5679281" y="4364664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19">
              <a:extLst>
                <a:ext uri="{FF2B5EF4-FFF2-40B4-BE49-F238E27FC236}">
                  <a16:creationId xmlns:a16="http://schemas.microsoft.com/office/drawing/2014/main" id="{27CC9832-8304-5E47-B895-4304B1249F42}"/>
                </a:ext>
              </a:extLst>
            </p:cNvPr>
            <p:cNvSpPr/>
            <p:nvPr/>
          </p:nvSpPr>
          <p:spPr>
            <a:xfrm>
              <a:off x="5245798" y="4335641"/>
              <a:ext cx="349151" cy="457646"/>
            </a:xfrm>
            <a:custGeom>
              <a:avLst/>
              <a:gdLst/>
              <a:ahLst/>
              <a:cxnLst/>
              <a:rect l="l" t="t" r="r" b="b"/>
              <a:pathLst>
                <a:path w="496570" h="650875">
                  <a:moveTo>
                    <a:pt x="496424" y="0"/>
                  </a:moveTo>
                  <a:lnTo>
                    <a:pt x="0" y="65048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20">
              <a:extLst>
                <a:ext uri="{FF2B5EF4-FFF2-40B4-BE49-F238E27FC236}">
                  <a16:creationId xmlns:a16="http://schemas.microsoft.com/office/drawing/2014/main" id="{C48CB2EF-EB2F-E84D-8152-5BADEDFCFDB0}"/>
                </a:ext>
              </a:extLst>
            </p:cNvPr>
            <p:cNvSpPr/>
            <p:nvPr/>
          </p:nvSpPr>
          <p:spPr>
            <a:xfrm>
              <a:off x="5546137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21">
              <a:extLst>
                <a:ext uri="{FF2B5EF4-FFF2-40B4-BE49-F238E27FC236}">
                  <a16:creationId xmlns:a16="http://schemas.microsoft.com/office/drawing/2014/main" id="{42D83225-39DC-BC4D-A126-5548429E86FC}"/>
                </a:ext>
              </a:extLst>
            </p:cNvPr>
            <p:cNvSpPr/>
            <p:nvPr/>
          </p:nvSpPr>
          <p:spPr>
            <a:xfrm>
              <a:off x="5546137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22">
              <a:extLst>
                <a:ext uri="{FF2B5EF4-FFF2-40B4-BE49-F238E27FC236}">
                  <a16:creationId xmlns:a16="http://schemas.microsoft.com/office/drawing/2014/main" id="{0D074823-AFD1-954A-A40A-BC69F415FA39}"/>
                </a:ext>
              </a:extLst>
            </p:cNvPr>
            <p:cNvSpPr txBox="1"/>
            <p:nvPr/>
          </p:nvSpPr>
          <p:spPr>
            <a:xfrm>
              <a:off x="5625703" y="4107656"/>
              <a:ext cx="10849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T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20" name="object 23">
              <a:extLst>
                <a:ext uri="{FF2B5EF4-FFF2-40B4-BE49-F238E27FC236}">
                  <a16:creationId xmlns:a16="http://schemas.microsoft.com/office/drawing/2014/main" id="{AFDF4371-E8FB-CC42-8B17-8619538937BD}"/>
                </a:ext>
              </a:extLst>
            </p:cNvPr>
            <p:cNvSpPr/>
            <p:nvPr/>
          </p:nvSpPr>
          <p:spPr>
            <a:xfrm>
              <a:off x="6046199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24">
              <a:extLst>
                <a:ext uri="{FF2B5EF4-FFF2-40B4-BE49-F238E27FC236}">
                  <a16:creationId xmlns:a16="http://schemas.microsoft.com/office/drawing/2014/main" id="{DABF5078-4D30-D544-A14D-EBAB444F6D2C}"/>
                </a:ext>
              </a:extLst>
            </p:cNvPr>
            <p:cNvSpPr/>
            <p:nvPr/>
          </p:nvSpPr>
          <p:spPr>
            <a:xfrm>
              <a:off x="6046199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2" name="object 25">
              <a:extLst>
                <a:ext uri="{FF2B5EF4-FFF2-40B4-BE49-F238E27FC236}">
                  <a16:creationId xmlns:a16="http://schemas.microsoft.com/office/drawing/2014/main" id="{E9781128-A12E-304C-A8A3-E2B22A2F8DB3}"/>
                </a:ext>
              </a:extLst>
            </p:cNvPr>
            <p:cNvSpPr txBox="1"/>
            <p:nvPr/>
          </p:nvSpPr>
          <p:spPr>
            <a:xfrm>
              <a:off x="6125766" y="4786312"/>
              <a:ext cx="111175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K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23" name="object 26">
              <a:extLst>
                <a:ext uri="{FF2B5EF4-FFF2-40B4-BE49-F238E27FC236}">
                  <a16:creationId xmlns:a16="http://schemas.microsoft.com/office/drawing/2014/main" id="{6423BE5B-FAED-ED49-8372-E00888E17A89}"/>
                </a:ext>
              </a:extLst>
            </p:cNvPr>
            <p:cNvSpPr/>
            <p:nvPr/>
          </p:nvSpPr>
          <p:spPr>
            <a:xfrm>
              <a:off x="5546137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4" name="object 27">
              <a:extLst>
                <a:ext uri="{FF2B5EF4-FFF2-40B4-BE49-F238E27FC236}">
                  <a16:creationId xmlns:a16="http://schemas.microsoft.com/office/drawing/2014/main" id="{9D5476C8-F024-2D49-92DF-E7A5CBAC0919}"/>
                </a:ext>
              </a:extLst>
            </p:cNvPr>
            <p:cNvSpPr/>
            <p:nvPr/>
          </p:nvSpPr>
          <p:spPr>
            <a:xfrm>
              <a:off x="5546137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5" name="object 28">
              <a:extLst>
                <a:ext uri="{FF2B5EF4-FFF2-40B4-BE49-F238E27FC236}">
                  <a16:creationId xmlns:a16="http://schemas.microsoft.com/office/drawing/2014/main" id="{F665E118-82F0-F744-B11B-52A40E18FBD8}"/>
                </a:ext>
              </a:extLst>
            </p:cNvPr>
            <p:cNvSpPr txBox="1"/>
            <p:nvPr/>
          </p:nvSpPr>
          <p:spPr>
            <a:xfrm>
              <a:off x="5652493" y="4786312"/>
              <a:ext cx="59382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I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26" name="object 29">
              <a:extLst>
                <a:ext uri="{FF2B5EF4-FFF2-40B4-BE49-F238E27FC236}">
                  <a16:creationId xmlns:a16="http://schemas.microsoft.com/office/drawing/2014/main" id="{4E3A5D2C-08D7-4644-B143-9E007E02E483}"/>
                </a:ext>
              </a:extLst>
            </p:cNvPr>
            <p:cNvSpPr/>
            <p:nvPr/>
          </p:nvSpPr>
          <p:spPr>
            <a:xfrm>
              <a:off x="7607369" y="4339207"/>
              <a:ext cx="314325" cy="450503"/>
            </a:xfrm>
            <a:custGeom>
              <a:avLst/>
              <a:gdLst/>
              <a:ahLst/>
              <a:cxnLst/>
              <a:rect l="l" t="t" r="r" b="b"/>
              <a:pathLst>
                <a:path w="447040" h="640715">
                  <a:moveTo>
                    <a:pt x="0" y="0"/>
                  </a:moveTo>
                  <a:lnTo>
                    <a:pt x="446554" y="64034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30">
              <a:extLst>
                <a:ext uri="{FF2B5EF4-FFF2-40B4-BE49-F238E27FC236}">
                  <a16:creationId xmlns:a16="http://schemas.microsoft.com/office/drawing/2014/main" id="{46F7692F-608A-C947-98B1-E4213B35584E}"/>
                </a:ext>
              </a:extLst>
            </p:cNvPr>
            <p:cNvSpPr/>
            <p:nvPr/>
          </p:nvSpPr>
          <p:spPr>
            <a:xfrm>
              <a:off x="7134100" y="4339207"/>
              <a:ext cx="314325" cy="450503"/>
            </a:xfrm>
            <a:custGeom>
              <a:avLst/>
              <a:gdLst/>
              <a:ahLst/>
              <a:cxnLst/>
              <a:rect l="l" t="t" r="r" b="b"/>
              <a:pathLst>
                <a:path w="447040" h="640715">
                  <a:moveTo>
                    <a:pt x="446554" y="0"/>
                  </a:moveTo>
                  <a:lnTo>
                    <a:pt x="0" y="64034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8" name="object 31">
              <a:extLst>
                <a:ext uri="{FF2B5EF4-FFF2-40B4-BE49-F238E27FC236}">
                  <a16:creationId xmlns:a16="http://schemas.microsoft.com/office/drawing/2014/main" id="{D83E99AD-EB93-4D4B-A7C6-269554742580}"/>
                </a:ext>
              </a:extLst>
            </p:cNvPr>
            <p:cNvSpPr/>
            <p:nvPr/>
          </p:nvSpPr>
          <p:spPr>
            <a:xfrm>
              <a:off x="7527727" y="4364663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9" name="object 32">
              <a:extLst>
                <a:ext uri="{FF2B5EF4-FFF2-40B4-BE49-F238E27FC236}">
                  <a16:creationId xmlns:a16="http://schemas.microsoft.com/office/drawing/2014/main" id="{B8EEAA05-C254-3F48-B9FE-AB2E57B730E6}"/>
                </a:ext>
              </a:extLst>
            </p:cNvPr>
            <p:cNvSpPr/>
            <p:nvPr/>
          </p:nvSpPr>
          <p:spPr>
            <a:xfrm>
              <a:off x="7394582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0" name="object 33">
              <a:extLst>
                <a:ext uri="{FF2B5EF4-FFF2-40B4-BE49-F238E27FC236}">
                  <a16:creationId xmlns:a16="http://schemas.microsoft.com/office/drawing/2014/main" id="{8764C4EE-113F-1E46-BC68-ADD2F30BD61A}"/>
                </a:ext>
              </a:extLst>
            </p:cNvPr>
            <p:cNvSpPr/>
            <p:nvPr/>
          </p:nvSpPr>
          <p:spPr>
            <a:xfrm>
              <a:off x="7394582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1" name="object 34">
              <a:extLst>
                <a:ext uri="{FF2B5EF4-FFF2-40B4-BE49-F238E27FC236}">
                  <a16:creationId xmlns:a16="http://schemas.microsoft.com/office/drawing/2014/main" id="{66C8D3D2-A7C9-7F44-8B0E-1A8D658B617D}"/>
                </a:ext>
              </a:extLst>
            </p:cNvPr>
            <p:cNvSpPr txBox="1"/>
            <p:nvPr/>
          </p:nvSpPr>
          <p:spPr>
            <a:xfrm>
              <a:off x="7465219" y="4107656"/>
              <a:ext cx="121444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G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32" name="object 35">
              <a:extLst>
                <a:ext uri="{FF2B5EF4-FFF2-40B4-BE49-F238E27FC236}">
                  <a16:creationId xmlns:a16="http://schemas.microsoft.com/office/drawing/2014/main" id="{77623EAD-50CE-B242-B4F1-3AF72D7A02CC}"/>
                </a:ext>
              </a:extLst>
            </p:cNvPr>
            <p:cNvSpPr/>
            <p:nvPr/>
          </p:nvSpPr>
          <p:spPr>
            <a:xfrm>
              <a:off x="6921308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36">
              <a:extLst>
                <a:ext uri="{FF2B5EF4-FFF2-40B4-BE49-F238E27FC236}">
                  <a16:creationId xmlns:a16="http://schemas.microsoft.com/office/drawing/2014/main" id="{15093CCC-CF93-DA47-B2C1-243793F67E7E}"/>
                </a:ext>
              </a:extLst>
            </p:cNvPr>
            <p:cNvSpPr/>
            <p:nvPr/>
          </p:nvSpPr>
          <p:spPr>
            <a:xfrm>
              <a:off x="6921308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37">
              <a:extLst>
                <a:ext uri="{FF2B5EF4-FFF2-40B4-BE49-F238E27FC236}">
                  <a16:creationId xmlns:a16="http://schemas.microsoft.com/office/drawing/2014/main" id="{5B62A1A5-19DB-0240-83BC-CF6A7069EE04}"/>
                </a:ext>
              </a:extLst>
            </p:cNvPr>
            <p:cNvSpPr txBox="1"/>
            <p:nvPr/>
          </p:nvSpPr>
          <p:spPr>
            <a:xfrm>
              <a:off x="6991946" y="4786312"/>
              <a:ext cx="116532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A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35" name="object 38">
              <a:extLst>
                <a:ext uri="{FF2B5EF4-FFF2-40B4-BE49-F238E27FC236}">
                  <a16:creationId xmlns:a16="http://schemas.microsoft.com/office/drawing/2014/main" id="{373DD0BA-1036-7146-A293-470B2AC00AA8}"/>
                </a:ext>
              </a:extLst>
            </p:cNvPr>
            <p:cNvSpPr/>
            <p:nvPr/>
          </p:nvSpPr>
          <p:spPr>
            <a:xfrm>
              <a:off x="7867855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39">
              <a:extLst>
                <a:ext uri="{FF2B5EF4-FFF2-40B4-BE49-F238E27FC236}">
                  <a16:creationId xmlns:a16="http://schemas.microsoft.com/office/drawing/2014/main" id="{53CEF460-5BF3-7741-AA27-84187785C8D3}"/>
                </a:ext>
              </a:extLst>
            </p:cNvPr>
            <p:cNvSpPr/>
            <p:nvPr/>
          </p:nvSpPr>
          <p:spPr>
            <a:xfrm>
              <a:off x="7867855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40">
              <a:extLst>
                <a:ext uri="{FF2B5EF4-FFF2-40B4-BE49-F238E27FC236}">
                  <a16:creationId xmlns:a16="http://schemas.microsoft.com/office/drawing/2014/main" id="{59E62937-2F47-3046-8C6B-7EBDF7A3E054}"/>
                </a:ext>
              </a:extLst>
            </p:cNvPr>
            <p:cNvSpPr txBox="1"/>
            <p:nvPr/>
          </p:nvSpPr>
          <p:spPr>
            <a:xfrm>
              <a:off x="7938492" y="4786312"/>
              <a:ext cx="12501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D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38" name="object 41">
              <a:extLst>
                <a:ext uri="{FF2B5EF4-FFF2-40B4-BE49-F238E27FC236}">
                  <a16:creationId xmlns:a16="http://schemas.microsoft.com/office/drawing/2014/main" id="{4D15F531-F27A-3E42-8672-D04D35C5F9F4}"/>
                </a:ext>
              </a:extLst>
            </p:cNvPr>
            <p:cNvSpPr/>
            <p:nvPr/>
          </p:nvSpPr>
          <p:spPr>
            <a:xfrm>
              <a:off x="7394582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42">
              <a:extLst>
                <a:ext uri="{FF2B5EF4-FFF2-40B4-BE49-F238E27FC236}">
                  <a16:creationId xmlns:a16="http://schemas.microsoft.com/office/drawing/2014/main" id="{FD76484B-FA08-C549-8B7B-FFA2E78F89D2}"/>
                </a:ext>
              </a:extLst>
            </p:cNvPr>
            <p:cNvSpPr/>
            <p:nvPr/>
          </p:nvSpPr>
          <p:spPr>
            <a:xfrm>
              <a:off x="7394582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43">
              <a:extLst>
                <a:ext uri="{FF2B5EF4-FFF2-40B4-BE49-F238E27FC236}">
                  <a16:creationId xmlns:a16="http://schemas.microsoft.com/office/drawing/2014/main" id="{151F3867-EB84-DF4F-B1AC-5D154C32F2B5}"/>
                </a:ext>
              </a:extLst>
            </p:cNvPr>
            <p:cNvSpPr txBox="1"/>
            <p:nvPr/>
          </p:nvSpPr>
          <p:spPr>
            <a:xfrm>
              <a:off x="7474148" y="4786312"/>
              <a:ext cx="100013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B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41" name="object 44">
              <a:extLst>
                <a:ext uri="{FF2B5EF4-FFF2-40B4-BE49-F238E27FC236}">
                  <a16:creationId xmlns:a16="http://schemas.microsoft.com/office/drawing/2014/main" id="{2846E7C4-9420-FD4E-879E-D800ECF02467}"/>
                </a:ext>
              </a:extLst>
            </p:cNvPr>
            <p:cNvSpPr/>
            <p:nvPr/>
          </p:nvSpPr>
          <p:spPr>
            <a:xfrm>
              <a:off x="1080492" y="5045082"/>
              <a:ext cx="0" cy="397818"/>
            </a:xfrm>
            <a:custGeom>
              <a:avLst/>
              <a:gdLst/>
              <a:ahLst/>
              <a:cxnLst/>
              <a:rect l="l" t="t" r="r" b="b"/>
              <a:pathLst>
                <a:path h="565784">
                  <a:moveTo>
                    <a:pt x="0" y="0"/>
                  </a:moveTo>
                  <a:lnTo>
                    <a:pt x="0" y="0"/>
                  </a:lnTo>
                  <a:lnTo>
                    <a:pt x="0" y="514019"/>
                  </a:lnTo>
                  <a:lnTo>
                    <a:pt x="0" y="56542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45">
              <a:extLst>
                <a:ext uri="{FF2B5EF4-FFF2-40B4-BE49-F238E27FC236}">
                  <a16:creationId xmlns:a16="http://schemas.microsoft.com/office/drawing/2014/main" id="{C6AE1A86-2D35-EC40-9811-E251AFA278E1}"/>
                </a:ext>
              </a:extLst>
            </p:cNvPr>
            <p:cNvSpPr/>
            <p:nvPr/>
          </p:nvSpPr>
          <p:spPr>
            <a:xfrm>
              <a:off x="741868" y="5022841"/>
              <a:ext cx="266551" cy="440680"/>
            </a:xfrm>
            <a:custGeom>
              <a:avLst/>
              <a:gdLst/>
              <a:ahLst/>
              <a:cxnLst/>
              <a:rect l="l" t="t" r="r" b="b"/>
              <a:pathLst>
                <a:path w="379094" h="626745">
                  <a:moveTo>
                    <a:pt x="379005" y="0"/>
                  </a:moveTo>
                  <a:lnTo>
                    <a:pt x="0" y="626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46">
              <a:extLst>
                <a:ext uri="{FF2B5EF4-FFF2-40B4-BE49-F238E27FC236}">
                  <a16:creationId xmlns:a16="http://schemas.microsoft.com/office/drawing/2014/main" id="{C6C3468C-C5A4-9846-BF3F-648C270D07C9}"/>
                </a:ext>
              </a:extLst>
            </p:cNvPr>
            <p:cNvSpPr/>
            <p:nvPr/>
          </p:nvSpPr>
          <p:spPr>
            <a:xfrm>
              <a:off x="1152628" y="5022841"/>
              <a:ext cx="266551" cy="440680"/>
            </a:xfrm>
            <a:custGeom>
              <a:avLst/>
              <a:gdLst/>
              <a:ahLst/>
              <a:cxnLst/>
              <a:rect l="l" t="t" r="r" b="b"/>
              <a:pathLst>
                <a:path w="379094" h="626745">
                  <a:moveTo>
                    <a:pt x="0" y="0"/>
                  </a:moveTo>
                  <a:lnTo>
                    <a:pt x="379005" y="626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ECD29F35-DC9F-0B4F-85E2-289E7A13866B}"/>
                </a:ext>
              </a:extLst>
            </p:cNvPr>
            <p:cNvSpPr/>
            <p:nvPr/>
          </p:nvSpPr>
          <p:spPr>
            <a:xfrm>
              <a:off x="947347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48">
              <a:extLst>
                <a:ext uri="{FF2B5EF4-FFF2-40B4-BE49-F238E27FC236}">
                  <a16:creationId xmlns:a16="http://schemas.microsoft.com/office/drawing/2014/main" id="{09A31A69-B11C-A644-B9D4-C0B57C337D7E}"/>
                </a:ext>
              </a:extLst>
            </p:cNvPr>
            <p:cNvSpPr/>
            <p:nvPr/>
          </p:nvSpPr>
          <p:spPr>
            <a:xfrm>
              <a:off x="947347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49">
              <a:extLst>
                <a:ext uri="{FF2B5EF4-FFF2-40B4-BE49-F238E27FC236}">
                  <a16:creationId xmlns:a16="http://schemas.microsoft.com/office/drawing/2014/main" id="{99827ABC-3EEB-F849-A3D5-8AD23697D0A7}"/>
                </a:ext>
              </a:extLst>
            </p:cNvPr>
            <p:cNvSpPr txBox="1"/>
            <p:nvPr/>
          </p:nvSpPr>
          <p:spPr>
            <a:xfrm>
              <a:off x="1053703" y="4786312"/>
              <a:ext cx="62508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J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47" name="object 50">
              <a:extLst>
                <a:ext uri="{FF2B5EF4-FFF2-40B4-BE49-F238E27FC236}">
                  <a16:creationId xmlns:a16="http://schemas.microsoft.com/office/drawing/2014/main" id="{DF3B0231-8DEF-E44E-A2E9-8C37BE59233E}"/>
                </a:ext>
              </a:extLst>
            </p:cNvPr>
            <p:cNvSpPr/>
            <p:nvPr/>
          </p:nvSpPr>
          <p:spPr>
            <a:xfrm>
              <a:off x="536582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3" y="373095"/>
                  </a:lnTo>
                  <a:lnTo>
                    <a:pt x="289620" y="354704"/>
                  </a:lnTo>
                  <a:lnTo>
                    <a:pt x="324064" y="327117"/>
                  </a:lnTo>
                  <a:lnTo>
                    <a:pt x="351393" y="292349"/>
                  </a:lnTo>
                  <a:lnTo>
                    <a:pt x="369612" y="253500"/>
                  </a:lnTo>
                  <a:lnTo>
                    <a:pt x="378722" y="212202"/>
                  </a:lnTo>
                  <a:lnTo>
                    <a:pt x="378722" y="170088"/>
                  </a:lnTo>
                  <a:lnTo>
                    <a:pt x="369612" y="128790"/>
                  </a:lnTo>
                  <a:lnTo>
                    <a:pt x="351393" y="89941"/>
                  </a:lnTo>
                  <a:lnTo>
                    <a:pt x="324064" y="55172"/>
                  </a:lnTo>
                  <a:lnTo>
                    <a:pt x="289620" y="27586"/>
                  </a:lnTo>
                  <a:lnTo>
                    <a:pt x="251133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51">
              <a:extLst>
                <a:ext uri="{FF2B5EF4-FFF2-40B4-BE49-F238E27FC236}">
                  <a16:creationId xmlns:a16="http://schemas.microsoft.com/office/drawing/2014/main" id="{C838B67D-90C8-E14C-99CE-6CE9B0259988}"/>
                </a:ext>
              </a:extLst>
            </p:cNvPr>
            <p:cNvSpPr/>
            <p:nvPr/>
          </p:nvSpPr>
          <p:spPr>
            <a:xfrm>
              <a:off x="536582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52">
              <a:extLst>
                <a:ext uri="{FF2B5EF4-FFF2-40B4-BE49-F238E27FC236}">
                  <a16:creationId xmlns:a16="http://schemas.microsoft.com/office/drawing/2014/main" id="{09E6FDBA-0F71-EC46-B2F0-0CC5EB47D74A}"/>
                </a:ext>
              </a:extLst>
            </p:cNvPr>
            <p:cNvSpPr txBox="1"/>
            <p:nvPr/>
          </p:nvSpPr>
          <p:spPr>
            <a:xfrm>
              <a:off x="625078" y="5464969"/>
              <a:ext cx="95548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E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50" name="object 53">
              <a:extLst>
                <a:ext uri="{FF2B5EF4-FFF2-40B4-BE49-F238E27FC236}">
                  <a16:creationId xmlns:a16="http://schemas.microsoft.com/office/drawing/2014/main" id="{27159C54-628A-264A-B3CA-05AA9F72B47C}"/>
                </a:ext>
              </a:extLst>
            </p:cNvPr>
            <p:cNvSpPr/>
            <p:nvPr/>
          </p:nvSpPr>
          <p:spPr>
            <a:xfrm>
              <a:off x="1358113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54">
              <a:extLst>
                <a:ext uri="{FF2B5EF4-FFF2-40B4-BE49-F238E27FC236}">
                  <a16:creationId xmlns:a16="http://schemas.microsoft.com/office/drawing/2014/main" id="{86D194BD-CCD6-0949-9C3E-1F5AB088619C}"/>
                </a:ext>
              </a:extLst>
            </p:cNvPr>
            <p:cNvSpPr/>
            <p:nvPr/>
          </p:nvSpPr>
          <p:spPr>
            <a:xfrm>
              <a:off x="1358113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55">
              <a:extLst>
                <a:ext uri="{FF2B5EF4-FFF2-40B4-BE49-F238E27FC236}">
                  <a16:creationId xmlns:a16="http://schemas.microsoft.com/office/drawing/2014/main" id="{8338340D-BEC5-2740-BD19-6045CE46A4A6}"/>
                </a:ext>
              </a:extLst>
            </p:cNvPr>
            <p:cNvSpPr txBox="1"/>
            <p:nvPr/>
          </p:nvSpPr>
          <p:spPr>
            <a:xfrm>
              <a:off x="1446609" y="5464969"/>
              <a:ext cx="94655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F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53" name="object 56">
              <a:extLst>
                <a:ext uri="{FF2B5EF4-FFF2-40B4-BE49-F238E27FC236}">
                  <a16:creationId xmlns:a16="http://schemas.microsoft.com/office/drawing/2014/main" id="{36C0BD2C-56F2-4143-BA11-ACA6DCE98631}"/>
                </a:ext>
              </a:extLst>
            </p:cNvPr>
            <p:cNvSpPr/>
            <p:nvPr/>
          </p:nvSpPr>
          <p:spPr>
            <a:xfrm>
              <a:off x="947347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57">
              <a:extLst>
                <a:ext uri="{FF2B5EF4-FFF2-40B4-BE49-F238E27FC236}">
                  <a16:creationId xmlns:a16="http://schemas.microsoft.com/office/drawing/2014/main" id="{42115057-CEA7-0F4C-8A5A-B66049EC2E83}"/>
                </a:ext>
              </a:extLst>
            </p:cNvPr>
            <p:cNvSpPr/>
            <p:nvPr/>
          </p:nvSpPr>
          <p:spPr>
            <a:xfrm>
              <a:off x="947347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58">
              <a:extLst>
                <a:ext uri="{FF2B5EF4-FFF2-40B4-BE49-F238E27FC236}">
                  <a16:creationId xmlns:a16="http://schemas.microsoft.com/office/drawing/2014/main" id="{329F0C09-FD5A-BC41-8E14-A97C6E4D600C}"/>
                </a:ext>
              </a:extLst>
            </p:cNvPr>
            <p:cNvSpPr txBox="1"/>
            <p:nvPr/>
          </p:nvSpPr>
          <p:spPr>
            <a:xfrm>
              <a:off x="1017984" y="5464969"/>
              <a:ext cx="123230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H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56" name="object 59">
              <a:extLst>
                <a:ext uri="{FF2B5EF4-FFF2-40B4-BE49-F238E27FC236}">
                  <a16:creationId xmlns:a16="http://schemas.microsoft.com/office/drawing/2014/main" id="{93A2244C-9080-584A-87A9-1E6768970A2A}"/>
                </a:ext>
              </a:extLst>
            </p:cNvPr>
            <p:cNvSpPr/>
            <p:nvPr/>
          </p:nvSpPr>
          <p:spPr>
            <a:xfrm>
              <a:off x="1974165" y="5022841"/>
              <a:ext cx="266551" cy="440680"/>
            </a:xfrm>
            <a:custGeom>
              <a:avLst/>
              <a:gdLst/>
              <a:ahLst/>
              <a:cxnLst/>
              <a:rect l="l" t="t" r="r" b="b"/>
              <a:pathLst>
                <a:path w="379094" h="626745">
                  <a:moveTo>
                    <a:pt x="379005" y="0"/>
                  </a:moveTo>
                  <a:lnTo>
                    <a:pt x="0" y="626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60">
              <a:extLst>
                <a:ext uri="{FF2B5EF4-FFF2-40B4-BE49-F238E27FC236}">
                  <a16:creationId xmlns:a16="http://schemas.microsoft.com/office/drawing/2014/main" id="{30D9C35F-5EFF-5449-BB71-AFEA5863093E}"/>
                </a:ext>
              </a:extLst>
            </p:cNvPr>
            <p:cNvSpPr/>
            <p:nvPr/>
          </p:nvSpPr>
          <p:spPr>
            <a:xfrm>
              <a:off x="2312789" y="5043320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61">
              <a:extLst>
                <a:ext uri="{FF2B5EF4-FFF2-40B4-BE49-F238E27FC236}">
                  <a16:creationId xmlns:a16="http://schemas.microsoft.com/office/drawing/2014/main" id="{89DEF430-18D0-534B-8EA3-E87D2FA50AEA}"/>
                </a:ext>
              </a:extLst>
            </p:cNvPr>
            <p:cNvSpPr/>
            <p:nvPr/>
          </p:nvSpPr>
          <p:spPr>
            <a:xfrm>
              <a:off x="2384925" y="5022841"/>
              <a:ext cx="266551" cy="440680"/>
            </a:xfrm>
            <a:custGeom>
              <a:avLst/>
              <a:gdLst/>
              <a:ahLst/>
              <a:cxnLst/>
              <a:rect l="l" t="t" r="r" b="b"/>
              <a:pathLst>
                <a:path w="379095" h="626745">
                  <a:moveTo>
                    <a:pt x="0" y="0"/>
                  </a:moveTo>
                  <a:lnTo>
                    <a:pt x="379005" y="626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FB3C7974-83A5-114A-9331-FF1B666A863A}"/>
                </a:ext>
              </a:extLst>
            </p:cNvPr>
            <p:cNvSpPr/>
            <p:nvPr/>
          </p:nvSpPr>
          <p:spPr>
            <a:xfrm>
              <a:off x="2179644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63">
              <a:extLst>
                <a:ext uri="{FF2B5EF4-FFF2-40B4-BE49-F238E27FC236}">
                  <a16:creationId xmlns:a16="http://schemas.microsoft.com/office/drawing/2014/main" id="{7ABD1DAA-A9DB-7445-B061-F988394A3631}"/>
                </a:ext>
              </a:extLst>
            </p:cNvPr>
            <p:cNvSpPr/>
            <p:nvPr/>
          </p:nvSpPr>
          <p:spPr>
            <a:xfrm>
              <a:off x="2179644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88B1EB34-9F2F-E140-973C-048DAE114FCD}"/>
                </a:ext>
              </a:extLst>
            </p:cNvPr>
            <p:cNvSpPr txBox="1"/>
            <p:nvPr/>
          </p:nvSpPr>
          <p:spPr>
            <a:xfrm>
              <a:off x="2259211" y="4786312"/>
              <a:ext cx="107603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X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62" name="object 65">
              <a:extLst>
                <a:ext uri="{FF2B5EF4-FFF2-40B4-BE49-F238E27FC236}">
                  <a16:creationId xmlns:a16="http://schemas.microsoft.com/office/drawing/2014/main" id="{B4B5CF0D-1107-9445-8916-5F761218FBDE}"/>
                </a:ext>
              </a:extLst>
            </p:cNvPr>
            <p:cNvSpPr/>
            <p:nvPr/>
          </p:nvSpPr>
          <p:spPr>
            <a:xfrm>
              <a:off x="1768879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66">
              <a:extLst>
                <a:ext uri="{FF2B5EF4-FFF2-40B4-BE49-F238E27FC236}">
                  <a16:creationId xmlns:a16="http://schemas.microsoft.com/office/drawing/2014/main" id="{D7A5189F-CEC9-164F-86E7-935EDEB140FB}"/>
                </a:ext>
              </a:extLst>
            </p:cNvPr>
            <p:cNvSpPr/>
            <p:nvPr/>
          </p:nvSpPr>
          <p:spPr>
            <a:xfrm>
              <a:off x="1768879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67">
              <a:extLst>
                <a:ext uri="{FF2B5EF4-FFF2-40B4-BE49-F238E27FC236}">
                  <a16:creationId xmlns:a16="http://schemas.microsoft.com/office/drawing/2014/main" id="{E0EAA806-8EA0-F745-A556-BDFC22C57A8E}"/>
                </a:ext>
              </a:extLst>
            </p:cNvPr>
            <p:cNvSpPr txBox="1"/>
            <p:nvPr/>
          </p:nvSpPr>
          <p:spPr>
            <a:xfrm>
              <a:off x="1848446" y="5464969"/>
              <a:ext cx="10849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R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65" name="object 68">
              <a:extLst>
                <a:ext uri="{FF2B5EF4-FFF2-40B4-BE49-F238E27FC236}">
                  <a16:creationId xmlns:a16="http://schemas.microsoft.com/office/drawing/2014/main" id="{CCE5228F-B545-2D4B-9817-533033D12ABF}"/>
                </a:ext>
              </a:extLst>
            </p:cNvPr>
            <p:cNvSpPr/>
            <p:nvPr/>
          </p:nvSpPr>
          <p:spPr>
            <a:xfrm>
              <a:off x="2590410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69">
              <a:extLst>
                <a:ext uri="{FF2B5EF4-FFF2-40B4-BE49-F238E27FC236}">
                  <a16:creationId xmlns:a16="http://schemas.microsoft.com/office/drawing/2014/main" id="{9C7BB6E8-414A-0F43-BF73-B04012C58E47}"/>
                </a:ext>
              </a:extLst>
            </p:cNvPr>
            <p:cNvSpPr/>
            <p:nvPr/>
          </p:nvSpPr>
          <p:spPr>
            <a:xfrm>
              <a:off x="2590410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7" name="object 70">
              <a:extLst>
                <a:ext uri="{FF2B5EF4-FFF2-40B4-BE49-F238E27FC236}">
                  <a16:creationId xmlns:a16="http://schemas.microsoft.com/office/drawing/2014/main" id="{3D3AD035-8101-C642-969E-ACCCAE771459}"/>
                </a:ext>
              </a:extLst>
            </p:cNvPr>
            <p:cNvSpPr txBox="1"/>
            <p:nvPr/>
          </p:nvSpPr>
          <p:spPr>
            <a:xfrm>
              <a:off x="2669977" y="5464969"/>
              <a:ext cx="111621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V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68" name="object 71">
              <a:extLst>
                <a:ext uri="{FF2B5EF4-FFF2-40B4-BE49-F238E27FC236}">
                  <a16:creationId xmlns:a16="http://schemas.microsoft.com/office/drawing/2014/main" id="{3C00D2FE-ABD2-FB47-BED4-57C036443587}"/>
                </a:ext>
              </a:extLst>
            </p:cNvPr>
            <p:cNvSpPr/>
            <p:nvPr/>
          </p:nvSpPr>
          <p:spPr>
            <a:xfrm>
              <a:off x="2179644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9" name="object 72">
              <a:extLst>
                <a:ext uri="{FF2B5EF4-FFF2-40B4-BE49-F238E27FC236}">
                  <a16:creationId xmlns:a16="http://schemas.microsoft.com/office/drawing/2014/main" id="{CD089E6A-4CB5-6F47-8691-4CDF9D93451E}"/>
                </a:ext>
              </a:extLst>
            </p:cNvPr>
            <p:cNvSpPr/>
            <p:nvPr/>
          </p:nvSpPr>
          <p:spPr>
            <a:xfrm>
              <a:off x="2179644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0" name="object 73">
              <a:extLst>
                <a:ext uri="{FF2B5EF4-FFF2-40B4-BE49-F238E27FC236}">
                  <a16:creationId xmlns:a16="http://schemas.microsoft.com/office/drawing/2014/main" id="{5DF1537A-A8B0-AC4B-BFAD-DFB7A289D2DE}"/>
                </a:ext>
              </a:extLst>
            </p:cNvPr>
            <p:cNvSpPr txBox="1"/>
            <p:nvPr/>
          </p:nvSpPr>
          <p:spPr>
            <a:xfrm>
              <a:off x="2268141" y="5464969"/>
              <a:ext cx="95101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S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71" name="object 74">
              <a:extLst>
                <a:ext uri="{FF2B5EF4-FFF2-40B4-BE49-F238E27FC236}">
                  <a16:creationId xmlns:a16="http://schemas.microsoft.com/office/drawing/2014/main" id="{5D228A0F-4827-8B4B-801C-36520FC27502}"/>
                </a:ext>
              </a:extLst>
            </p:cNvPr>
            <p:cNvSpPr/>
            <p:nvPr/>
          </p:nvSpPr>
          <p:spPr>
            <a:xfrm>
              <a:off x="3207594" y="5022135"/>
              <a:ext cx="273248" cy="442020"/>
            </a:xfrm>
            <a:custGeom>
              <a:avLst/>
              <a:gdLst/>
              <a:ahLst/>
              <a:cxnLst/>
              <a:rect l="l" t="t" r="r" b="b"/>
              <a:pathLst>
                <a:path w="388620" h="628650">
                  <a:moveTo>
                    <a:pt x="388486" y="0"/>
                  </a:moveTo>
                  <a:lnTo>
                    <a:pt x="0" y="62819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2" name="object 75">
              <a:extLst>
                <a:ext uri="{FF2B5EF4-FFF2-40B4-BE49-F238E27FC236}">
                  <a16:creationId xmlns:a16="http://schemas.microsoft.com/office/drawing/2014/main" id="{4A7BED9A-B48B-0D42-B2E4-2BC0709CF685}"/>
                </a:ext>
              </a:extLst>
            </p:cNvPr>
            <p:cNvSpPr/>
            <p:nvPr/>
          </p:nvSpPr>
          <p:spPr>
            <a:xfrm>
              <a:off x="3554016" y="5043320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3" name="object 76">
              <a:extLst>
                <a:ext uri="{FF2B5EF4-FFF2-40B4-BE49-F238E27FC236}">
                  <a16:creationId xmlns:a16="http://schemas.microsoft.com/office/drawing/2014/main" id="{7CB24077-30C2-EF4A-8947-63521025A074}"/>
                </a:ext>
              </a:extLst>
            </p:cNvPr>
            <p:cNvSpPr/>
            <p:nvPr/>
          </p:nvSpPr>
          <p:spPr>
            <a:xfrm>
              <a:off x="3624999" y="5023544"/>
              <a:ext cx="260300" cy="438894"/>
            </a:xfrm>
            <a:custGeom>
              <a:avLst/>
              <a:gdLst/>
              <a:ahLst/>
              <a:cxnLst/>
              <a:rect l="l" t="t" r="r" b="b"/>
              <a:pathLst>
                <a:path w="370204" h="624204">
                  <a:moveTo>
                    <a:pt x="0" y="0"/>
                  </a:moveTo>
                  <a:lnTo>
                    <a:pt x="369582" y="624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4" name="object 77">
              <a:extLst>
                <a:ext uri="{FF2B5EF4-FFF2-40B4-BE49-F238E27FC236}">
                  <a16:creationId xmlns:a16="http://schemas.microsoft.com/office/drawing/2014/main" id="{AF84432E-D1F8-CB4F-993C-77E015DD2A50}"/>
                </a:ext>
              </a:extLst>
            </p:cNvPr>
            <p:cNvSpPr/>
            <p:nvPr/>
          </p:nvSpPr>
          <p:spPr>
            <a:xfrm>
              <a:off x="3420871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5" name="object 78">
              <a:extLst>
                <a:ext uri="{FF2B5EF4-FFF2-40B4-BE49-F238E27FC236}">
                  <a16:creationId xmlns:a16="http://schemas.microsoft.com/office/drawing/2014/main" id="{7AFE28CD-CC8A-064C-8336-561CC89EB20A}"/>
                </a:ext>
              </a:extLst>
            </p:cNvPr>
            <p:cNvSpPr/>
            <p:nvPr/>
          </p:nvSpPr>
          <p:spPr>
            <a:xfrm>
              <a:off x="3420871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6" name="object 79">
              <a:extLst>
                <a:ext uri="{FF2B5EF4-FFF2-40B4-BE49-F238E27FC236}">
                  <a16:creationId xmlns:a16="http://schemas.microsoft.com/office/drawing/2014/main" id="{DD5532EA-A493-EE4F-9635-F60AF32933E7}"/>
                </a:ext>
              </a:extLst>
            </p:cNvPr>
            <p:cNvSpPr txBox="1"/>
            <p:nvPr/>
          </p:nvSpPr>
          <p:spPr>
            <a:xfrm>
              <a:off x="3509368" y="4786312"/>
              <a:ext cx="96887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P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77" name="object 80">
              <a:extLst>
                <a:ext uri="{FF2B5EF4-FFF2-40B4-BE49-F238E27FC236}">
                  <a16:creationId xmlns:a16="http://schemas.microsoft.com/office/drawing/2014/main" id="{BABE0BFC-167B-524B-BF69-15BC3CAE5F51}"/>
                </a:ext>
              </a:extLst>
            </p:cNvPr>
            <p:cNvSpPr/>
            <p:nvPr/>
          </p:nvSpPr>
          <p:spPr>
            <a:xfrm>
              <a:off x="3001176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8" name="object 81">
              <a:extLst>
                <a:ext uri="{FF2B5EF4-FFF2-40B4-BE49-F238E27FC236}">
                  <a16:creationId xmlns:a16="http://schemas.microsoft.com/office/drawing/2014/main" id="{DB25D823-933C-684C-9D53-EFD517701447}"/>
                </a:ext>
              </a:extLst>
            </p:cNvPr>
            <p:cNvSpPr/>
            <p:nvPr/>
          </p:nvSpPr>
          <p:spPr>
            <a:xfrm>
              <a:off x="3001176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9" name="object 82">
              <a:extLst>
                <a:ext uri="{FF2B5EF4-FFF2-40B4-BE49-F238E27FC236}">
                  <a16:creationId xmlns:a16="http://schemas.microsoft.com/office/drawing/2014/main" id="{9A769E1C-6A45-7445-B90A-DDC0B28C5148}"/>
                </a:ext>
              </a:extLst>
            </p:cNvPr>
            <p:cNvSpPr txBox="1"/>
            <p:nvPr/>
          </p:nvSpPr>
          <p:spPr>
            <a:xfrm>
              <a:off x="3071812" y="5464969"/>
              <a:ext cx="116979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C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80" name="object 83">
              <a:extLst>
                <a:ext uri="{FF2B5EF4-FFF2-40B4-BE49-F238E27FC236}">
                  <a16:creationId xmlns:a16="http://schemas.microsoft.com/office/drawing/2014/main" id="{A9626CFA-4AB5-6546-B515-676A5B647674}"/>
                </a:ext>
              </a:extLst>
            </p:cNvPr>
            <p:cNvSpPr/>
            <p:nvPr/>
          </p:nvSpPr>
          <p:spPr>
            <a:xfrm>
              <a:off x="3822707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1" name="object 84">
              <a:extLst>
                <a:ext uri="{FF2B5EF4-FFF2-40B4-BE49-F238E27FC236}">
                  <a16:creationId xmlns:a16="http://schemas.microsoft.com/office/drawing/2014/main" id="{B354098C-810A-0440-9953-BB01D93E06DC}"/>
                </a:ext>
              </a:extLst>
            </p:cNvPr>
            <p:cNvSpPr/>
            <p:nvPr/>
          </p:nvSpPr>
          <p:spPr>
            <a:xfrm>
              <a:off x="3822707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2" name="object 85">
              <a:extLst>
                <a:ext uri="{FF2B5EF4-FFF2-40B4-BE49-F238E27FC236}">
                  <a16:creationId xmlns:a16="http://schemas.microsoft.com/office/drawing/2014/main" id="{DC9F9AA5-8724-244A-9FCB-6C2D6C7D4FB2}"/>
                </a:ext>
              </a:extLst>
            </p:cNvPr>
            <p:cNvSpPr/>
            <p:nvPr/>
          </p:nvSpPr>
          <p:spPr>
            <a:xfrm>
              <a:off x="3420871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3" name="object 86">
              <a:extLst>
                <a:ext uri="{FF2B5EF4-FFF2-40B4-BE49-F238E27FC236}">
                  <a16:creationId xmlns:a16="http://schemas.microsoft.com/office/drawing/2014/main" id="{10051117-F574-5D46-A8CA-D7EE5E6AACFE}"/>
                </a:ext>
              </a:extLst>
            </p:cNvPr>
            <p:cNvSpPr/>
            <p:nvPr/>
          </p:nvSpPr>
          <p:spPr>
            <a:xfrm>
              <a:off x="3420871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4" name="object 87">
              <a:extLst>
                <a:ext uri="{FF2B5EF4-FFF2-40B4-BE49-F238E27FC236}">
                  <a16:creationId xmlns:a16="http://schemas.microsoft.com/office/drawing/2014/main" id="{DB815997-A2DA-404A-80CA-B3E967F8D7DB}"/>
                </a:ext>
              </a:extLst>
            </p:cNvPr>
            <p:cNvSpPr txBox="1"/>
            <p:nvPr/>
          </p:nvSpPr>
          <p:spPr>
            <a:xfrm>
              <a:off x="3509367" y="5464969"/>
              <a:ext cx="51613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  <a:tabLst>
                  <a:tab pos="383516" algn="l"/>
                </a:tabLst>
              </a:pPr>
              <a:r>
                <a:rPr sz="1125" spc="-4" dirty="0">
                  <a:latin typeface="Lucida Sans"/>
                  <a:cs typeface="Lucida Sans"/>
                </a:rPr>
                <a:t>L	M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85" name="object 88">
              <a:extLst>
                <a:ext uri="{FF2B5EF4-FFF2-40B4-BE49-F238E27FC236}">
                  <a16:creationId xmlns:a16="http://schemas.microsoft.com/office/drawing/2014/main" id="{5B490BB6-EE87-C54D-96DE-18781884696D}"/>
                </a:ext>
              </a:extLst>
            </p:cNvPr>
            <p:cNvSpPr/>
            <p:nvPr/>
          </p:nvSpPr>
          <p:spPr>
            <a:xfrm>
              <a:off x="4846006" y="5024940"/>
              <a:ext cx="246906" cy="436215"/>
            </a:xfrm>
            <a:custGeom>
              <a:avLst/>
              <a:gdLst/>
              <a:ahLst/>
              <a:cxnLst/>
              <a:rect l="l" t="t" r="r" b="b"/>
              <a:pathLst>
                <a:path w="351154" h="620395">
                  <a:moveTo>
                    <a:pt x="350911" y="0"/>
                  </a:moveTo>
                  <a:lnTo>
                    <a:pt x="0" y="62021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89">
              <a:extLst>
                <a:ext uri="{FF2B5EF4-FFF2-40B4-BE49-F238E27FC236}">
                  <a16:creationId xmlns:a16="http://schemas.microsoft.com/office/drawing/2014/main" id="{31E2F3D1-6EFF-934E-82DD-C7A7ABEE6FAE}"/>
                </a:ext>
              </a:extLst>
            </p:cNvPr>
            <p:cNvSpPr/>
            <p:nvPr/>
          </p:nvSpPr>
          <p:spPr>
            <a:xfrm>
              <a:off x="5154267" y="5043307"/>
              <a:ext cx="5358" cy="399604"/>
            </a:xfrm>
            <a:custGeom>
              <a:avLst/>
              <a:gdLst/>
              <a:ahLst/>
              <a:cxnLst/>
              <a:rect l="l" t="t" r="r" b="b"/>
              <a:pathLst>
                <a:path w="7620" h="568325">
                  <a:moveTo>
                    <a:pt x="7473" y="0"/>
                  </a:moveTo>
                  <a:lnTo>
                    <a:pt x="0" y="56796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90">
              <a:extLst>
                <a:ext uri="{FF2B5EF4-FFF2-40B4-BE49-F238E27FC236}">
                  <a16:creationId xmlns:a16="http://schemas.microsoft.com/office/drawing/2014/main" id="{9EF0EC07-A5FF-974B-9AA0-2D0C209C2FEB}"/>
                </a:ext>
              </a:extLst>
            </p:cNvPr>
            <p:cNvSpPr/>
            <p:nvPr/>
          </p:nvSpPr>
          <p:spPr>
            <a:xfrm>
              <a:off x="5229978" y="5024940"/>
              <a:ext cx="246906" cy="436215"/>
            </a:xfrm>
            <a:custGeom>
              <a:avLst/>
              <a:gdLst/>
              <a:ahLst/>
              <a:cxnLst/>
              <a:rect l="l" t="t" r="r" b="b"/>
              <a:pathLst>
                <a:path w="351154" h="620395">
                  <a:moveTo>
                    <a:pt x="0" y="0"/>
                  </a:moveTo>
                  <a:lnTo>
                    <a:pt x="350911" y="62021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91">
              <a:extLst>
                <a:ext uri="{FF2B5EF4-FFF2-40B4-BE49-F238E27FC236}">
                  <a16:creationId xmlns:a16="http://schemas.microsoft.com/office/drawing/2014/main" id="{1DBE5D9A-08DF-9844-8686-37742B160793}"/>
                </a:ext>
              </a:extLst>
            </p:cNvPr>
            <p:cNvSpPr/>
            <p:nvPr/>
          </p:nvSpPr>
          <p:spPr>
            <a:xfrm>
              <a:off x="5028215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92">
              <a:extLst>
                <a:ext uri="{FF2B5EF4-FFF2-40B4-BE49-F238E27FC236}">
                  <a16:creationId xmlns:a16="http://schemas.microsoft.com/office/drawing/2014/main" id="{0D2C1703-7E3D-3641-AF5F-D771689D9534}"/>
                </a:ext>
              </a:extLst>
            </p:cNvPr>
            <p:cNvSpPr/>
            <p:nvPr/>
          </p:nvSpPr>
          <p:spPr>
            <a:xfrm>
              <a:off x="5028215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0" name="object 93">
              <a:extLst>
                <a:ext uri="{FF2B5EF4-FFF2-40B4-BE49-F238E27FC236}">
                  <a16:creationId xmlns:a16="http://schemas.microsoft.com/office/drawing/2014/main" id="{B6C24481-AEFB-3047-ABE4-6B14B14CEA22}"/>
                </a:ext>
              </a:extLst>
            </p:cNvPr>
            <p:cNvSpPr txBox="1"/>
            <p:nvPr/>
          </p:nvSpPr>
          <p:spPr>
            <a:xfrm>
              <a:off x="5089922" y="4786312"/>
              <a:ext cx="14019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W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91" name="object 94">
              <a:extLst>
                <a:ext uri="{FF2B5EF4-FFF2-40B4-BE49-F238E27FC236}">
                  <a16:creationId xmlns:a16="http://schemas.microsoft.com/office/drawing/2014/main" id="{B1618ADD-8F26-944F-827A-6243752D074D}"/>
                </a:ext>
              </a:extLst>
            </p:cNvPr>
            <p:cNvSpPr/>
            <p:nvPr/>
          </p:nvSpPr>
          <p:spPr>
            <a:xfrm>
              <a:off x="4644238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2" name="object 95">
              <a:extLst>
                <a:ext uri="{FF2B5EF4-FFF2-40B4-BE49-F238E27FC236}">
                  <a16:creationId xmlns:a16="http://schemas.microsoft.com/office/drawing/2014/main" id="{77914EC9-8588-114E-85B5-3BB29A8B1EC7}"/>
                </a:ext>
              </a:extLst>
            </p:cNvPr>
            <p:cNvSpPr/>
            <p:nvPr/>
          </p:nvSpPr>
          <p:spPr>
            <a:xfrm>
              <a:off x="4644238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3" name="object 96">
              <a:extLst>
                <a:ext uri="{FF2B5EF4-FFF2-40B4-BE49-F238E27FC236}">
                  <a16:creationId xmlns:a16="http://schemas.microsoft.com/office/drawing/2014/main" id="{C2E71E13-E1B0-6142-951B-5419C59E62A4}"/>
                </a:ext>
              </a:extLst>
            </p:cNvPr>
            <p:cNvSpPr/>
            <p:nvPr/>
          </p:nvSpPr>
          <p:spPr>
            <a:xfrm>
              <a:off x="5412191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4" name="object 97">
              <a:extLst>
                <a:ext uri="{FF2B5EF4-FFF2-40B4-BE49-F238E27FC236}">
                  <a16:creationId xmlns:a16="http://schemas.microsoft.com/office/drawing/2014/main" id="{18118A94-B18D-C349-AA15-898EE614788E}"/>
                </a:ext>
              </a:extLst>
            </p:cNvPr>
            <p:cNvSpPr/>
            <p:nvPr/>
          </p:nvSpPr>
          <p:spPr>
            <a:xfrm>
              <a:off x="5412191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5" name="object 98">
              <a:extLst>
                <a:ext uri="{FF2B5EF4-FFF2-40B4-BE49-F238E27FC236}">
                  <a16:creationId xmlns:a16="http://schemas.microsoft.com/office/drawing/2014/main" id="{8F5706E9-8401-D446-8C2A-D7A279AA0704}"/>
                </a:ext>
              </a:extLst>
            </p:cNvPr>
            <p:cNvSpPr/>
            <p:nvPr/>
          </p:nvSpPr>
          <p:spPr>
            <a:xfrm>
              <a:off x="5019285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6" name="object 99">
              <a:extLst>
                <a:ext uri="{FF2B5EF4-FFF2-40B4-BE49-F238E27FC236}">
                  <a16:creationId xmlns:a16="http://schemas.microsoft.com/office/drawing/2014/main" id="{86D4CFA6-9F90-FB42-B672-17E07F37F21E}"/>
                </a:ext>
              </a:extLst>
            </p:cNvPr>
            <p:cNvSpPr/>
            <p:nvPr/>
          </p:nvSpPr>
          <p:spPr>
            <a:xfrm>
              <a:off x="5019285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7" name="object 100">
              <a:extLst>
                <a:ext uri="{FF2B5EF4-FFF2-40B4-BE49-F238E27FC236}">
                  <a16:creationId xmlns:a16="http://schemas.microsoft.com/office/drawing/2014/main" id="{FD676F66-FFEF-9946-99E7-ACFB431213C3}"/>
                </a:ext>
              </a:extLst>
            </p:cNvPr>
            <p:cNvSpPr txBox="1"/>
            <p:nvPr/>
          </p:nvSpPr>
          <p:spPr>
            <a:xfrm>
              <a:off x="4714875" y="5464969"/>
              <a:ext cx="896987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  <a:tabLst>
                  <a:tab pos="383516" algn="l"/>
                  <a:tab pos="776409" algn="l"/>
                </a:tabLst>
              </a:pPr>
              <a:r>
                <a:rPr sz="1125" dirty="0">
                  <a:latin typeface="Lucida Sans"/>
                  <a:cs typeface="Lucida Sans"/>
                </a:rPr>
                <a:t>Q	N	O</a:t>
              </a:r>
              <a:endParaRPr sz="1125">
                <a:latin typeface="Lucida Sans"/>
                <a:cs typeface="Lucid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D9DB-02C0-F346-BC83-D957574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7155-8367-1B42-8F55-F25DC206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0809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Basic plan for in-place sort. 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dirty="0"/>
              <a:t>View input array as a complete binary tree. </a:t>
            </a:r>
            <a:endParaRPr lang="en-US" altLang="zh-CN" dirty="0"/>
          </a:p>
          <a:p>
            <a:r>
              <a:rPr lang="en-US" dirty="0">
                <a:solidFill>
                  <a:schemeClr val="accent1"/>
                </a:solidFill>
              </a:rPr>
              <a:t>Heap construction</a:t>
            </a:r>
            <a:r>
              <a:rPr lang="en-US" dirty="0"/>
              <a:t>: build a max-heap with all n keys. </a:t>
            </a:r>
            <a:endParaRPr lang="en-US" altLang="zh-CN" dirty="0"/>
          </a:p>
          <a:p>
            <a:r>
              <a:rPr lang="en-US" dirty="0" err="1">
                <a:solidFill>
                  <a:srgbClr val="1B8E1D"/>
                </a:solidFill>
              </a:rPr>
              <a:t>Sortdown</a:t>
            </a:r>
            <a:r>
              <a:rPr lang="en-US" dirty="0"/>
              <a:t>: repeatedly remove the maximum key.</a:t>
            </a:r>
          </a:p>
        </p:txBody>
      </p:sp>
      <p:sp>
        <p:nvSpPr>
          <p:cNvPr id="106" name="object 4">
            <a:extLst>
              <a:ext uri="{FF2B5EF4-FFF2-40B4-BE49-F238E27FC236}">
                <a16:creationId xmlns:a16="http://schemas.microsoft.com/office/drawing/2014/main" id="{42AAAB0C-A97C-934E-80A9-4A694AB78B34}"/>
              </a:ext>
            </a:extLst>
          </p:cNvPr>
          <p:cNvSpPr/>
          <p:nvPr/>
        </p:nvSpPr>
        <p:spPr>
          <a:xfrm>
            <a:off x="608608" y="4744919"/>
            <a:ext cx="223242" cy="334417"/>
          </a:xfrm>
          <a:custGeom>
            <a:avLst/>
            <a:gdLst/>
            <a:ahLst/>
            <a:cxnLst/>
            <a:rect l="l" t="t" r="r" b="b"/>
            <a:pathLst>
              <a:path w="317500" h="475615">
                <a:moveTo>
                  <a:pt x="317032" y="0"/>
                </a:moveTo>
                <a:lnTo>
                  <a:pt x="0" y="475591"/>
                </a:lnTo>
              </a:path>
            </a:pathLst>
          </a:custGeom>
          <a:ln w="30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7" name="object 5">
            <a:extLst>
              <a:ext uri="{FF2B5EF4-FFF2-40B4-BE49-F238E27FC236}">
                <a16:creationId xmlns:a16="http://schemas.microsoft.com/office/drawing/2014/main" id="{A7F4A695-9CEC-4441-A8F9-2D3853671170}"/>
              </a:ext>
            </a:extLst>
          </p:cNvPr>
          <p:cNvSpPr/>
          <p:nvPr/>
        </p:nvSpPr>
        <p:spPr>
          <a:xfrm>
            <a:off x="831522" y="4744919"/>
            <a:ext cx="197346" cy="334417"/>
          </a:xfrm>
          <a:custGeom>
            <a:avLst/>
            <a:gdLst/>
            <a:ahLst/>
            <a:cxnLst/>
            <a:rect l="l" t="t" r="r" b="b"/>
            <a:pathLst>
              <a:path w="280669" h="475615">
                <a:moveTo>
                  <a:pt x="0" y="0"/>
                </a:moveTo>
                <a:lnTo>
                  <a:pt x="280432" y="475591"/>
                </a:lnTo>
              </a:path>
            </a:pathLst>
          </a:custGeom>
          <a:ln w="30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8" name="object 6">
            <a:extLst>
              <a:ext uri="{FF2B5EF4-FFF2-40B4-BE49-F238E27FC236}">
                <a16:creationId xmlns:a16="http://schemas.microsoft.com/office/drawing/2014/main" id="{2B28195F-26B5-6648-B040-247BCE973EBD}"/>
              </a:ext>
            </a:extLst>
          </p:cNvPr>
          <p:cNvSpPr/>
          <p:nvPr/>
        </p:nvSpPr>
        <p:spPr>
          <a:xfrm>
            <a:off x="1448819" y="4744919"/>
            <a:ext cx="197346" cy="334417"/>
          </a:xfrm>
          <a:custGeom>
            <a:avLst/>
            <a:gdLst/>
            <a:ahLst/>
            <a:cxnLst/>
            <a:rect l="l" t="t" r="r" b="b"/>
            <a:pathLst>
              <a:path w="280669" h="475615">
                <a:moveTo>
                  <a:pt x="280432" y="0"/>
                </a:moveTo>
                <a:lnTo>
                  <a:pt x="0" y="475591"/>
                </a:lnTo>
              </a:path>
            </a:pathLst>
          </a:custGeom>
          <a:ln w="30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9" name="object 7">
            <a:extLst>
              <a:ext uri="{FF2B5EF4-FFF2-40B4-BE49-F238E27FC236}">
                <a16:creationId xmlns:a16="http://schemas.microsoft.com/office/drawing/2014/main" id="{835EFD4E-C5AF-C144-BD2C-594BE76BCD40}"/>
              </a:ext>
            </a:extLst>
          </p:cNvPr>
          <p:cNvSpPr/>
          <p:nvPr/>
        </p:nvSpPr>
        <p:spPr>
          <a:xfrm>
            <a:off x="1645998" y="4744919"/>
            <a:ext cx="197346" cy="334417"/>
          </a:xfrm>
          <a:custGeom>
            <a:avLst/>
            <a:gdLst/>
            <a:ahLst/>
            <a:cxnLst/>
            <a:rect l="l" t="t" r="r" b="b"/>
            <a:pathLst>
              <a:path w="280669" h="475615">
                <a:moveTo>
                  <a:pt x="0" y="0"/>
                </a:moveTo>
                <a:lnTo>
                  <a:pt x="280403" y="475591"/>
                </a:lnTo>
              </a:path>
            </a:pathLst>
          </a:custGeom>
          <a:ln w="30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0" name="object 8">
            <a:extLst>
              <a:ext uri="{FF2B5EF4-FFF2-40B4-BE49-F238E27FC236}">
                <a16:creationId xmlns:a16="http://schemas.microsoft.com/office/drawing/2014/main" id="{7EC12A79-010A-7E46-BEC5-B5A301BCD29C}"/>
              </a:ext>
            </a:extLst>
          </p:cNvPr>
          <p:cNvSpPr/>
          <p:nvPr/>
        </p:nvSpPr>
        <p:spPr>
          <a:xfrm>
            <a:off x="831526" y="4410516"/>
            <a:ext cx="394692" cy="334417"/>
          </a:xfrm>
          <a:custGeom>
            <a:avLst/>
            <a:gdLst/>
            <a:ahLst/>
            <a:cxnLst/>
            <a:rect l="l" t="t" r="r" b="b"/>
            <a:pathLst>
              <a:path w="561339" h="475614">
                <a:moveTo>
                  <a:pt x="560894" y="0"/>
                </a:moveTo>
                <a:lnTo>
                  <a:pt x="0" y="475591"/>
                </a:lnTo>
              </a:path>
            </a:pathLst>
          </a:custGeom>
          <a:ln w="301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1" name="object 9">
            <a:extLst>
              <a:ext uri="{FF2B5EF4-FFF2-40B4-BE49-F238E27FC236}">
                <a16:creationId xmlns:a16="http://schemas.microsoft.com/office/drawing/2014/main" id="{1893E4F3-3E72-9248-B1E8-797321222216}"/>
              </a:ext>
            </a:extLst>
          </p:cNvPr>
          <p:cNvSpPr/>
          <p:nvPr/>
        </p:nvSpPr>
        <p:spPr>
          <a:xfrm>
            <a:off x="2066110" y="4101835"/>
            <a:ext cx="394692" cy="308967"/>
          </a:xfrm>
          <a:custGeom>
            <a:avLst/>
            <a:gdLst/>
            <a:ahLst/>
            <a:cxnLst/>
            <a:rect l="l" t="t" r="r" b="b"/>
            <a:pathLst>
              <a:path w="561339" h="439420">
                <a:moveTo>
                  <a:pt x="0" y="0"/>
                </a:moveTo>
                <a:lnTo>
                  <a:pt x="560865" y="439016"/>
                </a:lnTo>
              </a:path>
            </a:pathLst>
          </a:custGeom>
          <a:ln w="301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2" name="object 10">
            <a:extLst>
              <a:ext uri="{FF2B5EF4-FFF2-40B4-BE49-F238E27FC236}">
                <a16:creationId xmlns:a16="http://schemas.microsoft.com/office/drawing/2014/main" id="{46DFA154-F09F-E944-8D85-EF435142C1F0}"/>
              </a:ext>
            </a:extLst>
          </p:cNvPr>
          <p:cNvSpPr/>
          <p:nvPr/>
        </p:nvSpPr>
        <p:spPr>
          <a:xfrm>
            <a:off x="2263296" y="4410516"/>
            <a:ext cx="197346" cy="334417"/>
          </a:xfrm>
          <a:custGeom>
            <a:avLst/>
            <a:gdLst/>
            <a:ahLst/>
            <a:cxnLst/>
            <a:rect l="l" t="t" r="r" b="b"/>
            <a:pathLst>
              <a:path w="280670" h="475614">
                <a:moveTo>
                  <a:pt x="280432" y="0"/>
                </a:moveTo>
                <a:lnTo>
                  <a:pt x="0" y="475591"/>
                </a:lnTo>
              </a:path>
            </a:pathLst>
          </a:custGeom>
          <a:ln w="30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3" name="object 11">
            <a:extLst>
              <a:ext uri="{FF2B5EF4-FFF2-40B4-BE49-F238E27FC236}">
                <a16:creationId xmlns:a16="http://schemas.microsoft.com/office/drawing/2014/main" id="{D16F0605-A280-D744-8CD5-35A77BEA9E84}"/>
              </a:ext>
            </a:extLst>
          </p:cNvPr>
          <p:cNvSpPr/>
          <p:nvPr/>
        </p:nvSpPr>
        <p:spPr>
          <a:xfrm>
            <a:off x="2460476" y="4410516"/>
            <a:ext cx="223242" cy="334417"/>
          </a:xfrm>
          <a:custGeom>
            <a:avLst/>
            <a:gdLst/>
            <a:ahLst/>
            <a:cxnLst/>
            <a:rect l="l" t="t" r="r" b="b"/>
            <a:pathLst>
              <a:path w="317500" h="475614">
                <a:moveTo>
                  <a:pt x="0" y="0"/>
                </a:moveTo>
                <a:lnTo>
                  <a:pt x="317032" y="475591"/>
                </a:lnTo>
              </a:path>
            </a:pathLst>
          </a:custGeom>
          <a:ln w="30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4" name="object 12">
            <a:extLst>
              <a:ext uri="{FF2B5EF4-FFF2-40B4-BE49-F238E27FC236}">
                <a16:creationId xmlns:a16="http://schemas.microsoft.com/office/drawing/2014/main" id="{2102A6B2-7275-2A46-8CE4-7F86799F8AAE}"/>
              </a:ext>
            </a:extLst>
          </p:cNvPr>
          <p:cNvSpPr/>
          <p:nvPr/>
        </p:nvSpPr>
        <p:spPr>
          <a:xfrm>
            <a:off x="1234477" y="4101835"/>
            <a:ext cx="831800" cy="643384"/>
          </a:xfrm>
          <a:custGeom>
            <a:avLst/>
            <a:gdLst/>
            <a:ahLst/>
            <a:cxnLst/>
            <a:rect l="l" t="t" r="r" b="b"/>
            <a:pathLst>
              <a:path w="1183005" h="915035">
                <a:moveTo>
                  <a:pt x="1182768" y="0"/>
                </a:moveTo>
                <a:lnTo>
                  <a:pt x="0" y="451208"/>
                </a:lnTo>
                <a:lnTo>
                  <a:pt x="585274" y="914608"/>
                </a:lnTo>
              </a:path>
            </a:pathLst>
          </a:custGeom>
          <a:ln w="301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5" name="object 13">
            <a:extLst>
              <a:ext uri="{FF2B5EF4-FFF2-40B4-BE49-F238E27FC236}">
                <a16:creationId xmlns:a16="http://schemas.microsoft.com/office/drawing/2014/main" id="{435AAE52-F4F2-134B-99FD-7669A74B049B}"/>
              </a:ext>
            </a:extLst>
          </p:cNvPr>
          <p:cNvSpPr/>
          <p:nvPr/>
        </p:nvSpPr>
        <p:spPr>
          <a:xfrm>
            <a:off x="505729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21" y="8088"/>
                </a:lnTo>
                <a:lnTo>
                  <a:pt x="64903" y="30605"/>
                </a:lnTo>
                <a:lnTo>
                  <a:pt x="30586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6" y="252161"/>
                </a:lnTo>
                <a:lnTo>
                  <a:pt x="64903" y="286469"/>
                </a:lnTo>
                <a:lnTo>
                  <a:pt x="108421" y="308964"/>
                </a:lnTo>
                <a:lnTo>
                  <a:pt x="158530" y="317041"/>
                </a:lnTo>
                <a:lnTo>
                  <a:pt x="208625" y="308964"/>
                </a:lnTo>
                <a:lnTo>
                  <a:pt x="252134" y="286469"/>
                </a:lnTo>
                <a:lnTo>
                  <a:pt x="286447" y="252161"/>
                </a:lnTo>
                <a:lnTo>
                  <a:pt x="308950" y="208643"/>
                </a:lnTo>
                <a:lnTo>
                  <a:pt x="317032" y="158521"/>
                </a:lnTo>
                <a:lnTo>
                  <a:pt x="308950" y="108442"/>
                </a:lnTo>
                <a:lnTo>
                  <a:pt x="286447" y="64930"/>
                </a:lnTo>
                <a:lnTo>
                  <a:pt x="252134" y="30605"/>
                </a:lnTo>
                <a:lnTo>
                  <a:pt x="208625" y="8088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94CF7D84-0CF8-624A-9246-2BB1681EBE67}"/>
              </a:ext>
            </a:extLst>
          </p:cNvPr>
          <p:cNvSpPr/>
          <p:nvPr/>
        </p:nvSpPr>
        <p:spPr>
          <a:xfrm>
            <a:off x="505729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21" y="308964"/>
                </a:lnTo>
                <a:lnTo>
                  <a:pt x="64903" y="286469"/>
                </a:lnTo>
                <a:lnTo>
                  <a:pt x="30586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6" y="64930"/>
                </a:lnTo>
                <a:lnTo>
                  <a:pt x="64903" y="30605"/>
                </a:lnTo>
                <a:lnTo>
                  <a:pt x="108421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8CC85463-B455-EB46-A1EF-7A97B45BE9FA}"/>
              </a:ext>
            </a:extLst>
          </p:cNvPr>
          <p:cNvSpPr/>
          <p:nvPr/>
        </p:nvSpPr>
        <p:spPr>
          <a:xfrm>
            <a:off x="711486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1" y="0"/>
                </a:moveTo>
                <a:lnTo>
                  <a:pt x="108433" y="8088"/>
                </a:lnTo>
                <a:lnTo>
                  <a:pt x="64916" y="30605"/>
                </a:lnTo>
                <a:lnTo>
                  <a:pt x="30595" y="64930"/>
                </a:lnTo>
                <a:lnTo>
                  <a:pt x="8084" y="108442"/>
                </a:lnTo>
                <a:lnTo>
                  <a:pt x="0" y="158521"/>
                </a:lnTo>
                <a:lnTo>
                  <a:pt x="8084" y="208643"/>
                </a:lnTo>
                <a:lnTo>
                  <a:pt x="30595" y="252161"/>
                </a:lnTo>
                <a:lnTo>
                  <a:pt x="64916" y="286469"/>
                </a:lnTo>
                <a:lnTo>
                  <a:pt x="108433" y="308964"/>
                </a:lnTo>
                <a:lnTo>
                  <a:pt x="158531" y="317041"/>
                </a:lnTo>
                <a:lnTo>
                  <a:pt x="208625" y="308964"/>
                </a:lnTo>
                <a:lnTo>
                  <a:pt x="252134" y="286469"/>
                </a:lnTo>
                <a:lnTo>
                  <a:pt x="286447" y="252161"/>
                </a:lnTo>
                <a:lnTo>
                  <a:pt x="308950" y="208643"/>
                </a:lnTo>
                <a:lnTo>
                  <a:pt x="317032" y="158521"/>
                </a:lnTo>
                <a:lnTo>
                  <a:pt x="308950" y="108442"/>
                </a:lnTo>
                <a:lnTo>
                  <a:pt x="286447" y="64930"/>
                </a:lnTo>
                <a:lnTo>
                  <a:pt x="252134" y="30605"/>
                </a:lnTo>
                <a:lnTo>
                  <a:pt x="208625" y="8088"/>
                </a:lnTo>
                <a:lnTo>
                  <a:pt x="158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8" name="object 16">
            <a:extLst>
              <a:ext uri="{FF2B5EF4-FFF2-40B4-BE49-F238E27FC236}">
                <a16:creationId xmlns:a16="http://schemas.microsoft.com/office/drawing/2014/main" id="{8B97A340-9947-5C47-A20F-10CD73D49A2B}"/>
              </a:ext>
            </a:extLst>
          </p:cNvPr>
          <p:cNvSpPr/>
          <p:nvPr/>
        </p:nvSpPr>
        <p:spPr>
          <a:xfrm>
            <a:off x="711485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33" y="308964"/>
                </a:lnTo>
                <a:lnTo>
                  <a:pt x="64916" y="286469"/>
                </a:lnTo>
                <a:lnTo>
                  <a:pt x="30595" y="252161"/>
                </a:lnTo>
                <a:lnTo>
                  <a:pt x="8084" y="208643"/>
                </a:lnTo>
                <a:lnTo>
                  <a:pt x="0" y="158520"/>
                </a:lnTo>
                <a:lnTo>
                  <a:pt x="8084" y="108442"/>
                </a:lnTo>
                <a:lnTo>
                  <a:pt x="30595" y="64930"/>
                </a:lnTo>
                <a:lnTo>
                  <a:pt x="64916" y="30605"/>
                </a:lnTo>
                <a:lnTo>
                  <a:pt x="108433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9" name="object 17">
            <a:extLst>
              <a:ext uri="{FF2B5EF4-FFF2-40B4-BE49-F238E27FC236}">
                <a16:creationId xmlns:a16="http://schemas.microsoft.com/office/drawing/2014/main" id="{7489C981-E85C-984F-8C44-0AF37ECC5415}"/>
              </a:ext>
            </a:extLst>
          </p:cNvPr>
          <p:cNvSpPr/>
          <p:nvPr/>
        </p:nvSpPr>
        <p:spPr>
          <a:xfrm>
            <a:off x="917255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21" y="8088"/>
                </a:lnTo>
                <a:lnTo>
                  <a:pt x="64903" y="30605"/>
                </a:lnTo>
                <a:lnTo>
                  <a:pt x="30586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6" y="252161"/>
                </a:lnTo>
                <a:lnTo>
                  <a:pt x="64903" y="286469"/>
                </a:lnTo>
                <a:lnTo>
                  <a:pt x="108421" y="308964"/>
                </a:lnTo>
                <a:lnTo>
                  <a:pt x="158530" y="317041"/>
                </a:lnTo>
                <a:lnTo>
                  <a:pt x="208624" y="308964"/>
                </a:lnTo>
                <a:lnTo>
                  <a:pt x="252134" y="286469"/>
                </a:lnTo>
                <a:lnTo>
                  <a:pt x="286446" y="252161"/>
                </a:lnTo>
                <a:lnTo>
                  <a:pt x="308949" y="208643"/>
                </a:lnTo>
                <a:lnTo>
                  <a:pt x="317031" y="158521"/>
                </a:lnTo>
                <a:lnTo>
                  <a:pt x="308949" y="108442"/>
                </a:lnTo>
                <a:lnTo>
                  <a:pt x="286446" y="64930"/>
                </a:lnTo>
                <a:lnTo>
                  <a:pt x="252134" y="30605"/>
                </a:lnTo>
                <a:lnTo>
                  <a:pt x="208624" y="8088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0" name="object 18">
            <a:extLst>
              <a:ext uri="{FF2B5EF4-FFF2-40B4-BE49-F238E27FC236}">
                <a16:creationId xmlns:a16="http://schemas.microsoft.com/office/drawing/2014/main" id="{147F52B1-C8C6-7440-A0F3-44BD46BF1717}"/>
              </a:ext>
            </a:extLst>
          </p:cNvPr>
          <p:cNvSpPr/>
          <p:nvPr/>
        </p:nvSpPr>
        <p:spPr>
          <a:xfrm>
            <a:off x="917254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21" y="308964"/>
                </a:lnTo>
                <a:lnTo>
                  <a:pt x="64903" y="286469"/>
                </a:lnTo>
                <a:lnTo>
                  <a:pt x="30586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6" y="64930"/>
                </a:lnTo>
                <a:lnTo>
                  <a:pt x="64903" y="30605"/>
                </a:lnTo>
                <a:lnTo>
                  <a:pt x="108421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1" name="object 19">
            <a:extLst>
              <a:ext uri="{FF2B5EF4-FFF2-40B4-BE49-F238E27FC236}">
                <a16:creationId xmlns:a16="http://schemas.microsoft.com/office/drawing/2014/main" id="{9FD88143-9A6C-154C-BBEF-C1233D212D4E}"/>
              </a:ext>
            </a:extLst>
          </p:cNvPr>
          <p:cNvSpPr/>
          <p:nvPr/>
        </p:nvSpPr>
        <p:spPr>
          <a:xfrm>
            <a:off x="1123030" y="4307627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01" y="0"/>
                </a:moveTo>
                <a:lnTo>
                  <a:pt x="108406" y="8090"/>
                </a:lnTo>
                <a:lnTo>
                  <a:pt x="64896" y="30613"/>
                </a:lnTo>
                <a:lnTo>
                  <a:pt x="30584" y="64942"/>
                </a:lnTo>
                <a:lnTo>
                  <a:pt x="8081" y="108452"/>
                </a:lnTo>
                <a:lnTo>
                  <a:pt x="0" y="158520"/>
                </a:lnTo>
                <a:lnTo>
                  <a:pt x="8081" y="208654"/>
                </a:lnTo>
                <a:lnTo>
                  <a:pt x="30584" y="252173"/>
                </a:lnTo>
                <a:lnTo>
                  <a:pt x="64896" y="286477"/>
                </a:lnTo>
                <a:lnTo>
                  <a:pt x="108406" y="308967"/>
                </a:lnTo>
                <a:lnTo>
                  <a:pt x="158501" y="317041"/>
                </a:lnTo>
                <a:lnTo>
                  <a:pt x="208595" y="308967"/>
                </a:lnTo>
                <a:lnTo>
                  <a:pt x="252105" y="286477"/>
                </a:lnTo>
                <a:lnTo>
                  <a:pt x="286418" y="252173"/>
                </a:lnTo>
                <a:lnTo>
                  <a:pt x="308921" y="208654"/>
                </a:lnTo>
                <a:lnTo>
                  <a:pt x="317003" y="158520"/>
                </a:lnTo>
                <a:lnTo>
                  <a:pt x="308921" y="108452"/>
                </a:lnTo>
                <a:lnTo>
                  <a:pt x="286418" y="64942"/>
                </a:lnTo>
                <a:lnTo>
                  <a:pt x="252105" y="30613"/>
                </a:lnTo>
                <a:lnTo>
                  <a:pt x="208595" y="8090"/>
                </a:lnTo>
                <a:lnTo>
                  <a:pt x="158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2" name="object 20">
            <a:extLst>
              <a:ext uri="{FF2B5EF4-FFF2-40B4-BE49-F238E27FC236}">
                <a16:creationId xmlns:a16="http://schemas.microsoft.com/office/drawing/2014/main" id="{8FDF6558-2345-F344-82D5-386D6C46426B}"/>
              </a:ext>
            </a:extLst>
          </p:cNvPr>
          <p:cNvSpPr/>
          <p:nvPr/>
        </p:nvSpPr>
        <p:spPr>
          <a:xfrm>
            <a:off x="1123030" y="4307627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03" y="158520"/>
                </a:moveTo>
                <a:lnTo>
                  <a:pt x="308921" y="208654"/>
                </a:lnTo>
                <a:lnTo>
                  <a:pt x="286418" y="252173"/>
                </a:lnTo>
                <a:lnTo>
                  <a:pt x="252105" y="286478"/>
                </a:lnTo>
                <a:lnTo>
                  <a:pt x="208596" y="308967"/>
                </a:lnTo>
                <a:lnTo>
                  <a:pt x="158501" y="317041"/>
                </a:lnTo>
                <a:lnTo>
                  <a:pt x="108407" y="308967"/>
                </a:lnTo>
                <a:lnTo>
                  <a:pt x="64897" y="286478"/>
                </a:lnTo>
                <a:lnTo>
                  <a:pt x="30584" y="252173"/>
                </a:lnTo>
                <a:lnTo>
                  <a:pt x="8081" y="208654"/>
                </a:lnTo>
                <a:lnTo>
                  <a:pt x="0" y="158520"/>
                </a:lnTo>
                <a:lnTo>
                  <a:pt x="8081" y="108453"/>
                </a:lnTo>
                <a:lnTo>
                  <a:pt x="30584" y="64942"/>
                </a:lnTo>
                <a:lnTo>
                  <a:pt x="64897" y="30613"/>
                </a:lnTo>
                <a:lnTo>
                  <a:pt x="108407" y="8090"/>
                </a:lnTo>
                <a:lnTo>
                  <a:pt x="158501" y="0"/>
                </a:lnTo>
                <a:lnTo>
                  <a:pt x="208596" y="8090"/>
                </a:lnTo>
                <a:lnTo>
                  <a:pt x="252105" y="30613"/>
                </a:lnTo>
                <a:lnTo>
                  <a:pt x="286418" y="64942"/>
                </a:lnTo>
                <a:lnTo>
                  <a:pt x="308921" y="108453"/>
                </a:lnTo>
                <a:lnTo>
                  <a:pt x="317003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3" name="object 21">
            <a:extLst>
              <a:ext uri="{FF2B5EF4-FFF2-40B4-BE49-F238E27FC236}">
                <a16:creationId xmlns:a16="http://schemas.microsoft.com/office/drawing/2014/main" id="{A2438106-987C-CD44-9AF7-78B4EEC38109}"/>
              </a:ext>
            </a:extLst>
          </p:cNvPr>
          <p:cNvSpPr/>
          <p:nvPr/>
        </p:nvSpPr>
        <p:spPr>
          <a:xfrm>
            <a:off x="1328786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1" y="0"/>
                </a:moveTo>
                <a:lnTo>
                  <a:pt x="108422" y="8088"/>
                </a:lnTo>
                <a:lnTo>
                  <a:pt x="64904" y="30605"/>
                </a:lnTo>
                <a:lnTo>
                  <a:pt x="30586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6" y="252161"/>
                </a:lnTo>
                <a:lnTo>
                  <a:pt x="64904" y="286469"/>
                </a:lnTo>
                <a:lnTo>
                  <a:pt x="108422" y="308964"/>
                </a:lnTo>
                <a:lnTo>
                  <a:pt x="158531" y="317041"/>
                </a:lnTo>
                <a:lnTo>
                  <a:pt x="208626" y="308964"/>
                </a:lnTo>
                <a:lnTo>
                  <a:pt x="252135" y="286469"/>
                </a:lnTo>
                <a:lnTo>
                  <a:pt x="286448" y="252161"/>
                </a:lnTo>
                <a:lnTo>
                  <a:pt x="308951" y="208643"/>
                </a:lnTo>
                <a:lnTo>
                  <a:pt x="317032" y="158521"/>
                </a:lnTo>
                <a:lnTo>
                  <a:pt x="308951" y="108442"/>
                </a:lnTo>
                <a:lnTo>
                  <a:pt x="286448" y="64930"/>
                </a:lnTo>
                <a:lnTo>
                  <a:pt x="252135" y="30605"/>
                </a:lnTo>
                <a:lnTo>
                  <a:pt x="208626" y="8088"/>
                </a:lnTo>
                <a:lnTo>
                  <a:pt x="158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4" name="object 22">
            <a:extLst>
              <a:ext uri="{FF2B5EF4-FFF2-40B4-BE49-F238E27FC236}">
                <a16:creationId xmlns:a16="http://schemas.microsoft.com/office/drawing/2014/main" id="{C294D036-7F9B-5C49-B77A-5011722961DF}"/>
              </a:ext>
            </a:extLst>
          </p:cNvPr>
          <p:cNvSpPr/>
          <p:nvPr/>
        </p:nvSpPr>
        <p:spPr>
          <a:xfrm>
            <a:off x="1328786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21" y="308964"/>
                </a:lnTo>
                <a:lnTo>
                  <a:pt x="64903" y="286469"/>
                </a:lnTo>
                <a:lnTo>
                  <a:pt x="30586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6" y="64930"/>
                </a:lnTo>
                <a:lnTo>
                  <a:pt x="64903" y="30605"/>
                </a:lnTo>
                <a:lnTo>
                  <a:pt x="108421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5" name="object 23">
            <a:extLst>
              <a:ext uri="{FF2B5EF4-FFF2-40B4-BE49-F238E27FC236}">
                <a16:creationId xmlns:a16="http://schemas.microsoft.com/office/drawing/2014/main" id="{230ECB3B-1C04-B84D-A107-43726FBCD9B3}"/>
              </a:ext>
            </a:extLst>
          </p:cNvPr>
          <p:cNvSpPr/>
          <p:nvPr/>
        </p:nvSpPr>
        <p:spPr>
          <a:xfrm>
            <a:off x="1530253" y="4629168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33" y="8090"/>
                </a:lnTo>
                <a:lnTo>
                  <a:pt x="64916" y="30613"/>
                </a:lnTo>
                <a:lnTo>
                  <a:pt x="30595" y="64942"/>
                </a:lnTo>
                <a:lnTo>
                  <a:pt x="8084" y="108452"/>
                </a:lnTo>
                <a:lnTo>
                  <a:pt x="0" y="158520"/>
                </a:lnTo>
                <a:lnTo>
                  <a:pt x="8084" y="208654"/>
                </a:lnTo>
                <a:lnTo>
                  <a:pt x="30595" y="252173"/>
                </a:lnTo>
                <a:lnTo>
                  <a:pt x="64916" y="286477"/>
                </a:lnTo>
                <a:lnTo>
                  <a:pt x="108433" y="308967"/>
                </a:lnTo>
                <a:lnTo>
                  <a:pt x="158530" y="317041"/>
                </a:lnTo>
                <a:lnTo>
                  <a:pt x="208624" y="308967"/>
                </a:lnTo>
                <a:lnTo>
                  <a:pt x="252134" y="286477"/>
                </a:lnTo>
                <a:lnTo>
                  <a:pt x="286447" y="252173"/>
                </a:lnTo>
                <a:lnTo>
                  <a:pt x="308951" y="208654"/>
                </a:lnTo>
                <a:lnTo>
                  <a:pt x="317032" y="158520"/>
                </a:lnTo>
                <a:lnTo>
                  <a:pt x="308951" y="108452"/>
                </a:lnTo>
                <a:lnTo>
                  <a:pt x="286447" y="64942"/>
                </a:lnTo>
                <a:lnTo>
                  <a:pt x="252134" y="30613"/>
                </a:lnTo>
                <a:lnTo>
                  <a:pt x="208624" y="8090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6" name="object 24">
            <a:extLst>
              <a:ext uri="{FF2B5EF4-FFF2-40B4-BE49-F238E27FC236}">
                <a16:creationId xmlns:a16="http://schemas.microsoft.com/office/drawing/2014/main" id="{106929C4-9EC8-0F47-A511-3D0C2D306418}"/>
              </a:ext>
            </a:extLst>
          </p:cNvPr>
          <p:cNvSpPr/>
          <p:nvPr/>
        </p:nvSpPr>
        <p:spPr>
          <a:xfrm>
            <a:off x="1530253" y="4629168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54"/>
                </a:lnTo>
                <a:lnTo>
                  <a:pt x="286447" y="252173"/>
                </a:lnTo>
                <a:lnTo>
                  <a:pt x="252134" y="286478"/>
                </a:lnTo>
                <a:lnTo>
                  <a:pt x="208625" y="308967"/>
                </a:lnTo>
                <a:lnTo>
                  <a:pt x="158530" y="317041"/>
                </a:lnTo>
                <a:lnTo>
                  <a:pt x="108433" y="308967"/>
                </a:lnTo>
                <a:lnTo>
                  <a:pt x="64916" y="286478"/>
                </a:lnTo>
                <a:lnTo>
                  <a:pt x="30595" y="252173"/>
                </a:lnTo>
                <a:lnTo>
                  <a:pt x="8084" y="208654"/>
                </a:lnTo>
                <a:lnTo>
                  <a:pt x="0" y="158520"/>
                </a:lnTo>
                <a:lnTo>
                  <a:pt x="8084" y="108453"/>
                </a:lnTo>
                <a:lnTo>
                  <a:pt x="30595" y="64942"/>
                </a:lnTo>
                <a:lnTo>
                  <a:pt x="64916" y="30613"/>
                </a:lnTo>
                <a:lnTo>
                  <a:pt x="108433" y="8090"/>
                </a:lnTo>
                <a:lnTo>
                  <a:pt x="158530" y="0"/>
                </a:lnTo>
                <a:lnTo>
                  <a:pt x="208625" y="8090"/>
                </a:lnTo>
                <a:lnTo>
                  <a:pt x="252134" y="30613"/>
                </a:lnTo>
                <a:lnTo>
                  <a:pt x="286447" y="64942"/>
                </a:lnTo>
                <a:lnTo>
                  <a:pt x="308950" y="108453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7" name="object 25">
            <a:extLst>
              <a:ext uri="{FF2B5EF4-FFF2-40B4-BE49-F238E27FC236}">
                <a16:creationId xmlns:a16="http://schemas.microsoft.com/office/drawing/2014/main" id="{AD403525-C79A-5240-99A4-816E918B5D80}"/>
              </a:ext>
            </a:extLst>
          </p:cNvPr>
          <p:cNvSpPr/>
          <p:nvPr/>
        </p:nvSpPr>
        <p:spPr>
          <a:xfrm>
            <a:off x="1740308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21" y="8088"/>
                </a:lnTo>
                <a:lnTo>
                  <a:pt x="64903" y="30605"/>
                </a:lnTo>
                <a:lnTo>
                  <a:pt x="30586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6" y="252161"/>
                </a:lnTo>
                <a:lnTo>
                  <a:pt x="64903" y="286469"/>
                </a:lnTo>
                <a:lnTo>
                  <a:pt x="108421" y="308964"/>
                </a:lnTo>
                <a:lnTo>
                  <a:pt x="158530" y="317041"/>
                </a:lnTo>
                <a:lnTo>
                  <a:pt x="208624" y="308964"/>
                </a:lnTo>
                <a:lnTo>
                  <a:pt x="252134" y="286469"/>
                </a:lnTo>
                <a:lnTo>
                  <a:pt x="286447" y="252161"/>
                </a:lnTo>
                <a:lnTo>
                  <a:pt x="308951" y="208643"/>
                </a:lnTo>
                <a:lnTo>
                  <a:pt x="317032" y="158521"/>
                </a:lnTo>
                <a:lnTo>
                  <a:pt x="308951" y="108442"/>
                </a:lnTo>
                <a:lnTo>
                  <a:pt x="286447" y="64930"/>
                </a:lnTo>
                <a:lnTo>
                  <a:pt x="252134" y="30605"/>
                </a:lnTo>
                <a:lnTo>
                  <a:pt x="208624" y="8088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8" name="object 26">
            <a:extLst>
              <a:ext uri="{FF2B5EF4-FFF2-40B4-BE49-F238E27FC236}">
                <a16:creationId xmlns:a16="http://schemas.microsoft.com/office/drawing/2014/main" id="{A58441E3-C5FB-444A-8F1B-1846A092A6D5}"/>
              </a:ext>
            </a:extLst>
          </p:cNvPr>
          <p:cNvSpPr/>
          <p:nvPr/>
        </p:nvSpPr>
        <p:spPr>
          <a:xfrm>
            <a:off x="1740308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21" y="308964"/>
                </a:lnTo>
                <a:lnTo>
                  <a:pt x="64903" y="286469"/>
                </a:lnTo>
                <a:lnTo>
                  <a:pt x="30586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6" y="64930"/>
                </a:lnTo>
                <a:lnTo>
                  <a:pt x="64903" y="30605"/>
                </a:lnTo>
                <a:lnTo>
                  <a:pt x="108421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9" name="object 27">
            <a:extLst>
              <a:ext uri="{FF2B5EF4-FFF2-40B4-BE49-F238E27FC236}">
                <a16:creationId xmlns:a16="http://schemas.microsoft.com/office/drawing/2014/main" id="{24EDE530-301C-974B-A051-2E2C8EB7C39B}"/>
              </a:ext>
            </a:extLst>
          </p:cNvPr>
          <p:cNvSpPr/>
          <p:nvPr/>
        </p:nvSpPr>
        <p:spPr>
          <a:xfrm>
            <a:off x="1946067" y="3998955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01" y="0"/>
                </a:moveTo>
                <a:lnTo>
                  <a:pt x="108406" y="8088"/>
                </a:lnTo>
                <a:lnTo>
                  <a:pt x="64896" y="30605"/>
                </a:lnTo>
                <a:lnTo>
                  <a:pt x="30584" y="64930"/>
                </a:lnTo>
                <a:lnTo>
                  <a:pt x="8081" y="108442"/>
                </a:lnTo>
                <a:lnTo>
                  <a:pt x="0" y="158520"/>
                </a:lnTo>
                <a:lnTo>
                  <a:pt x="8081" y="208643"/>
                </a:lnTo>
                <a:lnTo>
                  <a:pt x="30584" y="252161"/>
                </a:lnTo>
                <a:lnTo>
                  <a:pt x="64896" y="286469"/>
                </a:lnTo>
                <a:lnTo>
                  <a:pt x="108406" y="308964"/>
                </a:lnTo>
                <a:lnTo>
                  <a:pt x="158501" y="317041"/>
                </a:lnTo>
                <a:lnTo>
                  <a:pt x="208609" y="308964"/>
                </a:lnTo>
                <a:lnTo>
                  <a:pt x="252128" y="286469"/>
                </a:lnTo>
                <a:lnTo>
                  <a:pt x="286444" y="252161"/>
                </a:lnTo>
                <a:lnTo>
                  <a:pt x="308949" y="208643"/>
                </a:lnTo>
                <a:lnTo>
                  <a:pt x="317031" y="158520"/>
                </a:lnTo>
                <a:lnTo>
                  <a:pt x="308949" y="108442"/>
                </a:lnTo>
                <a:lnTo>
                  <a:pt x="286444" y="64930"/>
                </a:lnTo>
                <a:lnTo>
                  <a:pt x="252128" y="30605"/>
                </a:lnTo>
                <a:lnTo>
                  <a:pt x="208609" y="8088"/>
                </a:lnTo>
                <a:lnTo>
                  <a:pt x="158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0" name="object 28">
            <a:extLst>
              <a:ext uri="{FF2B5EF4-FFF2-40B4-BE49-F238E27FC236}">
                <a16:creationId xmlns:a16="http://schemas.microsoft.com/office/drawing/2014/main" id="{73E123F0-E0B7-C846-85E6-3C1238145649}"/>
              </a:ext>
            </a:extLst>
          </p:cNvPr>
          <p:cNvSpPr/>
          <p:nvPr/>
        </p:nvSpPr>
        <p:spPr>
          <a:xfrm>
            <a:off x="1946066" y="3998955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5" y="252161"/>
                </a:lnTo>
                <a:lnTo>
                  <a:pt x="252128" y="286469"/>
                </a:lnTo>
                <a:lnTo>
                  <a:pt x="208610" y="308964"/>
                </a:lnTo>
                <a:lnTo>
                  <a:pt x="158501" y="317041"/>
                </a:lnTo>
                <a:lnTo>
                  <a:pt x="108407" y="308964"/>
                </a:lnTo>
                <a:lnTo>
                  <a:pt x="64897" y="286469"/>
                </a:lnTo>
                <a:lnTo>
                  <a:pt x="30584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4" y="64930"/>
                </a:lnTo>
                <a:lnTo>
                  <a:pt x="64897" y="30605"/>
                </a:lnTo>
                <a:lnTo>
                  <a:pt x="108407" y="8088"/>
                </a:lnTo>
                <a:lnTo>
                  <a:pt x="158501" y="0"/>
                </a:lnTo>
                <a:lnTo>
                  <a:pt x="208610" y="8088"/>
                </a:lnTo>
                <a:lnTo>
                  <a:pt x="252128" y="30605"/>
                </a:lnTo>
                <a:lnTo>
                  <a:pt x="286445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1" name="object 29">
            <a:extLst>
              <a:ext uri="{FF2B5EF4-FFF2-40B4-BE49-F238E27FC236}">
                <a16:creationId xmlns:a16="http://schemas.microsoft.com/office/drawing/2014/main" id="{D2FAE096-C733-B44E-910F-0EBD3E4F2D9D}"/>
              </a:ext>
            </a:extLst>
          </p:cNvPr>
          <p:cNvSpPr/>
          <p:nvPr/>
        </p:nvSpPr>
        <p:spPr>
          <a:xfrm>
            <a:off x="2151841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01" y="0"/>
                </a:moveTo>
                <a:lnTo>
                  <a:pt x="108407" y="8088"/>
                </a:lnTo>
                <a:lnTo>
                  <a:pt x="64897" y="30605"/>
                </a:lnTo>
                <a:lnTo>
                  <a:pt x="30584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4" y="252161"/>
                </a:lnTo>
                <a:lnTo>
                  <a:pt x="64897" y="286469"/>
                </a:lnTo>
                <a:lnTo>
                  <a:pt x="108407" y="308964"/>
                </a:lnTo>
                <a:lnTo>
                  <a:pt x="158501" y="317041"/>
                </a:lnTo>
                <a:lnTo>
                  <a:pt x="208595" y="308964"/>
                </a:lnTo>
                <a:lnTo>
                  <a:pt x="252105" y="286469"/>
                </a:lnTo>
                <a:lnTo>
                  <a:pt x="286418" y="252161"/>
                </a:lnTo>
                <a:lnTo>
                  <a:pt x="308921" y="208643"/>
                </a:lnTo>
                <a:lnTo>
                  <a:pt x="317003" y="158521"/>
                </a:lnTo>
                <a:lnTo>
                  <a:pt x="308921" y="108442"/>
                </a:lnTo>
                <a:lnTo>
                  <a:pt x="286418" y="64930"/>
                </a:lnTo>
                <a:lnTo>
                  <a:pt x="252105" y="30605"/>
                </a:lnTo>
                <a:lnTo>
                  <a:pt x="208595" y="8088"/>
                </a:lnTo>
                <a:lnTo>
                  <a:pt x="158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2" name="object 30">
            <a:extLst>
              <a:ext uri="{FF2B5EF4-FFF2-40B4-BE49-F238E27FC236}">
                <a16:creationId xmlns:a16="http://schemas.microsoft.com/office/drawing/2014/main" id="{B8F49853-1532-3646-BDB8-3EF455DCB269}"/>
              </a:ext>
            </a:extLst>
          </p:cNvPr>
          <p:cNvSpPr/>
          <p:nvPr/>
        </p:nvSpPr>
        <p:spPr>
          <a:xfrm>
            <a:off x="2151841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03" y="158520"/>
                </a:moveTo>
                <a:lnTo>
                  <a:pt x="308921" y="208643"/>
                </a:lnTo>
                <a:lnTo>
                  <a:pt x="286418" y="252161"/>
                </a:lnTo>
                <a:lnTo>
                  <a:pt x="252105" y="286469"/>
                </a:lnTo>
                <a:lnTo>
                  <a:pt x="208596" y="308964"/>
                </a:lnTo>
                <a:lnTo>
                  <a:pt x="158501" y="317041"/>
                </a:lnTo>
                <a:lnTo>
                  <a:pt x="108407" y="308964"/>
                </a:lnTo>
                <a:lnTo>
                  <a:pt x="64897" y="286469"/>
                </a:lnTo>
                <a:lnTo>
                  <a:pt x="30584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4" y="64930"/>
                </a:lnTo>
                <a:lnTo>
                  <a:pt x="64897" y="30605"/>
                </a:lnTo>
                <a:lnTo>
                  <a:pt x="108407" y="8088"/>
                </a:lnTo>
                <a:lnTo>
                  <a:pt x="158501" y="0"/>
                </a:lnTo>
                <a:lnTo>
                  <a:pt x="208596" y="8088"/>
                </a:lnTo>
                <a:lnTo>
                  <a:pt x="252105" y="30605"/>
                </a:lnTo>
                <a:lnTo>
                  <a:pt x="286418" y="64930"/>
                </a:lnTo>
                <a:lnTo>
                  <a:pt x="308921" y="108442"/>
                </a:lnTo>
                <a:lnTo>
                  <a:pt x="317003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3" name="object 31">
            <a:extLst>
              <a:ext uri="{FF2B5EF4-FFF2-40B4-BE49-F238E27FC236}">
                <a16:creationId xmlns:a16="http://schemas.microsoft.com/office/drawing/2014/main" id="{E1BB24A1-F358-4A41-A1B3-86FF4E683EC0}"/>
              </a:ext>
            </a:extLst>
          </p:cNvPr>
          <p:cNvSpPr/>
          <p:nvPr/>
        </p:nvSpPr>
        <p:spPr>
          <a:xfrm>
            <a:off x="2357578" y="4307627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21" y="8090"/>
                </a:lnTo>
                <a:lnTo>
                  <a:pt x="64903" y="30613"/>
                </a:lnTo>
                <a:lnTo>
                  <a:pt x="30586" y="64942"/>
                </a:lnTo>
                <a:lnTo>
                  <a:pt x="8081" y="108452"/>
                </a:lnTo>
                <a:lnTo>
                  <a:pt x="0" y="158520"/>
                </a:lnTo>
                <a:lnTo>
                  <a:pt x="8081" y="208654"/>
                </a:lnTo>
                <a:lnTo>
                  <a:pt x="30586" y="252173"/>
                </a:lnTo>
                <a:lnTo>
                  <a:pt x="64903" y="286477"/>
                </a:lnTo>
                <a:lnTo>
                  <a:pt x="108421" y="308967"/>
                </a:lnTo>
                <a:lnTo>
                  <a:pt x="158530" y="317041"/>
                </a:lnTo>
                <a:lnTo>
                  <a:pt x="208639" y="308967"/>
                </a:lnTo>
                <a:lnTo>
                  <a:pt x="252157" y="286477"/>
                </a:lnTo>
                <a:lnTo>
                  <a:pt x="286474" y="252173"/>
                </a:lnTo>
                <a:lnTo>
                  <a:pt x="308978" y="208654"/>
                </a:lnTo>
                <a:lnTo>
                  <a:pt x="317060" y="158520"/>
                </a:lnTo>
                <a:lnTo>
                  <a:pt x="308978" y="108452"/>
                </a:lnTo>
                <a:lnTo>
                  <a:pt x="286474" y="64942"/>
                </a:lnTo>
                <a:lnTo>
                  <a:pt x="252157" y="30613"/>
                </a:lnTo>
                <a:lnTo>
                  <a:pt x="208639" y="8090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4" name="object 32">
            <a:extLst>
              <a:ext uri="{FF2B5EF4-FFF2-40B4-BE49-F238E27FC236}">
                <a16:creationId xmlns:a16="http://schemas.microsoft.com/office/drawing/2014/main" id="{4526974D-5F75-844C-8603-0F0D7698571C}"/>
              </a:ext>
            </a:extLst>
          </p:cNvPr>
          <p:cNvSpPr/>
          <p:nvPr/>
        </p:nvSpPr>
        <p:spPr>
          <a:xfrm>
            <a:off x="2357577" y="4307627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61" y="158520"/>
                </a:moveTo>
                <a:lnTo>
                  <a:pt x="308979" y="208654"/>
                </a:lnTo>
                <a:lnTo>
                  <a:pt x="286474" y="252173"/>
                </a:lnTo>
                <a:lnTo>
                  <a:pt x="252157" y="286478"/>
                </a:lnTo>
                <a:lnTo>
                  <a:pt x="208639" y="308967"/>
                </a:lnTo>
                <a:lnTo>
                  <a:pt x="158530" y="317041"/>
                </a:lnTo>
                <a:lnTo>
                  <a:pt x="108421" y="308967"/>
                </a:lnTo>
                <a:lnTo>
                  <a:pt x="64903" y="286478"/>
                </a:lnTo>
                <a:lnTo>
                  <a:pt x="30586" y="252173"/>
                </a:lnTo>
                <a:lnTo>
                  <a:pt x="8081" y="208654"/>
                </a:lnTo>
                <a:lnTo>
                  <a:pt x="0" y="158520"/>
                </a:lnTo>
                <a:lnTo>
                  <a:pt x="8081" y="108453"/>
                </a:lnTo>
                <a:lnTo>
                  <a:pt x="30586" y="64942"/>
                </a:lnTo>
                <a:lnTo>
                  <a:pt x="64903" y="30613"/>
                </a:lnTo>
                <a:lnTo>
                  <a:pt x="108421" y="8090"/>
                </a:lnTo>
                <a:lnTo>
                  <a:pt x="158530" y="0"/>
                </a:lnTo>
                <a:lnTo>
                  <a:pt x="208639" y="8090"/>
                </a:lnTo>
                <a:lnTo>
                  <a:pt x="252157" y="30613"/>
                </a:lnTo>
                <a:lnTo>
                  <a:pt x="286474" y="64942"/>
                </a:lnTo>
                <a:lnTo>
                  <a:pt x="308979" y="108453"/>
                </a:lnTo>
                <a:lnTo>
                  <a:pt x="317061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5" name="object 33">
            <a:extLst>
              <a:ext uri="{FF2B5EF4-FFF2-40B4-BE49-F238E27FC236}">
                <a16:creationId xmlns:a16="http://schemas.microsoft.com/office/drawing/2014/main" id="{EBA0F986-F5F8-1E48-B9F0-97DD79BEB13F}"/>
              </a:ext>
            </a:extLst>
          </p:cNvPr>
          <p:cNvSpPr/>
          <p:nvPr/>
        </p:nvSpPr>
        <p:spPr>
          <a:xfrm>
            <a:off x="2563364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02" y="0"/>
                </a:moveTo>
                <a:lnTo>
                  <a:pt x="108407" y="8088"/>
                </a:lnTo>
                <a:lnTo>
                  <a:pt x="64897" y="30605"/>
                </a:lnTo>
                <a:lnTo>
                  <a:pt x="30585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5" y="252161"/>
                </a:lnTo>
                <a:lnTo>
                  <a:pt x="64897" y="286469"/>
                </a:lnTo>
                <a:lnTo>
                  <a:pt x="108407" y="308964"/>
                </a:lnTo>
                <a:lnTo>
                  <a:pt x="158502" y="317041"/>
                </a:lnTo>
                <a:lnTo>
                  <a:pt x="208597" y="308964"/>
                </a:lnTo>
                <a:lnTo>
                  <a:pt x="252106" y="286469"/>
                </a:lnTo>
                <a:lnTo>
                  <a:pt x="286419" y="252161"/>
                </a:lnTo>
                <a:lnTo>
                  <a:pt x="308923" y="208643"/>
                </a:lnTo>
                <a:lnTo>
                  <a:pt x="317004" y="158521"/>
                </a:lnTo>
                <a:lnTo>
                  <a:pt x="308923" y="108442"/>
                </a:lnTo>
                <a:lnTo>
                  <a:pt x="286419" y="64930"/>
                </a:lnTo>
                <a:lnTo>
                  <a:pt x="252106" y="30605"/>
                </a:lnTo>
                <a:lnTo>
                  <a:pt x="208597" y="8088"/>
                </a:lnTo>
                <a:lnTo>
                  <a:pt x="1585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6" name="object 34">
            <a:extLst>
              <a:ext uri="{FF2B5EF4-FFF2-40B4-BE49-F238E27FC236}">
                <a16:creationId xmlns:a16="http://schemas.microsoft.com/office/drawing/2014/main" id="{B9B4E9A0-16C2-9A4E-8AD5-BB7C13520104}"/>
              </a:ext>
            </a:extLst>
          </p:cNvPr>
          <p:cNvSpPr/>
          <p:nvPr/>
        </p:nvSpPr>
        <p:spPr>
          <a:xfrm>
            <a:off x="2563365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03" y="158520"/>
                </a:moveTo>
                <a:lnTo>
                  <a:pt x="308921" y="208643"/>
                </a:lnTo>
                <a:lnTo>
                  <a:pt x="286418" y="252161"/>
                </a:lnTo>
                <a:lnTo>
                  <a:pt x="252105" y="286469"/>
                </a:lnTo>
                <a:lnTo>
                  <a:pt x="208596" y="308964"/>
                </a:lnTo>
                <a:lnTo>
                  <a:pt x="158501" y="317041"/>
                </a:lnTo>
                <a:lnTo>
                  <a:pt x="108407" y="308964"/>
                </a:lnTo>
                <a:lnTo>
                  <a:pt x="64897" y="286469"/>
                </a:lnTo>
                <a:lnTo>
                  <a:pt x="30584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4" y="64930"/>
                </a:lnTo>
                <a:lnTo>
                  <a:pt x="64897" y="30605"/>
                </a:lnTo>
                <a:lnTo>
                  <a:pt x="108407" y="8088"/>
                </a:lnTo>
                <a:lnTo>
                  <a:pt x="158501" y="0"/>
                </a:lnTo>
                <a:lnTo>
                  <a:pt x="208596" y="8088"/>
                </a:lnTo>
                <a:lnTo>
                  <a:pt x="252105" y="30605"/>
                </a:lnTo>
                <a:lnTo>
                  <a:pt x="286418" y="64930"/>
                </a:lnTo>
                <a:lnTo>
                  <a:pt x="308921" y="108442"/>
                </a:lnTo>
                <a:lnTo>
                  <a:pt x="317003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7" name="object 35">
            <a:extLst>
              <a:ext uri="{FF2B5EF4-FFF2-40B4-BE49-F238E27FC236}">
                <a16:creationId xmlns:a16="http://schemas.microsoft.com/office/drawing/2014/main" id="{438B55B8-DB10-B34E-9327-0D724F3A98A9}"/>
              </a:ext>
            </a:extLst>
          </p:cNvPr>
          <p:cNvSpPr txBox="1"/>
          <p:nvPr/>
        </p:nvSpPr>
        <p:spPr>
          <a:xfrm>
            <a:off x="557250" y="4970176"/>
            <a:ext cx="533102" cy="21413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  <a:tabLst>
                <a:tab pos="421466" algn="l"/>
              </a:tabLst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M	</a:t>
            </a:r>
            <a:r>
              <a:rPr sz="2004" spc="-5" baseline="146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P</a:t>
            </a:r>
            <a:endParaRPr sz="2004" baseline="1461">
              <a:latin typeface="Lucida Sans Typewriter"/>
              <a:cs typeface="Lucida Sans Typewriter"/>
            </a:endParaRPr>
          </a:p>
        </p:txBody>
      </p:sp>
      <p:sp>
        <p:nvSpPr>
          <p:cNvPr id="138" name="object 36">
            <a:extLst>
              <a:ext uri="{FF2B5EF4-FFF2-40B4-BE49-F238E27FC236}">
                <a16:creationId xmlns:a16="http://schemas.microsoft.com/office/drawing/2014/main" id="{5E6A79D5-413D-E44B-A3DA-71651F0CF7DC}"/>
              </a:ext>
            </a:extLst>
          </p:cNvPr>
          <p:cNvSpPr txBox="1"/>
          <p:nvPr/>
        </p:nvSpPr>
        <p:spPr>
          <a:xfrm>
            <a:off x="1176060" y="4294891"/>
            <a:ext cx="120104" cy="21413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O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39" name="object 37">
            <a:extLst>
              <a:ext uri="{FF2B5EF4-FFF2-40B4-BE49-F238E27FC236}">
                <a16:creationId xmlns:a16="http://schemas.microsoft.com/office/drawing/2014/main" id="{44C7BD1C-B248-D341-BD1D-B151002BF0A2}"/>
              </a:ext>
            </a:extLst>
          </p:cNvPr>
          <p:cNvSpPr txBox="1"/>
          <p:nvPr/>
        </p:nvSpPr>
        <p:spPr>
          <a:xfrm>
            <a:off x="1997921" y="3990191"/>
            <a:ext cx="120104" cy="21413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S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40" name="object 38">
            <a:extLst>
              <a:ext uri="{FF2B5EF4-FFF2-40B4-BE49-F238E27FC236}">
                <a16:creationId xmlns:a16="http://schemas.microsoft.com/office/drawing/2014/main" id="{E1695AA3-5F5E-3244-B056-BB74E3990BD1}"/>
              </a:ext>
            </a:extLst>
          </p:cNvPr>
          <p:cNvSpPr txBox="1"/>
          <p:nvPr/>
        </p:nvSpPr>
        <p:spPr>
          <a:xfrm>
            <a:off x="2203005" y="4633973"/>
            <a:ext cx="534442" cy="21413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  <a:tabLst>
                <a:tab pos="423252" algn="l"/>
              </a:tabLst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X	A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41" name="object 39">
            <a:extLst>
              <a:ext uri="{FF2B5EF4-FFF2-40B4-BE49-F238E27FC236}">
                <a16:creationId xmlns:a16="http://schemas.microsoft.com/office/drawing/2014/main" id="{F1A99284-3E93-2140-AE70-2387DE053C34}"/>
              </a:ext>
            </a:extLst>
          </p:cNvPr>
          <p:cNvSpPr txBox="1"/>
          <p:nvPr/>
        </p:nvSpPr>
        <p:spPr>
          <a:xfrm>
            <a:off x="1833894" y="3975811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2" name="object 40">
            <a:extLst>
              <a:ext uri="{FF2B5EF4-FFF2-40B4-BE49-F238E27FC236}">
                <a16:creationId xmlns:a16="http://schemas.microsoft.com/office/drawing/2014/main" id="{BB892BF4-3601-B747-9752-118DC714BC07}"/>
              </a:ext>
            </a:extLst>
          </p:cNvPr>
          <p:cNvSpPr txBox="1"/>
          <p:nvPr/>
        </p:nvSpPr>
        <p:spPr>
          <a:xfrm>
            <a:off x="997779" y="4282760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2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3" name="object 41">
            <a:extLst>
              <a:ext uri="{FF2B5EF4-FFF2-40B4-BE49-F238E27FC236}">
                <a16:creationId xmlns:a16="http://schemas.microsoft.com/office/drawing/2014/main" id="{D495DD17-1010-6C41-B390-12A264BDE1CF}"/>
              </a:ext>
            </a:extLst>
          </p:cNvPr>
          <p:cNvSpPr txBox="1"/>
          <p:nvPr/>
        </p:nvSpPr>
        <p:spPr>
          <a:xfrm>
            <a:off x="595565" y="4589709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4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4" name="object 42">
            <a:extLst>
              <a:ext uri="{FF2B5EF4-FFF2-40B4-BE49-F238E27FC236}">
                <a16:creationId xmlns:a16="http://schemas.microsoft.com/office/drawing/2014/main" id="{15B7EB40-8A5F-6E4F-8CDA-6442FBADBACA}"/>
              </a:ext>
            </a:extLst>
          </p:cNvPr>
          <p:cNvSpPr txBox="1"/>
          <p:nvPr/>
        </p:nvSpPr>
        <p:spPr>
          <a:xfrm>
            <a:off x="1384149" y="4589709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5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5" name="object 43">
            <a:extLst>
              <a:ext uri="{FF2B5EF4-FFF2-40B4-BE49-F238E27FC236}">
                <a16:creationId xmlns:a16="http://schemas.microsoft.com/office/drawing/2014/main" id="{73FD6296-0E97-3548-AE36-BBE01E800E6F}"/>
              </a:ext>
            </a:extLst>
          </p:cNvPr>
          <p:cNvSpPr txBox="1"/>
          <p:nvPr/>
        </p:nvSpPr>
        <p:spPr>
          <a:xfrm>
            <a:off x="2045623" y="4589709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6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6" name="object 44">
            <a:extLst>
              <a:ext uri="{FF2B5EF4-FFF2-40B4-BE49-F238E27FC236}">
                <a16:creationId xmlns:a16="http://schemas.microsoft.com/office/drawing/2014/main" id="{4BCEA726-7090-554D-B5F2-DF9EF09A0F35}"/>
              </a:ext>
            </a:extLst>
          </p:cNvPr>
          <p:cNvSpPr txBox="1"/>
          <p:nvPr/>
        </p:nvSpPr>
        <p:spPr>
          <a:xfrm>
            <a:off x="2408935" y="4295568"/>
            <a:ext cx="139750" cy="44996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R="14287" algn="ctr">
              <a:spcBef>
                <a:spcPts val="67"/>
              </a:spcBef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R</a:t>
            </a:r>
            <a:endParaRPr sz="1336">
              <a:latin typeface="Lucida Sans Typewriter"/>
              <a:cs typeface="Lucida Sans Typewriter"/>
            </a:endParaRPr>
          </a:p>
          <a:p>
            <a:pPr marL="49112" algn="ctr">
              <a:spcBef>
                <a:spcPts val="710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7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7" name="object 45">
            <a:extLst>
              <a:ext uri="{FF2B5EF4-FFF2-40B4-BE49-F238E27FC236}">
                <a16:creationId xmlns:a16="http://schemas.microsoft.com/office/drawing/2014/main" id="{CE9E9532-927A-6547-9082-C5AB9D32E571}"/>
              </a:ext>
            </a:extLst>
          </p:cNvPr>
          <p:cNvSpPr txBox="1"/>
          <p:nvPr/>
        </p:nvSpPr>
        <p:spPr>
          <a:xfrm>
            <a:off x="399680" y="4592857"/>
            <a:ext cx="1511796" cy="476461"/>
          </a:xfrm>
          <a:prstGeom prst="rect">
            <a:avLst/>
          </a:prstGeom>
        </p:spPr>
        <p:txBody>
          <a:bodyPr vert="horz" wrap="square" lIns="0" tIns="39291" rIns="0" bIns="0" rtlCol="0">
            <a:spAutoFit/>
          </a:bodyPr>
          <a:lstStyle/>
          <a:p>
            <a:pPr marL="371908">
              <a:spcBef>
                <a:spcPts val="309"/>
              </a:spcBef>
              <a:tabLst>
                <a:tab pos="1194750" algn="l"/>
              </a:tabLst>
            </a:pPr>
            <a:r>
              <a:rPr sz="2004" spc="-5" baseline="-7309" dirty="0">
                <a:solidFill>
                  <a:srgbClr val="231F20"/>
                </a:solidFill>
                <a:latin typeface="Lucida Sans Typewriter"/>
                <a:cs typeface="Lucida Sans Typewriter"/>
              </a:rPr>
              <a:t>T	</a:t>
            </a: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1336">
              <a:latin typeface="Lucida Sans Typewriter"/>
              <a:cs typeface="Lucida Sans Typewriter"/>
            </a:endParaRPr>
          </a:p>
          <a:p>
            <a:pPr marL="8929">
              <a:spcBef>
                <a:spcPts val="243"/>
              </a:spcBef>
              <a:tabLst>
                <a:tab pos="421466" algn="l"/>
                <a:tab pos="775962" algn="l"/>
              </a:tabLst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8	9	10 </a:t>
            </a:r>
            <a:r>
              <a:rPr sz="2004" spc="-5" baseline="-35087" dirty="0">
                <a:solidFill>
                  <a:srgbClr val="231F20"/>
                </a:solidFill>
                <a:latin typeface="Lucida Sans Typewriter"/>
                <a:cs typeface="Lucida Sans Typewriter"/>
              </a:rPr>
              <a:t>L </a:t>
            </a: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11</a:t>
            </a:r>
            <a:r>
              <a:rPr sz="949" spc="-169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004" spc="-5" baseline="-35087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2004" baseline="-35087">
              <a:latin typeface="Lucida Sans Typewriter"/>
              <a:cs typeface="Lucida Sans Typewriter"/>
            </a:endParaRPr>
          </a:p>
        </p:txBody>
      </p:sp>
      <p:sp>
        <p:nvSpPr>
          <p:cNvPr id="148" name="object 46">
            <a:extLst>
              <a:ext uri="{FF2B5EF4-FFF2-40B4-BE49-F238E27FC236}">
                <a16:creationId xmlns:a16="http://schemas.microsoft.com/office/drawing/2014/main" id="{0D6D3EE6-DD5B-8E4B-8DB2-C1F52E21D88A}"/>
              </a:ext>
            </a:extLst>
          </p:cNvPr>
          <p:cNvSpPr txBox="1"/>
          <p:nvPr/>
        </p:nvSpPr>
        <p:spPr>
          <a:xfrm>
            <a:off x="2225425" y="4282760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3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9" name="object 47">
            <a:extLst>
              <a:ext uri="{FF2B5EF4-FFF2-40B4-BE49-F238E27FC236}">
                <a16:creationId xmlns:a16="http://schemas.microsoft.com/office/drawing/2014/main" id="{56E68C5B-2956-6248-8CE7-9D5C8ECC13C0}"/>
              </a:ext>
            </a:extLst>
          </p:cNvPr>
          <p:cNvSpPr txBox="1"/>
          <p:nvPr/>
        </p:nvSpPr>
        <p:spPr>
          <a:xfrm>
            <a:off x="410765" y="3471412"/>
            <a:ext cx="1682800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b="1" dirty="0">
                <a:latin typeface="Times New Roman"/>
                <a:cs typeface="Times New Roman"/>
              </a:rPr>
              <a:t>keys</a:t>
            </a:r>
            <a:r>
              <a:rPr sz="1125" b="1" spc="134" dirty="0">
                <a:latin typeface="Times New Roman"/>
                <a:cs typeface="Times New Roman"/>
              </a:rPr>
              <a:t> </a:t>
            </a:r>
            <a:r>
              <a:rPr sz="1125" b="1" dirty="0">
                <a:latin typeface="Times New Roman"/>
                <a:cs typeface="Times New Roman"/>
              </a:rPr>
              <a:t>in arbitrary order</a:t>
            </a:r>
          </a:p>
        </p:txBody>
      </p:sp>
      <p:sp>
        <p:nvSpPr>
          <p:cNvPr id="150" name="object 48">
            <a:extLst>
              <a:ext uri="{FF2B5EF4-FFF2-40B4-BE49-F238E27FC236}">
                <a16:creationId xmlns:a16="http://schemas.microsoft.com/office/drawing/2014/main" id="{D76D9F45-9E9A-C643-A13A-F6683DDCACE1}"/>
              </a:ext>
            </a:extLst>
          </p:cNvPr>
          <p:cNvSpPr txBox="1"/>
          <p:nvPr/>
        </p:nvSpPr>
        <p:spPr>
          <a:xfrm>
            <a:off x="428624" y="5739553"/>
            <a:ext cx="2470845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40647" algn="l"/>
                <a:tab pos="472810" algn="l"/>
                <a:tab pos="713903" algn="l"/>
                <a:tab pos="954996" algn="l"/>
                <a:tab pos="1187159" algn="l"/>
                <a:tab pos="1428252" algn="l"/>
                <a:tab pos="1669346" algn="l"/>
                <a:tab pos="1901509" algn="l"/>
                <a:tab pos="2115814" algn="l"/>
                <a:tab pos="2347978" algn="l"/>
              </a:tabLst>
            </a:pPr>
            <a:r>
              <a:rPr sz="703" dirty="0">
                <a:solidFill>
                  <a:srgbClr val="929292"/>
                </a:solidFill>
                <a:latin typeface="Lucida Sans"/>
                <a:cs typeface="Lucida Sans"/>
              </a:rPr>
              <a:t>1	2	3	4	5	6	7	8	9	10	11</a:t>
            </a:r>
            <a:endParaRPr sz="703">
              <a:latin typeface="Lucida Sans"/>
              <a:cs typeface="Lucida Sans"/>
            </a:endParaRPr>
          </a:p>
        </p:txBody>
      </p:sp>
      <p:graphicFrame>
        <p:nvGraphicFramePr>
          <p:cNvPr id="151" name="object 49">
            <a:extLst>
              <a:ext uri="{FF2B5EF4-FFF2-40B4-BE49-F238E27FC236}">
                <a16:creationId xmlns:a16="http://schemas.microsoft.com/office/drawing/2014/main" id="{F4309C55-A4CB-9449-BBA3-96EC35C6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1042"/>
              </p:ext>
            </p:extLst>
          </p:nvPr>
        </p:nvGraphicFramePr>
        <p:xfrm>
          <a:off x="339328" y="5893991"/>
          <a:ext cx="2617733" cy="23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O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R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T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X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A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M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P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L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object 50">
            <a:extLst>
              <a:ext uri="{FF2B5EF4-FFF2-40B4-BE49-F238E27FC236}">
                <a16:creationId xmlns:a16="http://schemas.microsoft.com/office/drawing/2014/main" id="{2A39B71B-BC26-A849-9E4F-27CA5D200F1C}"/>
              </a:ext>
            </a:extLst>
          </p:cNvPr>
          <p:cNvSpPr/>
          <p:nvPr/>
        </p:nvSpPr>
        <p:spPr>
          <a:xfrm>
            <a:off x="3466686" y="4745462"/>
            <a:ext cx="225028" cy="337541"/>
          </a:xfrm>
          <a:custGeom>
            <a:avLst/>
            <a:gdLst/>
            <a:ahLst/>
            <a:cxnLst/>
            <a:rect l="l" t="t" r="r" b="b"/>
            <a:pathLst>
              <a:path w="320039" h="480059">
                <a:moveTo>
                  <a:pt x="319907" y="0"/>
                </a:moveTo>
                <a:lnTo>
                  <a:pt x="0" y="479905"/>
                </a:lnTo>
              </a:path>
            </a:pathLst>
          </a:custGeom>
          <a:ln w="303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3" name="object 51">
            <a:extLst>
              <a:ext uri="{FF2B5EF4-FFF2-40B4-BE49-F238E27FC236}">
                <a16:creationId xmlns:a16="http://schemas.microsoft.com/office/drawing/2014/main" id="{DAB5C3C3-831A-F143-A00D-67AEFBE61606}"/>
              </a:ext>
            </a:extLst>
          </p:cNvPr>
          <p:cNvSpPr/>
          <p:nvPr/>
        </p:nvSpPr>
        <p:spPr>
          <a:xfrm>
            <a:off x="3691622" y="4745462"/>
            <a:ext cx="199132" cy="337541"/>
          </a:xfrm>
          <a:custGeom>
            <a:avLst/>
            <a:gdLst/>
            <a:ahLst/>
            <a:cxnLst/>
            <a:rect l="l" t="t" r="r" b="b"/>
            <a:pathLst>
              <a:path w="283210" h="480059">
                <a:moveTo>
                  <a:pt x="0" y="0"/>
                </a:moveTo>
                <a:lnTo>
                  <a:pt x="282946" y="479905"/>
                </a:lnTo>
              </a:path>
            </a:pathLst>
          </a:custGeom>
          <a:ln w="303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4" name="object 52">
            <a:extLst>
              <a:ext uri="{FF2B5EF4-FFF2-40B4-BE49-F238E27FC236}">
                <a16:creationId xmlns:a16="http://schemas.microsoft.com/office/drawing/2014/main" id="{B13AFF87-3DAD-554C-89B4-6D4C3B9CC91E}"/>
              </a:ext>
            </a:extLst>
          </p:cNvPr>
          <p:cNvSpPr/>
          <p:nvPr/>
        </p:nvSpPr>
        <p:spPr>
          <a:xfrm>
            <a:off x="4314526" y="4745462"/>
            <a:ext cx="199132" cy="337541"/>
          </a:xfrm>
          <a:custGeom>
            <a:avLst/>
            <a:gdLst/>
            <a:ahLst/>
            <a:cxnLst/>
            <a:rect l="l" t="t" r="r" b="b"/>
            <a:pathLst>
              <a:path w="283209" h="480059">
                <a:moveTo>
                  <a:pt x="282946" y="0"/>
                </a:moveTo>
                <a:lnTo>
                  <a:pt x="0" y="479905"/>
                </a:lnTo>
              </a:path>
            </a:pathLst>
          </a:custGeom>
          <a:ln w="303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5" name="object 53">
            <a:extLst>
              <a:ext uri="{FF2B5EF4-FFF2-40B4-BE49-F238E27FC236}">
                <a16:creationId xmlns:a16="http://schemas.microsoft.com/office/drawing/2014/main" id="{6AA9C767-9471-0C46-99A9-928CBD036073}"/>
              </a:ext>
            </a:extLst>
          </p:cNvPr>
          <p:cNvSpPr/>
          <p:nvPr/>
        </p:nvSpPr>
        <p:spPr>
          <a:xfrm>
            <a:off x="4513474" y="4745462"/>
            <a:ext cx="199132" cy="337541"/>
          </a:xfrm>
          <a:custGeom>
            <a:avLst/>
            <a:gdLst/>
            <a:ahLst/>
            <a:cxnLst/>
            <a:rect l="l" t="t" r="r" b="b"/>
            <a:pathLst>
              <a:path w="283209" h="480059">
                <a:moveTo>
                  <a:pt x="0" y="0"/>
                </a:moveTo>
                <a:lnTo>
                  <a:pt x="282946" y="479905"/>
                </a:lnTo>
              </a:path>
            </a:pathLst>
          </a:custGeom>
          <a:ln w="303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6" name="object 54">
            <a:extLst>
              <a:ext uri="{FF2B5EF4-FFF2-40B4-BE49-F238E27FC236}">
                <a16:creationId xmlns:a16="http://schemas.microsoft.com/office/drawing/2014/main" id="{03374720-2ACF-E043-8B0E-BA0EBB2BF878}"/>
              </a:ext>
            </a:extLst>
          </p:cNvPr>
          <p:cNvSpPr/>
          <p:nvPr/>
        </p:nvSpPr>
        <p:spPr>
          <a:xfrm>
            <a:off x="3691615" y="4408027"/>
            <a:ext cx="398264" cy="337541"/>
          </a:xfrm>
          <a:custGeom>
            <a:avLst/>
            <a:gdLst/>
            <a:ahLst/>
            <a:cxnLst/>
            <a:rect l="l" t="t" r="r" b="b"/>
            <a:pathLst>
              <a:path w="566420" h="480060">
                <a:moveTo>
                  <a:pt x="565981" y="0"/>
                </a:moveTo>
                <a:lnTo>
                  <a:pt x="0" y="479905"/>
                </a:lnTo>
              </a:path>
            </a:pathLst>
          </a:custGeom>
          <a:ln w="303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7" name="object 55">
            <a:extLst>
              <a:ext uri="{FF2B5EF4-FFF2-40B4-BE49-F238E27FC236}">
                <a16:creationId xmlns:a16="http://schemas.microsoft.com/office/drawing/2014/main" id="{1BB3A20F-8636-BF4E-829C-D3B56F79DE0F}"/>
              </a:ext>
            </a:extLst>
          </p:cNvPr>
          <p:cNvSpPr/>
          <p:nvPr/>
        </p:nvSpPr>
        <p:spPr>
          <a:xfrm>
            <a:off x="4937396" y="4096545"/>
            <a:ext cx="398264" cy="311646"/>
          </a:xfrm>
          <a:custGeom>
            <a:avLst/>
            <a:gdLst/>
            <a:ahLst/>
            <a:cxnLst/>
            <a:rect l="l" t="t" r="r" b="b"/>
            <a:pathLst>
              <a:path w="566420" h="443229">
                <a:moveTo>
                  <a:pt x="0" y="0"/>
                </a:moveTo>
                <a:lnTo>
                  <a:pt x="565952" y="442998"/>
                </a:lnTo>
              </a:path>
            </a:pathLst>
          </a:custGeom>
          <a:ln w="303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8" name="object 56">
            <a:extLst>
              <a:ext uri="{FF2B5EF4-FFF2-40B4-BE49-F238E27FC236}">
                <a16:creationId xmlns:a16="http://schemas.microsoft.com/office/drawing/2014/main" id="{6BD17172-E358-6440-A3B6-CD7864B5940A}"/>
              </a:ext>
            </a:extLst>
          </p:cNvPr>
          <p:cNvSpPr/>
          <p:nvPr/>
        </p:nvSpPr>
        <p:spPr>
          <a:xfrm>
            <a:off x="5136380" y="4408027"/>
            <a:ext cx="199132" cy="337541"/>
          </a:xfrm>
          <a:custGeom>
            <a:avLst/>
            <a:gdLst/>
            <a:ahLst/>
            <a:cxnLst/>
            <a:rect l="l" t="t" r="r" b="b"/>
            <a:pathLst>
              <a:path w="283209" h="480060">
                <a:moveTo>
                  <a:pt x="282946" y="0"/>
                </a:moveTo>
                <a:lnTo>
                  <a:pt x="0" y="479905"/>
                </a:lnTo>
              </a:path>
            </a:pathLst>
          </a:custGeom>
          <a:ln w="303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9" name="object 57">
            <a:extLst>
              <a:ext uri="{FF2B5EF4-FFF2-40B4-BE49-F238E27FC236}">
                <a16:creationId xmlns:a16="http://schemas.microsoft.com/office/drawing/2014/main" id="{0C624DD0-3F9E-544E-A88E-911F4CDE3727}"/>
              </a:ext>
            </a:extLst>
          </p:cNvPr>
          <p:cNvSpPr/>
          <p:nvPr/>
        </p:nvSpPr>
        <p:spPr>
          <a:xfrm>
            <a:off x="5335327" y="4408027"/>
            <a:ext cx="225028" cy="337541"/>
          </a:xfrm>
          <a:custGeom>
            <a:avLst/>
            <a:gdLst/>
            <a:ahLst/>
            <a:cxnLst/>
            <a:rect l="l" t="t" r="r" b="b"/>
            <a:pathLst>
              <a:path w="320040" h="480060">
                <a:moveTo>
                  <a:pt x="0" y="0"/>
                </a:moveTo>
                <a:lnTo>
                  <a:pt x="319907" y="479905"/>
                </a:lnTo>
              </a:path>
            </a:pathLst>
          </a:custGeom>
          <a:ln w="303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0" name="object 58">
            <a:extLst>
              <a:ext uri="{FF2B5EF4-FFF2-40B4-BE49-F238E27FC236}">
                <a16:creationId xmlns:a16="http://schemas.microsoft.com/office/drawing/2014/main" id="{DE24C702-E4ED-D744-92A9-9AF4F99DE3CA}"/>
              </a:ext>
            </a:extLst>
          </p:cNvPr>
          <p:cNvSpPr/>
          <p:nvPr/>
        </p:nvSpPr>
        <p:spPr>
          <a:xfrm>
            <a:off x="4098239" y="4096545"/>
            <a:ext cx="839391" cy="649188"/>
          </a:xfrm>
          <a:custGeom>
            <a:avLst/>
            <a:gdLst/>
            <a:ahLst/>
            <a:cxnLst/>
            <a:rect l="l" t="t" r="r" b="b"/>
            <a:pathLst>
              <a:path w="1193800" h="923289">
                <a:moveTo>
                  <a:pt x="1193466" y="0"/>
                </a:moveTo>
                <a:lnTo>
                  <a:pt x="0" y="455300"/>
                </a:lnTo>
                <a:lnTo>
                  <a:pt x="590553" y="922903"/>
                </a:lnTo>
              </a:path>
            </a:pathLst>
          </a:custGeom>
          <a:ln w="303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1" name="object 59">
            <a:extLst>
              <a:ext uri="{FF2B5EF4-FFF2-40B4-BE49-F238E27FC236}">
                <a16:creationId xmlns:a16="http://schemas.microsoft.com/office/drawing/2014/main" id="{7394A88B-AC19-E04A-B51E-3B0B1436D34A}"/>
              </a:ext>
            </a:extLst>
          </p:cNvPr>
          <p:cNvSpPr/>
          <p:nvPr/>
        </p:nvSpPr>
        <p:spPr>
          <a:xfrm>
            <a:off x="3362864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159967" y="0"/>
                </a:moveTo>
                <a:lnTo>
                  <a:pt x="109404" y="8161"/>
                </a:lnTo>
                <a:lnTo>
                  <a:pt x="65491" y="30882"/>
                </a:lnTo>
                <a:lnTo>
                  <a:pt x="30863" y="65519"/>
                </a:lnTo>
                <a:lnTo>
                  <a:pt x="8155" y="109426"/>
                </a:lnTo>
                <a:lnTo>
                  <a:pt x="0" y="159959"/>
                </a:lnTo>
                <a:lnTo>
                  <a:pt x="8155" y="210536"/>
                </a:lnTo>
                <a:lnTo>
                  <a:pt x="30863" y="254448"/>
                </a:lnTo>
                <a:lnTo>
                  <a:pt x="65491" y="289067"/>
                </a:lnTo>
                <a:lnTo>
                  <a:pt x="109404" y="311766"/>
                </a:lnTo>
                <a:lnTo>
                  <a:pt x="159967" y="319916"/>
                </a:lnTo>
                <a:lnTo>
                  <a:pt x="210516" y="311766"/>
                </a:lnTo>
                <a:lnTo>
                  <a:pt x="254420" y="289067"/>
                </a:lnTo>
                <a:lnTo>
                  <a:pt x="289044" y="254448"/>
                </a:lnTo>
                <a:lnTo>
                  <a:pt x="311751" y="210536"/>
                </a:lnTo>
                <a:lnTo>
                  <a:pt x="319906" y="159959"/>
                </a:lnTo>
                <a:lnTo>
                  <a:pt x="311751" y="109426"/>
                </a:lnTo>
                <a:lnTo>
                  <a:pt x="289044" y="65519"/>
                </a:lnTo>
                <a:lnTo>
                  <a:pt x="254420" y="30882"/>
                </a:lnTo>
                <a:lnTo>
                  <a:pt x="210516" y="8161"/>
                </a:lnTo>
                <a:lnTo>
                  <a:pt x="159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2" name="object 60">
            <a:extLst>
              <a:ext uri="{FF2B5EF4-FFF2-40B4-BE49-F238E27FC236}">
                <a16:creationId xmlns:a16="http://schemas.microsoft.com/office/drawing/2014/main" id="{B23EB2F8-44DD-844E-ACC5-F26B39E167EA}"/>
              </a:ext>
            </a:extLst>
          </p:cNvPr>
          <p:cNvSpPr/>
          <p:nvPr/>
        </p:nvSpPr>
        <p:spPr>
          <a:xfrm>
            <a:off x="3362864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319907" y="159958"/>
                </a:moveTo>
                <a:lnTo>
                  <a:pt x="311752" y="210536"/>
                </a:lnTo>
                <a:lnTo>
                  <a:pt x="289045" y="254448"/>
                </a:lnTo>
                <a:lnTo>
                  <a:pt x="254421" y="289068"/>
                </a:lnTo>
                <a:lnTo>
                  <a:pt x="210517" y="311767"/>
                </a:lnTo>
                <a:lnTo>
                  <a:pt x="159968" y="319917"/>
                </a:lnTo>
                <a:lnTo>
                  <a:pt x="109405" y="311767"/>
                </a:lnTo>
                <a:lnTo>
                  <a:pt x="65492" y="289068"/>
                </a:lnTo>
                <a:lnTo>
                  <a:pt x="30864" y="254448"/>
                </a:lnTo>
                <a:lnTo>
                  <a:pt x="8155" y="210536"/>
                </a:lnTo>
                <a:lnTo>
                  <a:pt x="0" y="159958"/>
                </a:lnTo>
                <a:lnTo>
                  <a:pt x="8155" y="109426"/>
                </a:lnTo>
                <a:lnTo>
                  <a:pt x="30864" y="65519"/>
                </a:lnTo>
                <a:lnTo>
                  <a:pt x="65492" y="30882"/>
                </a:lnTo>
                <a:lnTo>
                  <a:pt x="109405" y="8161"/>
                </a:lnTo>
                <a:lnTo>
                  <a:pt x="159968" y="0"/>
                </a:lnTo>
                <a:lnTo>
                  <a:pt x="210517" y="8161"/>
                </a:lnTo>
                <a:lnTo>
                  <a:pt x="254421" y="30882"/>
                </a:lnTo>
                <a:lnTo>
                  <a:pt x="289045" y="65519"/>
                </a:lnTo>
                <a:lnTo>
                  <a:pt x="311752" y="109426"/>
                </a:lnTo>
                <a:lnTo>
                  <a:pt x="319907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3" name="object 61">
            <a:extLst>
              <a:ext uri="{FF2B5EF4-FFF2-40B4-BE49-F238E27FC236}">
                <a16:creationId xmlns:a16="http://schemas.microsoft.com/office/drawing/2014/main" id="{C5E187A9-0BCF-1A41-881E-D0A2679CE150}"/>
              </a:ext>
            </a:extLst>
          </p:cNvPr>
          <p:cNvSpPr/>
          <p:nvPr/>
        </p:nvSpPr>
        <p:spPr>
          <a:xfrm>
            <a:off x="3570506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159938" y="0"/>
                </a:moveTo>
                <a:lnTo>
                  <a:pt x="109389" y="8161"/>
                </a:lnTo>
                <a:lnTo>
                  <a:pt x="65485" y="30883"/>
                </a:lnTo>
                <a:lnTo>
                  <a:pt x="30862" y="65519"/>
                </a:lnTo>
                <a:lnTo>
                  <a:pt x="8154" y="109426"/>
                </a:lnTo>
                <a:lnTo>
                  <a:pt x="0" y="159959"/>
                </a:lnTo>
                <a:lnTo>
                  <a:pt x="8154" y="210536"/>
                </a:lnTo>
                <a:lnTo>
                  <a:pt x="30862" y="254448"/>
                </a:lnTo>
                <a:lnTo>
                  <a:pt x="65485" y="289068"/>
                </a:lnTo>
                <a:lnTo>
                  <a:pt x="109389" y="311767"/>
                </a:lnTo>
                <a:lnTo>
                  <a:pt x="159938" y="319918"/>
                </a:lnTo>
                <a:lnTo>
                  <a:pt x="210487" y="311767"/>
                </a:lnTo>
                <a:lnTo>
                  <a:pt x="254391" y="289068"/>
                </a:lnTo>
                <a:lnTo>
                  <a:pt x="289015" y="254448"/>
                </a:lnTo>
                <a:lnTo>
                  <a:pt x="311722" y="210536"/>
                </a:lnTo>
                <a:lnTo>
                  <a:pt x="319877" y="159959"/>
                </a:lnTo>
                <a:lnTo>
                  <a:pt x="311722" y="109426"/>
                </a:lnTo>
                <a:lnTo>
                  <a:pt x="289015" y="65519"/>
                </a:lnTo>
                <a:lnTo>
                  <a:pt x="254391" y="30883"/>
                </a:lnTo>
                <a:lnTo>
                  <a:pt x="210487" y="8161"/>
                </a:lnTo>
                <a:lnTo>
                  <a:pt x="159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62">
            <a:extLst>
              <a:ext uri="{FF2B5EF4-FFF2-40B4-BE49-F238E27FC236}">
                <a16:creationId xmlns:a16="http://schemas.microsoft.com/office/drawing/2014/main" id="{235993B2-3152-A543-A023-6AF55774ABCE}"/>
              </a:ext>
            </a:extLst>
          </p:cNvPr>
          <p:cNvSpPr/>
          <p:nvPr/>
        </p:nvSpPr>
        <p:spPr>
          <a:xfrm>
            <a:off x="3570505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319878" y="159958"/>
                </a:moveTo>
                <a:lnTo>
                  <a:pt x="311723" y="210536"/>
                </a:lnTo>
                <a:lnTo>
                  <a:pt x="289016" y="254448"/>
                </a:lnTo>
                <a:lnTo>
                  <a:pt x="254392" y="289068"/>
                </a:lnTo>
                <a:lnTo>
                  <a:pt x="210488" y="311767"/>
                </a:lnTo>
                <a:lnTo>
                  <a:pt x="159939" y="319917"/>
                </a:lnTo>
                <a:lnTo>
                  <a:pt x="109390" y="311767"/>
                </a:lnTo>
                <a:lnTo>
                  <a:pt x="65486" y="289068"/>
                </a:lnTo>
                <a:lnTo>
                  <a:pt x="30862" y="254448"/>
                </a:lnTo>
                <a:lnTo>
                  <a:pt x="8154" y="210536"/>
                </a:lnTo>
                <a:lnTo>
                  <a:pt x="0" y="159958"/>
                </a:lnTo>
                <a:lnTo>
                  <a:pt x="8154" y="109426"/>
                </a:lnTo>
                <a:lnTo>
                  <a:pt x="30862" y="65519"/>
                </a:lnTo>
                <a:lnTo>
                  <a:pt x="65486" y="30882"/>
                </a:lnTo>
                <a:lnTo>
                  <a:pt x="109390" y="8161"/>
                </a:lnTo>
                <a:lnTo>
                  <a:pt x="159939" y="0"/>
                </a:lnTo>
                <a:lnTo>
                  <a:pt x="210488" y="8161"/>
                </a:lnTo>
                <a:lnTo>
                  <a:pt x="254392" y="30882"/>
                </a:lnTo>
                <a:lnTo>
                  <a:pt x="289016" y="65519"/>
                </a:lnTo>
                <a:lnTo>
                  <a:pt x="311723" y="109426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5" name="object 63">
            <a:extLst>
              <a:ext uri="{FF2B5EF4-FFF2-40B4-BE49-F238E27FC236}">
                <a16:creationId xmlns:a16="http://schemas.microsoft.com/office/drawing/2014/main" id="{A51A8BE7-7B09-5A42-928B-9D2C24C6B978}"/>
              </a:ext>
            </a:extLst>
          </p:cNvPr>
          <p:cNvSpPr/>
          <p:nvPr/>
        </p:nvSpPr>
        <p:spPr>
          <a:xfrm>
            <a:off x="3778107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159967" y="0"/>
                </a:moveTo>
                <a:lnTo>
                  <a:pt x="109404" y="8161"/>
                </a:lnTo>
                <a:lnTo>
                  <a:pt x="65491" y="30882"/>
                </a:lnTo>
                <a:lnTo>
                  <a:pt x="30863" y="65519"/>
                </a:lnTo>
                <a:lnTo>
                  <a:pt x="8155" y="109426"/>
                </a:lnTo>
                <a:lnTo>
                  <a:pt x="0" y="159959"/>
                </a:lnTo>
                <a:lnTo>
                  <a:pt x="8155" y="210536"/>
                </a:lnTo>
                <a:lnTo>
                  <a:pt x="30863" y="254448"/>
                </a:lnTo>
                <a:lnTo>
                  <a:pt x="65491" y="289067"/>
                </a:lnTo>
                <a:lnTo>
                  <a:pt x="109404" y="311766"/>
                </a:lnTo>
                <a:lnTo>
                  <a:pt x="159967" y="319916"/>
                </a:lnTo>
                <a:lnTo>
                  <a:pt x="210531" y="311766"/>
                </a:lnTo>
                <a:lnTo>
                  <a:pt x="254444" y="289067"/>
                </a:lnTo>
                <a:lnTo>
                  <a:pt x="289072" y="254448"/>
                </a:lnTo>
                <a:lnTo>
                  <a:pt x="311781" y="210536"/>
                </a:lnTo>
                <a:lnTo>
                  <a:pt x="319937" y="159959"/>
                </a:lnTo>
                <a:lnTo>
                  <a:pt x="311781" y="109426"/>
                </a:lnTo>
                <a:lnTo>
                  <a:pt x="289072" y="65519"/>
                </a:lnTo>
                <a:lnTo>
                  <a:pt x="254444" y="30882"/>
                </a:lnTo>
                <a:lnTo>
                  <a:pt x="210531" y="8161"/>
                </a:lnTo>
                <a:lnTo>
                  <a:pt x="159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6" name="object 64">
            <a:extLst>
              <a:ext uri="{FF2B5EF4-FFF2-40B4-BE49-F238E27FC236}">
                <a16:creationId xmlns:a16="http://schemas.microsoft.com/office/drawing/2014/main" id="{326F109E-B841-A647-8DEA-48A2832748F2}"/>
              </a:ext>
            </a:extLst>
          </p:cNvPr>
          <p:cNvSpPr/>
          <p:nvPr/>
        </p:nvSpPr>
        <p:spPr>
          <a:xfrm>
            <a:off x="3778107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319936" y="159958"/>
                </a:moveTo>
                <a:lnTo>
                  <a:pt x="311781" y="210536"/>
                </a:lnTo>
                <a:lnTo>
                  <a:pt x="289072" y="254448"/>
                </a:lnTo>
                <a:lnTo>
                  <a:pt x="254444" y="289068"/>
                </a:lnTo>
                <a:lnTo>
                  <a:pt x="210531" y="311767"/>
                </a:lnTo>
                <a:lnTo>
                  <a:pt x="159968" y="319917"/>
                </a:lnTo>
                <a:lnTo>
                  <a:pt x="109405" y="311767"/>
                </a:lnTo>
                <a:lnTo>
                  <a:pt x="65492" y="289068"/>
                </a:lnTo>
                <a:lnTo>
                  <a:pt x="30864" y="254448"/>
                </a:lnTo>
                <a:lnTo>
                  <a:pt x="8155" y="210536"/>
                </a:lnTo>
                <a:lnTo>
                  <a:pt x="0" y="159958"/>
                </a:lnTo>
                <a:lnTo>
                  <a:pt x="8155" y="109426"/>
                </a:lnTo>
                <a:lnTo>
                  <a:pt x="30864" y="65519"/>
                </a:lnTo>
                <a:lnTo>
                  <a:pt x="65492" y="30882"/>
                </a:lnTo>
                <a:lnTo>
                  <a:pt x="109405" y="8161"/>
                </a:lnTo>
                <a:lnTo>
                  <a:pt x="159968" y="0"/>
                </a:lnTo>
                <a:lnTo>
                  <a:pt x="210531" y="8161"/>
                </a:lnTo>
                <a:lnTo>
                  <a:pt x="254444" y="30882"/>
                </a:lnTo>
                <a:lnTo>
                  <a:pt x="289072" y="65519"/>
                </a:lnTo>
                <a:lnTo>
                  <a:pt x="311781" y="109426"/>
                </a:lnTo>
                <a:lnTo>
                  <a:pt x="319936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7" name="object 65">
            <a:extLst>
              <a:ext uri="{FF2B5EF4-FFF2-40B4-BE49-F238E27FC236}">
                <a16:creationId xmlns:a16="http://schemas.microsoft.com/office/drawing/2014/main" id="{34851CF8-E144-CF46-AABE-7DCC834A68B8}"/>
              </a:ext>
            </a:extLst>
          </p:cNvPr>
          <p:cNvSpPr/>
          <p:nvPr/>
        </p:nvSpPr>
        <p:spPr>
          <a:xfrm>
            <a:off x="3985750" y="4304204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159967" y="0"/>
                </a:moveTo>
                <a:lnTo>
                  <a:pt x="109405" y="8164"/>
                </a:lnTo>
                <a:lnTo>
                  <a:pt x="65492" y="30891"/>
                </a:lnTo>
                <a:lnTo>
                  <a:pt x="30864" y="65531"/>
                </a:lnTo>
                <a:lnTo>
                  <a:pt x="8155" y="109436"/>
                </a:lnTo>
                <a:lnTo>
                  <a:pt x="0" y="159957"/>
                </a:lnTo>
                <a:lnTo>
                  <a:pt x="8155" y="210546"/>
                </a:lnTo>
                <a:lnTo>
                  <a:pt x="30864" y="254460"/>
                </a:lnTo>
                <a:lnTo>
                  <a:pt x="65492" y="289075"/>
                </a:lnTo>
                <a:lnTo>
                  <a:pt x="109405" y="311769"/>
                </a:lnTo>
                <a:lnTo>
                  <a:pt x="159967" y="319916"/>
                </a:lnTo>
                <a:lnTo>
                  <a:pt x="210513" y="311769"/>
                </a:lnTo>
                <a:lnTo>
                  <a:pt x="254411" y="289075"/>
                </a:lnTo>
                <a:lnTo>
                  <a:pt x="289026" y="254460"/>
                </a:lnTo>
                <a:lnTo>
                  <a:pt x="311726" y="210546"/>
                </a:lnTo>
                <a:lnTo>
                  <a:pt x="319878" y="159957"/>
                </a:lnTo>
                <a:lnTo>
                  <a:pt x="311726" y="109436"/>
                </a:lnTo>
                <a:lnTo>
                  <a:pt x="289026" y="65531"/>
                </a:lnTo>
                <a:lnTo>
                  <a:pt x="254411" y="30891"/>
                </a:lnTo>
                <a:lnTo>
                  <a:pt x="210513" y="8164"/>
                </a:lnTo>
                <a:lnTo>
                  <a:pt x="159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8" name="object 66">
            <a:extLst>
              <a:ext uri="{FF2B5EF4-FFF2-40B4-BE49-F238E27FC236}">
                <a16:creationId xmlns:a16="http://schemas.microsoft.com/office/drawing/2014/main" id="{51AAD8A8-BAEE-844B-8B27-FE8B73E3B80A}"/>
              </a:ext>
            </a:extLst>
          </p:cNvPr>
          <p:cNvSpPr/>
          <p:nvPr/>
        </p:nvSpPr>
        <p:spPr>
          <a:xfrm>
            <a:off x="3985750" y="4304203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319878" y="159958"/>
                </a:moveTo>
                <a:lnTo>
                  <a:pt x="311726" y="210547"/>
                </a:lnTo>
                <a:lnTo>
                  <a:pt x="289026" y="254461"/>
                </a:lnTo>
                <a:lnTo>
                  <a:pt x="254411" y="289076"/>
                </a:lnTo>
                <a:lnTo>
                  <a:pt x="210514" y="311769"/>
                </a:lnTo>
                <a:lnTo>
                  <a:pt x="159968" y="319917"/>
                </a:lnTo>
                <a:lnTo>
                  <a:pt x="109405" y="311769"/>
                </a:lnTo>
                <a:lnTo>
                  <a:pt x="65492" y="289076"/>
                </a:lnTo>
                <a:lnTo>
                  <a:pt x="30864" y="254461"/>
                </a:lnTo>
                <a:lnTo>
                  <a:pt x="8155" y="210547"/>
                </a:lnTo>
                <a:lnTo>
                  <a:pt x="0" y="159958"/>
                </a:lnTo>
                <a:lnTo>
                  <a:pt x="8155" y="109437"/>
                </a:lnTo>
                <a:lnTo>
                  <a:pt x="30864" y="65531"/>
                </a:lnTo>
                <a:lnTo>
                  <a:pt x="65492" y="30891"/>
                </a:lnTo>
                <a:lnTo>
                  <a:pt x="109405" y="8164"/>
                </a:lnTo>
                <a:lnTo>
                  <a:pt x="159968" y="0"/>
                </a:lnTo>
                <a:lnTo>
                  <a:pt x="210514" y="8164"/>
                </a:lnTo>
                <a:lnTo>
                  <a:pt x="254411" y="30891"/>
                </a:lnTo>
                <a:lnTo>
                  <a:pt x="289026" y="65531"/>
                </a:lnTo>
                <a:lnTo>
                  <a:pt x="311726" y="109437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9" name="object 67">
            <a:extLst>
              <a:ext uri="{FF2B5EF4-FFF2-40B4-BE49-F238E27FC236}">
                <a16:creationId xmlns:a16="http://schemas.microsoft.com/office/drawing/2014/main" id="{3B7929EA-D8E3-0A44-8B33-83DCEAB0010D}"/>
              </a:ext>
            </a:extLst>
          </p:cNvPr>
          <p:cNvSpPr/>
          <p:nvPr/>
        </p:nvSpPr>
        <p:spPr>
          <a:xfrm>
            <a:off x="4193393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159939" y="0"/>
                </a:moveTo>
                <a:lnTo>
                  <a:pt x="109379" y="8161"/>
                </a:lnTo>
                <a:lnTo>
                  <a:pt x="65473" y="30882"/>
                </a:lnTo>
                <a:lnTo>
                  <a:pt x="30854" y="65519"/>
                </a:lnTo>
                <a:lnTo>
                  <a:pt x="8152" y="109426"/>
                </a:lnTo>
                <a:lnTo>
                  <a:pt x="0" y="159959"/>
                </a:lnTo>
                <a:lnTo>
                  <a:pt x="8152" y="210536"/>
                </a:lnTo>
                <a:lnTo>
                  <a:pt x="30854" y="254448"/>
                </a:lnTo>
                <a:lnTo>
                  <a:pt x="65473" y="289067"/>
                </a:lnTo>
                <a:lnTo>
                  <a:pt x="109379" y="311766"/>
                </a:lnTo>
                <a:lnTo>
                  <a:pt x="159939" y="319916"/>
                </a:lnTo>
                <a:lnTo>
                  <a:pt x="210488" y="311766"/>
                </a:lnTo>
                <a:lnTo>
                  <a:pt x="254393" y="289067"/>
                </a:lnTo>
                <a:lnTo>
                  <a:pt x="289016" y="254448"/>
                </a:lnTo>
                <a:lnTo>
                  <a:pt x="311723" y="210536"/>
                </a:lnTo>
                <a:lnTo>
                  <a:pt x="319878" y="159959"/>
                </a:lnTo>
                <a:lnTo>
                  <a:pt x="311723" y="109426"/>
                </a:lnTo>
                <a:lnTo>
                  <a:pt x="289016" y="65519"/>
                </a:lnTo>
                <a:lnTo>
                  <a:pt x="254393" y="30882"/>
                </a:lnTo>
                <a:lnTo>
                  <a:pt x="210488" y="8161"/>
                </a:lnTo>
                <a:lnTo>
                  <a:pt x="159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0" name="object 68">
            <a:extLst>
              <a:ext uri="{FF2B5EF4-FFF2-40B4-BE49-F238E27FC236}">
                <a16:creationId xmlns:a16="http://schemas.microsoft.com/office/drawing/2014/main" id="{2DB3C71B-B3CB-FA42-AA20-5B3B454F1841}"/>
              </a:ext>
            </a:extLst>
          </p:cNvPr>
          <p:cNvSpPr/>
          <p:nvPr/>
        </p:nvSpPr>
        <p:spPr>
          <a:xfrm>
            <a:off x="4193393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319878" y="159958"/>
                </a:moveTo>
                <a:lnTo>
                  <a:pt x="311723" y="210536"/>
                </a:lnTo>
                <a:lnTo>
                  <a:pt x="289016" y="254448"/>
                </a:lnTo>
                <a:lnTo>
                  <a:pt x="254392" y="289068"/>
                </a:lnTo>
                <a:lnTo>
                  <a:pt x="210488" y="311767"/>
                </a:lnTo>
                <a:lnTo>
                  <a:pt x="159939" y="319917"/>
                </a:lnTo>
                <a:lnTo>
                  <a:pt x="109379" y="311767"/>
                </a:lnTo>
                <a:lnTo>
                  <a:pt x="65473" y="289068"/>
                </a:lnTo>
                <a:lnTo>
                  <a:pt x="30853" y="254448"/>
                </a:lnTo>
                <a:lnTo>
                  <a:pt x="8152" y="210536"/>
                </a:lnTo>
                <a:lnTo>
                  <a:pt x="0" y="159958"/>
                </a:lnTo>
                <a:lnTo>
                  <a:pt x="8152" y="109426"/>
                </a:lnTo>
                <a:lnTo>
                  <a:pt x="30853" y="65519"/>
                </a:lnTo>
                <a:lnTo>
                  <a:pt x="65473" y="30882"/>
                </a:lnTo>
                <a:lnTo>
                  <a:pt x="109379" y="8161"/>
                </a:lnTo>
                <a:lnTo>
                  <a:pt x="159939" y="0"/>
                </a:lnTo>
                <a:lnTo>
                  <a:pt x="210488" y="8161"/>
                </a:lnTo>
                <a:lnTo>
                  <a:pt x="254392" y="30882"/>
                </a:lnTo>
                <a:lnTo>
                  <a:pt x="289016" y="65519"/>
                </a:lnTo>
                <a:lnTo>
                  <a:pt x="311723" y="109426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1" name="object 69">
            <a:extLst>
              <a:ext uri="{FF2B5EF4-FFF2-40B4-BE49-F238E27FC236}">
                <a16:creationId xmlns:a16="http://schemas.microsoft.com/office/drawing/2014/main" id="{7F1F1ECE-3008-E642-B233-77AE9039A188}"/>
              </a:ext>
            </a:extLst>
          </p:cNvPr>
          <p:cNvSpPr/>
          <p:nvPr/>
        </p:nvSpPr>
        <p:spPr>
          <a:xfrm>
            <a:off x="4396699" y="4628661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59938" y="0"/>
                </a:moveTo>
                <a:lnTo>
                  <a:pt x="109390" y="8164"/>
                </a:lnTo>
                <a:lnTo>
                  <a:pt x="65486" y="30891"/>
                </a:lnTo>
                <a:lnTo>
                  <a:pt x="30862" y="65532"/>
                </a:lnTo>
                <a:lnTo>
                  <a:pt x="8154" y="109437"/>
                </a:lnTo>
                <a:lnTo>
                  <a:pt x="0" y="159959"/>
                </a:lnTo>
                <a:lnTo>
                  <a:pt x="8154" y="210547"/>
                </a:lnTo>
                <a:lnTo>
                  <a:pt x="30862" y="254461"/>
                </a:lnTo>
                <a:lnTo>
                  <a:pt x="65486" y="289077"/>
                </a:lnTo>
                <a:lnTo>
                  <a:pt x="109390" y="311770"/>
                </a:lnTo>
                <a:lnTo>
                  <a:pt x="159938" y="319918"/>
                </a:lnTo>
                <a:lnTo>
                  <a:pt x="210487" y="311770"/>
                </a:lnTo>
                <a:lnTo>
                  <a:pt x="254392" y="289077"/>
                </a:lnTo>
                <a:lnTo>
                  <a:pt x="289016" y="254461"/>
                </a:lnTo>
                <a:lnTo>
                  <a:pt x="311723" y="210547"/>
                </a:lnTo>
                <a:lnTo>
                  <a:pt x="319878" y="159959"/>
                </a:lnTo>
                <a:lnTo>
                  <a:pt x="311723" y="109437"/>
                </a:lnTo>
                <a:lnTo>
                  <a:pt x="289016" y="65532"/>
                </a:lnTo>
                <a:lnTo>
                  <a:pt x="254392" y="30891"/>
                </a:lnTo>
                <a:lnTo>
                  <a:pt x="210487" y="8164"/>
                </a:lnTo>
                <a:lnTo>
                  <a:pt x="159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2" name="object 70">
            <a:extLst>
              <a:ext uri="{FF2B5EF4-FFF2-40B4-BE49-F238E27FC236}">
                <a16:creationId xmlns:a16="http://schemas.microsoft.com/office/drawing/2014/main" id="{BBB3C46E-B98F-3741-BDC5-9B91B5C199A2}"/>
              </a:ext>
            </a:extLst>
          </p:cNvPr>
          <p:cNvSpPr/>
          <p:nvPr/>
        </p:nvSpPr>
        <p:spPr>
          <a:xfrm>
            <a:off x="4396700" y="4628661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319878" y="159958"/>
                </a:moveTo>
                <a:lnTo>
                  <a:pt x="311723" y="210547"/>
                </a:lnTo>
                <a:lnTo>
                  <a:pt x="289016" y="254461"/>
                </a:lnTo>
                <a:lnTo>
                  <a:pt x="254392" y="289076"/>
                </a:lnTo>
                <a:lnTo>
                  <a:pt x="210488" y="311769"/>
                </a:lnTo>
                <a:lnTo>
                  <a:pt x="159939" y="319917"/>
                </a:lnTo>
                <a:lnTo>
                  <a:pt x="109390" y="311769"/>
                </a:lnTo>
                <a:lnTo>
                  <a:pt x="65486" y="289076"/>
                </a:lnTo>
                <a:lnTo>
                  <a:pt x="30862" y="254461"/>
                </a:lnTo>
                <a:lnTo>
                  <a:pt x="8154" y="210547"/>
                </a:lnTo>
                <a:lnTo>
                  <a:pt x="0" y="159958"/>
                </a:lnTo>
                <a:lnTo>
                  <a:pt x="8154" y="109437"/>
                </a:lnTo>
                <a:lnTo>
                  <a:pt x="30862" y="65531"/>
                </a:lnTo>
                <a:lnTo>
                  <a:pt x="65486" y="30891"/>
                </a:lnTo>
                <a:lnTo>
                  <a:pt x="109390" y="8164"/>
                </a:lnTo>
                <a:lnTo>
                  <a:pt x="159939" y="0"/>
                </a:lnTo>
                <a:lnTo>
                  <a:pt x="210488" y="8164"/>
                </a:lnTo>
                <a:lnTo>
                  <a:pt x="254392" y="30891"/>
                </a:lnTo>
                <a:lnTo>
                  <a:pt x="289016" y="65531"/>
                </a:lnTo>
                <a:lnTo>
                  <a:pt x="311723" y="109437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3" name="object 71">
            <a:extLst>
              <a:ext uri="{FF2B5EF4-FFF2-40B4-BE49-F238E27FC236}">
                <a16:creationId xmlns:a16="http://schemas.microsoft.com/office/drawing/2014/main" id="{7B36E0F1-39DB-4845-B515-70BDB18F352D}"/>
              </a:ext>
            </a:extLst>
          </p:cNvPr>
          <p:cNvSpPr/>
          <p:nvPr/>
        </p:nvSpPr>
        <p:spPr>
          <a:xfrm>
            <a:off x="4608639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59967" y="0"/>
                </a:moveTo>
                <a:lnTo>
                  <a:pt x="109405" y="8161"/>
                </a:lnTo>
                <a:lnTo>
                  <a:pt x="65492" y="30882"/>
                </a:lnTo>
                <a:lnTo>
                  <a:pt x="30864" y="65519"/>
                </a:lnTo>
                <a:lnTo>
                  <a:pt x="8155" y="109426"/>
                </a:lnTo>
                <a:lnTo>
                  <a:pt x="0" y="159959"/>
                </a:lnTo>
                <a:lnTo>
                  <a:pt x="8155" y="210536"/>
                </a:lnTo>
                <a:lnTo>
                  <a:pt x="30864" y="254448"/>
                </a:lnTo>
                <a:lnTo>
                  <a:pt x="65492" y="289067"/>
                </a:lnTo>
                <a:lnTo>
                  <a:pt x="109405" y="311766"/>
                </a:lnTo>
                <a:lnTo>
                  <a:pt x="159967" y="319916"/>
                </a:lnTo>
                <a:lnTo>
                  <a:pt x="210516" y="311766"/>
                </a:lnTo>
                <a:lnTo>
                  <a:pt x="254421" y="289067"/>
                </a:lnTo>
                <a:lnTo>
                  <a:pt x="289045" y="254448"/>
                </a:lnTo>
                <a:lnTo>
                  <a:pt x="311752" y="210536"/>
                </a:lnTo>
                <a:lnTo>
                  <a:pt x="319907" y="159959"/>
                </a:lnTo>
                <a:lnTo>
                  <a:pt x="311752" y="109426"/>
                </a:lnTo>
                <a:lnTo>
                  <a:pt x="289045" y="65519"/>
                </a:lnTo>
                <a:lnTo>
                  <a:pt x="254421" y="30882"/>
                </a:lnTo>
                <a:lnTo>
                  <a:pt x="210516" y="8161"/>
                </a:lnTo>
                <a:lnTo>
                  <a:pt x="159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4" name="object 72">
            <a:extLst>
              <a:ext uri="{FF2B5EF4-FFF2-40B4-BE49-F238E27FC236}">
                <a16:creationId xmlns:a16="http://schemas.microsoft.com/office/drawing/2014/main" id="{AD4CC006-3BAB-304D-AB2E-ABDBD59CB220}"/>
              </a:ext>
            </a:extLst>
          </p:cNvPr>
          <p:cNvSpPr/>
          <p:nvPr/>
        </p:nvSpPr>
        <p:spPr>
          <a:xfrm>
            <a:off x="4608639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319907" y="159958"/>
                </a:moveTo>
                <a:lnTo>
                  <a:pt x="311752" y="210536"/>
                </a:lnTo>
                <a:lnTo>
                  <a:pt x="289045" y="254448"/>
                </a:lnTo>
                <a:lnTo>
                  <a:pt x="254421" y="289068"/>
                </a:lnTo>
                <a:lnTo>
                  <a:pt x="210517" y="311767"/>
                </a:lnTo>
                <a:lnTo>
                  <a:pt x="159968" y="319917"/>
                </a:lnTo>
                <a:lnTo>
                  <a:pt x="109405" y="311767"/>
                </a:lnTo>
                <a:lnTo>
                  <a:pt x="65492" y="289068"/>
                </a:lnTo>
                <a:lnTo>
                  <a:pt x="30864" y="254448"/>
                </a:lnTo>
                <a:lnTo>
                  <a:pt x="8155" y="210536"/>
                </a:lnTo>
                <a:lnTo>
                  <a:pt x="0" y="159958"/>
                </a:lnTo>
                <a:lnTo>
                  <a:pt x="8155" y="109426"/>
                </a:lnTo>
                <a:lnTo>
                  <a:pt x="30864" y="65519"/>
                </a:lnTo>
                <a:lnTo>
                  <a:pt x="65492" y="30882"/>
                </a:lnTo>
                <a:lnTo>
                  <a:pt x="109405" y="8161"/>
                </a:lnTo>
                <a:lnTo>
                  <a:pt x="159968" y="0"/>
                </a:lnTo>
                <a:lnTo>
                  <a:pt x="210517" y="8161"/>
                </a:lnTo>
                <a:lnTo>
                  <a:pt x="254421" y="30882"/>
                </a:lnTo>
                <a:lnTo>
                  <a:pt x="289045" y="65519"/>
                </a:lnTo>
                <a:lnTo>
                  <a:pt x="311752" y="109426"/>
                </a:lnTo>
                <a:lnTo>
                  <a:pt x="319907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5" name="object 73">
            <a:extLst>
              <a:ext uri="{FF2B5EF4-FFF2-40B4-BE49-F238E27FC236}">
                <a16:creationId xmlns:a16="http://schemas.microsoft.com/office/drawing/2014/main" id="{EB9FB717-3ED2-EC4B-B3CC-0D1FA1200893}"/>
              </a:ext>
            </a:extLst>
          </p:cNvPr>
          <p:cNvSpPr/>
          <p:nvPr/>
        </p:nvSpPr>
        <p:spPr>
          <a:xfrm>
            <a:off x="4816261" y="3992733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9939" y="0"/>
                </a:moveTo>
                <a:lnTo>
                  <a:pt x="109391" y="8161"/>
                </a:lnTo>
                <a:lnTo>
                  <a:pt x="65486" y="30882"/>
                </a:lnTo>
                <a:lnTo>
                  <a:pt x="30862" y="65518"/>
                </a:lnTo>
                <a:lnTo>
                  <a:pt x="8154" y="109425"/>
                </a:lnTo>
                <a:lnTo>
                  <a:pt x="0" y="159957"/>
                </a:lnTo>
                <a:lnTo>
                  <a:pt x="8154" y="210535"/>
                </a:lnTo>
                <a:lnTo>
                  <a:pt x="30862" y="254448"/>
                </a:lnTo>
                <a:lnTo>
                  <a:pt x="65486" y="289067"/>
                </a:lnTo>
                <a:lnTo>
                  <a:pt x="109391" y="311766"/>
                </a:lnTo>
                <a:lnTo>
                  <a:pt x="159939" y="319916"/>
                </a:lnTo>
                <a:lnTo>
                  <a:pt x="210502" y="311766"/>
                </a:lnTo>
                <a:lnTo>
                  <a:pt x="254415" y="289067"/>
                </a:lnTo>
                <a:lnTo>
                  <a:pt x="289043" y="254448"/>
                </a:lnTo>
                <a:lnTo>
                  <a:pt x="311752" y="210535"/>
                </a:lnTo>
                <a:lnTo>
                  <a:pt x="319907" y="159957"/>
                </a:lnTo>
                <a:lnTo>
                  <a:pt x="311752" y="109425"/>
                </a:lnTo>
                <a:lnTo>
                  <a:pt x="289043" y="65518"/>
                </a:lnTo>
                <a:lnTo>
                  <a:pt x="254415" y="30882"/>
                </a:lnTo>
                <a:lnTo>
                  <a:pt x="210502" y="8161"/>
                </a:lnTo>
                <a:lnTo>
                  <a:pt x="159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6" name="object 74">
            <a:extLst>
              <a:ext uri="{FF2B5EF4-FFF2-40B4-BE49-F238E27FC236}">
                <a16:creationId xmlns:a16="http://schemas.microsoft.com/office/drawing/2014/main" id="{63CD5697-858F-8642-91DD-12E4EE488B2F}"/>
              </a:ext>
            </a:extLst>
          </p:cNvPr>
          <p:cNvSpPr/>
          <p:nvPr/>
        </p:nvSpPr>
        <p:spPr>
          <a:xfrm>
            <a:off x="4816262" y="3992732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319907" y="159958"/>
                </a:moveTo>
                <a:lnTo>
                  <a:pt x="311752" y="210536"/>
                </a:lnTo>
                <a:lnTo>
                  <a:pt x="289043" y="254448"/>
                </a:lnTo>
                <a:lnTo>
                  <a:pt x="254415" y="289068"/>
                </a:lnTo>
                <a:lnTo>
                  <a:pt x="210502" y="311767"/>
                </a:lnTo>
                <a:lnTo>
                  <a:pt x="159939" y="319917"/>
                </a:lnTo>
                <a:lnTo>
                  <a:pt x="109390" y="311767"/>
                </a:lnTo>
                <a:lnTo>
                  <a:pt x="65486" y="289068"/>
                </a:lnTo>
                <a:lnTo>
                  <a:pt x="30862" y="254448"/>
                </a:lnTo>
                <a:lnTo>
                  <a:pt x="8154" y="210536"/>
                </a:lnTo>
                <a:lnTo>
                  <a:pt x="0" y="159958"/>
                </a:lnTo>
                <a:lnTo>
                  <a:pt x="8154" y="109426"/>
                </a:lnTo>
                <a:lnTo>
                  <a:pt x="30862" y="65519"/>
                </a:lnTo>
                <a:lnTo>
                  <a:pt x="65486" y="30882"/>
                </a:lnTo>
                <a:lnTo>
                  <a:pt x="109390" y="8161"/>
                </a:lnTo>
                <a:lnTo>
                  <a:pt x="159939" y="0"/>
                </a:lnTo>
                <a:lnTo>
                  <a:pt x="210502" y="8161"/>
                </a:lnTo>
                <a:lnTo>
                  <a:pt x="254415" y="30882"/>
                </a:lnTo>
                <a:lnTo>
                  <a:pt x="289043" y="65519"/>
                </a:lnTo>
                <a:lnTo>
                  <a:pt x="311752" y="109426"/>
                </a:lnTo>
                <a:lnTo>
                  <a:pt x="319907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7" name="object 75">
            <a:extLst>
              <a:ext uri="{FF2B5EF4-FFF2-40B4-BE49-F238E27FC236}">
                <a16:creationId xmlns:a16="http://schemas.microsoft.com/office/drawing/2014/main" id="{E3A98F2B-5131-434A-9549-25BB13559B8D}"/>
              </a:ext>
            </a:extLst>
          </p:cNvPr>
          <p:cNvSpPr/>
          <p:nvPr/>
        </p:nvSpPr>
        <p:spPr>
          <a:xfrm>
            <a:off x="5023905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59938" y="0"/>
                </a:moveTo>
                <a:lnTo>
                  <a:pt x="109389" y="8161"/>
                </a:lnTo>
                <a:lnTo>
                  <a:pt x="65485" y="30883"/>
                </a:lnTo>
                <a:lnTo>
                  <a:pt x="30862" y="65519"/>
                </a:lnTo>
                <a:lnTo>
                  <a:pt x="8154" y="109426"/>
                </a:lnTo>
                <a:lnTo>
                  <a:pt x="0" y="159959"/>
                </a:lnTo>
                <a:lnTo>
                  <a:pt x="8154" y="210536"/>
                </a:lnTo>
                <a:lnTo>
                  <a:pt x="30862" y="254448"/>
                </a:lnTo>
                <a:lnTo>
                  <a:pt x="65485" y="289068"/>
                </a:lnTo>
                <a:lnTo>
                  <a:pt x="109389" y="311767"/>
                </a:lnTo>
                <a:lnTo>
                  <a:pt x="159938" y="319918"/>
                </a:lnTo>
                <a:lnTo>
                  <a:pt x="210498" y="311767"/>
                </a:lnTo>
                <a:lnTo>
                  <a:pt x="254404" y="289068"/>
                </a:lnTo>
                <a:lnTo>
                  <a:pt x="289023" y="254448"/>
                </a:lnTo>
                <a:lnTo>
                  <a:pt x="311725" y="210536"/>
                </a:lnTo>
                <a:lnTo>
                  <a:pt x="319877" y="159959"/>
                </a:lnTo>
                <a:lnTo>
                  <a:pt x="311725" y="109426"/>
                </a:lnTo>
                <a:lnTo>
                  <a:pt x="289023" y="65519"/>
                </a:lnTo>
                <a:lnTo>
                  <a:pt x="254404" y="30883"/>
                </a:lnTo>
                <a:lnTo>
                  <a:pt x="210498" y="8161"/>
                </a:lnTo>
                <a:lnTo>
                  <a:pt x="159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8" name="object 76">
            <a:extLst>
              <a:ext uri="{FF2B5EF4-FFF2-40B4-BE49-F238E27FC236}">
                <a16:creationId xmlns:a16="http://schemas.microsoft.com/office/drawing/2014/main" id="{174764D5-F0C3-F247-86F6-C0882CAE5F84}"/>
              </a:ext>
            </a:extLst>
          </p:cNvPr>
          <p:cNvSpPr/>
          <p:nvPr/>
        </p:nvSpPr>
        <p:spPr>
          <a:xfrm>
            <a:off x="5023904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319878" y="159958"/>
                </a:moveTo>
                <a:lnTo>
                  <a:pt x="311726" y="210536"/>
                </a:lnTo>
                <a:lnTo>
                  <a:pt x="289024" y="254448"/>
                </a:lnTo>
                <a:lnTo>
                  <a:pt x="254404" y="289068"/>
                </a:lnTo>
                <a:lnTo>
                  <a:pt x="210499" y="311767"/>
                </a:lnTo>
                <a:lnTo>
                  <a:pt x="159939" y="319917"/>
                </a:lnTo>
                <a:lnTo>
                  <a:pt x="109390" y="311767"/>
                </a:lnTo>
                <a:lnTo>
                  <a:pt x="65486" y="289068"/>
                </a:lnTo>
                <a:lnTo>
                  <a:pt x="30862" y="254448"/>
                </a:lnTo>
                <a:lnTo>
                  <a:pt x="8154" y="210536"/>
                </a:lnTo>
                <a:lnTo>
                  <a:pt x="0" y="159958"/>
                </a:lnTo>
                <a:lnTo>
                  <a:pt x="8154" y="109426"/>
                </a:lnTo>
                <a:lnTo>
                  <a:pt x="30862" y="65519"/>
                </a:lnTo>
                <a:lnTo>
                  <a:pt x="65486" y="30882"/>
                </a:lnTo>
                <a:lnTo>
                  <a:pt x="109390" y="8161"/>
                </a:lnTo>
                <a:lnTo>
                  <a:pt x="159939" y="0"/>
                </a:lnTo>
                <a:lnTo>
                  <a:pt x="210499" y="8161"/>
                </a:lnTo>
                <a:lnTo>
                  <a:pt x="254404" y="30882"/>
                </a:lnTo>
                <a:lnTo>
                  <a:pt x="289024" y="65519"/>
                </a:lnTo>
                <a:lnTo>
                  <a:pt x="311726" y="109426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9" name="object 77">
            <a:extLst>
              <a:ext uri="{FF2B5EF4-FFF2-40B4-BE49-F238E27FC236}">
                <a16:creationId xmlns:a16="http://schemas.microsoft.com/office/drawing/2014/main" id="{31BBC2CC-559B-194C-90CB-422F3ABF00F2}"/>
              </a:ext>
            </a:extLst>
          </p:cNvPr>
          <p:cNvSpPr/>
          <p:nvPr/>
        </p:nvSpPr>
        <p:spPr>
          <a:xfrm>
            <a:off x="5231527" y="4304204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9938" y="0"/>
                </a:moveTo>
                <a:lnTo>
                  <a:pt x="109378" y="8164"/>
                </a:lnTo>
                <a:lnTo>
                  <a:pt x="65473" y="30891"/>
                </a:lnTo>
                <a:lnTo>
                  <a:pt x="30853" y="65531"/>
                </a:lnTo>
                <a:lnTo>
                  <a:pt x="8152" y="109436"/>
                </a:lnTo>
                <a:lnTo>
                  <a:pt x="0" y="159957"/>
                </a:lnTo>
                <a:lnTo>
                  <a:pt x="8152" y="210546"/>
                </a:lnTo>
                <a:lnTo>
                  <a:pt x="30853" y="254460"/>
                </a:lnTo>
                <a:lnTo>
                  <a:pt x="65473" y="289075"/>
                </a:lnTo>
                <a:lnTo>
                  <a:pt x="109378" y="311769"/>
                </a:lnTo>
                <a:lnTo>
                  <a:pt x="159938" y="319916"/>
                </a:lnTo>
                <a:lnTo>
                  <a:pt x="210513" y="311769"/>
                </a:lnTo>
                <a:lnTo>
                  <a:pt x="254427" y="289075"/>
                </a:lnTo>
                <a:lnTo>
                  <a:pt x="289051" y="254460"/>
                </a:lnTo>
                <a:lnTo>
                  <a:pt x="311754" y="210546"/>
                </a:lnTo>
                <a:lnTo>
                  <a:pt x="319906" y="159957"/>
                </a:lnTo>
                <a:lnTo>
                  <a:pt x="311754" y="109436"/>
                </a:lnTo>
                <a:lnTo>
                  <a:pt x="289051" y="65531"/>
                </a:lnTo>
                <a:lnTo>
                  <a:pt x="254427" y="30891"/>
                </a:lnTo>
                <a:lnTo>
                  <a:pt x="210513" y="8164"/>
                </a:lnTo>
                <a:lnTo>
                  <a:pt x="159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0" name="object 78">
            <a:extLst>
              <a:ext uri="{FF2B5EF4-FFF2-40B4-BE49-F238E27FC236}">
                <a16:creationId xmlns:a16="http://schemas.microsoft.com/office/drawing/2014/main" id="{47E5AA1B-288F-E64C-9882-0FFED2619260}"/>
              </a:ext>
            </a:extLst>
          </p:cNvPr>
          <p:cNvSpPr/>
          <p:nvPr/>
        </p:nvSpPr>
        <p:spPr>
          <a:xfrm>
            <a:off x="5231527" y="4304203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319907" y="159958"/>
                </a:moveTo>
                <a:lnTo>
                  <a:pt x="311755" y="210547"/>
                </a:lnTo>
                <a:lnTo>
                  <a:pt x="289051" y="254461"/>
                </a:lnTo>
                <a:lnTo>
                  <a:pt x="254427" y="289076"/>
                </a:lnTo>
                <a:lnTo>
                  <a:pt x="210513" y="311769"/>
                </a:lnTo>
                <a:lnTo>
                  <a:pt x="159939" y="319917"/>
                </a:lnTo>
                <a:lnTo>
                  <a:pt x="109379" y="311769"/>
                </a:lnTo>
                <a:lnTo>
                  <a:pt x="65473" y="289076"/>
                </a:lnTo>
                <a:lnTo>
                  <a:pt x="30853" y="254461"/>
                </a:lnTo>
                <a:lnTo>
                  <a:pt x="8152" y="210547"/>
                </a:lnTo>
                <a:lnTo>
                  <a:pt x="0" y="159958"/>
                </a:lnTo>
                <a:lnTo>
                  <a:pt x="8152" y="109437"/>
                </a:lnTo>
                <a:lnTo>
                  <a:pt x="30853" y="65531"/>
                </a:lnTo>
                <a:lnTo>
                  <a:pt x="65473" y="30891"/>
                </a:lnTo>
                <a:lnTo>
                  <a:pt x="109379" y="8164"/>
                </a:lnTo>
                <a:lnTo>
                  <a:pt x="159939" y="0"/>
                </a:lnTo>
                <a:lnTo>
                  <a:pt x="210513" y="8164"/>
                </a:lnTo>
                <a:lnTo>
                  <a:pt x="254427" y="30891"/>
                </a:lnTo>
                <a:lnTo>
                  <a:pt x="289051" y="65531"/>
                </a:lnTo>
                <a:lnTo>
                  <a:pt x="311755" y="109437"/>
                </a:lnTo>
                <a:lnTo>
                  <a:pt x="319907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1" name="object 79">
            <a:extLst>
              <a:ext uri="{FF2B5EF4-FFF2-40B4-BE49-F238E27FC236}">
                <a16:creationId xmlns:a16="http://schemas.microsoft.com/office/drawing/2014/main" id="{C414F9E7-B7AE-6C4D-8249-E5AC393750AB}"/>
              </a:ext>
            </a:extLst>
          </p:cNvPr>
          <p:cNvSpPr/>
          <p:nvPr/>
        </p:nvSpPr>
        <p:spPr>
          <a:xfrm>
            <a:off x="5439170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59909" y="0"/>
                </a:moveTo>
                <a:lnTo>
                  <a:pt x="109364" y="8161"/>
                </a:lnTo>
                <a:lnTo>
                  <a:pt x="65467" y="30883"/>
                </a:lnTo>
                <a:lnTo>
                  <a:pt x="30852" y="65519"/>
                </a:lnTo>
                <a:lnTo>
                  <a:pt x="8151" y="109426"/>
                </a:lnTo>
                <a:lnTo>
                  <a:pt x="0" y="159959"/>
                </a:lnTo>
                <a:lnTo>
                  <a:pt x="8151" y="210536"/>
                </a:lnTo>
                <a:lnTo>
                  <a:pt x="30852" y="254448"/>
                </a:lnTo>
                <a:lnTo>
                  <a:pt x="65467" y="289068"/>
                </a:lnTo>
                <a:lnTo>
                  <a:pt x="109364" y="311767"/>
                </a:lnTo>
                <a:lnTo>
                  <a:pt x="159909" y="319918"/>
                </a:lnTo>
                <a:lnTo>
                  <a:pt x="210472" y="311767"/>
                </a:lnTo>
                <a:lnTo>
                  <a:pt x="254385" y="289068"/>
                </a:lnTo>
                <a:lnTo>
                  <a:pt x="289014" y="254448"/>
                </a:lnTo>
                <a:lnTo>
                  <a:pt x="311723" y="210536"/>
                </a:lnTo>
                <a:lnTo>
                  <a:pt x="319878" y="159959"/>
                </a:lnTo>
                <a:lnTo>
                  <a:pt x="311723" y="109426"/>
                </a:lnTo>
                <a:lnTo>
                  <a:pt x="289014" y="65519"/>
                </a:lnTo>
                <a:lnTo>
                  <a:pt x="254385" y="30883"/>
                </a:lnTo>
                <a:lnTo>
                  <a:pt x="210472" y="8161"/>
                </a:lnTo>
                <a:lnTo>
                  <a:pt x="159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2" name="object 80">
            <a:extLst>
              <a:ext uri="{FF2B5EF4-FFF2-40B4-BE49-F238E27FC236}">
                <a16:creationId xmlns:a16="http://schemas.microsoft.com/office/drawing/2014/main" id="{5D624393-3AC0-5546-A3D5-6B2EECEF9ADD}"/>
              </a:ext>
            </a:extLst>
          </p:cNvPr>
          <p:cNvSpPr/>
          <p:nvPr/>
        </p:nvSpPr>
        <p:spPr>
          <a:xfrm>
            <a:off x="5439170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319878" y="159958"/>
                </a:moveTo>
                <a:lnTo>
                  <a:pt x="311723" y="210536"/>
                </a:lnTo>
                <a:lnTo>
                  <a:pt x="289014" y="254448"/>
                </a:lnTo>
                <a:lnTo>
                  <a:pt x="254386" y="289068"/>
                </a:lnTo>
                <a:lnTo>
                  <a:pt x="210473" y="311767"/>
                </a:lnTo>
                <a:lnTo>
                  <a:pt x="159910" y="319917"/>
                </a:lnTo>
                <a:lnTo>
                  <a:pt x="109364" y="311767"/>
                </a:lnTo>
                <a:lnTo>
                  <a:pt x="65467" y="289068"/>
                </a:lnTo>
                <a:lnTo>
                  <a:pt x="30851" y="254448"/>
                </a:lnTo>
                <a:lnTo>
                  <a:pt x="8151" y="210536"/>
                </a:lnTo>
                <a:lnTo>
                  <a:pt x="0" y="159958"/>
                </a:lnTo>
                <a:lnTo>
                  <a:pt x="8151" y="109426"/>
                </a:lnTo>
                <a:lnTo>
                  <a:pt x="30851" y="65519"/>
                </a:lnTo>
                <a:lnTo>
                  <a:pt x="65467" y="30882"/>
                </a:lnTo>
                <a:lnTo>
                  <a:pt x="109364" y="8161"/>
                </a:lnTo>
                <a:lnTo>
                  <a:pt x="159910" y="0"/>
                </a:lnTo>
                <a:lnTo>
                  <a:pt x="210473" y="8161"/>
                </a:lnTo>
                <a:lnTo>
                  <a:pt x="254386" y="30882"/>
                </a:lnTo>
                <a:lnTo>
                  <a:pt x="289014" y="65519"/>
                </a:lnTo>
                <a:lnTo>
                  <a:pt x="311723" y="109426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3" name="object 81">
            <a:extLst>
              <a:ext uri="{FF2B5EF4-FFF2-40B4-BE49-F238E27FC236}">
                <a16:creationId xmlns:a16="http://schemas.microsoft.com/office/drawing/2014/main" id="{86C4D193-0102-A749-8A21-D1F40A587616}"/>
              </a:ext>
            </a:extLst>
          </p:cNvPr>
          <p:cNvSpPr txBox="1"/>
          <p:nvPr/>
        </p:nvSpPr>
        <p:spPr>
          <a:xfrm>
            <a:off x="3413035" y="4972842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M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4" name="object 82">
            <a:extLst>
              <a:ext uri="{FF2B5EF4-FFF2-40B4-BE49-F238E27FC236}">
                <a16:creationId xmlns:a16="http://schemas.microsoft.com/office/drawing/2014/main" id="{608AD34D-1318-C149-BC0B-7BA03B24E50F}"/>
              </a:ext>
            </a:extLst>
          </p:cNvPr>
          <p:cNvSpPr txBox="1"/>
          <p:nvPr/>
        </p:nvSpPr>
        <p:spPr>
          <a:xfrm>
            <a:off x="3620662" y="4644698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P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5" name="object 83">
            <a:extLst>
              <a:ext uri="{FF2B5EF4-FFF2-40B4-BE49-F238E27FC236}">
                <a16:creationId xmlns:a16="http://schemas.microsoft.com/office/drawing/2014/main" id="{E5737E91-23EF-344E-A578-2D580889B348}"/>
              </a:ext>
            </a:extLst>
          </p:cNvPr>
          <p:cNvSpPr txBox="1"/>
          <p:nvPr/>
        </p:nvSpPr>
        <p:spPr>
          <a:xfrm>
            <a:off x="4037456" y="4291432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T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6" name="object 84">
            <a:extLst>
              <a:ext uri="{FF2B5EF4-FFF2-40B4-BE49-F238E27FC236}">
                <a16:creationId xmlns:a16="http://schemas.microsoft.com/office/drawing/2014/main" id="{BF7CF0C4-CE16-794A-B851-F7B4CBFDBC5A}"/>
              </a:ext>
            </a:extLst>
          </p:cNvPr>
          <p:cNvSpPr txBox="1"/>
          <p:nvPr/>
        </p:nvSpPr>
        <p:spPr>
          <a:xfrm>
            <a:off x="4451003" y="4623335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L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7" name="object 85">
            <a:extLst>
              <a:ext uri="{FF2B5EF4-FFF2-40B4-BE49-F238E27FC236}">
                <a16:creationId xmlns:a16="http://schemas.microsoft.com/office/drawing/2014/main" id="{4FA26449-02FC-A344-810C-73303198A0D9}"/>
              </a:ext>
            </a:extLst>
          </p:cNvPr>
          <p:cNvSpPr txBox="1"/>
          <p:nvPr/>
        </p:nvSpPr>
        <p:spPr>
          <a:xfrm>
            <a:off x="3829657" y="4970107"/>
            <a:ext cx="950119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  <a:tabLst>
                <a:tab pos="425038" algn="l"/>
                <a:tab pos="837575" algn="l"/>
              </a:tabLst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O	E	</a:t>
            </a:r>
            <a:r>
              <a:rPr sz="2004" spc="5" baseline="146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2004" baseline="1461">
              <a:latin typeface="Lucida Sans Typewriter"/>
              <a:cs typeface="Lucida Sans Typewriter"/>
            </a:endParaRPr>
          </a:p>
        </p:txBody>
      </p:sp>
      <p:sp>
        <p:nvSpPr>
          <p:cNvPr id="188" name="object 86">
            <a:extLst>
              <a:ext uri="{FF2B5EF4-FFF2-40B4-BE49-F238E27FC236}">
                <a16:creationId xmlns:a16="http://schemas.microsoft.com/office/drawing/2014/main" id="{3186C13C-BE81-5342-A01C-2C363C6A8D7A}"/>
              </a:ext>
            </a:extLst>
          </p:cNvPr>
          <p:cNvSpPr txBox="1"/>
          <p:nvPr/>
        </p:nvSpPr>
        <p:spPr>
          <a:xfrm>
            <a:off x="4866771" y="3983968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X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9" name="object 87">
            <a:extLst>
              <a:ext uri="{FF2B5EF4-FFF2-40B4-BE49-F238E27FC236}">
                <a16:creationId xmlns:a16="http://schemas.microsoft.com/office/drawing/2014/main" id="{6BD0BC3F-6E40-9148-9E11-35AF9FBF4FD6}"/>
              </a:ext>
            </a:extLst>
          </p:cNvPr>
          <p:cNvSpPr txBox="1"/>
          <p:nvPr/>
        </p:nvSpPr>
        <p:spPr>
          <a:xfrm>
            <a:off x="5281514" y="4292115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S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90" name="object 88">
            <a:extLst>
              <a:ext uri="{FF2B5EF4-FFF2-40B4-BE49-F238E27FC236}">
                <a16:creationId xmlns:a16="http://schemas.microsoft.com/office/drawing/2014/main" id="{CF5C47B0-9982-9448-A505-41B570E5B379}"/>
              </a:ext>
            </a:extLst>
          </p:cNvPr>
          <p:cNvSpPr txBox="1"/>
          <p:nvPr/>
        </p:nvSpPr>
        <p:spPr>
          <a:xfrm>
            <a:off x="5073715" y="4633590"/>
            <a:ext cx="53890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  <a:tabLst>
                <a:tab pos="426824" algn="l"/>
              </a:tabLst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R	A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91" name="object 89">
            <a:extLst>
              <a:ext uri="{FF2B5EF4-FFF2-40B4-BE49-F238E27FC236}">
                <a16:creationId xmlns:a16="http://schemas.microsoft.com/office/drawing/2014/main" id="{DBC34509-0860-9940-85F6-5F069244630D}"/>
              </a:ext>
            </a:extLst>
          </p:cNvPr>
          <p:cNvSpPr txBox="1"/>
          <p:nvPr/>
        </p:nvSpPr>
        <p:spPr>
          <a:xfrm>
            <a:off x="3420070" y="3455339"/>
            <a:ext cx="1151930" cy="37309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lnSpc>
                <a:spcPct val="109400"/>
              </a:lnSpc>
              <a:spcBef>
                <a:spcPts val="70"/>
              </a:spcBef>
            </a:pPr>
            <a:r>
              <a:rPr sz="1125" b="1" dirty="0">
                <a:latin typeface="Times New Roman"/>
                <a:cs typeface="Times New Roman"/>
              </a:rPr>
              <a:t>build max heap  (in place)</a:t>
            </a:r>
          </a:p>
        </p:txBody>
      </p:sp>
      <p:sp>
        <p:nvSpPr>
          <p:cNvPr id="192" name="object 90">
            <a:extLst>
              <a:ext uri="{FF2B5EF4-FFF2-40B4-BE49-F238E27FC236}">
                <a16:creationId xmlns:a16="http://schemas.microsoft.com/office/drawing/2014/main" id="{C02D9E33-617F-C741-9001-1F075F1332BF}"/>
              </a:ext>
            </a:extLst>
          </p:cNvPr>
          <p:cNvSpPr txBox="1"/>
          <p:nvPr/>
        </p:nvSpPr>
        <p:spPr>
          <a:xfrm>
            <a:off x="3339702" y="5739553"/>
            <a:ext cx="2470845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40647" algn="l"/>
                <a:tab pos="472810" algn="l"/>
                <a:tab pos="713903" algn="l"/>
                <a:tab pos="954996" algn="l"/>
                <a:tab pos="1187159" algn="l"/>
                <a:tab pos="1428252" algn="l"/>
                <a:tab pos="1669346" algn="l"/>
                <a:tab pos="1901509" algn="l"/>
                <a:tab pos="2115814" algn="l"/>
                <a:tab pos="2347978" algn="l"/>
              </a:tabLst>
            </a:pPr>
            <a:r>
              <a:rPr sz="703" dirty="0">
                <a:solidFill>
                  <a:srgbClr val="929292"/>
                </a:solidFill>
                <a:latin typeface="Lucida Sans"/>
                <a:cs typeface="Lucida Sans"/>
              </a:rPr>
              <a:t>1	2	3	4	5	6	7	8	9	10	11</a:t>
            </a:r>
            <a:endParaRPr sz="703">
              <a:latin typeface="Lucida Sans"/>
              <a:cs typeface="Lucida Sans"/>
            </a:endParaRPr>
          </a:p>
        </p:txBody>
      </p:sp>
      <p:graphicFrame>
        <p:nvGraphicFramePr>
          <p:cNvPr id="193" name="object 91">
            <a:extLst>
              <a:ext uri="{FF2B5EF4-FFF2-40B4-BE49-F238E27FC236}">
                <a16:creationId xmlns:a16="http://schemas.microsoft.com/office/drawing/2014/main" id="{5E450452-344E-8F43-B69F-A54BBBF3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15280"/>
              </p:ext>
            </p:extLst>
          </p:nvPr>
        </p:nvGraphicFramePr>
        <p:xfrm>
          <a:off x="3250406" y="5893991"/>
          <a:ext cx="2617733" cy="23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X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T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P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L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R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A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M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O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object 92">
            <a:extLst>
              <a:ext uri="{FF2B5EF4-FFF2-40B4-BE49-F238E27FC236}">
                <a16:creationId xmlns:a16="http://schemas.microsoft.com/office/drawing/2014/main" id="{97093B38-961C-654B-9B2E-889F3256C4D0}"/>
              </a:ext>
            </a:extLst>
          </p:cNvPr>
          <p:cNvSpPr txBox="1"/>
          <p:nvPr/>
        </p:nvSpPr>
        <p:spPr>
          <a:xfrm>
            <a:off x="6380212" y="5064871"/>
            <a:ext cx="128588" cy="231646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44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R</a:t>
            </a:r>
            <a:endParaRPr sz="1441">
              <a:latin typeface="Lucida Sans Typewriter"/>
              <a:cs typeface="Lucida Sans Typewriter"/>
            </a:endParaRPr>
          </a:p>
        </p:txBody>
      </p:sp>
      <p:sp>
        <p:nvSpPr>
          <p:cNvPr id="195" name="object 93">
            <a:extLst>
              <a:ext uri="{FF2B5EF4-FFF2-40B4-BE49-F238E27FC236}">
                <a16:creationId xmlns:a16="http://schemas.microsoft.com/office/drawing/2014/main" id="{87081CC3-3B6E-3441-AED3-AF4CC6F5EC78}"/>
              </a:ext>
            </a:extLst>
          </p:cNvPr>
          <p:cNvSpPr txBox="1"/>
          <p:nvPr/>
        </p:nvSpPr>
        <p:spPr>
          <a:xfrm>
            <a:off x="6828587" y="5061928"/>
            <a:ext cx="1021110" cy="23177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  <a:tabLst>
                <a:tab pos="456737" algn="l"/>
                <a:tab pos="900973" algn="l"/>
              </a:tabLst>
            </a:pPr>
            <a:r>
              <a:rPr sz="144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S	T	</a:t>
            </a:r>
            <a:r>
              <a:rPr sz="2162" baseline="135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X</a:t>
            </a:r>
            <a:endParaRPr sz="2162" baseline="1355">
              <a:latin typeface="Lucida Sans Typewriter"/>
              <a:cs typeface="Lucida Sans Typewriter"/>
            </a:endParaRPr>
          </a:p>
        </p:txBody>
      </p:sp>
      <p:sp>
        <p:nvSpPr>
          <p:cNvPr id="196" name="object 94">
            <a:extLst>
              <a:ext uri="{FF2B5EF4-FFF2-40B4-BE49-F238E27FC236}">
                <a16:creationId xmlns:a16="http://schemas.microsoft.com/office/drawing/2014/main" id="{889AA9BD-74B5-3E40-9AC7-699095A8EF58}"/>
              </a:ext>
            </a:extLst>
          </p:cNvPr>
          <p:cNvSpPr txBox="1"/>
          <p:nvPr/>
        </p:nvSpPr>
        <p:spPr>
          <a:xfrm>
            <a:off x="7815970" y="3925355"/>
            <a:ext cx="257621" cy="23177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</a:t>
            </a:r>
            <a:r>
              <a:rPr sz="1019" spc="-278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2303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</a:t>
            </a:r>
            <a:endParaRPr sz="2162" baseline="-23035">
              <a:latin typeface="Lucida Sans Typewriter"/>
              <a:cs typeface="Lucida Sans Typewriter"/>
            </a:endParaRPr>
          </a:p>
        </p:txBody>
      </p:sp>
      <p:sp>
        <p:nvSpPr>
          <p:cNvPr id="197" name="object 95">
            <a:extLst>
              <a:ext uri="{FF2B5EF4-FFF2-40B4-BE49-F238E27FC236}">
                <a16:creationId xmlns:a16="http://schemas.microsoft.com/office/drawing/2014/main" id="{07862339-586F-C54A-B75E-93F13CBF7DDB}"/>
              </a:ext>
            </a:extLst>
          </p:cNvPr>
          <p:cNvSpPr txBox="1"/>
          <p:nvPr/>
        </p:nvSpPr>
        <p:spPr>
          <a:xfrm>
            <a:off x="6907972" y="4258694"/>
            <a:ext cx="273248" cy="23177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2</a:t>
            </a:r>
            <a:r>
              <a:rPr sz="1019" spc="-158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2168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2162" baseline="-21680">
              <a:latin typeface="Lucida Sans Typewriter"/>
              <a:cs typeface="Lucida Sans Typewriter"/>
            </a:endParaRPr>
          </a:p>
        </p:txBody>
      </p:sp>
      <p:sp>
        <p:nvSpPr>
          <p:cNvPr id="198" name="object 96">
            <a:extLst>
              <a:ext uri="{FF2B5EF4-FFF2-40B4-BE49-F238E27FC236}">
                <a16:creationId xmlns:a16="http://schemas.microsoft.com/office/drawing/2014/main" id="{4A5AE189-EDDD-4248-874B-6AAA3E0552D2}"/>
              </a:ext>
            </a:extLst>
          </p:cNvPr>
          <p:cNvSpPr txBox="1"/>
          <p:nvPr/>
        </p:nvSpPr>
        <p:spPr>
          <a:xfrm>
            <a:off x="6471177" y="4592033"/>
            <a:ext cx="261193" cy="23177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4</a:t>
            </a:r>
            <a:r>
              <a:rPr sz="1019" spc="-250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3658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L</a:t>
            </a:r>
            <a:endParaRPr sz="2162" baseline="-36585">
              <a:latin typeface="Lucida Sans Typewriter"/>
              <a:cs typeface="Lucida Sans Typewriter"/>
            </a:endParaRPr>
          </a:p>
        </p:txBody>
      </p:sp>
      <p:sp>
        <p:nvSpPr>
          <p:cNvPr id="199" name="object 97">
            <a:extLst>
              <a:ext uri="{FF2B5EF4-FFF2-40B4-BE49-F238E27FC236}">
                <a16:creationId xmlns:a16="http://schemas.microsoft.com/office/drawing/2014/main" id="{D0A61762-2251-0340-804C-637BD78E3765}"/>
              </a:ext>
            </a:extLst>
          </p:cNvPr>
          <p:cNvSpPr txBox="1"/>
          <p:nvPr/>
        </p:nvSpPr>
        <p:spPr>
          <a:xfrm>
            <a:off x="7327557" y="4645603"/>
            <a:ext cx="96441" cy="16675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5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0" name="object 98">
            <a:extLst>
              <a:ext uri="{FF2B5EF4-FFF2-40B4-BE49-F238E27FC236}">
                <a16:creationId xmlns:a16="http://schemas.microsoft.com/office/drawing/2014/main" id="{0094172C-4D1F-D44C-96DF-BFC2641F4522}"/>
              </a:ext>
            </a:extLst>
          </p:cNvPr>
          <p:cNvSpPr txBox="1"/>
          <p:nvPr/>
        </p:nvSpPr>
        <p:spPr>
          <a:xfrm>
            <a:off x="6258450" y="4990544"/>
            <a:ext cx="96441" cy="16675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8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1" name="object 99">
            <a:extLst>
              <a:ext uri="{FF2B5EF4-FFF2-40B4-BE49-F238E27FC236}">
                <a16:creationId xmlns:a16="http://schemas.microsoft.com/office/drawing/2014/main" id="{01365199-7C91-244A-ADF2-FFE2A0667A17}"/>
              </a:ext>
            </a:extLst>
          </p:cNvPr>
          <p:cNvSpPr txBox="1"/>
          <p:nvPr/>
        </p:nvSpPr>
        <p:spPr>
          <a:xfrm>
            <a:off x="6706715" y="4990544"/>
            <a:ext cx="96441" cy="16675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9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2" name="object 100">
            <a:extLst>
              <a:ext uri="{FF2B5EF4-FFF2-40B4-BE49-F238E27FC236}">
                <a16:creationId xmlns:a16="http://schemas.microsoft.com/office/drawing/2014/main" id="{ADDF9A17-EFBF-F046-943D-0E092F70DF97}"/>
              </a:ext>
            </a:extLst>
          </p:cNvPr>
          <p:cNvSpPr txBox="1"/>
          <p:nvPr/>
        </p:nvSpPr>
        <p:spPr>
          <a:xfrm>
            <a:off x="7091759" y="4990544"/>
            <a:ext cx="175022" cy="16675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10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3" name="object 101">
            <a:extLst>
              <a:ext uri="{FF2B5EF4-FFF2-40B4-BE49-F238E27FC236}">
                <a16:creationId xmlns:a16="http://schemas.microsoft.com/office/drawing/2014/main" id="{BB8C368A-1C1C-5E41-BCB5-EA8679C882CC}"/>
              </a:ext>
            </a:extLst>
          </p:cNvPr>
          <p:cNvSpPr txBox="1"/>
          <p:nvPr/>
        </p:nvSpPr>
        <p:spPr>
          <a:xfrm>
            <a:off x="7497289" y="4574304"/>
            <a:ext cx="217884" cy="580844"/>
          </a:xfrm>
          <a:prstGeom prst="rect">
            <a:avLst/>
          </a:prstGeom>
        </p:spPr>
        <p:txBody>
          <a:bodyPr vert="horz" wrap="square" lIns="0" tIns="124123" rIns="0" bIns="0" rtlCol="0">
            <a:spAutoFit/>
          </a:bodyPr>
          <a:lstStyle/>
          <a:p>
            <a:pPr marL="8929">
              <a:spcBef>
                <a:spcPts val="977"/>
              </a:spcBef>
            </a:pPr>
            <a:r>
              <a:rPr sz="144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M</a:t>
            </a:r>
            <a:endParaRPr sz="1441">
              <a:latin typeface="Lucida Sans Typewriter"/>
              <a:cs typeface="Lucida Sans Typewriter"/>
            </a:endParaRPr>
          </a:p>
          <a:p>
            <a:pPr marL="51344">
              <a:spcBef>
                <a:spcPts val="646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11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4" name="object 102">
            <a:extLst>
              <a:ext uri="{FF2B5EF4-FFF2-40B4-BE49-F238E27FC236}">
                <a16:creationId xmlns:a16="http://schemas.microsoft.com/office/drawing/2014/main" id="{2E73D49C-1BA8-434A-BAD1-25F8FA8EAC03}"/>
              </a:ext>
            </a:extLst>
          </p:cNvPr>
          <p:cNvSpPr txBox="1"/>
          <p:nvPr/>
        </p:nvSpPr>
        <p:spPr>
          <a:xfrm>
            <a:off x="8045903" y="4146076"/>
            <a:ext cx="700534" cy="682659"/>
          </a:xfrm>
          <a:prstGeom prst="rect">
            <a:avLst/>
          </a:prstGeom>
        </p:spPr>
        <p:txBody>
          <a:bodyPr vert="horz" wrap="square" lIns="0" tIns="122337" rIns="0" bIns="0" rtlCol="0">
            <a:spAutoFit/>
          </a:bodyPr>
          <a:lstStyle/>
          <a:p>
            <a:pPr marL="204036">
              <a:spcBef>
                <a:spcPts val="963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3</a:t>
            </a:r>
            <a:r>
              <a:rPr sz="1019" spc="-70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2168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2162" baseline="-21680">
              <a:latin typeface="Lucida Sans Typewriter"/>
              <a:cs typeface="Lucida Sans Typewriter"/>
            </a:endParaRPr>
          </a:p>
          <a:p>
            <a:pPr marL="8929">
              <a:spcBef>
                <a:spcPts val="893"/>
              </a:spcBef>
              <a:tabLst>
                <a:tab pos="456737" algn="l"/>
              </a:tabLst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6</a:t>
            </a:r>
            <a:r>
              <a:rPr sz="1019" spc="-278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3252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O	</a:t>
            </a: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7</a:t>
            </a:r>
            <a:r>
              <a:rPr sz="1019" spc="-320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3252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P</a:t>
            </a:r>
            <a:endParaRPr sz="2162" baseline="-32520">
              <a:latin typeface="Lucida Sans Typewriter"/>
              <a:cs typeface="Lucida Sans Typewriter"/>
            </a:endParaRPr>
          </a:p>
        </p:txBody>
      </p:sp>
      <p:sp>
        <p:nvSpPr>
          <p:cNvPr id="205" name="object 103">
            <a:extLst>
              <a:ext uri="{FF2B5EF4-FFF2-40B4-BE49-F238E27FC236}">
                <a16:creationId xmlns:a16="http://schemas.microsoft.com/office/drawing/2014/main" id="{228719D3-33C6-1E47-8010-8EA6BE36EF80}"/>
              </a:ext>
            </a:extLst>
          </p:cNvPr>
          <p:cNvSpPr txBox="1"/>
          <p:nvPr/>
        </p:nvSpPr>
        <p:spPr>
          <a:xfrm>
            <a:off x="6313289" y="3455339"/>
            <a:ext cx="965746" cy="37309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lnSpc>
                <a:spcPct val="109400"/>
              </a:lnSpc>
              <a:spcBef>
                <a:spcPts val="70"/>
              </a:spcBef>
            </a:pPr>
            <a:r>
              <a:rPr sz="1125" b="1" dirty="0">
                <a:latin typeface="Times New Roman"/>
                <a:cs typeface="Times New Roman"/>
              </a:rPr>
              <a:t>sorted result  (in place)</a:t>
            </a:r>
          </a:p>
        </p:txBody>
      </p:sp>
      <p:sp>
        <p:nvSpPr>
          <p:cNvPr id="206" name="object 104">
            <a:extLst>
              <a:ext uri="{FF2B5EF4-FFF2-40B4-BE49-F238E27FC236}">
                <a16:creationId xmlns:a16="http://schemas.microsoft.com/office/drawing/2014/main" id="{5F6098FC-4BE2-C94F-979A-9B1AE3325D6B}"/>
              </a:ext>
            </a:extLst>
          </p:cNvPr>
          <p:cNvSpPr txBox="1"/>
          <p:nvPr/>
        </p:nvSpPr>
        <p:spPr>
          <a:xfrm>
            <a:off x="6250781" y="5739553"/>
            <a:ext cx="2470845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40647" algn="l"/>
                <a:tab pos="472810" algn="l"/>
                <a:tab pos="713903" algn="l"/>
                <a:tab pos="954996" algn="l"/>
                <a:tab pos="1187159" algn="l"/>
                <a:tab pos="1428252" algn="l"/>
                <a:tab pos="1669346" algn="l"/>
                <a:tab pos="1901509" algn="l"/>
                <a:tab pos="2115814" algn="l"/>
                <a:tab pos="2347978" algn="l"/>
              </a:tabLst>
            </a:pPr>
            <a:r>
              <a:rPr sz="703" dirty="0">
                <a:solidFill>
                  <a:srgbClr val="929292"/>
                </a:solidFill>
                <a:latin typeface="Lucida Sans"/>
                <a:cs typeface="Lucida Sans"/>
              </a:rPr>
              <a:t>1	2	3	4	5	6	7	8	9	10	11</a:t>
            </a:r>
            <a:endParaRPr sz="703">
              <a:latin typeface="Lucida Sans"/>
              <a:cs typeface="Lucida Sans"/>
            </a:endParaRPr>
          </a:p>
        </p:txBody>
      </p:sp>
      <p:graphicFrame>
        <p:nvGraphicFramePr>
          <p:cNvPr id="207" name="object 105">
            <a:extLst>
              <a:ext uri="{FF2B5EF4-FFF2-40B4-BE49-F238E27FC236}">
                <a16:creationId xmlns:a16="http://schemas.microsoft.com/office/drawing/2014/main" id="{0789F48F-63AA-F04E-A9C2-16478847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8775"/>
              </p:ext>
            </p:extLst>
          </p:nvPr>
        </p:nvGraphicFramePr>
        <p:xfrm>
          <a:off x="6161484" y="5893991"/>
          <a:ext cx="2617733" cy="23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A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L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M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O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P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R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T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X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FD29-9B4D-1748-A272-A914016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Heapsort: Heap 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AD80E-73CA-FD4F-BDE7-4177D4B42BE6}"/>
              </a:ext>
            </a:extLst>
          </p:cNvPr>
          <p:cNvSpPr/>
          <p:nvPr/>
        </p:nvSpPr>
        <p:spPr>
          <a:xfrm>
            <a:off x="557868" y="1520315"/>
            <a:ext cx="457200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First pass.  </a:t>
            </a:r>
            <a:r>
              <a:rPr lang="en-US" sz="1600" dirty="0">
                <a:latin typeface="Arial"/>
                <a:cs typeface="Arial"/>
              </a:rPr>
              <a:t>Build heap using bottom-up method.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43B0B7E-0DED-8847-8478-79BDC38559DC}"/>
              </a:ext>
            </a:extLst>
          </p:cNvPr>
          <p:cNvSpPr txBox="1"/>
          <p:nvPr/>
        </p:nvSpPr>
        <p:spPr>
          <a:xfrm>
            <a:off x="5286850" y="1417638"/>
            <a:ext cx="3714750" cy="551417"/>
          </a:xfrm>
          <a:prstGeom prst="rect">
            <a:avLst/>
          </a:prstGeom>
          <a:solidFill>
            <a:srgbClr val="CCDAEE"/>
          </a:solidFill>
        </p:spPr>
        <p:txBody>
          <a:bodyPr vert="horz" wrap="square" lIns="0" tIns="53578" rIns="0" bIns="0" rtlCol="0">
            <a:spAutoFit/>
          </a:bodyPr>
          <a:lstStyle/>
          <a:p>
            <a:pPr marL="474150" marR="332619" indent="-322797">
              <a:lnSpc>
                <a:spcPct val="120800"/>
              </a:lnSpc>
              <a:spcBef>
                <a:spcPts val="42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for (int k = n/2; k &gt;= 1; k--)  sink(a, k,</a:t>
            </a:r>
            <a:r>
              <a:rPr sz="1406" spc="-1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n);</a:t>
            </a:r>
            <a:endParaRPr sz="1406" dirty="0">
              <a:latin typeface="Lucida Sans Typewriter"/>
              <a:cs typeface="Lucida Sans Typewriter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A0E99658-491A-804A-96BA-F0DF4763C7A9}"/>
              </a:ext>
            </a:extLst>
          </p:cNvPr>
          <p:cNvGrpSpPr/>
          <p:nvPr/>
        </p:nvGrpSpPr>
        <p:grpSpPr>
          <a:xfrm>
            <a:off x="1694611" y="2268394"/>
            <a:ext cx="1921212" cy="1160606"/>
            <a:chOff x="2449620" y="2895327"/>
            <a:chExt cx="1921212" cy="1160606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ED8EE0E-EAC4-5141-881A-739CD7633795}"/>
                </a:ext>
              </a:extLst>
            </p:cNvPr>
            <p:cNvSpPr/>
            <p:nvPr/>
          </p:nvSpPr>
          <p:spPr>
            <a:xfrm>
              <a:off x="2619386" y="3515930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4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9ED59A0-8560-084A-80DB-D0423D982241}"/>
                </a:ext>
              </a:extLst>
            </p:cNvPr>
            <p:cNvSpPr/>
            <p:nvPr/>
          </p:nvSpPr>
          <p:spPr>
            <a:xfrm>
              <a:off x="2798643" y="3515930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26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0A431BD-CE6D-4547-974E-8E3EDB0EAA25}"/>
                </a:ext>
              </a:extLst>
            </p:cNvPr>
            <p:cNvSpPr/>
            <p:nvPr/>
          </p:nvSpPr>
          <p:spPr>
            <a:xfrm>
              <a:off x="3295049" y="3515930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F0AEB9C-5D5B-E243-A772-CE4BCD31F59F}"/>
                </a:ext>
              </a:extLst>
            </p:cNvPr>
            <p:cNvSpPr/>
            <p:nvPr/>
          </p:nvSpPr>
          <p:spPr>
            <a:xfrm>
              <a:off x="3453623" y="3515930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02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E2A1B09-14F6-7748-8015-2CC802D7BBEB}"/>
                </a:ext>
              </a:extLst>
            </p:cNvPr>
            <p:cNvSpPr/>
            <p:nvPr/>
          </p:nvSpPr>
          <p:spPr>
            <a:xfrm>
              <a:off x="2798649" y="3246857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5" h="382904">
                  <a:moveTo>
                    <a:pt x="451053" y="0"/>
                  </a:moveTo>
                  <a:lnTo>
                    <a:pt x="0" y="382684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57E3281B-D9E0-F348-B0C2-173F9481068B}"/>
                </a:ext>
              </a:extLst>
            </p:cNvPr>
            <p:cNvSpPr/>
            <p:nvPr/>
          </p:nvSpPr>
          <p:spPr>
            <a:xfrm>
              <a:off x="3791465" y="2998479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5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18D92AE4-93E3-E648-9490-110CCD4F319A}"/>
                </a:ext>
              </a:extLst>
            </p:cNvPr>
            <p:cNvSpPr/>
            <p:nvPr/>
          </p:nvSpPr>
          <p:spPr>
            <a:xfrm>
              <a:off x="3950028" y="324685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2347E308-B93E-BB42-8C8D-EDF10A3AC5E2}"/>
                </a:ext>
              </a:extLst>
            </p:cNvPr>
            <p:cNvSpPr/>
            <p:nvPr/>
          </p:nvSpPr>
          <p:spPr>
            <a:xfrm>
              <a:off x="4108601" y="3246857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4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DC730FC-5C30-EB44-B12A-6A5D449B4B88}"/>
                </a:ext>
              </a:extLst>
            </p:cNvPr>
            <p:cNvSpPr/>
            <p:nvPr/>
          </p:nvSpPr>
          <p:spPr>
            <a:xfrm>
              <a:off x="3122681" y="2998479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4">
                  <a:moveTo>
                    <a:pt x="951158" y="0"/>
                  </a:moveTo>
                  <a:lnTo>
                    <a:pt x="0" y="363059"/>
                  </a:lnTo>
                  <a:lnTo>
                    <a:pt x="470664" y="735931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308E4B84-0394-D04A-BA01-D37B5588B035}"/>
                </a:ext>
              </a:extLst>
            </p:cNvPr>
            <p:cNvSpPr/>
            <p:nvPr/>
          </p:nvSpPr>
          <p:spPr>
            <a:xfrm>
              <a:off x="2536653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D08E4DA9-D316-C145-B181-3C08D65231FC}"/>
                </a:ext>
              </a:extLst>
            </p:cNvPr>
            <p:cNvSpPr/>
            <p:nvPr/>
          </p:nvSpPr>
          <p:spPr>
            <a:xfrm>
              <a:off x="2536654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1626ED5C-A8B8-CA48-B553-1869A711D72A}"/>
                </a:ext>
              </a:extLst>
            </p:cNvPr>
            <p:cNvSpPr/>
            <p:nvPr/>
          </p:nvSpPr>
          <p:spPr>
            <a:xfrm>
              <a:off x="2702117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3"/>
                  </a:lnTo>
                  <a:lnTo>
                    <a:pt x="37342" y="37387"/>
                  </a:lnTo>
                  <a:lnTo>
                    <a:pt x="10019" y="77937"/>
                  </a:lnTo>
                  <a:lnTo>
                    <a:pt x="0" y="127561"/>
                  </a:lnTo>
                  <a:lnTo>
                    <a:pt x="10019" y="177226"/>
                  </a:lnTo>
                  <a:lnTo>
                    <a:pt x="37342" y="217771"/>
                  </a:lnTo>
                  <a:lnTo>
                    <a:pt x="7786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5" y="177226"/>
                  </a:lnTo>
                  <a:lnTo>
                    <a:pt x="254942" y="127561"/>
                  </a:lnTo>
                  <a:lnTo>
                    <a:pt x="244925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D1792816-3111-3343-81A2-AEA91DDDF16C}"/>
                </a:ext>
              </a:extLst>
            </p:cNvPr>
            <p:cNvSpPr/>
            <p:nvPr/>
          </p:nvSpPr>
          <p:spPr>
            <a:xfrm>
              <a:off x="2702116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2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BD0BFCCE-EDBD-4A45-8B9B-0292E12E54C9}"/>
                </a:ext>
              </a:extLst>
            </p:cNvPr>
            <p:cNvSpPr/>
            <p:nvPr/>
          </p:nvSpPr>
          <p:spPr>
            <a:xfrm>
              <a:off x="2867589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E9E3A206-9DB6-224C-A958-238C81F4CFE7}"/>
                </a:ext>
              </a:extLst>
            </p:cNvPr>
            <p:cNvSpPr/>
            <p:nvPr/>
          </p:nvSpPr>
          <p:spPr>
            <a:xfrm>
              <a:off x="2867589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04C7F0C7-B618-DE4E-B3FF-577E585BDF6A}"/>
                </a:ext>
              </a:extLst>
            </p:cNvPr>
            <p:cNvSpPr/>
            <p:nvPr/>
          </p:nvSpPr>
          <p:spPr>
            <a:xfrm>
              <a:off x="3033070" y="316406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7"/>
                  </a:lnTo>
                  <a:lnTo>
                    <a:pt x="37330" y="37396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0" y="217781"/>
                  </a:lnTo>
                  <a:lnTo>
                    <a:pt x="77840" y="245105"/>
                  </a:lnTo>
                  <a:lnTo>
                    <a:pt x="127447" y="255122"/>
                  </a:lnTo>
                  <a:lnTo>
                    <a:pt x="177067" y="245105"/>
                  </a:lnTo>
                  <a:lnTo>
                    <a:pt x="217584" y="217781"/>
                  </a:lnTo>
                  <a:lnTo>
                    <a:pt x="244901" y="177236"/>
                  </a:lnTo>
                  <a:lnTo>
                    <a:pt x="254918" y="127561"/>
                  </a:lnTo>
                  <a:lnTo>
                    <a:pt x="244901" y="77947"/>
                  </a:lnTo>
                  <a:lnTo>
                    <a:pt x="217584" y="37396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8AF8E630-D123-3746-B39F-D08DD7BF7B86}"/>
                </a:ext>
              </a:extLst>
            </p:cNvPr>
            <p:cNvSpPr/>
            <p:nvPr/>
          </p:nvSpPr>
          <p:spPr>
            <a:xfrm>
              <a:off x="3033069" y="316406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36"/>
                  </a:lnTo>
                  <a:lnTo>
                    <a:pt x="217585" y="217781"/>
                  </a:lnTo>
                  <a:lnTo>
                    <a:pt x="177067" y="245105"/>
                  </a:lnTo>
                  <a:lnTo>
                    <a:pt x="127447" y="255122"/>
                  </a:lnTo>
                  <a:lnTo>
                    <a:pt x="77841" y="245105"/>
                  </a:lnTo>
                  <a:lnTo>
                    <a:pt x="37330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335829D0-F34A-D64F-9C24-A868DD2E9BFA}"/>
                </a:ext>
              </a:extLst>
            </p:cNvPr>
            <p:cNvSpPr/>
            <p:nvPr/>
          </p:nvSpPr>
          <p:spPr>
            <a:xfrm>
              <a:off x="3198532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42B5FD01-4AD6-EE4D-8022-8BACECBC59E4}"/>
                </a:ext>
              </a:extLst>
            </p:cNvPr>
            <p:cNvSpPr/>
            <p:nvPr/>
          </p:nvSpPr>
          <p:spPr>
            <a:xfrm>
              <a:off x="3198533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A5FA090F-1008-6C40-A8E3-15B69845AC8B}"/>
                </a:ext>
              </a:extLst>
            </p:cNvPr>
            <p:cNvSpPr/>
            <p:nvPr/>
          </p:nvSpPr>
          <p:spPr>
            <a:xfrm>
              <a:off x="3360546" y="342278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7"/>
                  </a:lnTo>
                  <a:lnTo>
                    <a:pt x="37342" y="37396"/>
                  </a:lnTo>
                  <a:lnTo>
                    <a:pt x="10019" y="77947"/>
                  </a:lnTo>
                  <a:lnTo>
                    <a:pt x="0" y="127561"/>
                  </a:lnTo>
                  <a:lnTo>
                    <a:pt x="10019" y="177236"/>
                  </a:lnTo>
                  <a:lnTo>
                    <a:pt x="37342" y="217781"/>
                  </a:lnTo>
                  <a:lnTo>
                    <a:pt x="77861" y="245105"/>
                  </a:lnTo>
                  <a:lnTo>
                    <a:pt x="127471" y="255122"/>
                  </a:lnTo>
                  <a:lnTo>
                    <a:pt x="177091" y="245105"/>
                  </a:lnTo>
                  <a:lnTo>
                    <a:pt x="217609" y="217781"/>
                  </a:lnTo>
                  <a:lnTo>
                    <a:pt x="244925" y="177236"/>
                  </a:lnTo>
                  <a:lnTo>
                    <a:pt x="254942" y="127561"/>
                  </a:lnTo>
                  <a:lnTo>
                    <a:pt x="244925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0F43432A-6E46-234D-83D5-A9DC7808BAF8}"/>
                </a:ext>
              </a:extLst>
            </p:cNvPr>
            <p:cNvSpPr/>
            <p:nvPr/>
          </p:nvSpPr>
          <p:spPr>
            <a:xfrm>
              <a:off x="3360546" y="342278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36"/>
                  </a:lnTo>
                  <a:lnTo>
                    <a:pt x="217609" y="217781"/>
                  </a:lnTo>
                  <a:lnTo>
                    <a:pt x="177091" y="245105"/>
                  </a:lnTo>
                  <a:lnTo>
                    <a:pt x="127471" y="255122"/>
                  </a:lnTo>
                  <a:lnTo>
                    <a:pt x="77861" y="245105"/>
                  </a:lnTo>
                  <a:lnTo>
                    <a:pt x="37342" y="217781"/>
                  </a:lnTo>
                  <a:lnTo>
                    <a:pt x="10020" y="177236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D7DF603A-10BD-D14C-8CFB-7440049CB2EF}"/>
                </a:ext>
              </a:extLst>
            </p:cNvPr>
            <p:cNvSpPr/>
            <p:nvPr/>
          </p:nvSpPr>
          <p:spPr>
            <a:xfrm>
              <a:off x="3529466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468067DD-B8E5-A540-92C9-E01C50E52CB0}"/>
                </a:ext>
              </a:extLst>
            </p:cNvPr>
            <p:cNvSpPr/>
            <p:nvPr/>
          </p:nvSpPr>
          <p:spPr>
            <a:xfrm>
              <a:off x="3529467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8041A904-A28D-0943-9D3E-D1EDAF401C4C}"/>
                </a:ext>
              </a:extLst>
            </p:cNvPr>
            <p:cNvSpPr/>
            <p:nvPr/>
          </p:nvSpPr>
          <p:spPr>
            <a:xfrm>
              <a:off x="3694931" y="291569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1" y="245102"/>
                  </a:lnTo>
                  <a:lnTo>
                    <a:pt x="127447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16369CEB-D444-5148-84F5-F342E10AFEAB}"/>
                </a:ext>
              </a:extLst>
            </p:cNvPr>
            <p:cNvSpPr/>
            <p:nvPr/>
          </p:nvSpPr>
          <p:spPr>
            <a:xfrm>
              <a:off x="3694931" y="291569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2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436F6B9C-F6CF-D14C-A27A-26CE67D04E01}"/>
                </a:ext>
              </a:extLst>
            </p:cNvPr>
            <p:cNvSpPr/>
            <p:nvPr/>
          </p:nvSpPr>
          <p:spPr>
            <a:xfrm>
              <a:off x="3860411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8" y="0"/>
                  </a:moveTo>
                  <a:lnTo>
                    <a:pt x="77842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2" y="245102"/>
                  </a:lnTo>
                  <a:lnTo>
                    <a:pt x="127448" y="255122"/>
                  </a:lnTo>
                  <a:lnTo>
                    <a:pt x="177067" y="245102"/>
                  </a:lnTo>
                  <a:lnTo>
                    <a:pt x="217585" y="217771"/>
                  </a:lnTo>
                  <a:lnTo>
                    <a:pt x="244902" y="177226"/>
                  </a:lnTo>
                  <a:lnTo>
                    <a:pt x="254919" y="127561"/>
                  </a:lnTo>
                  <a:lnTo>
                    <a:pt x="244902" y="77937"/>
                  </a:lnTo>
                  <a:lnTo>
                    <a:pt x="217585" y="37387"/>
                  </a:lnTo>
                  <a:lnTo>
                    <a:pt x="177067" y="10033"/>
                  </a:lnTo>
                  <a:lnTo>
                    <a:pt x="12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4DCE7273-2281-2848-9867-69DBED8A6C13}"/>
                </a:ext>
              </a:extLst>
            </p:cNvPr>
            <p:cNvSpPr/>
            <p:nvPr/>
          </p:nvSpPr>
          <p:spPr>
            <a:xfrm>
              <a:off x="3860411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FCFBF8DC-381F-3445-A294-85D4E7AFF76F}"/>
                </a:ext>
              </a:extLst>
            </p:cNvPr>
            <p:cNvSpPr/>
            <p:nvPr/>
          </p:nvSpPr>
          <p:spPr>
            <a:xfrm>
              <a:off x="4025856" y="316406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7"/>
                  </a:lnTo>
                  <a:lnTo>
                    <a:pt x="37333" y="37396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3" y="217781"/>
                  </a:lnTo>
                  <a:lnTo>
                    <a:pt x="77852" y="245105"/>
                  </a:lnTo>
                  <a:lnTo>
                    <a:pt x="127472" y="255122"/>
                  </a:lnTo>
                  <a:lnTo>
                    <a:pt x="177106" y="245105"/>
                  </a:lnTo>
                  <a:lnTo>
                    <a:pt x="217631" y="217781"/>
                  </a:lnTo>
                  <a:lnTo>
                    <a:pt x="244950" y="177236"/>
                  </a:lnTo>
                  <a:lnTo>
                    <a:pt x="254967" y="127561"/>
                  </a:lnTo>
                  <a:lnTo>
                    <a:pt x="244950" y="77947"/>
                  </a:lnTo>
                  <a:lnTo>
                    <a:pt x="217631" y="37396"/>
                  </a:lnTo>
                  <a:lnTo>
                    <a:pt x="177106" y="10037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C657B879-E0B8-9543-B278-8D45B9CF7FE7}"/>
                </a:ext>
              </a:extLst>
            </p:cNvPr>
            <p:cNvSpPr/>
            <p:nvPr/>
          </p:nvSpPr>
          <p:spPr>
            <a:xfrm>
              <a:off x="4025856" y="316406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36"/>
                  </a:lnTo>
                  <a:lnTo>
                    <a:pt x="217630" y="217781"/>
                  </a:lnTo>
                  <a:lnTo>
                    <a:pt x="177105" y="245105"/>
                  </a:lnTo>
                  <a:lnTo>
                    <a:pt x="127471" y="255122"/>
                  </a:lnTo>
                  <a:lnTo>
                    <a:pt x="77851" y="245105"/>
                  </a:lnTo>
                  <a:lnTo>
                    <a:pt x="37333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B2006F67-05FF-2940-A81B-1134C4F891B8}"/>
                </a:ext>
              </a:extLst>
            </p:cNvPr>
            <p:cNvSpPr/>
            <p:nvPr/>
          </p:nvSpPr>
          <p:spPr>
            <a:xfrm>
              <a:off x="4191345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8" y="0"/>
                  </a:moveTo>
                  <a:lnTo>
                    <a:pt x="77842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2" y="245102"/>
                  </a:lnTo>
                  <a:lnTo>
                    <a:pt x="127448" y="255122"/>
                  </a:lnTo>
                  <a:lnTo>
                    <a:pt x="177067" y="245102"/>
                  </a:lnTo>
                  <a:lnTo>
                    <a:pt x="217585" y="217771"/>
                  </a:lnTo>
                  <a:lnTo>
                    <a:pt x="244902" y="177226"/>
                  </a:lnTo>
                  <a:lnTo>
                    <a:pt x="254919" y="127561"/>
                  </a:lnTo>
                  <a:lnTo>
                    <a:pt x="244902" y="77937"/>
                  </a:lnTo>
                  <a:lnTo>
                    <a:pt x="217585" y="37387"/>
                  </a:lnTo>
                  <a:lnTo>
                    <a:pt x="177067" y="10033"/>
                  </a:lnTo>
                  <a:lnTo>
                    <a:pt x="12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4B87DCF4-98A6-5D4D-AA77-D7830520035A}"/>
                </a:ext>
              </a:extLst>
            </p:cNvPr>
            <p:cNvSpPr/>
            <p:nvPr/>
          </p:nvSpPr>
          <p:spPr>
            <a:xfrm>
              <a:off x="4191345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CBC75422-C4C1-E845-8C08-648A0ADC87A9}"/>
                </a:ext>
              </a:extLst>
            </p:cNvPr>
            <p:cNvSpPr txBox="1"/>
            <p:nvPr/>
          </p:nvSpPr>
          <p:spPr>
            <a:xfrm>
              <a:off x="3073959" y="315205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DEC2581A-7828-2247-B78E-50337142A371}"/>
                </a:ext>
              </a:extLst>
            </p:cNvPr>
            <p:cNvSpPr txBox="1"/>
            <p:nvPr/>
          </p:nvSpPr>
          <p:spPr>
            <a:xfrm>
              <a:off x="2576330" y="3695421"/>
              <a:ext cx="1092547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72382" algn="l"/>
                  <a:tab pos="1001429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P	</a:t>
              </a:r>
              <a:r>
                <a:rPr sz="1582" spc="11" baseline="185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	E</a:t>
              </a:r>
              <a:endParaRPr sz="1582" baseline="1851">
                <a:latin typeface="Lucida Sans Typewriter"/>
                <a:cs typeface="Lucida Sans Typewriter"/>
              </a:endParaRPr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08B5F7AD-1FA9-A94F-8C4F-BA3E31D95961}"/>
                </a:ext>
              </a:extLst>
            </p:cNvPr>
            <p:cNvSpPr txBox="1"/>
            <p:nvPr/>
          </p:nvSpPr>
          <p:spPr>
            <a:xfrm>
              <a:off x="3734877" y="2906885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C93111D6-163B-C642-92AA-6C6CA71741F8}"/>
                </a:ext>
              </a:extLst>
            </p:cNvPr>
            <p:cNvSpPr txBox="1"/>
            <p:nvPr/>
          </p:nvSpPr>
          <p:spPr>
            <a:xfrm>
              <a:off x="3899800" y="3424898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X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FF92E8CA-D7AF-AB4E-8F8E-6AAB00D8E8E7}"/>
                </a:ext>
              </a:extLst>
            </p:cNvPr>
            <p:cNvSpPr txBox="1"/>
            <p:nvPr/>
          </p:nvSpPr>
          <p:spPr>
            <a:xfrm>
              <a:off x="4233051" y="3423808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F849EF44-AEF9-1442-9605-F8A728425917}"/>
                </a:ext>
              </a:extLst>
            </p:cNvPr>
            <p:cNvSpPr txBox="1"/>
            <p:nvPr/>
          </p:nvSpPr>
          <p:spPr>
            <a:xfrm>
              <a:off x="3602973" y="2895327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C9C0DAA2-6504-A64D-A6B2-C93E6C1D6A6D}"/>
                </a:ext>
              </a:extLst>
            </p:cNvPr>
            <p:cNvSpPr txBox="1"/>
            <p:nvPr/>
          </p:nvSpPr>
          <p:spPr>
            <a:xfrm>
              <a:off x="2930594" y="3142311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71FCAE8C-872F-F142-A51C-0D785EC541BF}"/>
                </a:ext>
              </a:extLst>
            </p:cNvPr>
            <p:cNvSpPr txBox="1"/>
            <p:nvPr/>
          </p:nvSpPr>
          <p:spPr>
            <a:xfrm>
              <a:off x="2607146" y="3389294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8B7F1CCB-6CBE-0341-B12F-4939398567A6}"/>
                </a:ext>
              </a:extLst>
            </p:cNvPr>
            <p:cNvSpPr txBox="1"/>
            <p:nvPr/>
          </p:nvSpPr>
          <p:spPr>
            <a:xfrm>
              <a:off x="3241301" y="3389294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4A2D5934-3CE3-3545-A913-BABFA3A744ED}"/>
                </a:ext>
              </a:extLst>
            </p:cNvPr>
            <p:cNvSpPr txBox="1"/>
            <p:nvPr/>
          </p:nvSpPr>
          <p:spPr>
            <a:xfrm>
              <a:off x="3773239" y="3389294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894DC300-98C4-A842-B19F-2E1F70A0C405}"/>
                </a:ext>
              </a:extLst>
            </p:cNvPr>
            <p:cNvSpPr txBox="1"/>
            <p:nvPr/>
          </p:nvSpPr>
          <p:spPr>
            <a:xfrm>
              <a:off x="4065404" y="3152604"/>
              <a:ext cx="116086" cy="364125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55">
                <a:latin typeface="Lucida Sans Typewriter"/>
                <a:cs typeface="Lucida Sans Typewriter"/>
              </a:endParaRPr>
            </a:p>
            <a:p>
              <a:pPr marL="48665">
                <a:spcBef>
                  <a:spcPts val="60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EB81FCCB-C2BD-9243-84D2-0043037C0C3A}"/>
                </a:ext>
              </a:extLst>
            </p:cNvPr>
            <p:cNvSpPr txBox="1"/>
            <p:nvPr/>
          </p:nvSpPr>
          <p:spPr>
            <a:xfrm>
              <a:off x="2449620" y="3644873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E49539EA-0C94-B94F-868E-04E28C20E488}"/>
                </a:ext>
              </a:extLst>
            </p:cNvPr>
            <p:cNvSpPr txBox="1"/>
            <p:nvPr/>
          </p:nvSpPr>
          <p:spPr>
            <a:xfrm>
              <a:off x="2741797" y="3366630"/>
              <a:ext cx="458986" cy="406104"/>
            </a:xfrm>
            <a:prstGeom prst="rect">
              <a:avLst/>
            </a:prstGeom>
          </p:spPr>
          <p:txBody>
            <a:bodyPr vert="horz" wrap="square" lIns="0" tIns="78135" rIns="0" bIns="0" rtlCol="0">
              <a:spAutoFit/>
            </a:bodyPr>
            <a:lstStyle/>
            <a:p>
              <a:pPr marL="8929">
                <a:spcBef>
                  <a:spcPts val="615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  <a:p>
              <a:pPr marL="48665">
                <a:spcBef>
                  <a:spcPts val="401"/>
                </a:spcBef>
                <a:tabLst>
                  <a:tab pos="333512" algn="l"/>
                </a:tabLst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	10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D87C1CB2-3625-2B40-A7E4-17623E1404A7}"/>
                </a:ext>
              </a:extLst>
            </p:cNvPr>
            <p:cNvSpPr txBox="1"/>
            <p:nvPr/>
          </p:nvSpPr>
          <p:spPr>
            <a:xfrm>
              <a:off x="3398634" y="3325558"/>
              <a:ext cx="134392" cy="443273"/>
            </a:xfrm>
            <a:prstGeom prst="rect">
              <a:avLst/>
            </a:prstGeom>
          </p:spPr>
          <p:txBody>
            <a:bodyPr vert="horz" wrap="square" lIns="0" tIns="102245" rIns="0" bIns="0" rtlCol="0">
              <a:spAutoFit/>
            </a:bodyPr>
            <a:lstStyle/>
            <a:p>
              <a:pPr marL="13394">
                <a:spcBef>
                  <a:spcPts val="805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55">
                <a:latin typeface="Lucida Sans Typewriter"/>
                <a:cs typeface="Lucida Sans Typewriter"/>
              </a:endParaRPr>
            </a:p>
            <a:p>
              <a:pPr marL="8929">
                <a:spcBef>
                  <a:spcPts val="534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778B485B-08CF-BB48-AC3C-7494B5ED2CD3}"/>
                </a:ext>
              </a:extLst>
            </p:cNvPr>
            <p:cNvSpPr txBox="1"/>
            <p:nvPr/>
          </p:nvSpPr>
          <p:spPr>
            <a:xfrm>
              <a:off x="3917831" y="3142311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C2F987BE-3F69-5843-8A3F-98A01897CF18}"/>
                </a:ext>
              </a:extLst>
            </p:cNvPr>
            <p:cNvSpPr txBox="1"/>
            <p:nvPr/>
          </p:nvSpPr>
          <p:spPr>
            <a:xfrm>
              <a:off x="2626583" y="3882310"/>
              <a:ext cx="1647081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i="1" spc="-28" dirty="0">
                  <a:solidFill>
                    <a:srgbClr val="BF311A"/>
                  </a:solidFill>
                  <a:latin typeface="Book Antiqua"/>
                  <a:cs typeface="Book Antiqua"/>
                </a:rPr>
                <a:t>starting </a:t>
              </a:r>
              <a:r>
                <a:rPr sz="1055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point </a:t>
              </a:r>
              <a:r>
                <a:rPr sz="1055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(arbitrary</a:t>
              </a:r>
              <a:r>
                <a:rPr sz="1055" i="1" spc="-39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55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order)</a:t>
              </a:r>
              <a:endParaRPr sz="1055">
                <a:latin typeface="Book Antiqua"/>
                <a:cs typeface="Book Antiqua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A4757E1-A02B-1F41-9408-26A395488C81}"/>
              </a:ext>
            </a:extLst>
          </p:cNvPr>
          <p:cNvGrpSpPr/>
          <p:nvPr/>
        </p:nvGrpSpPr>
        <p:grpSpPr>
          <a:xfrm>
            <a:off x="4936921" y="2294852"/>
            <a:ext cx="1834179" cy="1002165"/>
            <a:chOff x="5252126" y="2744367"/>
            <a:chExt cx="1834179" cy="1002165"/>
          </a:xfrm>
        </p:grpSpPr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0237C591-D198-0A48-8322-8EA6BB82E4D2}"/>
                </a:ext>
              </a:extLst>
            </p:cNvPr>
            <p:cNvSpPr txBox="1"/>
            <p:nvPr/>
          </p:nvSpPr>
          <p:spPr>
            <a:xfrm>
              <a:off x="5311285" y="2744367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sink(3,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1082FE97-95DD-8646-B40D-0A5E9EEF5629}"/>
                </a:ext>
              </a:extLst>
            </p:cNvPr>
            <p:cNvSpPr/>
            <p:nvPr/>
          </p:nvSpPr>
          <p:spPr>
            <a:xfrm>
              <a:off x="6665500" y="3111686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411663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B5A5002B-B4E7-2846-8C43-C15B2459727C}"/>
                </a:ext>
              </a:extLst>
            </p:cNvPr>
            <p:cNvSpPr/>
            <p:nvPr/>
          </p:nvSpPr>
          <p:spPr>
            <a:xfrm>
              <a:off x="6665500" y="3111686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5345A543-1360-5841-AFD4-FE9616376673}"/>
                </a:ext>
              </a:extLst>
            </p:cNvPr>
            <p:cNvSpPr/>
            <p:nvPr/>
          </p:nvSpPr>
          <p:spPr>
            <a:xfrm>
              <a:off x="5334859" y="3380758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3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12FF86C7-C242-5142-8EBC-B4175416A8E3}"/>
                </a:ext>
              </a:extLst>
            </p:cNvPr>
            <p:cNvSpPr/>
            <p:nvPr/>
          </p:nvSpPr>
          <p:spPr>
            <a:xfrm>
              <a:off x="5514116" y="3380758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26" y="382683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9B4940D6-A452-6242-89A2-AAF90111EA2B}"/>
                </a:ext>
              </a:extLst>
            </p:cNvPr>
            <p:cNvSpPr/>
            <p:nvPr/>
          </p:nvSpPr>
          <p:spPr>
            <a:xfrm>
              <a:off x="6010522" y="3380758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1688701C-20DA-0147-90F7-17EC67A2825A}"/>
                </a:ext>
              </a:extLst>
            </p:cNvPr>
            <p:cNvSpPr/>
            <p:nvPr/>
          </p:nvSpPr>
          <p:spPr>
            <a:xfrm>
              <a:off x="6169095" y="3380758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02" y="382683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0E9085EF-244D-8240-AA5D-960142809D77}"/>
                </a:ext>
              </a:extLst>
            </p:cNvPr>
            <p:cNvSpPr/>
            <p:nvPr/>
          </p:nvSpPr>
          <p:spPr>
            <a:xfrm>
              <a:off x="5514121" y="3111686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4" h="382904">
                  <a:moveTo>
                    <a:pt x="451053" y="0"/>
                  </a:moveTo>
                  <a:lnTo>
                    <a:pt x="0" y="382683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0B361BF6-A988-B646-9F76-92FF43639421}"/>
                </a:ext>
              </a:extLst>
            </p:cNvPr>
            <p:cNvSpPr/>
            <p:nvPr/>
          </p:nvSpPr>
          <p:spPr>
            <a:xfrm>
              <a:off x="6506937" y="2863308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4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87711E7F-3F35-8946-92AA-87B9EBD9B938}"/>
                </a:ext>
              </a:extLst>
            </p:cNvPr>
            <p:cNvSpPr/>
            <p:nvPr/>
          </p:nvSpPr>
          <p:spPr>
            <a:xfrm>
              <a:off x="6824073" y="3111686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3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5777F9EA-EA57-2D48-898F-FCB589D5DB3D}"/>
                </a:ext>
              </a:extLst>
            </p:cNvPr>
            <p:cNvSpPr/>
            <p:nvPr/>
          </p:nvSpPr>
          <p:spPr>
            <a:xfrm>
              <a:off x="5838154" y="2863308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4">
                  <a:moveTo>
                    <a:pt x="951158" y="0"/>
                  </a:moveTo>
                  <a:lnTo>
                    <a:pt x="0" y="363034"/>
                  </a:lnTo>
                  <a:lnTo>
                    <a:pt x="470664" y="735930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A3370E13-630E-3044-BF66-06564567A0EC}"/>
                </a:ext>
              </a:extLst>
            </p:cNvPr>
            <p:cNvSpPr/>
            <p:nvPr/>
          </p:nvSpPr>
          <p:spPr>
            <a:xfrm>
              <a:off x="5252126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5" y="177225"/>
                  </a:lnTo>
                  <a:lnTo>
                    <a:pt x="254942" y="127561"/>
                  </a:lnTo>
                  <a:lnTo>
                    <a:pt x="244925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760102E2-E848-2540-B04B-ED5274C77A6B}"/>
                </a:ext>
              </a:extLst>
            </p:cNvPr>
            <p:cNvSpPr/>
            <p:nvPr/>
          </p:nvSpPr>
          <p:spPr>
            <a:xfrm>
              <a:off x="5252126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4510A4E6-3792-C947-8962-84191AA3A2B8}"/>
                </a:ext>
              </a:extLst>
            </p:cNvPr>
            <p:cNvSpPr/>
            <p:nvPr/>
          </p:nvSpPr>
          <p:spPr>
            <a:xfrm>
              <a:off x="5417590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3"/>
                  </a:lnTo>
                  <a:lnTo>
                    <a:pt x="37342" y="37386"/>
                  </a:lnTo>
                  <a:lnTo>
                    <a:pt x="10019" y="77936"/>
                  </a:lnTo>
                  <a:lnTo>
                    <a:pt x="0" y="127561"/>
                  </a:lnTo>
                  <a:lnTo>
                    <a:pt x="10019" y="177225"/>
                  </a:lnTo>
                  <a:lnTo>
                    <a:pt x="37342" y="217770"/>
                  </a:lnTo>
                  <a:lnTo>
                    <a:pt x="77861" y="245101"/>
                  </a:lnTo>
                  <a:lnTo>
                    <a:pt x="127471" y="255121"/>
                  </a:lnTo>
                  <a:lnTo>
                    <a:pt x="177091" y="245101"/>
                  </a:lnTo>
                  <a:lnTo>
                    <a:pt x="217609" y="217770"/>
                  </a:lnTo>
                  <a:lnTo>
                    <a:pt x="244925" y="177225"/>
                  </a:lnTo>
                  <a:lnTo>
                    <a:pt x="254942" y="127561"/>
                  </a:lnTo>
                  <a:lnTo>
                    <a:pt x="244925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D97AEEC8-5809-8943-AE9E-594DACEC38FA}"/>
                </a:ext>
              </a:extLst>
            </p:cNvPr>
            <p:cNvSpPr/>
            <p:nvPr/>
          </p:nvSpPr>
          <p:spPr>
            <a:xfrm>
              <a:off x="5417589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1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7C058E51-5BA6-4143-A50B-A2F9A1AE12EA}"/>
                </a:ext>
              </a:extLst>
            </p:cNvPr>
            <p:cNvSpPr/>
            <p:nvPr/>
          </p:nvSpPr>
          <p:spPr>
            <a:xfrm>
              <a:off x="5583062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5"/>
                  </a:lnTo>
                  <a:lnTo>
                    <a:pt x="254943" y="127561"/>
                  </a:lnTo>
                  <a:lnTo>
                    <a:pt x="244927" y="77936"/>
                  </a:lnTo>
                  <a:lnTo>
                    <a:pt x="217610" y="37386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F46FCBBE-6073-8849-8FDA-872D658069E6}"/>
                </a:ext>
              </a:extLst>
            </p:cNvPr>
            <p:cNvSpPr/>
            <p:nvPr/>
          </p:nvSpPr>
          <p:spPr>
            <a:xfrm>
              <a:off x="5583062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857E8096-0108-6E44-9ADC-5AA7F1B22B16}"/>
                </a:ext>
              </a:extLst>
            </p:cNvPr>
            <p:cNvSpPr/>
            <p:nvPr/>
          </p:nvSpPr>
          <p:spPr>
            <a:xfrm>
              <a:off x="5748542" y="302888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7"/>
                  </a:lnTo>
                  <a:lnTo>
                    <a:pt x="37330" y="37396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0" y="217793"/>
                  </a:lnTo>
                  <a:lnTo>
                    <a:pt x="77840" y="245126"/>
                  </a:lnTo>
                  <a:lnTo>
                    <a:pt x="127447" y="255146"/>
                  </a:lnTo>
                  <a:lnTo>
                    <a:pt x="177067" y="245126"/>
                  </a:lnTo>
                  <a:lnTo>
                    <a:pt x="217584" y="217793"/>
                  </a:lnTo>
                  <a:lnTo>
                    <a:pt x="244901" y="177240"/>
                  </a:lnTo>
                  <a:lnTo>
                    <a:pt x="254918" y="127561"/>
                  </a:lnTo>
                  <a:lnTo>
                    <a:pt x="244901" y="77947"/>
                  </a:lnTo>
                  <a:lnTo>
                    <a:pt x="217584" y="37396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020DDCF5-F049-C54B-8CA5-3DA8EFDB3A5A}"/>
                </a:ext>
              </a:extLst>
            </p:cNvPr>
            <p:cNvSpPr/>
            <p:nvPr/>
          </p:nvSpPr>
          <p:spPr>
            <a:xfrm>
              <a:off x="5748541" y="302888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40"/>
                  </a:lnTo>
                  <a:lnTo>
                    <a:pt x="217585" y="217793"/>
                  </a:lnTo>
                  <a:lnTo>
                    <a:pt x="177067" y="245126"/>
                  </a:lnTo>
                  <a:lnTo>
                    <a:pt x="127447" y="255146"/>
                  </a:lnTo>
                  <a:lnTo>
                    <a:pt x="77841" y="245126"/>
                  </a:lnTo>
                  <a:lnTo>
                    <a:pt x="37330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27594F0D-8B90-3740-8ABB-947B1E241EF6}"/>
                </a:ext>
              </a:extLst>
            </p:cNvPr>
            <p:cNvSpPr/>
            <p:nvPr/>
          </p:nvSpPr>
          <p:spPr>
            <a:xfrm>
              <a:off x="5914005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5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940B9FC9-EEBA-5B4B-BFE5-259F116AA76B}"/>
                </a:ext>
              </a:extLst>
            </p:cNvPr>
            <p:cNvSpPr/>
            <p:nvPr/>
          </p:nvSpPr>
          <p:spPr>
            <a:xfrm>
              <a:off x="5914005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FD7F754D-3F1A-5440-8B4C-6C833C89A5B4}"/>
                </a:ext>
              </a:extLst>
            </p:cNvPr>
            <p:cNvSpPr/>
            <p:nvPr/>
          </p:nvSpPr>
          <p:spPr>
            <a:xfrm>
              <a:off x="6076018" y="328760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7"/>
                  </a:lnTo>
                  <a:lnTo>
                    <a:pt x="37342" y="37395"/>
                  </a:lnTo>
                  <a:lnTo>
                    <a:pt x="10019" y="77947"/>
                  </a:lnTo>
                  <a:lnTo>
                    <a:pt x="0" y="127561"/>
                  </a:lnTo>
                  <a:lnTo>
                    <a:pt x="10019" y="177240"/>
                  </a:lnTo>
                  <a:lnTo>
                    <a:pt x="37342" y="217793"/>
                  </a:lnTo>
                  <a:lnTo>
                    <a:pt x="77861" y="245126"/>
                  </a:lnTo>
                  <a:lnTo>
                    <a:pt x="127471" y="255146"/>
                  </a:lnTo>
                  <a:lnTo>
                    <a:pt x="177091" y="245126"/>
                  </a:lnTo>
                  <a:lnTo>
                    <a:pt x="217609" y="217793"/>
                  </a:lnTo>
                  <a:lnTo>
                    <a:pt x="244925" y="177240"/>
                  </a:lnTo>
                  <a:lnTo>
                    <a:pt x="254942" y="127561"/>
                  </a:lnTo>
                  <a:lnTo>
                    <a:pt x="244925" y="77947"/>
                  </a:lnTo>
                  <a:lnTo>
                    <a:pt x="217609" y="37395"/>
                  </a:lnTo>
                  <a:lnTo>
                    <a:pt x="177091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467EF205-4145-D642-B653-4A8C48B44DDB}"/>
                </a:ext>
              </a:extLst>
            </p:cNvPr>
            <p:cNvSpPr/>
            <p:nvPr/>
          </p:nvSpPr>
          <p:spPr>
            <a:xfrm>
              <a:off x="6076018" y="328760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40"/>
                  </a:lnTo>
                  <a:lnTo>
                    <a:pt x="217609" y="217793"/>
                  </a:lnTo>
                  <a:lnTo>
                    <a:pt x="177091" y="245126"/>
                  </a:lnTo>
                  <a:lnTo>
                    <a:pt x="127471" y="255146"/>
                  </a:lnTo>
                  <a:lnTo>
                    <a:pt x="77861" y="245126"/>
                  </a:lnTo>
                  <a:lnTo>
                    <a:pt x="37342" y="217793"/>
                  </a:lnTo>
                  <a:lnTo>
                    <a:pt x="10020" y="177240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4616772B-5E59-8C4A-8919-1F93CCBA5D02}"/>
                </a:ext>
              </a:extLst>
            </p:cNvPr>
            <p:cNvSpPr/>
            <p:nvPr/>
          </p:nvSpPr>
          <p:spPr>
            <a:xfrm>
              <a:off x="6244939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5" y="177225"/>
                  </a:lnTo>
                  <a:lnTo>
                    <a:pt x="254942" y="127561"/>
                  </a:lnTo>
                  <a:lnTo>
                    <a:pt x="244925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4ABD92A0-3DEE-D641-9FD3-DA820B6A4DB5}"/>
                </a:ext>
              </a:extLst>
            </p:cNvPr>
            <p:cNvSpPr/>
            <p:nvPr/>
          </p:nvSpPr>
          <p:spPr>
            <a:xfrm>
              <a:off x="6244939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ED31982B-C349-6748-996D-D4811DC3CE7E}"/>
                </a:ext>
              </a:extLst>
            </p:cNvPr>
            <p:cNvSpPr/>
            <p:nvPr/>
          </p:nvSpPr>
          <p:spPr>
            <a:xfrm>
              <a:off x="6410404" y="278052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6" y="177225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FCE3FA15-584C-4C4E-87EB-17CC123FF76F}"/>
                </a:ext>
              </a:extLst>
            </p:cNvPr>
            <p:cNvSpPr/>
            <p:nvPr/>
          </p:nvSpPr>
          <p:spPr>
            <a:xfrm>
              <a:off x="6410404" y="278052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1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1FE40E0B-0146-C046-9F00-9E776FAEB806}"/>
                </a:ext>
              </a:extLst>
            </p:cNvPr>
            <p:cNvSpPr/>
            <p:nvPr/>
          </p:nvSpPr>
          <p:spPr>
            <a:xfrm>
              <a:off x="6575883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0" y="217770"/>
                  </a:lnTo>
                  <a:lnTo>
                    <a:pt x="77841" y="245101"/>
                  </a:lnTo>
                  <a:lnTo>
                    <a:pt x="127447" y="255121"/>
                  </a:lnTo>
                  <a:lnTo>
                    <a:pt x="177067" y="245101"/>
                  </a:lnTo>
                  <a:lnTo>
                    <a:pt x="217585" y="217770"/>
                  </a:lnTo>
                  <a:lnTo>
                    <a:pt x="244902" y="177225"/>
                  </a:lnTo>
                  <a:lnTo>
                    <a:pt x="254919" y="127561"/>
                  </a:lnTo>
                  <a:lnTo>
                    <a:pt x="244902" y="77936"/>
                  </a:lnTo>
                  <a:lnTo>
                    <a:pt x="217585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FDE74984-CD4A-7E49-A3A1-D94BA68E69F2}"/>
                </a:ext>
              </a:extLst>
            </p:cNvPr>
            <p:cNvSpPr/>
            <p:nvPr/>
          </p:nvSpPr>
          <p:spPr>
            <a:xfrm>
              <a:off x="6575883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887F270A-96DC-D844-8AC8-58D543545D42}"/>
                </a:ext>
              </a:extLst>
            </p:cNvPr>
            <p:cNvSpPr/>
            <p:nvPr/>
          </p:nvSpPr>
          <p:spPr>
            <a:xfrm>
              <a:off x="6741329" y="302888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7"/>
                  </a:lnTo>
                  <a:lnTo>
                    <a:pt x="37333" y="37396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3" y="217793"/>
                  </a:lnTo>
                  <a:lnTo>
                    <a:pt x="77852" y="245126"/>
                  </a:lnTo>
                  <a:lnTo>
                    <a:pt x="127472" y="255146"/>
                  </a:lnTo>
                  <a:lnTo>
                    <a:pt x="177105" y="245126"/>
                  </a:lnTo>
                  <a:lnTo>
                    <a:pt x="217631" y="217793"/>
                  </a:lnTo>
                  <a:lnTo>
                    <a:pt x="244950" y="177240"/>
                  </a:lnTo>
                  <a:lnTo>
                    <a:pt x="254967" y="127561"/>
                  </a:lnTo>
                  <a:lnTo>
                    <a:pt x="244950" y="77947"/>
                  </a:lnTo>
                  <a:lnTo>
                    <a:pt x="217631" y="37396"/>
                  </a:lnTo>
                  <a:lnTo>
                    <a:pt x="177105" y="10037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F32162F4-A14C-C146-8FA6-87AA7F86332F}"/>
                </a:ext>
              </a:extLst>
            </p:cNvPr>
            <p:cNvSpPr/>
            <p:nvPr/>
          </p:nvSpPr>
          <p:spPr>
            <a:xfrm>
              <a:off x="6741329" y="302888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40"/>
                  </a:lnTo>
                  <a:lnTo>
                    <a:pt x="217630" y="217793"/>
                  </a:lnTo>
                  <a:lnTo>
                    <a:pt x="177105" y="245126"/>
                  </a:lnTo>
                  <a:lnTo>
                    <a:pt x="127471" y="255146"/>
                  </a:lnTo>
                  <a:lnTo>
                    <a:pt x="77851" y="245126"/>
                  </a:lnTo>
                  <a:lnTo>
                    <a:pt x="37333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A301D987-7E31-2C4E-81E5-44347982323A}"/>
                </a:ext>
              </a:extLst>
            </p:cNvPr>
            <p:cNvSpPr/>
            <p:nvPr/>
          </p:nvSpPr>
          <p:spPr>
            <a:xfrm>
              <a:off x="6906818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0" y="217770"/>
                  </a:lnTo>
                  <a:lnTo>
                    <a:pt x="77841" y="245101"/>
                  </a:lnTo>
                  <a:lnTo>
                    <a:pt x="127447" y="255121"/>
                  </a:lnTo>
                  <a:lnTo>
                    <a:pt x="177067" y="245101"/>
                  </a:lnTo>
                  <a:lnTo>
                    <a:pt x="217585" y="217770"/>
                  </a:lnTo>
                  <a:lnTo>
                    <a:pt x="244902" y="177225"/>
                  </a:lnTo>
                  <a:lnTo>
                    <a:pt x="254919" y="127561"/>
                  </a:lnTo>
                  <a:lnTo>
                    <a:pt x="244902" y="77936"/>
                  </a:lnTo>
                  <a:lnTo>
                    <a:pt x="217585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E437A727-D669-EE4C-B25E-6BEE5FD683F3}"/>
                </a:ext>
              </a:extLst>
            </p:cNvPr>
            <p:cNvSpPr/>
            <p:nvPr/>
          </p:nvSpPr>
          <p:spPr>
            <a:xfrm>
              <a:off x="6906818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EBFF215E-0571-6E46-B7C8-0F443E7C3EBA}"/>
                </a:ext>
              </a:extLst>
            </p:cNvPr>
            <p:cNvSpPr txBox="1"/>
            <p:nvPr/>
          </p:nvSpPr>
          <p:spPr>
            <a:xfrm>
              <a:off x="5291393" y="356025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59D17008-82EC-EC4A-8450-0D1388370F4F}"/>
                </a:ext>
              </a:extLst>
            </p:cNvPr>
            <p:cNvSpPr txBox="1"/>
            <p:nvPr/>
          </p:nvSpPr>
          <p:spPr>
            <a:xfrm>
              <a:off x="5456861" y="3298595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8CF7C992-66EF-874D-BE9A-0018DDABB4BD}"/>
                </a:ext>
              </a:extLst>
            </p:cNvPr>
            <p:cNvSpPr txBox="1"/>
            <p:nvPr/>
          </p:nvSpPr>
          <p:spPr>
            <a:xfrm>
              <a:off x="5789022" y="3016898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AA2E8975-BCC8-7A46-9621-36042A2DCA36}"/>
                </a:ext>
              </a:extLst>
            </p:cNvPr>
            <p:cNvSpPr txBox="1"/>
            <p:nvPr/>
          </p:nvSpPr>
          <p:spPr>
            <a:xfrm>
              <a:off x="6118597" y="3281560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FBB1199F-EBEE-154F-9083-DDBC8BF81C5A}"/>
                </a:ext>
              </a:extLst>
            </p:cNvPr>
            <p:cNvSpPr txBox="1"/>
            <p:nvPr/>
          </p:nvSpPr>
          <p:spPr>
            <a:xfrm>
              <a:off x="5623419" y="3558079"/>
              <a:ext cx="760809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69256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P	E	E</a:t>
              </a:r>
              <a:endParaRPr sz="1055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C9D27FFC-1CC9-FD41-9464-CED584BE2DA3}"/>
                </a:ext>
              </a:extLst>
            </p:cNvPr>
            <p:cNvSpPr txBox="1"/>
            <p:nvPr/>
          </p:nvSpPr>
          <p:spPr>
            <a:xfrm>
              <a:off x="6449941" y="2771724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7A25483D-90E9-9D41-A469-1838523F953E}"/>
                </a:ext>
              </a:extLst>
            </p:cNvPr>
            <p:cNvSpPr txBox="1"/>
            <p:nvPr/>
          </p:nvSpPr>
          <p:spPr>
            <a:xfrm>
              <a:off x="6780468" y="3017443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X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D8754811-1010-FA41-BEC3-AB00C7FD948F}"/>
                </a:ext>
              </a:extLst>
            </p:cNvPr>
            <p:cNvSpPr txBox="1"/>
            <p:nvPr/>
          </p:nvSpPr>
          <p:spPr>
            <a:xfrm>
              <a:off x="6614865" y="3289737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R	</a:t>
              </a: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4EF360A-5709-DA4C-84AC-2CAF7C88EABF}"/>
              </a:ext>
            </a:extLst>
          </p:cNvPr>
          <p:cNvGrpSpPr/>
          <p:nvPr/>
        </p:nvGrpSpPr>
        <p:grpSpPr>
          <a:xfrm>
            <a:off x="1889893" y="3959456"/>
            <a:ext cx="1834179" cy="1002070"/>
            <a:chOff x="2535845" y="4250830"/>
            <a:chExt cx="1834179" cy="1002070"/>
          </a:xfrm>
        </p:grpSpPr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29D2B875-1A2C-2144-8B8C-71371F835D97}"/>
                </a:ext>
              </a:extLst>
            </p:cNvPr>
            <p:cNvSpPr txBox="1"/>
            <p:nvPr/>
          </p:nvSpPr>
          <p:spPr>
            <a:xfrm>
              <a:off x="2595003" y="4250830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sink(5,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CD4FADC8-78B6-1A46-89E3-C6C5A22EF001}"/>
                </a:ext>
              </a:extLst>
            </p:cNvPr>
            <p:cNvSpPr/>
            <p:nvPr/>
          </p:nvSpPr>
          <p:spPr>
            <a:xfrm>
              <a:off x="3294240" y="4887129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411663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AAB97E1B-5765-284B-901E-906452375C93}"/>
                </a:ext>
              </a:extLst>
            </p:cNvPr>
            <p:cNvSpPr/>
            <p:nvPr/>
          </p:nvSpPr>
          <p:spPr>
            <a:xfrm>
              <a:off x="3294240" y="4887129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C929C345-13B0-2242-90A8-E2DC1100A7AA}"/>
                </a:ext>
              </a:extLst>
            </p:cNvPr>
            <p:cNvSpPr/>
            <p:nvPr/>
          </p:nvSpPr>
          <p:spPr>
            <a:xfrm>
              <a:off x="2618577" y="4887129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4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E1EB8920-B429-1A42-9F7D-B65BD380BEA5}"/>
                </a:ext>
              </a:extLst>
            </p:cNvPr>
            <p:cNvSpPr/>
            <p:nvPr/>
          </p:nvSpPr>
          <p:spPr>
            <a:xfrm>
              <a:off x="2797834" y="4887129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26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BF327DAB-6F41-3044-9447-83AAD2882126}"/>
                </a:ext>
              </a:extLst>
            </p:cNvPr>
            <p:cNvSpPr/>
            <p:nvPr/>
          </p:nvSpPr>
          <p:spPr>
            <a:xfrm>
              <a:off x="3452814" y="4887129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02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8A230CE2-AB23-CF49-8BDC-2E29F8C588C2}"/>
                </a:ext>
              </a:extLst>
            </p:cNvPr>
            <p:cNvSpPr/>
            <p:nvPr/>
          </p:nvSpPr>
          <p:spPr>
            <a:xfrm>
              <a:off x="2797839" y="4618054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5" h="382904">
                  <a:moveTo>
                    <a:pt x="451053" y="0"/>
                  </a:moveTo>
                  <a:lnTo>
                    <a:pt x="0" y="382684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78F0237E-EAF5-F740-9175-E1319E2F9DB2}"/>
                </a:ext>
              </a:extLst>
            </p:cNvPr>
            <p:cNvSpPr/>
            <p:nvPr/>
          </p:nvSpPr>
          <p:spPr>
            <a:xfrm>
              <a:off x="3790655" y="4369677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5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D974BF21-3DA6-654B-95C1-4632F27F562F}"/>
                </a:ext>
              </a:extLst>
            </p:cNvPr>
            <p:cNvSpPr/>
            <p:nvPr/>
          </p:nvSpPr>
          <p:spPr>
            <a:xfrm>
              <a:off x="3949220" y="4618054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3B9B4BAD-ABFC-0142-AA6B-E15BF228D3F8}"/>
                </a:ext>
              </a:extLst>
            </p:cNvPr>
            <p:cNvSpPr/>
            <p:nvPr/>
          </p:nvSpPr>
          <p:spPr>
            <a:xfrm>
              <a:off x="4107792" y="4618054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4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118FE1CB-1C3A-DF40-9738-C9C84AD4A9B8}"/>
                </a:ext>
              </a:extLst>
            </p:cNvPr>
            <p:cNvSpPr/>
            <p:nvPr/>
          </p:nvSpPr>
          <p:spPr>
            <a:xfrm>
              <a:off x="3121872" y="4369677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5">
                  <a:moveTo>
                    <a:pt x="951158" y="0"/>
                  </a:moveTo>
                  <a:lnTo>
                    <a:pt x="0" y="363059"/>
                  </a:lnTo>
                  <a:lnTo>
                    <a:pt x="470664" y="735931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5" name="object 104">
              <a:extLst>
                <a:ext uri="{FF2B5EF4-FFF2-40B4-BE49-F238E27FC236}">
                  <a16:creationId xmlns:a16="http://schemas.microsoft.com/office/drawing/2014/main" id="{11C188CC-7A70-674A-AB52-026EDD616ADC}"/>
                </a:ext>
              </a:extLst>
            </p:cNvPr>
            <p:cNvSpPr/>
            <p:nvPr/>
          </p:nvSpPr>
          <p:spPr>
            <a:xfrm>
              <a:off x="2535845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6" name="object 105">
              <a:extLst>
                <a:ext uri="{FF2B5EF4-FFF2-40B4-BE49-F238E27FC236}">
                  <a16:creationId xmlns:a16="http://schemas.microsoft.com/office/drawing/2014/main" id="{50E3A559-EBFC-9546-B8E3-AF5386019BD0}"/>
                </a:ext>
              </a:extLst>
            </p:cNvPr>
            <p:cNvSpPr/>
            <p:nvPr/>
          </p:nvSpPr>
          <p:spPr>
            <a:xfrm>
              <a:off x="2535845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7" name="object 106">
              <a:extLst>
                <a:ext uri="{FF2B5EF4-FFF2-40B4-BE49-F238E27FC236}">
                  <a16:creationId xmlns:a16="http://schemas.microsoft.com/office/drawing/2014/main" id="{BA8640EB-C423-E344-95EB-8A70B52CF488}"/>
                </a:ext>
              </a:extLst>
            </p:cNvPr>
            <p:cNvSpPr/>
            <p:nvPr/>
          </p:nvSpPr>
          <p:spPr>
            <a:xfrm>
              <a:off x="2701308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3"/>
                  </a:lnTo>
                  <a:lnTo>
                    <a:pt x="37342" y="37387"/>
                  </a:lnTo>
                  <a:lnTo>
                    <a:pt x="10020" y="77937"/>
                  </a:lnTo>
                  <a:lnTo>
                    <a:pt x="0" y="127561"/>
                  </a:lnTo>
                  <a:lnTo>
                    <a:pt x="10020" y="177226"/>
                  </a:lnTo>
                  <a:lnTo>
                    <a:pt x="37342" y="217771"/>
                  </a:lnTo>
                  <a:lnTo>
                    <a:pt x="7786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8" name="object 107">
              <a:extLst>
                <a:ext uri="{FF2B5EF4-FFF2-40B4-BE49-F238E27FC236}">
                  <a16:creationId xmlns:a16="http://schemas.microsoft.com/office/drawing/2014/main" id="{15123DD4-2D06-1746-A924-4D4D0860A30C}"/>
                </a:ext>
              </a:extLst>
            </p:cNvPr>
            <p:cNvSpPr/>
            <p:nvPr/>
          </p:nvSpPr>
          <p:spPr>
            <a:xfrm>
              <a:off x="2701308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2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9" name="object 108">
              <a:extLst>
                <a:ext uri="{FF2B5EF4-FFF2-40B4-BE49-F238E27FC236}">
                  <a16:creationId xmlns:a16="http://schemas.microsoft.com/office/drawing/2014/main" id="{A5B7C4DE-7E41-A847-B09C-D997B79A919C}"/>
                </a:ext>
              </a:extLst>
            </p:cNvPr>
            <p:cNvSpPr/>
            <p:nvPr/>
          </p:nvSpPr>
          <p:spPr>
            <a:xfrm>
              <a:off x="2866781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0" name="object 109">
              <a:extLst>
                <a:ext uri="{FF2B5EF4-FFF2-40B4-BE49-F238E27FC236}">
                  <a16:creationId xmlns:a16="http://schemas.microsoft.com/office/drawing/2014/main" id="{39421B3F-19FB-AC45-8E6D-A48520C78DD2}"/>
                </a:ext>
              </a:extLst>
            </p:cNvPr>
            <p:cNvSpPr/>
            <p:nvPr/>
          </p:nvSpPr>
          <p:spPr>
            <a:xfrm>
              <a:off x="2866782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1" name="object 110">
              <a:extLst>
                <a:ext uri="{FF2B5EF4-FFF2-40B4-BE49-F238E27FC236}">
                  <a16:creationId xmlns:a16="http://schemas.microsoft.com/office/drawing/2014/main" id="{0683DD4A-3B45-EB49-BFAA-84FA9FBA9F17}"/>
                </a:ext>
              </a:extLst>
            </p:cNvPr>
            <p:cNvSpPr/>
            <p:nvPr/>
          </p:nvSpPr>
          <p:spPr>
            <a:xfrm>
              <a:off x="3032261" y="453525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7"/>
                  </a:lnTo>
                  <a:lnTo>
                    <a:pt x="37330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0" y="217780"/>
                  </a:lnTo>
                  <a:lnTo>
                    <a:pt x="77841" y="245105"/>
                  </a:lnTo>
                  <a:lnTo>
                    <a:pt x="127447" y="255122"/>
                  </a:lnTo>
                  <a:lnTo>
                    <a:pt x="177067" y="245105"/>
                  </a:lnTo>
                  <a:lnTo>
                    <a:pt x="217585" y="217780"/>
                  </a:lnTo>
                  <a:lnTo>
                    <a:pt x="244902" y="177236"/>
                  </a:lnTo>
                  <a:lnTo>
                    <a:pt x="254919" y="127561"/>
                  </a:lnTo>
                  <a:lnTo>
                    <a:pt x="244902" y="77947"/>
                  </a:lnTo>
                  <a:lnTo>
                    <a:pt x="217585" y="37395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111">
              <a:extLst>
                <a:ext uri="{FF2B5EF4-FFF2-40B4-BE49-F238E27FC236}">
                  <a16:creationId xmlns:a16="http://schemas.microsoft.com/office/drawing/2014/main" id="{661A1EEA-6E62-5743-A382-63F96411526C}"/>
                </a:ext>
              </a:extLst>
            </p:cNvPr>
            <p:cNvSpPr/>
            <p:nvPr/>
          </p:nvSpPr>
          <p:spPr>
            <a:xfrm>
              <a:off x="3032261" y="453525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36"/>
                  </a:lnTo>
                  <a:lnTo>
                    <a:pt x="217585" y="217781"/>
                  </a:lnTo>
                  <a:lnTo>
                    <a:pt x="177067" y="245105"/>
                  </a:lnTo>
                  <a:lnTo>
                    <a:pt x="127447" y="255122"/>
                  </a:lnTo>
                  <a:lnTo>
                    <a:pt x="77841" y="245105"/>
                  </a:lnTo>
                  <a:lnTo>
                    <a:pt x="37330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3" name="object 112">
              <a:extLst>
                <a:ext uri="{FF2B5EF4-FFF2-40B4-BE49-F238E27FC236}">
                  <a16:creationId xmlns:a16="http://schemas.microsoft.com/office/drawing/2014/main" id="{5A353156-0560-4C46-8AA5-1D30A6016C91}"/>
                </a:ext>
              </a:extLst>
            </p:cNvPr>
            <p:cNvSpPr/>
            <p:nvPr/>
          </p:nvSpPr>
          <p:spPr>
            <a:xfrm>
              <a:off x="3197723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4" name="object 113">
              <a:extLst>
                <a:ext uri="{FF2B5EF4-FFF2-40B4-BE49-F238E27FC236}">
                  <a16:creationId xmlns:a16="http://schemas.microsoft.com/office/drawing/2014/main" id="{72187FFC-745E-5441-9D74-E60974854A3C}"/>
                </a:ext>
              </a:extLst>
            </p:cNvPr>
            <p:cNvSpPr/>
            <p:nvPr/>
          </p:nvSpPr>
          <p:spPr>
            <a:xfrm>
              <a:off x="3197723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114">
              <a:extLst>
                <a:ext uri="{FF2B5EF4-FFF2-40B4-BE49-F238E27FC236}">
                  <a16:creationId xmlns:a16="http://schemas.microsoft.com/office/drawing/2014/main" id="{ED3016CF-387A-7E4E-99D9-1E78512FFB59}"/>
                </a:ext>
              </a:extLst>
            </p:cNvPr>
            <p:cNvSpPr/>
            <p:nvPr/>
          </p:nvSpPr>
          <p:spPr>
            <a:xfrm>
              <a:off x="3359738" y="479398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7"/>
                  </a:lnTo>
                  <a:lnTo>
                    <a:pt x="37342" y="37396"/>
                  </a:lnTo>
                  <a:lnTo>
                    <a:pt x="10020" y="77947"/>
                  </a:lnTo>
                  <a:lnTo>
                    <a:pt x="0" y="127561"/>
                  </a:lnTo>
                  <a:lnTo>
                    <a:pt x="10020" y="177236"/>
                  </a:lnTo>
                  <a:lnTo>
                    <a:pt x="37342" y="217781"/>
                  </a:lnTo>
                  <a:lnTo>
                    <a:pt x="77862" y="245105"/>
                  </a:lnTo>
                  <a:lnTo>
                    <a:pt x="127472" y="255122"/>
                  </a:lnTo>
                  <a:lnTo>
                    <a:pt x="177091" y="245105"/>
                  </a:lnTo>
                  <a:lnTo>
                    <a:pt x="217609" y="217781"/>
                  </a:lnTo>
                  <a:lnTo>
                    <a:pt x="244926" y="177236"/>
                  </a:lnTo>
                  <a:lnTo>
                    <a:pt x="254943" y="127561"/>
                  </a:lnTo>
                  <a:lnTo>
                    <a:pt x="244926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115">
              <a:extLst>
                <a:ext uri="{FF2B5EF4-FFF2-40B4-BE49-F238E27FC236}">
                  <a16:creationId xmlns:a16="http://schemas.microsoft.com/office/drawing/2014/main" id="{85303BB7-AD95-AF41-AF8D-846662944534}"/>
                </a:ext>
              </a:extLst>
            </p:cNvPr>
            <p:cNvSpPr/>
            <p:nvPr/>
          </p:nvSpPr>
          <p:spPr>
            <a:xfrm>
              <a:off x="3359738" y="479398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36"/>
                  </a:lnTo>
                  <a:lnTo>
                    <a:pt x="217609" y="217781"/>
                  </a:lnTo>
                  <a:lnTo>
                    <a:pt x="177091" y="245105"/>
                  </a:lnTo>
                  <a:lnTo>
                    <a:pt x="127471" y="255122"/>
                  </a:lnTo>
                  <a:lnTo>
                    <a:pt x="77861" y="245105"/>
                  </a:lnTo>
                  <a:lnTo>
                    <a:pt x="37342" y="217781"/>
                  </a:lnTo>
                  <a:lnTo>
                    <a:pt x="10020" y="177236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116">
              <a:extLst>
                <a:ext uri="{FF2B5EF4-FFF2-40B4-BE49-F238E27FC236}">
                  <a16:creationId xmlns:a16="http://schemas.microsoft.com/office/drawing/2014/main" id="{66CC7F57-2F37-714A-9C71-FC76F8110757}"/>
                </a:ext>
              </a:extLst>
            </p:cNvPr>
            <p:cNvSpPr/>
            <p:nvPr/>
          </p:nvSpPr>
          <p:spPr>
            <a:xfrm>
              <a:off x="3528658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117">
              <a:extLst>
                <a:ext uri="{FF2B5EF4-FFF2-40B4-BE49-F238E27FC236}">
                  <a16:creationId xmlns:a16="http://schemas.microsoft.com/office/drawing/2014/main" id="{3167D2DD-28FC-3546-A0EB-6B1EBD9099D6}"/>
                </a:ext>
              </a:extLst>
            </p:cNvPr>
            <p:cNvSpPr/>
            <p:nvPr/>
          </p:nvSpPr>
          <p:spPr>
            <a:xfrm>
              <a:off x="3528658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118">
              <a:extLst>
                <a:ext uri="{FF2B5EF4-FFF2-40B4-BE49-F238E27FC236}">
                  <a16:creationId xmlns:a16="http://schemas.microsoft.com/office/drawing/2014/main" id="{452EE308-4ED7-5544-83A9-0E5852935C2C}"/>
                </a:ext>
              </a:extLst>
            </p:cNvPr>
            <p:cNvSpPr/>
            <p:nvPr/>
          </p:nvSpPr>
          <p:spPr>
            <a:xfrm>
              <a:off x="3694123" y="428688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5" y="177226"/>
                  </a:lnTo>
                  <a:lnTo>
                    <a:pt x="254942" y="127561"/>
                  </a:lnTo>
                  <a:lnTo>
                    <a:pt x="244925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0" name="object 119">
              <a:extLst>
                <a:ext uri="{FF2B5EF4-FFF2-40B4-BE49-F238E27FC236}">
                  <a16:creationId xmlns:a16="http://schemas.microsoft.com/office/drawing/2014/main" id="{F0561663-9C05-D944-9C5D-A949A3D12241}"/>
                </a:ext>
              </a:extLst>
            </p:cNvPr>
            <p:cNvSpPr/>
            <p:nvPr/>
          </p:nvSpPr>
          <p:spPr>
            <a:xfrm>
              <a:off x="3694123" y="428688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2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120">
              <a:extLst>
                <a:ext uri="{FF2B5EF4-FFF2-40B4-BE49-F238E27FC236}">
                  <a16:creationId xmlns:a16="http://schemas.microsoft.com/office/drawing/2014/main" id="{12F26F51-9A2F-2F45-81B6-B08DD73687AE}"/>
                </a:ext>
              </a:extLst>
            </p:cNvPr>
            <p:cNvSpPr/>
            <p:nvPr/>
          </p:nvSpPr>
          <p:spPr>
            <a:xfrm>
              <a:off x="3859602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7"/>
                  </a:lnTo>
                  <a:lnTo>
                    <a:pt x="217584" y="37387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2" name="object 121">
              <a:extLst>
                <a:ext uri="{FF2B5EF4-FFF2-40B4-BE49-F238E27FC236}">
                  <a16:creationId xmlns:a16="http://schemas.microsoft.com/office/drawing/2014/main" id="{5F68A521-7133-7F45-9782-BE70EE981169}"/>
                </a:ext>
              </a:extLst>
            </p:cNvPr>
            <p:cNvSpPr/>
            <p:nvPr/>
          </p:nvSpPr>
          <p:spPr>
            <a:xfrm>
              <a:off x="3859602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3" name="object 122">
              <a:extLst>
                <a:ext uri="{FF2B5EF4-FFF2-40B4-BE49-F238E27FC236}">
                  <a16:creationId xmlns:a16="http://schemas.microsoft.com/office/drawing/2014/main" id="{FBF349FB-6FE7-1840-B772-E4C25733A1C6}"/>
                </a:ext>
              </a:extLst>
            </p:cNvPr>
            <p:cNvSpPr/>
            <p:nvPr/>
          </p:nvSpPr>
          <p:spPr>
            <a:xfrm>
              <a:off x="4025048" y="453525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7"/>
                  </a:lnTo>
                  <a:lnTo>
                    <a:pt x="37333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3" y="217780"/>
                  </a:lnTo>
                  <a:lnTo>
                    <a:pt x="77851" y="245105"/>
                  </a:lnTo>
                  <a:lnTo>
                    <a:pt x="127471" y="255122"/>
                  </a:lnTo>
                  <a:lnTo>
                    <a:pt x="177105" y="245105"/>
                  </a:lnTo>
                  <a:lnTo>
                    <a:pt x="217630" y="217780"/>
                  </a:lnTo>
                  <a:lnTo>
                    <a:pt x="244950" y="177236"/>
                  </a:lnTo>
                  <a:lnTo>
                    <a:pt x="254967" y="127561"/>
                  </a:lnTo>
                  <a:lnTo>
                    <a:pt x="244950" y="77947"/>
                  </a:lnTo>
                  <a:lnTo>
                    <a:pt x="217630" y="37395"/>
                  </a:lnTo>
                  <a:lnTo>
                    <a:pt x="177105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4" name="object 123">
              <a:extLst>
                <a:ext uri="{FF2B5EF4-FFF2-40B4-BE49-F238E27FC236}">
                  <a16:creationId xmlns:a16="http://schemas.microsoft.com/office/drawing/2014/main" id="{7757454F-F612-3F4A-A617-63FEED8BCB72}"/>
                </a:ext>
              </a:extLst>
            </p:cNvPr>
            <p:cNvSpPr/>
            <p:nvPr/>
          </p:nvSpPr>
          <p:spPr>
            <a:xfrm>
              <a:off x="4025048" y="453525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36"/>
                  </a:lnTo>
                  <a:lnTo>
                    <a:pt x="217630" y="217781"/>
                  </a:lnTo>
                  <a:lnTo>
                    <a:pt x="177105" y="245105"/>
                  </a:lnTo>
                  <a:lnTo>
                    <a:pt x="127471" y="255122"/>
                  </a:lnTo>
                  <a:lnTo>
                    <a:pt x="77851" y="245105"/>
                  </a:lnTo>
                  <a:lnTo>
                    <a:pt x="37333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5" name="object 124">
              <a:extLst>
                <a:ext uri="{FF2B5EF4-FFF2-40B4-BE49-F238E27FC236}">
                  <a16:creationId xmlns:a16="http://schemas.microsoft.com/office/drawing/2014/main" id="{A6919F8C-812F-FE41-812E-D0E7447E8C51}"/>
                </a:ext>
              </a:extLst>
            </p:cNvPr>
            <p:cNvSpPr/>
            <p:nvPr/>
          </p:nvSpPr>
          <p:spPr>
            <a:xfrm>
              <a:off x="4190537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7"/>
                  </a:lnTo>
                  <a:lnTo>
                    <a:pt x="217584" y="37387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6" name="object 125">
              <a:extLst>
                <a:ext uri="{FF2B5EF4-FFF2-40B4-BE49-F238E27FC236}">
                  <a16:creationId xmlns:a16="http://schemas.microsoft.com/office/drawing/2014/main" id="{C1C1F384-5B06-454E-BFA1-80AA291A1B37}"/>
                </a:ext>
              </a:extLst>
            </p:cNvPr>
            <p:cNvSpPr/>
            <p:nvPr/>
          </p:nvSpPr>
          <p:spPr>
            <a:xfrm>
              <a:off x="4190536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126">
              <a:extLst>
                <a:ext uri="{FF2B5EF4-FFF2-40B4-BE49-F238E27FC236}">
                  <a16:creationId xmlns:a16="http://schemas.microsoft.com/office/drawing/2014/main" id="{8517630D-9342-FA45-9172-F620C0247B67}"/>
                </a:ext>
              </a:extLst>
            </p:cNvPr>
            <p:cNvSpPr txBox="1"/>
            <p:nvPr/>
          </p:nvSpPr>
          <p:spPr>
            <a:xfrm>
              <a:off x="2740852" y="4804957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28" name="object 127">
              <a:extLst>
                <a:ext uri="{FF2B5EF4-FFF2-40B4-BE49-F238E27FC236}">
                  <a16:creationId xmlns:a16="http://schemas.microsoft.com/office/drawing/2014/main" id="{01ACEDCC-2342-2B46-AC01-558F55B75297}"/>
                </a:ext>
              </a:extLst>
            </p:cNvPr>
            <p:cNvSpPr txBox="1"/>
            <p:nvPr/>
          </p:nvSpPr>
          <p:spPr>
            <a:xfrm>
              <a:off x="3073014" y="452325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29" name="object 128">
              <a:extLst>
                <a:ext uri="{FF2B5EF4-FFF2-40B4-BE49-F238E27FC236}">
                  <a16:creationId xmlns:a16="http://schemas.microsoft.com/office/drawing/2014/main" id="{B4786789-338F-7548-8130-78774FD8454D}"/>
                </a:ext>
              </a:extLst>
            </p:cNvPr>
            <p:cNvSpPr txBox="1"/>
            <p:nvPr/>
          </p:nvSpPr>
          <p:spPr>
            <a:xfrm>
              <a:off x="3402587" y="4787922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30" name="object 129">
              <a:extLst>
                <a:ext uri="{FF2B5EF4-FFF2-40B4-BE49-F238E27FC236}">
                  <a16:creationId xmlns:a16="http://schemas.microsoft.com/office/drawing/2014/main" id="{097F16EF-20A9-824E-B640-DCF951DE563B}"/>
                </a:ext>
              </a:extLst>
            </p:cNvPr>
            <p:cNvSpPr txBox="1"/>
            <p:nvPr/>
          </p:nvSpPr>
          <p:spPr>
            <a:xfrm>
              <a:off x="2575385" y="5066621"/>
              <a:ext cx="1092547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72382" algn="l"/>
                  <a:tab pos="1001429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	P	</a:t>
              </a:r>
              <a:r>
                <a:rPr sz="1582" spc="11" baseline="185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1582" spc="11" baseline="185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582" baseline="1851">
                <a:latin typeface="Lucida Sans Typewriter"/>
                <a:cs typeface="Lucida Sans Typewriter"/>
              </a:endParaRPr>
            </a:p>
          </p:txBody>
        </p:sp>
        <p:sp>
          <p:nvSpPr>
            <p:cNvPr id="131" name="object 130">
              <a:extLst>
                <a:ext uri="{FF2B5EF4-FFF2-40B4-BE49-F238E27FC236}">
                  <a16:creationId xmlns:a16="http://schemas.microsoft.com/office/drawing/2014/main" id="{5FFC996C-9066-0742-93E3-7F16F8B1432B}"/>
                </a:ext>
              </a:extLst>
            </p:cNvPr>
            <p:cNvSpPr txBox="1"/>
            <p:nvPr/>
          </p:nvSpPr>
          <p:spPr>
            <a:xfrm>
              <a:off x="3733932" y="4278085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32" name="object 131">
              <a:extLst>
                <a:ext uri="{FF2B5EF4-FFF2-40B4-BE49-F238E27FC236}">
                  <a16:creationId xmlns:a16="http://schemas.microsoft.com/office/drawing/2014/main" id="{042697F5-C3A1-2643-89F2-E87CC6E6D025}"/>
                </a:ext>
              </a:extLst>
            </p:cNvPr>
            <p:cNvSpPr txBox="1"/>
            <p:nvPr/>
          </p:nvSpPr>
          <p:spPr>
            <a:xfrm>
              <a:off x="4064459" y="4523804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33" name="object 132">
              <a:extLst>
                <a:ext uri="{FF2B5EF4-FFF2-40B4-BE49-F238E27FC236}">
                  <a16:creationId xmlns:a16="http://schemas.microsoft.com/office/drawing/2014/main" id="{74C914A9-B053-8D40-831D-24C26956F201}"/>
                </a:ext>
              </a:extLst>
            </p:cNvPr>
            <p:cNvSpPr txBox="1"/>
            <p:nvPr/>
          </p:nvSpPr>
          <p:spPr>
            <a:xfrm>
              <a:off x="3898856" y="4796099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	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02900D7-2246-1B40-89D4-75FA5D4AFD98}"/>
              </a:ext>
            </a:extLst>
          </p:cNvPr>
          <p:cNvGrpSpPr/>
          <p:nvPr/>
        </p:nvGrpSpPr>
        <p:grpSpPr>
          <a:xfrm>
            <a:off x="1822781" y="5449261"/>
            <a:ext cx="1834179" cy="1002118"/>
            <a:chOff x="2535845" y="5556239"/>
            <a:chExt cx="1834179" cy="1002118"/>
          </a:xfrm>
        </p:grpSpPr>
        <p:sp>
          <p:nvSpPr>
            <p:cNvPr id="134" name="object 133">
              <a:extLst>
                <a:ext uri="{FF2B5EF4-FFF2-40B4-BE49-F238E27FC236}">
                  <a16:creationId xmlns:a16="http://schemas.microsoft.com/office/drawing/2014/main" id="{E1F65AB8-4E5B-5748-AF92-93E5F5DBB843}"/>
                </a:ext>
              </a:extLst>
            </p:cNvPr>
            <p:cNvSpPr txBox="1"/>
            <p:nvPr/>
          </p:nvSpPr>
          <p:spPr>
            <a:xfrm>
              <a:off x="2595003" y="5556239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sink(4,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35" name="object 134">
              <a:extLst>
                <a:ext uri="{FF2B5EF4-FFF2-40B4-BE49-F238E27FC236}">
                  <a16:creationId xmlns:a16="http://schemas.microsoft.com/office/drawing/2014/main" id="{2A01F3A2-E408-1E41-97F4-9AF3F62F02E3}"/>
                </a:ext>
              </a:extLst>
            </p:cNvPr>
            <p:cNvSpPr/>
            <p:nvPr/>
          </p:nvSpPr>
          <p:spPr>
            <a:xfrm>
              <a:off x="2618577" y="6192585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4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135">
              <a:extLst>
                <a:ext uri="{FF2B5EF4-FFF2-40B4-BE49-F238E27FC236}">
                  <a16:creationId xmlns:a16="http://schemas.microsoft.com/office/drawing/2014/main" id="{30B90FD2-5A5B-FD4F-B60B-E392C681D9B4}"/>
                </a:ext>
              </a:extLst>
            </p:cNvPr>
            <p:cNvSpPr/>
            <p:nvPr/>
          </p:nvSpPr>
          <p:spPr>
            <a:xfrm>
              <a:off x="2797834" y="6192585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26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136">
              <a:extLst>
                <a:ext uri="{FF2B5EF4-FFF2-40B4-BE49-F238E27FC236}">
                  <a16:creationId xmlns:a16="http://schemas.microsoft.com/office/drawing/2014/main" id="{3A8A0916-EF8D-3346-9AC6-1202F281E191}"/>
                </a:ext>
              </a:extLst>
            </p:cNvPr>
            <p:cNvSpPr/>
            <p:nvPr/>
          </p:nvSpPr>
          <p:spPr>
            <a:xfrm>
              <a:off x="3294240" y="6192585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137">
              <a:extLst>
                <a:ext uri="{FF2B5EF4-FFF2-40B4-BE49-F238E27FC236}">
                  <a16:creationId xmlns:a16="http://schemas.microsoft.com/office/drawing/2014/main" id="{58E33A84-D6BC-084B-AC47-A010A37880E2}"/>
                </a:ext>
              </a:extLst>
            </p:cNvPr>
            <p:cNvSpPr/>
            <p:nvPr/>
          </p:nvSpPr>
          <p:spPr>
            <a:xfrm>
              <a:off x="3452814" y="6192585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02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138">
              <a:extLst>
                <a:ext uri="{FF2B5EF4-FFF2-40B4-BE49-F238E27FC236}">
                  <a16:creationId xmlns:a16="http://schemas.microsoft.com/office/drawing/2014/main" id="{FA7179A9-38B3-634C-AA90-E99FBBBEB9B1}"/>
                </a:ext>
              </a:extLst>
            </p:cNvPr>
            <p:cNvSpPr/>
            <p:nvPr/>
          </p:nvSpPr>
          <p:spPr>
            <a:xfrm>
              <a:off x="2797839" y="5923512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5" h="382904">
                  <a:moveTo>
                    <a:pt x="451053" y="0"/>
                  </a:moveTo>
                  <a:lnTo>
                    <a:pt x="0" y="382684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139">
              <a:extLst>
                <a:ext uri="{FF2B5EF4-FFF2-40B4-BE49-F238E27FC236}">
                  <a16:creationId xmlns:a16="http://schemas.microsoft.com/office/drawing/2014/main" id="{2F1B54A5-8BCC-E245-961A-6421D53CC9B1}"/>
                </a:ext>
              </a:extLst>
            </p:cNvPr>
            <p:cNvSpPr/>
            <p:nvPr/>
          </p:nvSpPr>
          <p:spPr>
            <a:xfrm>
              <a:off x="3790655" y="5675133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5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140">
              <a:extLst>
                <a:ext uri="{FF2B5EF4-FFF2-40B4-BE49-F238E27FC236}">
                  <a16:creationId xmlns:a16="http://schemas.microsoft.com/office/drawing/2014/main" id="{D1778266-1FF8-C143-B6D5-84FBC712D0FF}"/>
                </a:ext>
              </a:extLst>
            </p:cNvPr>
            <p:cNvSpPr/>
            <p:nvPr/>
          </p:nvSpPr>
          <p:spPr>
            <a:xfrm>
              <a:off x="3949220" y="5923512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141">
              <a:extLst>
                <a:ext uri="{FF2B5EF4-FFF2-40B4-BE49-F238E27FC236}">
                  <a16:creationId xmlns:a16="http://schemas.microsoft.com/office/drawing/2014/main" id="{947B55F6-C276-E14E-9BB2-09E28B6CFB14}"/>
                </a:ext>
              </a:extLst>
            </p:cNvPr>
            <p:cNvSpPr/>
            <p:nvPr/>
          </p:nvSpPr>
          <p:spPr>
            <a:xfrm>
              <a:off x="4107792" y="5923512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4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142">
              <a:extLst>
                <a:ext uri="{FF2B5EF4-FFF2-40B4-BE49-F238E27FC236}">
                  <a16:creationId xmlns:a16="http://schemas.microsoft.com/office/drawing/2014/main" id="{FB0987AF-ACFD-3446-8EF2-3A9DB4E9F9AB}"/>
                </a:ext>
              </a:extLst>
            </p:cNvPr>
            <p:cNvSpPr/>
            <p:nvPr/>
          </p:nvSpPr>
          <p:spPr>
            <a:xfrm>
              <a:off x="3121872" y="5675133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5">
                  <a:moveTo>
                    <a:pt x="951158" y="0"/>
                  </a:moveTo>
                  <a:lnTo>
                    <a:pt x="0" y="363059"/>
                  </a:lnTo>
                  <a:lnTo>
                    <a:pt x="470664" y="735931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143">
              <a:extLst>
                <a:ext uri="{FF2B5EF4-FFF2-40B4-BE49-F238E27FC236}">
                  <a16:creationId xmlns:a16="http://schemas.microsoft.com/office/drawing/2014/main" id="{E2A5F7C9-A9F2-C54D-A54D-D2FAC538F73D}"/>
                </a:ext>
              </a:extLst>
            </p:cNvPr>
            <p:cNvSpPr/>
            <p:nvPr/>
          </p:nvSpPr>
          <p:spPr>
            <a:xfrm>
              <a:off x="2535845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144">
              <a:extLst>
                <a:ext uri="{FF2B5EF4-FFF2-40B4-BE49-F238E27FC236}">
                  <a16:creationId xmlns:a16="http://schemas.microsoft.com/office/drawing/2014/main" id="{83CDF0E2-0D57-B84B-AE51-C5A792135813}"/>
                </a:ext>
              </a:extLst>
            </p:cNvPr>
            <p:cNvSpPr/>
            <p:nvPr/>
          </p:nvSpPr>
          <p:spPr>
            <a:xfrm>
              <a:off x="2535845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145">
              <a:extLst>
                <a:ext uri="{FF2B5EF4-FFF2-40B4-BE49-F238E27FC236}">
                  <a16:creationId xmlns:a16="http://schemas.microsoft.com/office/drawing/2014/main" id="{24AE398E-D8D4-3747-8E33-9F15C02A83A0}"/>
                </a:ext>
              </a:extLst>
            </p:cNvPr>
            <p:cNvSpPr/>
            <p:nvPr/>
          </p:nvSpPr>
          <p:spPr>
            <a:xfrm>
              <a:off x="2701308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2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45317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7" name="object 146">
              <a:extLst>
                <a:ext uri="{FF2B5EF4-FFF2-40B4-BE49-F238E27FC236}">
                  <a16:creationId xmlns:a16="http://schemas.microsoft.com/office/drawing/2014/main" id="{25931ACB-9E1C-E64F-B7AC-A0D6B6901B81}"/>
                </a:ext>
              </a:extLst>
            </p:cNvPr>
            <p:cNvSpPr/>
            <p:nvPr/>
          </p:nvSpPr>
          <p:spPr>
            <a:xfrm>
              <a:off x="2701308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3"/>
                  </a:lnTo>
                  <a:lnTo>
                    <a:pt x="37342" y="37387"/>
                  </a:lnTo>
                  <a:lnTo>
                    <a:pt x="10020" y="77937"/>
                  </a:lnTo>
                  <a:lnTo>
                    <a:pt x="0" y="127561"/>
                  </a:lnTo>
                  <a:lnTo>
                    <a:pt x="10020" y="177226"/>
                  </a:lnTo>
                  <a:lnTo>
                    <a:pt x="37342" y="217771"/>
                  </a:lnTo>
                  <a:lnTo>
                    <a:pt x="7786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147">
              <a:extLst>
                <a:ext uri="{FF2B5EF4-FFF2-40B4-BE49-F238E27FC236}">
                  <a16:creationId xmlns:a16="http://schemas.microsoft.com/office/drawing/2014/main" id="{ACFFEBEA-3F35-E74C-AAD1-F1A0C1CD8C7A}"/>
                </a:ext>
              </a:extLst>
            </p:cNvPr>
            <p:cNvSpPr/>
            <p:nvPr/>
          </p:nvSpPr>
          <p:spPr>
            <a:xfrm>
              <a:off x="2701308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2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148">
              <a:extLst>
                <a:ext uri="{FF2B5EF4-FFF2-40B4-BE49-F238E27FC236}">
                  <a16:creationId xmlns:a16="http://schemas.microsoft.com/office/drawing/2014/main" id="{CE9FCE93-8009-0043-BFDF-2BEEA000C2B2}"/>
                </a:ext>
              </a:extLst>
            </p:cNvPr>
            <p:cNvSpPr/>
            <p:nvPr/>
          </p:nvSpPr>
          <p:spPr>
            <a:xfrm>
              <a:off x="2866781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0" name="object 149">
              <a:extLst>
                <a:ext uri="{FF2B5EF4-FFF2-40B4-BE49-F238E27FC236}">
                  <a16:creationId xmlns:a16="http://schemas.microsoft.com/office/drawing/2014/main" id="{B493DDA3-B994-B54D-ABB6-CD0375F647F0}"/>
                </a:ext>
              </a:extLst>
            </p:cNvPr>
            <p:cNvSpPr/>
            <p:nvPr/>
          </p:nvSpPr>
          <p:spPr>
            <a:xfrm>
              <a:off x="2866782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150">
              <a:extLst>
                <a:ext uri="{FF2B5EF4-FFF2-40B4-BE49-F238E27FC236}">
                  <a16:creationId xmlns:a16="http://schemas.microsoft.com/office/drawing/2014/main" id="{FB2D6B12-1623-D449-AC41-8F85600406FE}"/>
                </a:ext>
              </a:extLst>
            </p:cNvPr>
            <p:cNvSpPr/>
            <p:nvPr/>
          </p:nvSpPr>
          <p:spPr>
            <a:xfrm>
              <a:off x="3032261" y="584071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7"/>
                  </a:lnTo>
                  <a:lnTo>
                    <a:pt x="37330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0" y="217781"/>
                  </a:lnTo>
                  <a:lnTo>
                    <a:pt x="77841" y="245105"/>
                  </a:lnTo>
                  <a:lnTo>
                    <a:pt x="127447" y="255122"/>
                  </a:lnTo>
                  <a:lnTo>
                    <a:pt x="177067" y="245105"/>
                  </a:lnTo>
                  <a:lnTo>
                    <a:pt x="217585" y="217781"/>
                  </a:lnTo>
                  <a:lnTo>
                    <a:pt x="244902" y="177236"/>
                  </a:lnTo>
                  <a:lnTo>
                    <a:pt x="254919" y="127561"/>
                  </a:lnTo>
                  <a:lnTo>
                    <a:pt x="244902" y="77947"/>
                  </a:lnTo>
                  <a:lnTo>
                    <a:pt x="217585" y="37395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151">
              <a:extLst>
                <a:ext uri="{FF2B5EF4-FFF2-40B4-BE49-F238E27FC236}">
                  <a16:creationId xmlns:a16="http://schemas.microsoft.com/office/drawing/2014/main" id="{7A8E38C3-505A-AA4F-8BB5-252BA753E1A2}"/>
                </a:ext>
              </a:extLst>
            </p:cNvPr>
            <p:cNvSpPr/>
            <p:nvPr/>
          </p:nvSpPr>
          <p:spPr>
            <a:xfrm>
              <a:off x="3032261" y="584071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36"/>
                  </a:lnTo>
                  <a:lnTo>
                    <a:pt x="217585" y="217781"/>
                  </a:lnTo>
                  <a:lnTo>
                    <a:pt x="177067" y="245105"/>
                  </a:lnTo>
                  <a:lnTo>
                    <a:pt x="127447" y="255122"/>
                  </a:lnTo>
                  <a:lnTo>
                    <a:pt x="77841" y="245105"/>
                  </a:lnTo>
                  <a:lnTo>
                    <a:pt x="37330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152">
              <a:extLst>
                <a:ext uri="{FF2B5EF4-FFF2-40B4-BE49-F238E27FC236}">
                  <a16:creationId xmlns:a16="http://schemas.microsoft.com/office/drawing/2014/main" id="{5BB7B609-518C-9F44-9516-2657CF1B0DE4}"/>
                </a:ext>
              </a:extLst>
            </p:cNvPr>
            <p:cNvSpPr/>
            <p:nvPr/>
          </p:nvSpPr>
          <p:spPr>
            <a:xfrm>
              <a:off x="3197723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153">
              <a:extLst>
                <a:ext uri="{FF2B5EF4-FFF2-40B4-BE49-F238E27FC236}">
                  <a16:creationId xmlns:a16="http://schemas.microsoft.com/office/drawing/2014/main" id="{A31EC933-D139-6D44-96F9-8F47A6B70592}"/>
                </a:ext>
              </a:extLst>
            </p:cNvPr>
            <p:cNvSpPr/>
            <p:nvPr/>
          </p:nvSpPr>
          <p:spPr>
            <a:xfrm>
              <a:off x="3197723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154">
              <a:extLst>
                <a:ext uri="{FF2B5EF4-FFF2-40B4-BE49-F238E27FC236}">
                  <a16:creationId xmlns:a16="http://schemas.microsoft.com/office/drawing/2014/main" id="{A6C2E248-FD6B-4940-8DF7-D60890B633C6}"/>
                </a:ext>
              </a:extLst>
            </p:cNvPr>
            <p:cNvSpPr/>
            <p:nvPr/>
          </p:nvSpPr>
          <p:spPr>
            <a:xfrm>
              <a:off x="3359738" y="609944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7"/>
                  </a:lnTo>
                  <a:lnTo>
                    <a:pt x="37342" y="37396"/>
                  </a:lnTo>
                  <a:lnTo>
                    <a:pt x="10020" y="77947"/>
                  </a:lnTo>
                  <a:lnTo>
                    <a:pt x="0" y="127561"/>
                  </a:lnTo>
                  <a:lnTo>
                    <a:pt x="10020" y="177236"/>
                  </a:lnTo>
                  <a:lnTo>
                    <a:pt x="37342" y="217781"/>
                  </a:lnTo>
                  <a:lnTo>
                    <a:pt x="77862" y="245105"/>
                  </a:lnTo>
                  <a:lnTo>
                    <a:pt x="127472" y="255122"/>
                  </a:lnTo>
                  <a:lnTo>
                    <a:pt x="177091" y="245105"/>
                  </a:lnTo>
                  <a:lnTo>
                    <a:pt x="217609" y="217781"/>
                  </a:lnTo>
                  <a:lnTo>
                    <a:pt x="244926" y="177236"/>
                  </a:lnTo>
                  <a:lnTo>
                    <a:pt x="254943" y="127561"/>
                  </a:lnTo>
                  <a:lnTo>
                    <a:pt x="244926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155">
              <a:extLst>
                <a:ext uri="{FF2B5EF4-FFF2-40B4-BE49-F238E27FC236}">
                  <a16:creationId xmlns:a16="http://schemas.microsoft.com/office/drawing/2014/main" id="{5B7801E6-0934-6E48-9722-1AF30D3625F8}"/>
                </a:ext>
              </a:extLst>
            </p:cNvPr>
            <p:cNvSpPr/>
            <p:nvPr/>
          </p:nvSpPr>
          <p:spPr>
            <a:xfrm>
              <a:off x="3359738" y="609944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36"/>
                  </a:lnTo>
                  <a:lnTo>
                    <a:pt x="217609" y="217781"/>
                  </a:lnTo>
                  <a:lnTo>
                    <a:pt x="177091" y="245105"/>
                  </a:lnTo>
                  <a:lnTo>
                    <a:pt x="127471" y="255122"/>
                  </a:lnTo>
                  <a:lnTo>
                    <a:pt x="77861" y="245105"/>
                  </a:lnTo>
                  <a:lnTo>
                    <a:pt x="37342" y="217781"/>
                  </a:lnTo>
                  <a:lnTo>
                    <a:pt x="10020" y="177236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156">
              <a:extLst>
                <a:ext uri="{FF2B5EF4-FFF2-40B4-BE49-F238E27FC236}">
                  <a16:creationId xmlns:a16="http://schemas.microsoft.com/office/drawing/2014/main" id="{CA49C96B-472A-D54C-8F86-E46F7B20B83C}"/>
                </a:ext>
              </a:extLst>
            </p:cNvPr>
            <p:cNvSpPr/>
            <p:nvPr/>
          </p:nvSpPr>
          <p:spPr>
            <a:xfrm>
              <a:off x="3528658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157">
              <a:extLst>
                <a:ext uri="{FF2B5EF4-FFF2-40B4-BE49-F238E27FC236}">
                  <a16:creationId xmlns:a16="http://schemas.microsoft.com/office/drawing/2014/main" id="{0511A58E-ACA4-6743-AB21-C3260A204CB7}"/>
                </a:ext>
              </a:extLst>
            </p:cNvPr>
            <p:cNvSpPr/>
            <p:nvPr/>
          </p:nvSpPr>
          <p:spPr>
            <a:xfrm>
              <a:off x="3528658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158">
              <a:extLst>
                <a:ext uri="{FF2B5EF4-FFF2-40B4-BE49-F238E27FC236}">
                  <a16:creationId xmlns:a16="http://schemas.microsoft.com/office/drawing/2014/main" id="{A51A531B-4A90-3E4F-9A69-9D89FC0DA39A}"/>
                </a:ext>
              </a:extLst>
            </p:cNvPr>
            <p:cNvSpPr/>
            <p:nvPr/>
          </p:nvSpPr>
          <p:spPr>
            <a:xfrm>
              <a:off x="3694123" y="559234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5" y="177226"/>
                  </a:lnTo>
                  <a:lnTo>
                    <a:pt x="254942" y="127561"/>
                  </a:lnTo>
                  <a:lnTo>
                    <a:pt x="244925" y="77937"/>
                  </a:lnTo>
                  <a:lnTo>
                    <a:pt x="217606" y="37387"/>
                  </a:lnTo>
                  <a:lnTo>
                    <a:pt x="177081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159">
              <a:extLst>
                <a:ext uri="{FF2B5EF4-FFF2-40B4-BE49-F238E27FC236}">
                  <a16:creationId xmlns:a16="http://schemas.microsoft.com/office/drawing/2014/main" id="{64A4794D-C8BF-604B-9F93-F4450B355554}"/>
                </a:ext>
              </a:extLst>
            </p:cNvPr>
            <p:cNvSpPr/>
            <p:nvPr/>
          </p:nvSpPr>
          <p:spPr>
            <a:xfrm>
              <a:off x="3694123" y="559234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2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160">
              <a:extLst>
                <a:ext uri="{FF2B5EF4-FFF2-40B4-BE49-F238E27FC236}">
                  <a16:creationId xmlns:a16="http://schemas.microsoft.com/office/drawing/2014/main" id="{CC2A606D-7946-E943-B71A-B35EC86B6438}"/>
                </a:ext>
              </a:extLst>
            </p:cNvPr>
            <p:cNvSpPr/>
            <p:nvPr/>
          </p:nvSpPr>
          <p:spPr>
            <a:xfrm>
              <a:off x="3859602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7"/>
                  </a:lnTo>
                  <a:lnTo>
                    <a:pt x="217584" y="37387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2" name="object 161">
              <a:extLst>
                <a:ext uri="{FF2B5EF4-FFF2-40B4-BE49-F238E27FC236}">
                  <a16:creationId xmlns:a16="http://schemas.microsoft.com/office/drawing/2014/main" id="{B5EC1EE8-07A7-5F48-A0DC-DB1A903FE20B}"/>
                </a:ext>
              </a:extLst>
            </p:cNvPr>
            <p:cNvSpPr/>
            <p:nvPr/>
          </p:nvSpPr>
          <p:spPr>
            <a:xfrm>
              <a:off x="3859602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162">
              <a:extLst>
                <a:ext uri="{FF2B5EF4-FFF2-40B4-BE49-F238E27FC236}">
                  <a16:creationId xmlns:a16="http://schemas.microsoft.com/office/drawing/2014/main" id="{8CD2DBC4-B697-1344-8F7B-EDB00DC5C6F0}"/>
                </a:ext>
              </a:extLst>
            </p:cNvPr>
            <p:cNvSpPr/>
            <p:nvPr/>
          </p:nvSpPr>
          <p:spPr>
            <a:xfrm>
              <a:off x="4025048" y="584071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7"/>
                  </a:lnTo>
                  <a:lnTo>
                    <a:pt x="37333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3" y="217781"/>
                  </a:lnTo>
                  <a:lnTo>
                    <a:pt x="77851" y="245105"/>
                  </a:lnTo>
                  <a:lnTo>
                    <a:pt x="127471" y="255122"/>
                  </a:lnTo>
                  <a:lnTo>
                    <a:pt x="177105" y="245105"/>
                  </a:lnTo>
                  <a:lnTo>
                    <a:pt x="217630" y="217781"/>
                  </a:lnTo>
                  <a:lnTo>
                    <a:pt x="244950" y="177236"/>
                  </a:lnTo>
                  <a:lnTo>
                    <a:pt x="254967" y="127561"/>
                  </a:lnTo>
                  <a:lnTo>
                    <a:pt x="244950" y="77947"/>
                  </a:lnTo>
                  <a:lnTo>
                    <a:pt x="217630" y="37395"/>
                  </a:lnTo>
                  <a:lnTo>
                    <a:pt x="177105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163">
              <a:extLst>
                <a:ext uri="{FF2B5EF4-FFF2-40B4-BE49-F238E27FC236}">
                  <a16:creationId xmlns:a16="http://schemas.microsoft.com/office/drawing/2014/main" id="{23563D89-6753-D641-A0B4-72270B06D24E}"/>
                </a:ext>
              </a:extLst>
            </p:cNvPr>
            <p:cNvSpPr/>
            <p:nvPr/>
          </p:nvSpPr>
          <p:spPr>
            <a:xfrm>
              <a:off x="4025048" y="584071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36"/>
                  </a:lnTo>
                  <a:lnTo>
                    <a:pt x="217630" y="217781"/>
                  </a:lnTo>
                  <a:lnTo>
                    <a:pt x="177105" y="245105"/>
                  </a:lnTo>
                  <a:lnTo>
                    <a:pt x="127471" y="255122"/>
                  </a:lnTo>
                  <a:lnTo>
                    <a:pt x="77851" y="245105"/>
                  </a:lnTo>
                  <a:lnTo>
                    <a:pt x="37333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5" name="object 164">
              <a:extLst>
                <a:ext uri="{FF2B5EF4-FFF2-40B4-BE49-F238E27FC236}">
                  <a16:creationId xmlns:a16="http://schemas.microsoft.com/office/drawing/2014/main" id="{EF8D1035-0FFD-D344-A7FE-CF7C46AB9E37}"/>
                </a:ext>
              </a:extLst>
            </p:cNvPr>
            <p:cNvSpPr/>
            <p:nvPr/>
          </p:nvSpPr>
          <p:spPr>
            <a:xfrm>
              <a:off x="4190537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7"/>
                  </a:lnTo>
                  <a:lnTo>
                    <a:pt x="217584" y="37387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165">
              <a:extLst>
                <a:ext uri="{FF2B5EF4-FFF2-40B4-BE49-F238E27FC236}">
                  <a16:creationId xmlns:a16="http://schemas.microsoft.com/office/drawing/2014/main" id="{BC93050F-F7A7-604C-AB8B-87D42F809227}"/>
                </a:ext>
              </a:extLst>
            </p:cNvPr>
            <p:cNvSpPr/>
            <p:nvPr/>
          </p:nvSpPr>
          <p:spPr>
            <a:xfrm>
              <a:off x="4190536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7" name="object 166">
              <a:extLst>
                <a:ext uri="{FF2B5EF4-FFF2-40B4-BE49-F238E27FC236}">
                  <a16:creationId xmlns:a16="http://schemas.microsoft.com/office/drawing/2014/main" id="{67E1F4CD-B0D3-CF40-AE46-A2ECDAE6D5D1}"/>
                </a:ext>
              </a:extLst>
            </p:cNvPr>
            <p:cNvSpPr txBox="1"/>
            <p:nvPr/>
          </p:nvSpPr>
          <p:spPr>
            <a:xfrm>
              <a:off x="2575248" y="6372081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68" name="object 167">
              <a:extLst>
                <a:ext uri="{FF2B5EF4-FFF2-40B4-BE49-F238E27FC236}">
                  <a16:creationId xmlns:a16="http://schemas.microsoft.com/office/drawing/2014/main" id="{AA372930-8E88-BE42-A217-65E63D862525}"/>
                </a:ext>
              </a:extLst>
            </p:cNvPr>
            <p:cNvSpPr txBox="1"/>
            <p:nvPr/>
          </p:nvSpPr>
          <p:spPr>
            <a:xfrm>
              <a:off x="2740716" y="6110417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69" name="object 168">
              <a:extLst>
                <a:ext uri="{FF2B5EF4-FFF2-40B4-BE49-F238E27FC236}">
                  <a16:creationId xmlns:a16="http://schemas.microsoft.com/office/drawing/2014/main" id="{4D9C8879-C39D-1947-AF29-2A75A98548FF}"/>
                </a:ext>
              </a:extLst>
            </p:cNvPr>
            <p:cNvSpPr txBox="1"/>
            <p:nvPr/>
          </p:nvSpPr>
          <p:spPr>
            <a:xfrm>
              <a:off x="3072877" y="582871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0" name="object 169">
              <a:extLst>
                <a:ext uri="{FF2B5EF4-FFF2-40B4-BE49-F238E27FC236}">
                  <a16:creationId xmlns:a16="http://schemas.microsoft.com/office/drawing/2014/main" id="{D4065363-493F-6E42-AF2D-73B0967BCF37}"/>
                </a:ext>
              </a:extLst>
            </p:cNvPr>
            <p:cNvSpPr txBox="1"/>
            <p:nvPr/>
          </p:nvSpPr>
          <p:spPr>
            <a:xfrm>
              <a:off x="3402451" y="6093382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1" name="object 170">
              <a:extLst>
                <a:ext uri="{FF2B5EF4-FFF2-40B4-BE49-F238E27FC236}">
                  <a16:creationId xmlns:a16="http://schemas.microsoft.com/office/drawing/2014/main" id="{5DCFD02E-86DC-1346-B537-024010B1B3FC}"/>
                </a:ext>
              </a:extLst>
            </p:cNvPr>
            <p:cNvSpPr txBox="1"/>
            <p:nvPr/>
          </p:nvSpPr>
          <p:spPr>
            <a:xfrm>
              <a:off x="2907273" y="6369901"/>
              <a:ext cx="760809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69256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	</a:t>
              </a: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E	E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2" name="object 171">
              <a:extLst>
                <a:ext uri="{FF2B5EF4-FFF2-40B4-BE49-F238E27FC236}">
                  <a16:creationId xmlns:a16="http://schemas.microsoft.com/office/drawing/2014/main" id="{B75C585B-7077-5442-8F51-A86EB96B7F68}"/>
                </a:ext>
              </a:extLst>
            </p:cNvPr>
            <p:cNvSpPr txBox="1"/>
            <p:nvPr/>
          </p:nvSpPr>
          <p:spPr>
            <a:xfrm>
              <a:off x="3733796" y="5583545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3" name="object 172">
              <a:extLst>
                <a:ext uri="{FF2B5EF4-FFF2-40B4-BE49-F238E27FC236}">
                  <a16:creationId xmlns:a16="http://schemas.microsoft.com/office/drawing/2014/main" id="{318ACA3A-09CA-8B4B-9FD1-2312B0A5D8A9}"/>
                </a:ext>
              </a:extLst>
            </p:cNvPr>
            <p:cNvSpPr txBox="1"/>
            <p:nvPr/>
          </p:nvSpPr>
          <p:spPr>
            <a:xfrm>
              <a:off x="4064323" y="5829264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4" name="object 173">
              <a:extLst>
                <a:ext uri="{FF2B5EF4-FFF2-40B4-BE49-F238E27FC236}">
                  <a16:creationId xmlns:a16="http://schemas.microsoft.com/office/drawing/2014/main" id="{6CB3A49C-6013-DE40-AB47-B25F8C164C17}"/>
                </a:ext>
              </a:extLst>
            </p:cNvPr>
            <p:cNvSpPr txBox="1"/>
            <p:nvPr/>
          </p:nvSpPr>
          <p:spPr>
            <a:xfrm>
              <a:off x="3898719" y="6101559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	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DF8246A-21A3-5042-9D26-6E52D4A3C522}"/>
              </a:ext>
            </a:extLst>
          </p:cNvPr>
          <p:cNvGrpSpPr/>
          <p:nvPr/>
        </p:nvGrpSpPr>
        <p:grpSpPr>
          <a:xfrm>
            <a:off x="4954742" y="3941488"/>
            <a:ext cx="1834180" cy="1002143"/>
            <a:chOff x="5248357" y="4023137"/>
            <a:chExt cx="1834180" cy="1002143"/>
          </a:xfrm>
        </p:grpSpPr>
        <p:sp>
          <p:nvSpPr>
            <p:cNvPr id="175" name="object 174">
              <a:extLst>
                <a:ext uri="{FF2B5EF4-FFF2-40B4-BE49-F238E27FC236}">
                  <a16:creationId xmlns:a16="http://schemas.microsoft.com/office/drawing/2014/main" id="{C17A8B06-5726-0C43-BCE7-C1D934FC97EE}"/>
                </a:ext>
              </a:extLst>
            </p:cNvPr>
            <p:cNvSpPr txBox="1"/>
            <p:nvPr/>
          </p:nvSpPr>
          <p:spPr>
            <a:xfrm>
              <a:off x="5307517" y="4023137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sink(2,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176" name="object 175">
              <a:extLst>
                <a:ext uri="{FF2B5EF4-FFF2-40B4-BE49-F238E27FC236}">
                  <a16:creationId xmlns:a16="http://schemas.microsoft.com/office/drawing/2014/main" id="{647C5F20-C792-3C4E-937C-259ECA433775}"/>
                </a:ext>
              </a:extLst>
            </p:cNvPr>
            <p:cNvSpPr/>
            <p:nvPr/>
          </p:nvSpPr>
          <p:spPr>
            <a:xfrm>
              <a:off x="5497969" y="4396655"/>
              <a:ext cx="334863" cy="539800"/>
            </a:xfrm>
            <a:custGeom>
              <a:avLst/>
              <a:gdLst/>
              <a:ahLst/>
              <a:cxnLst/>
              <a:rect l="l" t="t" r="r" b="b"/>
              <a:pathLst>
                <a:path w="476250" h="767715">
                  <a:moveTo>
                    <a:pt x="476160" y="0"/>
                  </a:moveTo>
                  <a:lnTo>
                    <a:pt x="0" y="379582"/>
                  </a:lnTo>
                  <a:lnTo>
                    <a:pt x="242111" y="767233"/>
                  </a:lnTo>
                </a:path>
              </a:pathLst>
            </a:custGeom>
            <a:ln w="411669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7" name="object 176">
              <a:extLst>
                <a:ext uri="{FF2B5EF4-FFF2-40B4-BE49-F238E27FC236}">
                  <a16:creationId xmlns:a16="http://schemas.microsoft.com/office/drawing/2014/main" id="{6A49C603-0780-9A41-A889-D1FADE9150B6}"/>
                </a:ext>
              </a:extLst>
            </p:cNvPr>
            <p:cNvSpPr/>
            <p:nvPr/>
          </p:nvSpPr>
          <p:spPr>
            <a:xfrm>
              <a:off x="5497969" y="4396655"/>
              <a:ext cx="334863" cy="539800"/>
            </a:xfrm>
            <a:custGeom>
              <a:avLst/>
              <a:gdLst/>
              <a:ahLst/>
              <a:cxnLst/>
              <a:rect l="l" t="t" r="r" b="b"/>
              <a:pathLst>
                <a:path w="476250" h="767715">
                  <a:moveTo>
                    <a:pt x="476160" y="0"/>
                  </a:moveTo>
                  <a:lnTo>
                    <a:pt x="0" y="379582"/>
                  </a:lnTo>
                  <a:lnTo>
                    <a:pt x="242111" y="76723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8" name="object 177">
              <a:extLst>
                <a:ext uri="{FF2B5EF4-FFF2-40B4-BE49-F238E27FC236}">
                  <a16:creationId xmlns:a16="http://schemas.microsoft.com/office/drawing/2014/main" id="{EEC299FF-5029-A246-A039-8BC6F51ECF1C}"/>
                </a:ext>
              </a:extLst>
            </p:cNvPr>
            <p:cNvSpPr/>
            <p:nvPr/>
          </p:nvSpPr>
          <p:spPr>
            <a:xfrm>
              <a:off x="5331093" y="4659505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382683"/>
                  </a:moveTo>
                  <a:lnTo>
                    <a:pt x="254943" y="0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9" name="object 178">
              <a:extLst>
                <a:ext uri="{FF2B5EF4-FFF2-40B4-BE49-F238E27FC236}">
                  <a16:creationId xmlns:a16="http://schemas.microsoft.com/office/drawing/2014/main" id="{48AE48C0-0BFD-3F4E-ABC8-820D20AFE0A3}"/>
                </a:ext>
              </a:extLst>
            </p:cNvPr>
            <p:cNvSpPr/>
            <p:nvPr/>
          </p:nvSpPr>
          <p:spPr>
            <a:xfrm>
              <a:off x="6006753" y="465950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0" name="object 179">
              <a:extLst>
                <a:ext uri="{FF2B5EF4-FFF2-40B4-BE49-F238E27FC236}">
                  <a16:creationId xmlns:a16="http://schemas.microsoft.com/office/drawing/2014/main" id="{9340BB2D-2A30-D241-BED7-C0BEBBB3C939}"/>
                </a:ext>
              </a:extLst>
            </p:cNvPr>
            <p:cNvSpPr/>
            <p:nvPr/>
          </p:nvSpPr>
          <p:spPr>
            <a:xfrm>
              <a:off x="6165325" y="465950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02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1" name="object 180">
              <a:extLst>
                <a:ext uri="{FF2B5EF4-FFF2-40B4-BE49-F238E27FC236}">
                  <a16:creationId xmlns:a16="http://schemas.microsoft.com/office/drawing/2014/main" id="{47528E78-6903-4644-81C7-737F135D127A}"/>
                </a:ext>
              </a:extLst>
            </p:cNvPr>
            <p:cNvSpPr/>
            <p:nvPr/>
          </p:nvSpPr>
          <p:spPr>
            <a:xfrm>
              <a:off x="6503168" y="4142056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4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2" name="object 181">
              <a:extLst>
                <a:ext uri="{FF2B5EF4-FFF2-40B4-BE49-F238E27FC236}">
                  <a16:creationId xmlns:a16="http://schemas.microsoft.com/office/drawing/2014/main" id="{735278F0-C05B-264A-9BC3-D37C01AF7D6E}"/>
                </a:ext>
              </a:extLst>
            </p:cNvPr>
            <p:cNvSpPr/>
            <p:nvPr/>
          </p:nvSpPr>
          <p:spPr>
            <a:xfrm>
              <a:off x="6661732" y="4390434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3" name="object 182">
              <a:extLst>
                <a:ext uri="{FF2B5EF4-FFF2-40B4-BE49-F238E27FC236}">
                  <a16:creationId xmlns:a16="http://schemas.microsoft.com/office/drawing/2014/main" id="{12C73E7F-9814-1544-9D34-C1D1A21684F8}"/>
                </a:ext>
              </a:extLst>
            </p:cNvPr>
            <p:cNvSpPr/>
            <p:nvPr/>
          </p:nvSpPr>
          <p:spPr>
            <a:xfrm>
              <a:off x="6820304" y="4390434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3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4" name="object 183">
              <a:extLst>
                <a:ext uri="{FF2B5EF4-FFF2-40B4-BE49-F238E27FC236}">
                  <a16:creationId xmlns:a16="http://schemas.microsoft.com/office/drawing/2014/main" id="{7921EB17-8D58-C049-BD85-E78F602EA7F5}"/>
                </a:ext>
              </a:extLst>
            </p:cNvPr>
            <p:cNvSpPr/>
            <p:nvPr/>
          </p:nvSpPr>
          <p:spPr>
            <a:xfrm>
              <a:off x="5838446" y="4141123"/>
              <a:ext cx="669727" cy="244227"/>
            </a:xfrm>
            <a:custGeom>
              <a:avLst/>
              <a:gdLst/>
              <a:ahLst/>
              <a:cxnLst/>
              <a:rect l="l" t="t" r="r" b="b"/>
              <a:pathLst>
                <a:path w="952500" h="347345">
                  <a:moveTo>
                    <a:pt x="952296" y="0"/>
                  </a:moveTo>
                  <a:lnTo>
                    <a:pt x="0" y="347286"/>
                  </a:lnTo>
                </a:path>
              </a:pathLst>
            </a:custGeom>
            <a:ln w="2422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5" name="object 184">
              <a:extLst>
                <a:ext uri="{FF2B5EF4-FFF2-40B4-BE49-F238E27FC236}">
                  <a16:creationId xmlns:a16="http://schemas.microsoft.com/office/drawing/2014/main" id="{23C577C3-ABB9-6043-ACD7-551E5AADAE62}"/>
                </a:ext>
              </a:extLst>
            </p:cNvPr>
            <p:cNvSpPr/>
            <p:nvPr/>
          </p:nvSpPr>
          <p:spPr>
            <a:xfrm>
              <a:off x="5827091" y="4385309"/>
              <a:ext cx="340668" cy="278606"/>
            </a:xfrm>
            <a:custGeom>
              <a:avLst/>
              <a:gdLst/>
              <a:ahLst/>
              <a:cxnLst/>
              <a:rect l="l" t="t" r="r" b="b"/>
              <a:pathLst>
                <a:path w="484504" h="396239">
                  <a:moveTo>
                    <a:pt x="0" y="0"/>
                  </a:moveTo>
                  <a:lnTo>
                    <a:pt x="484222" y="395718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185">
              <a:extLst>
                <a:ext uri="{FF2B5EF4-FFF2-40B4-BE49-F238E27FC236}">
                  <a16:creationId xmlns:a16="http://schemas.microsoft.com/office/drawing/2014/main" id="{B4CD1007-A12D-2344-859A-8490D0D00B91}"/>
                </a:ext>
              </a:extLst>
            </p:cNvPr>
            <p:cNvSpPr/>
            <p:nvPr/>
          </p:nvSpPr>
          <p:spPr>
            <a:xfrm>
              <a:off x="5248357" y="484579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186">
              <a:extLst>
                <a:ext uri="{FF2B5EF4-FFF2-40B4-BE49-F238E27FC236}">
                  <a16:creationId xmlns:a16="http://schemas.microsoft.com/office/drawing/2014/main" id="{6515A6C2-08A4-A24B-9FF2-CBA677B1A7F4}"/>
                </a:ext>
              </a:extLst>
            </p:cNvPr>
            <p:cNvSpPr/>
            <p:nvPr/>
          </p:nvSpPr>
          <p:spPr>
            <a:xfrm>
              <a:off x="5248357" y="484579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187">
              <a:extLst>
                <a:ext uri="{FF2B5EF4-FFF2-40B4-BE49-F238E27FC236}">
                  <a16:creationId xmlns:a16="http://schemas.microsoft.com/office/drawing/2014/main" id="{2773966E-5380-B448-A66E-A761DDA92A72}"/>
                </a:ext>
              </a:extLst>
            </p:cNvPr>
            <p:cNvSpPr/>
            <p:nvPr/>
          </p:nvSpPr>
          <p:spPr>
            <a:xfrm>
              <a:off x="5413820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3"/>
                  </a:lnTo>
                  <a:lnTo>
                    <a:pt x="37342" y="37386"/>
                  </a:lnTo>
                  <a:lnTo>
                    <a:pt x="10020" y="77936"/>
                  </a:lnTo>
                  <a:lnTo>
                    <a:pt x="0" y="127561"/>
                  </a:lnTo>
                  <a:lnTo>
                    <a:pt x="10020" y="177226"/>
                  </a:lnTo>
                  <a:lnTo>
                    <a:pt x="37342" y="217771"/>
                  </a:lnTo>
                  <a:lnTo>
                    <a:pt x="7786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188">
              <a:extLst>
                <a:ext uri="{FF2B5EF4-FFF2-40B4-BE49-F238E27FC236}">
                  <a16:creationId xmlns:a16="http://schemas.microsoft.com/office/drawing/2014/main" id="{F1895836-F7B4-514A-A9D9-5C5F6610999F}"/>
                </a:ext>
              </a:extLst>
            </p:cNvPr>
            <p:cNvSpPr/>
            <p:nvPr/>
          </p:nvSpPr>
          <p:spPr>
            <a:xfrm>
              <a:off x="5413820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1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0" name="object 189">
              <a:extLst>
                <a:ext uri="{FF2B5EF4-FFF2-40B4-BE49-F238E27FC236}">
                  <a16:creationId xmlns:a16="http://schemas.microsoft.com/office/drawing/2014/main" id="{01B7808B-7FE5-5445-A6CD-1AA61F257260}"/>
                </a:ext>
              </a:extLst>
            </p:cNvPr>
            <p:cNvSpPr/>
            <p:nvPr/>
          </p:nvSpPr>
          <p:spPr>
            <a:xfrm>
              <a:off x="5579294" y="484579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1" name="object 190">
              <a:extLst>
                <a:ext uri="{FF2B5EF4-FFF2-40B4-BE49-F238E27FC236}">
                  <a16:creationId xmlns:a16="http://schemas.microsoft.com/office/drawing/2014/main" id="{0DCA6BEB-7EBA-CC4E-B1FB-CE028318028D}"/>
                </a:ext>
              </a:extLst>
            </p:cNvPr>
            <p:cNvSpPr/>
            <p:nvPr/>
          </p:nvSpPr>
          <p:spPr>
            <a:xfrm>
              <a:off x="5579294" y="484579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2" name="object 191">
              <a:extLst>
                <a:ext uri="{FF2B5EF4-FFF2-40B4-BE49-F238E27FC236}">
                  <a16:creationId xmlns:a16="http://schemas.microsoft.com/office/drawing/2014/main" id="{5A9F73BC-E5FF-8547-960D-9F98B518A8F1}"/>
                </a:ext>
              </a:extLst>
            </p:cNvPr>
            <p:cNvSpPr/>
            <p:nvPr/>
          </p:nvSpPr>
          <p:spPr>
            <a:xfrm>
              <a:off x="5744773" y="430762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7"/>
                  </a:lnTo>
                  <a:lnTo>
                    <a:pt x="37330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0" y="217793"/>
                  </a:lnTo>
                  <a:lnTo>
                    <a:pt x="77841" y="245126"/>
                  </a:lnTo>
                  <a:lnTo>
                    <a:pt x="127447" y="255146"/>
                  </a:lnTo>
                  <a:lnTo>
                    <a:pt x="177067" y="245126"/>
                  </a:lnTo>
                  <a:lnTo>
                    <a:pt x="217585" y="217793"/>
                  </a:lnTo>
                  <a:lnTo>
                    <a:pt x="244902" y="177240"/>
                  </a:lnTo>
                  <a:lnTo>
                    <a:pt x="254919" y="127561"/>
                  </a:lnTo>
                  <a:lnTo>
                    <a:pt x="244902" y="77947"/>
                  </a:lnTo>
                  <a:lnTo>
                    <a:pt x="217585" y="37395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3" name="object 192">
              <a:extLst>
                <a:ext uri="{FF2B5EF4-FFF2-40B4-BE49-F238E27FC236}">
                  <a16:creationId xmlns:a16="http://schemas.microsoft.com/office/drawing/2014/main" id="{C43ADD42-F230-7445-9D92-C53A65AA8EE3}"/>
                </a:ext>
              </a:extLst>
            </p:cNvPr>
            <p:cNvSpPr/>
            <p:nvPr/>
          </p:nvSpPr>
          <p:spPr>
            <a:xfrm>
              <a:off x="5744773" y="430762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40"/>
                  </a:lnTo>
                  <a:lnTo>
                    <a:pt x="217585" y="217793"/>
                  </a:lnTo>
                  <a:lnTo>
                    <a:pt x="177067" y="245126"/>
                  </a:lnTo>
                  <a:lnTo>
                    <a:pt x="127447" y="255146"/>
                  </a:lnTo>
                  <a:lnTo>
                    <a:pt x="77841" y="245126"/>
                  </a:lnTo>
                  <a:lnTo>
                    <a:pt x="37330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4" name="object 193">
              <a:extLst>
                <a:ext uri="{FF2B5EF4-FFF2-40B4-BE49-F238E27FC236}">
                  <a16:creationId xmlns:a16="http://schemas.microsoft.com/office/drawing/2014/main" id="{0D9083AF-44E1-2A41-993A-064F5D31CE49}"/>
                </a:ext>
              </a:extLst>
            </p:cNvPr>
            <p:cNvSpPr/>
            <p:nvPr/>
          </p:nvSpPr>
          <p:spPr>
            <a:xfrm>
              <a:off x="5910236" y="484579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5" name="object 194">
              <a:extLst>
                <a:ext uri="{FF2B5EF4-FFF2-40B4-BE49-F238E27FC236}">
                  <a16:creationId xmlns:a16="http://schemas.microsoft.com/office/drawing/2014/main" id="{132511CC-D3BA-D741-AFAD-94F2C1C872EB}"/>
                </a:ext>
              </a:extLst>
            </p:cNvPr>
            <p:cNvSpPr/>
            <p:nvPr/>
          </p:nvSpPr>
          <p:spPr>
            <a:xfrm>
              <a:off x="5910236" y="484579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6" name="object 195">
              <a:extLst>
                <a:ext uri="{FF2B5EF4-FFF2-40B4-BE49-F238E27FC236}">
                  <a16:creationId xmlns:a16="http://schemas.microsoft.com/office/drawing/2014/main" id="{A249B2FF-3D8E-7745-AA0D-1B8904005B1E}"/>
                </a:ext>
              </a:extLst>
            </p:cNvPr>
            <p:cNvSpPr/>
            <p:nvPr/>
          </p:nvSpPr>
          <p:spPr>
            <a:xfrm>
              <a:off x="6072250" y="456635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7"/>
                  </a:lnTo>
                  <a:lnTo>
                    <a:pt x="37342" y="37396"/>
                  </a:lnTo>
                  <a:lnTo>
                    <a:pt x="10020" y="77947"/>
                  </a:lnTo>
                  <a:lnTo>
                    <a:pt x="0" y="127561"/>
                  </a:lnTo>
                  <a:lnTo>
                    <a:pt x="10020" y="177240"/>
                  </a:lnTo>
                  <a:lnTo>
                    <a:pt x="37342" y="217793"/>
                  </a:lnTo>
                  <a:lnTo>
                    <a:pt x="77861" y="245126"/>
                  </a:lnTo>
                  <a:lnTo>
                    <a:pt x="127471" y="255146"/>
                  </a:lnTo>
                  <a:lnTo>
                    <a:pt x="177091" y="245126"/>
                  </a:lnTo>
                  <a:lnTo>
                    <a:pt x="217609" y="217793"/>
                  </a:lnTo>
                  <a:lnTo>
                    <a:pt x="244926" y="177240"/>
                  </a:lnTo>
                  <a:lnTo>
                    <a:pt x="254943" y="127561"/>
                  </a:lnTo>
                  <a:lnTo>
                    <a:pt x="244926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7" name="object 196">
              <a:extLst>
                <a:ext uri="{FF2B5EF4-FFF2-40B4-BE49-F238E27FC236}">
                  <a16:creationId xmlns:a16="http://schemas.microsoft.com/office/drawing/2014/main" id="{2913174F-D3C0-8C43-AC00-15D0ADFD3745}"/>
                </a:ext>
              </a:extLst>
            </p:cNvPr>
            <p:cNvSpPr/>
            <p:nvPr/>
          </p:nvSpPr>
          <p:spPr>
            <a:xfrm>
              <a:off x="6072250" y="456635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40"/>
                  </a:lnTo>
                  <a:lnTo>
                    <a:pt x="217609" y="217793"/>
                  </a:lnTo>
                  <a:lnTo>
                    <a:pt x="177091" y="245126"/>
                  </a:lnTo>
                  <a:lnTo>
                    <a:pt x="127471" y="255146"/>
                  </a:lnTo>
                  <a:lnTo>
                    <a:pt x="77861" y="245126"/>
                  </a:lnTo>
                  <a:lnTo>
                    <a:pt x="37342" y="217793"/>
                  </a:lnTo>
                  <a:lnTo>
                    <a:pt x="10020" y="177240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8" name="object 197">
              <a:extLst>
                <a:ext uri="{FF2B5EF4-FFF2-40B4-BE49-F238E27FC236}">
                  <a16:creationId xmlns:a16="http://schemas.microsoft.com/office/drawing/2014/main" id="{25B1D5A7-9CF9-F64D-B07E-B4C97514BEF8}"/>
                </a:ext>
              </a:extLst>
            </p:cNvPr>
            <p:cNvSpPr/>
            <p:nvPr/>
          </p:nvSpPr>
          <p:spPr>
            <a:xfrm>
              <a:off x="6241170" y="484579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9" name="object 198">
              <a:extLst>
                <a:ext uri="{FF2B5EF4-FFF2-40B4-BE49-F238E27FC236}">
                  <a16:creationId xmlns:a16="http://schemas.microsoft.com/office/drawing/2014/main" id="{702A5FC2-1641-F54C-9631-5F95EBDA713E}"/>
                </a:ext>
              </a:extLst>
            </p:cNvPr>
            <p:cNvSpPr/>
            <p:nvPr/>
          </p:nvSpPr>
          <p:spPr>
            <a:xfrm>
              <a:off x="6241170" y="484579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0" name="object 199">
              <a:extLst>
                <a:ext uri="{FF2B5EF4-FFF2-40B4-BE49-F238E27FC236}">
                  <a16:creationId xmlns:a16="http://schemas.microsoft.com/office/drawing/2014/main" id="{4A9E23E0-C383-6C4A-B023-A61BAB533993}"/>
                </a:ext>
              </a:extLst>
            </p:cNvPr>
            <p:cNvSpPr/>
            <p:nvPr/>
          </p:nvSpPr>
          <p:spPr>
            <a:xfrm>
              <a:off x="6406634" y="405926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8" y="0"/>
                  </a:moveTo>
                  <a:lnTo>
                    <a:pt x="77842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2" y="245102"/>
                  </a:lnTo>
                  <a:lnTo>
                    <a:pt x="127448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1" name="object 200">
              <a:extLst>
                <a:ext uri="{FF2B5EF4-FFF2-40B4-BE49-F238E27FC236}">
                  <a16:creationId xmlns:a16="http://schemas.microsoft.com/office/drawing/2014/main" id="{A4D5B427-402D-7241-AE25-9FBB96CCF433}"/>
                </a:ext>
              </a:extLst>
            </p:cNvPr>
            <p:cNvSpPr/>
            <p:nvPr/>
          </p:nvSpPr>
          <p:spPr>
            <a:xfrm>
              <a:off x="6406635" y="405926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1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2" name="object 201">
              <a:extLst>
                <a:ext uri="{FF2B5EF4-FFF2-40B4-BE49-F238E27FC236}">
                  <a16:creationId xmlns:a16="http://schemas.microsoft.com/office/drawing/2014/main" id="{1A41F3C2-4E6A-304E-8801-7A0DF122BE7C}"/>
                </a:ext>
              </a:extLst>
            </p:cNvPr>
            <p:cNvSpPr/>
            <p:nvPr/>
          </p:nvSpPr>
          <p:spPr>
            <a:xfrm>
              <a:off x="6572115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6"/>
                  </a:lnTo>
                  <a:lnTo>
                    <a:pt x="217584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3" name="object 202">
              <a:extLst>
                <a:ext uri="{FF2B5EF4-FFF2-40B4-BE49-F238E27FC236}">
                  <a16:creationId xmlns:a16="http://schemas.microsoft.com/office/drawing/2014/main" id="{A8F6BE3E-BB2F-464C-A4CF-F9B165FA71D9}"/>
                </a:ext>
              </a:extLst>
            </p:cNvPr>
            <p:cNvSpPr/>
            <p:nvPr/>
          </p:nvSpPr>
          <p:spPr>
            <a:xfrm>
              <a:off x="6572115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4" name="object 203">
              <a:extLst>
                <a:ext uri="{FF2B5EF4-FFF2-40B4-BE49-F238E27FC236}">
                  <a16:creationId xmlns:a16="http://schemas.microsoft.com/office/drawing/2014/main" id="{0C5FC109-1134-8D42-8879-A66B6C2CD5E5}"/>
                </a:ext>
              </a:extLst>
            </p:cNvPr>
            <p:cNvSpPr/>
            <p:nvPr/>
          </p:nvSpPr>
          <p:spPr>
            <a:xfrm>
              <a:off x="6737561" y="430762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7"/>
                  </a:lnTo>
                  <a:lnTo>
                    <a:pt x="37333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3" y="217793"/>
                  </a:lnTo>
                  <a:lnTo>
                    <a:pt x="77851" y="245126"/>
                  </a:lnTo>
                  <a:lnTo>
                    <a:pt x="127471" y="255146"/>
                  </a:lnTo>
                  <a:lnTo>
                    <a:pt x="177105" y="245126"/>
                  </a:lnTo>
                  <a:lnTo>
                    <a:pt x="217630" y="217793"/>
                  </a:lnTo>
                  <a:lnTo>
                    <a:pt x="244949" y="177240"/>
                  </a:lnTo>
                  <a:lnTo>
                    <a:pt x="254966" y="127561"/>
                  </a:lnTo>
                  <a:lnTo>
                    <a:pt x="244949" y="77947"/>
                  </a:lnTo>
                  <a:lnTo>
                    <a:pt x="217630" y="37395"/>
                  </a:lnTo>
                  <a:lnTo>
                    <a:pt x="177105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5" name="object 204">
              <a:extLst>
                <a:ext uri="{FF2B5EF4-FFF2-40B4-BE49-F238E27FC236}">
                  <a16:creationId xmlns:a16="http://schemas.microsoft.com/office/drawing/2014/main" id="{A0276D4E-0053-4941-AB9C-A0625B425507}"/>
                </a:ext>
              </a:extLst>
            </p:cNvPr>
            <p:cNvSpPr/>
            <p:nvPr/>
          </p:nvSpPr>
          <p:spPr>
            <a:xfrm>
              <a:off x="6737560" y="430762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40"/>
                  </a:lnTo>
                  <a:lnTo>
                    <a:pt x="217630" y="217793"/>
                  </a:lnTo>
                  <a:lnTo>
                    <a:pt x="177105" y="245126"/>
                  </a:lnTo>
                  <a:lnTo>
                    <a:pt x="127471" y="255146"/>
                  </a:lnTo>
                  <a:lnTo>
                    <a:pt x="77851" y="245126"/>
                  </a:lnTo>
                  <a:lnTo>
                    <a:pt x="37333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6" name="object 205">
              <a:extLst>
                <a:ext uri="{FF2B5EF4-FFF2-40B4-BE49-F238E27FC236}">
                  <a16:creationId xmlns:a16="http://schemas.microsoft.com/office/drawing/2014/main" id="{8A405E96-5834-A647-AABB-D350DD16D628}"/>
                </a:ext>
              </a:extLst>
            </p:cNvPr>
            <p:cNvSpPr/>
            <p:nvPr/>
          </p:nvSpPr>
          <p:spPr>
            <a:xfrm>
              <a:off x="6903050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6"/>
                  </a:lnTo>
                  <a:lnTo>
                    <a:pt x="217584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7" name="object 206">
              <a:extLst>
                <a:ext uri="{FF2B5EF4-FFF2-40B4-BE49-F238E27FC236}">
                  <a16:creationId xmlns:a16="http://schemas.microsoft.com/office/drawing/2014/main" id="{3FC284CE-1DBF-BE44-8BCC-34BE4926D36A}"/>
                </a:ext>
              </a:extLst>
            </p:cNvPr>
            <p:cNvSpPr/>
            <p:nvPr/>
          </p:nvSpPr>
          <p:spPr>
            <a:xfrm>
              <a:off x="6903049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8" name="object 207">
              <a:extLst>
                <a:ext uri="{FF2B5EF4-FFF2-40B4-BE49-F238E27FC236}">
                  <a16:creationId xmlns:a16="http://schemas.microsoft.com/office/drawing/2014/main" id="{028759F4-34F3-7F4C-A8E6-8BF5030C391E}"/>
                </a:ext>
              </a:extLst>
            </p:cNvPr>
            <p:cNvSpPr txBox="1"/>
            <p:nvPr/>
          </p:nvSpPr>
          <p:spPr>
            <a:xfrm>
              <a:off x="5452957" y="4577348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09" name="object 208">
              <a:extLst>
                <a:ext uri="{FF2B5EF4-FFF2-40B4-BE49-F238E27FC236}">
                  <a16:creationId xmlns:a16="http://schemas.microsoft.com/office/drawing/2014/main" id="{771F3236-FF9C-2940-B477-7769B874DE6F}"/>
                </a:ext>
              </a:extLst>
            </p:cNvPr>
            <p:cNvSpPr txBox="1"/>
            <p:nvPr/>
          </p:nvSpPr>
          <p:spPr>
            <a:xfrm>
              <a:off x="5785118" y="4295650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0" name="object 209">
              <a:extLst>
                <a:ext uri="{FF2B5EF4-FFF2-40B4-BE49-F238E27FC236}">
                  <a16:creationId xmlns:a16="http://schemas.microsoft.com/office/drawing/2014/main" id="{0A39DB89-614D-434F-8BF9-A9B7C27B8837}"/>
                </a:ext>
              </a:extLst>
            </p:cNvPr>
            <p:cNvSpPr txBox="1"/>
            <p:nvPr/>
          </p:nvSpPr>
          <p:spPr>
            <a:xfrm>
              <a:off x="5287489" y="4839013"/>
              <a:ext cx="763935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72382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</a:t>
              </a: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	</a:t>
              </a:r>
              <a:r>
                <a:rPr sz="1582" spc="11" baseline="185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582" baseline="1851">
                <a:latin typeface="Lucida Sans Typewriter"/>
                <a:cs typeface="Lucida Sans Typewriter"/>
              </a:endParaRPr>
            </a:p>
          </p:txBody>
        </p:sp>
        <p:sp>
          <p:nvSpPr>
            <p:cNvPr id="211" name="object 210">
              <a:extLst>
                <a:ext uri="{FF2B5EF4-FFF2-40B4-BE49-F238E27FC236}">
                  <a16:creationId xmlns:a16="http://schemas.microsoft.com/office/drawing/2014/main" id="{1FE56A95-71A6-5B4E-90C8-5ACB105C458D}"/>
                </a:ext>
              </a:extLst>
            </p:cNvPr>
            <p:cNvSpPr txBox="1"/>
            <p:nvPr/>
          </p:nvSpPr>
          <p:spPr>
            <a:xfrm>
              <a:off x="6114692" y="4560313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2" name="object 211">
              <a:extLst>
                <a:ext uri="{FF2B5EF4-FFF2-40B4-BE49-F238E27FC236}">
                  <a16:creationId xmlns:a16="http://schemas.microsoft.com/office/drawing/2014/main" id="{19A6A992-584C-BD4D-AEF8-936C17F1AEC7}"/>
                </a:ext>
              </a:extLst>
            </p:cNvPr>
            <p:cNvSpPr txBox="1"/>
            <p:nvPr/>
          </p:nvSpPr>
          <p:spPr>
            <a:xfrm>
              <a:off x="6280160" y="4834652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3" name="object 212">
              <a:extLst>
                <a:ext uri="{FF2B5EF4-FFF2-40B4-BE49-F238E27FC236}">
                  <a16:creationId xmlns:a16="http://schemas.microsoft.com/office/drawing/2014/main" id="{CD94945B-4E53-BC4B-B31D-7CEAFEC05B53}"/>
                </a:ext>
              </a:extLst>
            </p:cNvPr>
            <p:cNvSpPr txBox="1"/>
            <p:nvPr/>
          </p:nvSpPr>
          <p:spPr>
            <a:xfrm>
              <a:off x="6446036" y="4050476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4" name="object 213">
              <a:extLst>
                <a:ext uri="{FF2B5EF4-FFF2-40B4-BE49-F238E27FC236}">
                  <a16:creationId xmlns:a16="http://schemas.microsoft.com/office/drawing/2014/main" id="{AEECA6B0-3A0A-6140-A4D3-C0F7738B0F14}"/>
                </a:ext>
              </a:extLst>
            </p:cNvPr>
            <p:cNvSpPr txBox="1"/>
            <p:nvPr/>
          </p:nvSpPr>
          <p:spPr>
            <a:xfrm>
              <a:off x="6776564" y="4296196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5" name="object 214">
              <a:extLst>
                <a:ext uri="{FF2B5EF4-FFF2-40B4-BE49-F238E27FC236}">
                  <a16:creationId xmlns:a16="http://schemas.microsoft.com/office/drawing/2014/main" id="{CD45334F-0F98-AD40-A2F7-AECCADB6696A}"/>
                </a:ext>
              </a:extLst>
            </p:cNvPr>
            <p:cNvSpPr txBox="1"/>
            <p:nvPr/>
          </p:nvSpPr>
          <p:spPr>
            <a:xfrm>
              <a:off x="6610960" y="4568490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E81A33C-1DB1-C746-A679-8B2F4ADA80CC}"/>
              </a:ext>
            </a:extLst>
          </p:cNvPr>
          <p:cNvGrpSpPr/>
          <p:nvPr/>
        </p:nvGrpSpPr>
        <p:grpSpPr>
          <a:xfrm>
            <a:off x="5164468" y="5409047"/>
            <a:ext cx="1834180" cy="1189088"/>
            <a:chOff x="5248357" y="5498950"/>
            <a:chExt cx="1834180" cy="1189088"/>
          </a:xfrm>
        </p:grpSpPr>
        <p:sp>
          <p:nvSpPr>
            <p:cNvPr id="216" name="object 215">
              <a:extLst>
                <a:ext uri="{FF2B5EF4-FFF2-40B4-BE49-F238E27FC236}">
                  <a16:creationId xmlns:a16="http://schemas.microsoft.com/office/drawing/2014/main" id="{B221884E-26D7-6942-BA36-831600319181}"/>
                </a:ext>
              </a:extLst>
            </p:cNvPr>
            <p:cNvSpPr txBox="1"/>
            <p:nvPr/>
          </p:nvSpPr>
          <p:spPr>
            <a:xfrm>
              <a:off x="5307517" y="5498950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17" name="object 216">
              <a:extLst>
                <a:ext uri="{FF2B5EF4-FFF2-40B4-BE49-F238E27FC236}">
                  <a16:creationId xmlns:a16="http://schemas.microsoft.com/office/drawing/2014/main" id="{8511264D-B7F1-0045-BC79-812B73C3BAC8}"/>
                </a:ext>
              </a:extLst>
            </p:cNvPr>
            <p:cNvSpPr/>
            <p:nvPr/>
          </p:nvSpPr>
          <p:spPr>
            <a:xfrm>
              <a:off x="6503168" y="5617866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4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411768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8" name="object 217">
              <a:extLst>
                <a:ext uri="{FF2B5EF4-FFF2-40B4-BE49-F238E27FC236}">
                  <a16:creationId xmlns:a16="http://schemas.microsoft.com/office/drawing/2014/main" id="{590CC765-459F-A04F-B3C1-2E2CC67E12E1}"/>
                </a:ext>
              </a:extLst>
            </p:cNvPr>
            <p:cNvSpPr/>
            <p:nvPr/>
          </p:nvSpPr>
          <p:spPr>
            <a:xfrm>
              <a:off x="6503168" y="5617866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4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9" name="object 218">
              <a:extLst>
                <a:ext uri="{FF2B5EF4-FFF2-40B4-BE49-F238E27FC236}">
                  <a16:creationId xmlns:a16="http://schemas.microsoft.com/office/drawing/2014/main" id="{AFCF354C-0619-B940-BC37-36342F1A1D4A}"/>
                </a:ext>
              </a:extLst>
            </p:cNvPr>
            <p:cNvSpPr/>
            <p:nvPr/>
          </p:nvSpPr>
          <p:spPr>
            <a:xfrm>
              <a:off x="5331090" y="6135317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3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0" name="object 219">
              <a:extLst>
                <a:ext uri="{FF2B5EF4-FFF2-40B4-BE49-F238E27FC236}">
                  <a16:creationId xmlns:a16="http://schemas.microsoft.com/office/drawing/2014/main" id="{9E5386B8-4E72-AC46-83F9-1959AC290762}"/>
                </a:ext>
              </a:extLst>
            </p:cNvPr>
            <p:cNvSpPr/>
            <p:nvPr/>
          </p:nvSpPr>
          <p:spPr>
            <a:xfrm>
              <a:off x="5510347" y="613531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26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1" name="object 220">
              <a:extLst>
                <a:ext uri="{FF2B5EF4-FFF2-40B4-BE49-F238E27FC236}">
                  <a16:creationId xmlns:a16="http://schemas.microsoft.com/office/drawing/2014/main" id="{E8C824EE-5939-314B-B09A-FD29FEC87887}"/>
                </a:ext>
              </a:extLst>
            </p:cNvPr>
            <p:cNvSpPr/>
            <p:nvPr/>
          </p:nvSpPr>
          <p:spPr>
            <a:xfrm>
              <a:off x="6006753" y="613531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2" name="object 221">
              <a:extLst>
                <a:ext uri="{FF2B5EF4-FFF2-40B4-BE49-F238E27FC236}">
                  <a16:creationId xmlns:a16="http://schemas.microsoft.com/office/drawing/2014/main" id="{C24AF4F3-589E-C349-8CAE-49E6CDFAB459}"/>
                </a:ext>
              </a:extLst>
            </p:cNvPr>
            <p:cNvSpPr/>
            <p:nvPr/>
          </p:nvSpPr>
          <p:spPr>
            <a:xfrm>
              <a:off x="6165325" y="613531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02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3" name="object 222">
              <a:extLst>
                <a:ext uri="{FF2B5EF4-FFF2-40B4-BE49-F238E27FC236}">
                  <a16:creationId xmlns:a16="http://schemas.microsoft.com/office/drawing/2014/main" id="{0DBEA886-B7B9-D847-BB26-C2380FB6E07A}"/>
                </a:ext>
              </a:extLst>
            </p:cNvPr>
            <p:cNvSpPr/>
            <p:nvPr/>
          </p:nvSpPr>
          <p:spPr>
            <a:xfrm>
              <a:off x="5510352" y="5866244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4" h="382904">
                  <a:moveTo>
                    <a:pt x="451053" y="0"/>
                  </a:moveTo>
                  <a:lnTo>
                    <a:pt x="0" y="382683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4" name="object 223">
              <a:extLst>
                <a:ext uri="{FF2B5EF4-FFF2-40B4-BE49-F238E27FC236}">
                  <a16:creationId xmlns:a16="http://schemas.microsoft.com/office/drawing/2014/main" id="{8E716404-A79C-8444-BBD9-01A31C04AC4E}"/>
                </a:ext>
              </a:extLst>
            </p:cNvPr>
            <p:cNvSpPr/>
            <p:nvPr/>
          </p:nvSpPr>
          <p:spPr>
            <a:xfrm>
              <a:off x="6661732" y="5866244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5" name="object 224">
              <a:extLst>
                <a:ext uri="{FF2B5EF4-FFF2-40B4-BE49-F238E27FC236}">
                  <a16:creationId xmlns:a16="http://schemas.microsoft.com/office/drawing/2014/main" id="{24ECB85F-DD77-5F42-B33C-24BEE112AA04}"/>
                </a:ext>
              </a:extLst>
            </p:cNvPr>
            <p:cNvSpPr/>
            <p:nvPr/>
          </p:nvSpPr>
          <p:spPr>
            <a:xfrm>
              <a:off x="6820304" y="5866244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3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6" name="object 225">
              <a:extLst>
                <a:ext uri="{FF2B5EF4-FFF2-40B4-BE49-F238E27FC236}">
                  <a16:creationId xmlns:a16="http://schemas.microsoft.com/office/drawing/2014/main" id="{7CEFACFC-D5D3-E645-913F-11C951ADD7FC}"/>
                </a:ext>
              </a:extLst>
            </p:cNvPr>
            <p:cNvSpPr/>
            <p:nvPr/>
          </p:nvSpPr>
          <p:spPr>
            <a:xfrm>
              <a:off x="5834385" y="5617866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5">
                  <a:moveTo>
                    <a:pt x="951158" y="0"/>
                  </a:moveTo>
                  <a:lnTo>
                    <a:pt x="0" y="363034"/>
                  </a:lnTo>
                  <a:lnTo>
                    <a:pt x="470664" y="735930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7" name="object 226">
              <a:extLst>
                <a:ext uri="{FF2B5EF4-FFF2-40B4-BE49-F238E27FC236}">
                  <a16:creationId xmlns:a16="http://schemas.microsoft.com/office/drawing/2014/main" id="{ECD10A5B-FC06-624E-96D3-768D65F1A349}"/>
                </a:ext>
              </a:extLst>
            </p:cNvPr>
            <p:cNvSpPr/>
            <p:nvPr/>
          </p:nvSpPr>
          <p:spPr>
            <a:xfrm>
              <a:off x="5248357" y="632160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8" name="object 227">
              <a:extLst>
                <a:ext uri="{FF2B5EF4-FFF2-40B4-BE49-F238E27FC236}">
                  <a16:creationId xmlns:a16="http://schemas.microsoft.com/office/drawing/2014/main" id="{1E6D7023-E8B4-0149-B3AA-55ECB48776E2}"/>
                </a:ext>
              </a:extLst>
            </p:cNvPr>
            <p:cNvSpPr/>
            <p:nvPr/>
          </p:nvSpPr>
          <p:spPr>
            <a:xfrm>
              <a:off x="5248357" y="632160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9" name="object 228">
              <a:extLst>
                <a:ext uri="{FF2B5EF4-FFF2-40B4-BE49-F238E27FC236}">
                  <a16:creationId xmlns:a16="http://schemas.microsoft.com/office/drawing/2014/main" id="{D33912BF-42DF-DE4D-AE5F-FC7627BB63AD}"/>
                </a:ext>
              </a:extLst>
            </p:cNvPr>
            <p:cNvSpPr/>
            <p:nvPr/>
          </p:nvSpPr>
          <p:spPr>
            <a:xfrm>
              <a:off x="5413820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3"/>
                  </a:lnTo>
                  <a:lnTo>
                    <a:pt x="37342" y="37386"/>
                  </a:lnTo>
                  <a:lnTo>
                    <a:pt x="10020" y="77936"/>
                  </a:lnTo>
                  <a:lnTo>
                    <a:pt x="0" y="127561"/>
                  </a:lnTo>
                  <a:lnTo>
                    <a:pt x="10020" y="177226"/>
                  </a:lnTo>
                  <a:lnTo>
                    <a:pt x="37342" y="217771"/>
                  </a:lnTo>
                  <a:lnTo>
                    <a:pt x="7786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0" name="object 229">
              <a:extLst>
                <a:ext uri="{FF2B5EF4-FFF2-40B4-BE49-F238E27FC236}">
                  <a16:creationId xmlns:a16="http://schemas.microsoft.com/office/drawing/2014/main" id="{13BACC08-79F5-8241-B170-7BA9B4124365}"/>
                </a:ext>
              </a:extLst>
            </p:cNvPr>
            <p:cNvSpPr/>
            <p:nvPr/>
          </p:nvSpPr>
          <p:spPr>
            <a:xfrm>
              <a:off x="5413820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1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1" name="object 230">
              <a:extLst>
                <a:ext uri="{FF2B5EF4-FFF2-40B4-BE49-F238E27FC236}">
                  <a16:creationId xmlns:a16="http://schemas.microsoft.com/office/drawing/2014/main" id="{D97F9E2B-D9A3-A741-B6A2-078AF3A43B2D}"/>
                </a:ext>
              </a:extLst>
            </p:cNvPr>
            <p:cNvSpPr/>
            <p:nvPr/>
          </p:nvSpPr>
          <p:spPr>
            <a:xfrm>
              <a:off x="5579294" y="632160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2" name="object 231">
              <a:extLst>
                <a:ext uri="{FF2B5EF4-FFF2-40B4-BE49-F238E27FC236}">
                  <a16:creationId xmlns:a16="http://schemas.microsoft.com/office/drawing/2014/main" id="{C382E7DD-40D0-2048-9407-0196B7DDBD96}"/>
                </a:ext>
              </a:extLst>
            </p:cNvPr>
            <p:cNvSpPr/>
            <p:nvPr/>
          </p:nvSpPr>
          <p:spPr>
            <a:xfrm>
              <a:off x="5579294" y="632160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3" name="object 232">
              <a:extLst>
                <a:ext uri="{FF2B5EF4-FFF2-40B4-BE49-F238E27FC236}">
                  <a16:creationId xmlns:a16="http://schemas.microsoft.com/office/drawing/2014/main" id="{B441C0AC-47AE-1649-9276-8FCBEC792694}"/>
                </a:ext>
              </a:extLst>
            </p:cNvPr>
            <p:cNvSpPr/>
            <p:nvPr/>
          </p:nvSpPr>
          <p:spPr>
            <a:xfrm>
              <a:off x="5744773" y="57834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7"/>
                  </a:lnTo>
                  <a:lnTo>
                    <a:pt x="37330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0" y="217793"/>
                  </a:lnTo>
                  <a:lnTo>
                    <a:pt x="77841" y="245126"/>
                  </a:lnTo>
                  <a:lnTo>
                    <a:pt x="127447" y="255146"/>
                  </a:lnTo>
                  <a:lnTo>
                    <a:pt x="177067" y="245126"/>
                  </a:lnTo>
                  <a:lnTo>
                    <a:pt x="217585" y="217793"/>
                  </a:lnTo>
                  <a:lnTo>
                    <a:pt x="244902" y="177240"/>
                  </a:lnTo>
                  <a:lnTo>
                    <a:pt x="254919" y="127561"/>
                  </a:lnTo>
                  <a:lnTo>
                    <a:pt x="244902" y="77947"/>
                  </a:lnTo>
                  <a:lnTo>
                    <a:pt x="217585" y="37395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4" name="object 233">
              <a:extLst>
                <a:ext uri="{FF2B5EF4-FFF2-40B4-BE49-F238E27FC236}">
                  <a16:creationId xmlns:a16="http://schemas.microsoft.com/office/drawing/2014/main" id="{61E96BBA-DE76-FC4A-B052-0F9061040CE3}"/>
                </a:ext>
              </a:extLst>
            </p:cNvPr>
            <p:cNvSpPr/>
            <p:nvPr/>
          </p:nvSpPr>
          <p:spPr>
            <a:xfrm>
              <a:off x="5744773" y="57834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40"/>
                  </a:lnTo>
                  <a:lnTo>
                    <a:pt x="217585" y="217793"/>
                  </a:lnTo>
                  <a:lnTo>
                    <a:pt x="177067" y="245126"/>
                  </a:lnTo>
                  <a:lnTo>
                    <a:pt x="127447" y="255146"/>
                  </a:lnTo>
                  <a:lnTo>
                    <a:pt x="77841" y="245126"/>
                  </a:lnTo>
                  <a:lnTo>
                    <a:pt x="37330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5" name="object 234">
              <a:extLst>
                <a:ext uri="{FF2B5EF4-FFF2-40B4-BE49-F238E27FC236}">
                  <a16:creationId xmlns:a16="http://schemas.microsoft.com/office/drawing/2014/main" id="{9639083C-570D-214D-BCDC-4B6E20B5CE5A}"/>
                </a:ext>
              </a:extLst>
            </p:cNvPr>
            <p:cNvSpPr/>
            <p:nvPr/>
          </p:nvSpPr>
          <p:spPr>
            <a:xfrm>
              <a:off x="5910236" y="632160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6" name="object 235">
              <a:extLst>
                <a:ext uri="{FF2B5EF4-FFF2-40B4-BE49-F238E27FC236}">
                  <a16:creationId xmlns:a16="http://schemas.microsoft.com/office/drawing/2014/main" id="{D1F042BF-79D8-9549-A37D-A657B40E0B29}"/>
                </a:ext>
              </a:extLst>
            </p:cNvPr>
            <p:cNvSpPr/>
            <p:nvPr/>
          </p:nvSpPr>
          <p:spPr>
            <a:xfrm>
              <a:off x="5910236" y="632160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7" name="object 236">
              <a:extLst>
                <a:ext uri="{FF2B5EF4-FFF2-40B4-BE49-F238E27FC236}">
                  <a16:creationId xmlns:a16="http://schemas.microsoft.com/office/drawing/2014/main" id="{D314BB8E-6FDE-554B-979A-6FE03BEC8D24}"/>
                </a:ext>
              </a:extLst>
            </p:cNvPr>
            <p:cNvSpPr/>
            <p:nvPr/>
          </p:nvSpPr>
          <p:spPr>
            <a:xfrm>
              <a:off x="6072250" y="604216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7"/>
                  </a:lnTo>
                  <a:lnTo>
                    <a:pt x="37342" y="37396"/>
                  </a:lnTo>
                  <a:lnTo>
                    <a:pt x="10020" y="77947"/>
                  </a:lnTo>
                  <a:lnTo>
                    <a:pt x="0" y="127561"/>
                  </a:lnTo>
                  <a:lnTo>
                    <a:pt x="10020" y="177240"/>
                  </a:lnTo>
                  <a:lnTo>
                    <a:pt x="37342" y="217793"/>
                  </a:lnTo>
                  <a:lnTo>
                    <a:pt x="77861" y="245126"/>
                  </a:lnTo>
                  <a:lnTo>
                    <a:pt x="127471" y="255147"/>
                  </a:lnTo>
                  <a:lnTo>
                    <a:pt x="177091" y="245126"/>
                  </a:lnTo>
                  <a:lnTo>
                    <a:pt x="217609" y="217793"/>
                  </a:lnTo>
                  <a:lnTo>
                    <a:pt x="244926" y="177240"/>
                  </a:lnTo>
                  <a:lnTo>
                    <a:pt x="254943" y="127561"/>
                  </a:lnTo>
                  <a:lnTo>
                    <a:pt x="244926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8" name="object 237">
              <a:extLst>
                <a:ext uri="{FF2B5EF4-FFF2-40B4-BE49-F238E27FC236}">
                  <a16:creationId xmlns:a16="http://schemas.microsoft.com/office/drawing/2014/main" id="{5FBA2146-18E3-AF4A-A464-78FD3122C545}"/>
                </a:ext>
              </a:extLst>
            </p:cNvPr>
            <p:cNvSpPr/>
            <p:nvPr/>
          </p:nvSpPr>
          <p:spPr>
            <a:xfrm>
              <a:off x="6072250" y="604216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40"/>
                  </a:lnTo>
                  <a:lnTo>
                    <a:pt x="217609" y="217793"/>
                  </a:lnTo>
                  <a:lnTo>
                    <a:pt x="177091" y="245126"/>
                  </a:lnTo>
                  <a:lnTo>
                    <a:pt x="127471" y="255146"/>
                  </a:lnTo>
                  <a:lnTo>
                    <a:pt x="77861" y="245126"/>
                  </a:lnTo>
                  <a:lnTo>
                    <a:pt x="37342" y="217793"/>
                  </a:lnTo>
                  <a:lnTo>
                    <a:pt x="10020" y="177240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9" name="object 238">
              <a:extLst>
                <a:ext uri="{FF2B5EF4-FFF2-40B4-BE49-F238E27FC236}">
                  <a16:creationId xmlns:a16="http://schemas.microsoft.com/office/drawing/2014/main" id="{23AF85FD-902C-B84C-A45D-802755EB2D52}"/>
                </a:ext>
              </a:extLst>
            </p:cNvPr>
            <p:cNvSpPr/>
            <p:nvPr/>
          </p:nvSpPr>
          <p:spPr>
            <a:xfrm>
              <a:off x="6241170" y="632160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0" name="object 239">
              <a:extLst>
                <a:ext uri="{FF2B5EF4-FFF2-40B4-BE49-F238E27FC236}">
                  <a16:creationId xmlns:a16="http://schemas.microsoft.com/office/drawing/2014/main" id="{69D76747-BF17-F843-B222-B1C1086BEFD2}"/>
                </a:ext>
              </a:extLst>
            </p:cNvPr>
            <p:cNvSpPr/>
            <p:nvPr/>
          </p:nvSpPr>
          <p:spPr>
            <a:xfrm>
              <a:off x="6241170" y="632160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1" name="object 240">
              <a:extLst>
                <a:ext uri="{FF2B5EF4-FFF2-40B4-BE49-F238E27FC236}">
                  <a16:creationId xmlns:a16="http://schemas.microsoft.com/office/drawing/2014/main" id="{E6F90E34-4A0A-4444-A5E5-FB94837CDA6F}"/>
                </a:ext>
              </a:extLst>
            </p:cNvPr>
            <p:cNvSpPr/>
            <p:nvPr/>
          </p:nvSpPr>
          <p:spPr>
            <a:xfrm>
              <a:off x="6406634" y="553507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8" y="0"/>
                  </a:moveTo>
                  <a:lnTo>
                    <a:pt x="77842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2" y="245102"/>
                  </a:lnTo>
                  <a:lnTo>
                    <a:pt x="127448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2" name="object 241">
              <a:extLst>
                <a:ext uri="{FF2B5EF4-FFF2-40B4-BE49-F238E27FC236}">
                  <a16:creationId xmlns:a16="http://schemas.microsoft.com/office/drawing/2014/main" id="{028975E8-52B8-774B-9588-84B7E07241D8}"/>
                </a:ext>
              </a:extLst>
            </p:cNvPr>
            <p:cNvSpPr/>
            <p:nvPr/>
          </p:nvSpPr>
          <p:spPr>
            <a:xfrm>
              <a:off x="6406635" y="553507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1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3" name="object 242">
              <a:extLst>
                <a:ext uri="{FF2B5EF4-FFF2-40B4-BE49-F238E27FC236}">
                  <a16:creationId xmlns:a16="http://schemas.microsoft.com/office/drawing/2014/main" id="{653B9701-0681-D94C-99A4-F67291C03467}"/>
                </a:ext>
              </a:extLst>
            </p:cNvPr>
            <p:cNvSpPr/>
            <p:nvPr/>
          </p:nvSpPr>
          <p:spPr>
            <a:xfrm>
              <a:off x="6572115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6"/>
                  </a:lnTo>
                  <a:lnTo>
                    <a:pt x="217584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4" name="object 243">
              <a:extLst>
                <a:ext uri="{FF2B5EF4-FFF2-40B4-BE49-F238E27FC236}">
                  <a16:creationId xmlns:a16="http://schemas.microsoft.com/office/drawing/2014/main" id="{767CC87E-839F-FE4B-A708-F788687FC539}"/>
                </a:ext>
              </a:extLst>
            </p:cNvPr>
            <p:cNvSpPr/>
            <p:nvPr/>
          </p:nvSpPr>
          <p:spPr>
            <a:xfrm>
              <a:off x="6572115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5" name="object 244">
              <a:extLst>
                <a:ext uri="{FF2B5EF4-FFF2-40B4-BE49-F238E27FC236}">
                  <a16:creationId xmlns:a16="http://schemas.microsoft.com/office/drawing/2014/main" id="{11D675F6-7CFF-3E40-9373-00FF71EAC1B7}"/>
                </a:ext>
              </a:extLst>
            </p:cNvPr>
            <p:cNvSpPr/>
            <p:nvPr/>
          </p:nvSpPr>
          <p:spPr>
            <a:xfrm>
              <a:off x="6737561" y="57834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7"/>
                  </a:lnTo>
                  <a:lnTo>
                    <a:pt x="37333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3" y="217793"/>
                  </a:lnTo>
                  <a:lnTo>
                    <a:pt x="77851" y="245126"/>
                  </a:lnTo>
                  <a:lnTo>
                    <a:pt x="127471" y="255146"/>
                  </a:lnTo>
                  <a:lnTo>
                    <a:pt x="177105" y="245126"/>
                  </a:lnTo>
                  <a:lnTo>
                    <a:pt x="217630" y="217793"/>
                  </a:lnTo>
                  <a:lnTo>
                    <a:pt x="244949" y="177240"/>
                  </a:lnTo>
                  <a:lnTo>
                    <a:pt x="254966" y="127561"/>
                  </a:lnTo>
                  <a:lnTo>
                    <a:pt x="244949" y="77947"/>
                  </a:lnTo>
                  <a:lnTo>
                    <a:pt x="217630" y="37395"/>
                  </a:lnTo>
                  <a:lnTo>
                    <a:pt x="177105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6" name="object 245">
              <a:extLst>
                <a:ext uri="{FF2B5EF4-FFF2-40B4-BE49-F238E27FC236}">
                  <a16:creationId xmlns:a16="http://schemas.microsoft.com/office/drawing/2014/main" id="{628658F7-7294-954B-91C6-4EB00481A7AF}"/>
                </a:ext>
              </a:extLst>
            </p:cNvPr>
            <p:cNvSpPr/>
            <p:nvPr/>
          </p:nvSpPr>
          <p:spPr>
            <a:xfrm>
              <a:off x="6737560" y="57834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40"/>
                  </a:lnTo>
                  <a:lnTo>
                    <a:pt x="217630" y="217793"/>
                  </a:lnTo>
                  <a:lnTo>
                    <a:pt x="177105" y="245126"/>
                  </a:lnTo>
                  <a:lnTo>
                    <a:pt x="127471" y="255146"/>
                  </a:lnTo>
                  <a:lnTo>
                    <a:pt x="77851" y="245126"/>
                  </a:lnTo>
                  <a:lnTo>
                    <a:pt x="37333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7" name="object 246">
              <a:extLst>
                <a:ext uri="{FF2B5EF4-FFF2-40B4-BE49-F238E27FC236}">
                  <a16:creationId xmlns:a16="http://schemas.microsoft.com/office/drawing/2014/main" id="{C2C1ED7D-CFAA-2845-863F-C6EE68DEA8DC}"/>
                </a:ext>
              </a:extLst>
            </p:cNvPr>
            <p:cNvSpPr/>
            <p:nvPr/>
          </p:nvSpPr>
          <p:spPr>
            <a:xfrm>
              <a:off x="6903050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6"/>
                  </a:lnTo>
                  <a:lnTo>
                    <a:pt x="217584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8" name="object 247">
              <a:extLst>
                <a:ext uri="{FF2B5EF4-FFF2-40B4-BE49-F238E27FC236}">
                  <a16:creationId xmlns:a16="http://schemas.microsoft.com/office/drawing/2014/main" id="{B0217F10-D052-C443-93F0-F44111F2E123}"/>
                </a:ext>
              </a:extLst>
            </p:cNvPr>
            <p:cNvSpPr/>
            <p:nvPr/>
          </p:nvSpPr>
          <p:spPr>
            <a:xfrm>
              <a:off x="6903049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9" name="object 248">
              <a:extLst>
                <a:ext uri="{FF2B5EF4-FFF2-40B4-BE49-F238E27FC236}">
                  <a16:creationId xmlns:a16="http://schemas.microsoft.com/office/drawing/2014/main" id="{70D7DD8E-64F2-C64F-831B-2DC9978ECC70}"/>
                </a:ext>
              </a:extLst>
            </p:cNvPr>
            <p:cNvSpPr txBox="1"/>
            <p:nvPr/>
          </p:nvSpPr>
          <p:spPr>
            <a:xfrm>
              <a:off x="5452820" y="6053162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0" name="object 255">
              <a:extLst>
                <a:ext uri="{FF2B5EF4-FFF2-40B4-BE49-F238E27FC236}">
                  <a16:creationId xmlns:a16="http://schemas.microsoft.com/office/drawing/2014/main" id="{58F27BE8-E562-E84B-A353-4410081BDA84}"/>
                </a:ext>
              </a:extLst>
            </p:cNvPr>
            <p:cNvSpPr txBox="1"/>
            <p:nvPr/>
          </p:nvSpPr>
          <p:spPr>
            <a:xfrm>
              <a:off x="5609709" y="6534150"/>
              <a:ext cx="1135856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929">
                <a:lnSpc>
                  <a:spcPts val="1152"/>
                </a:lnSpc>
              </a:pPr>
              <a:r>
                <a:rPr sz="1055" i="1" spc="-35" dirty="0">
                  <a:solidFill>
                    <a:srgbClr val="BF311A"/>
                  </a:solidFill>
                  <a:latin typeface="Book Antiqua"/>
                  <a:cs typeface="Book Antiqua"/>
                </a:rPr>
                <a:t>result</a:t>
              </a:r>
              <a:r>
                <a:rPr sz="1055" i="1" spc="-39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55" i="1" spc="7" dirty="0">
                  <a:solidFill>
                    <a:srgbClr val="BF311A"/>
                  </a:solidFill>
                  <a:latin typeface="Book Antiqua"/>
                  <a:cs typeface="Book Antiqua"/>
                </a:rPr>
                <a:t>(heap-ordered)</a:t>
              </a:r>
              <a:endParaRPr sz="1055">
                <a:latin typeface="Book Antiqua"/>
                <a:cs typeface="Book Antiqua"/>
              </a:endParaRPr>
            </a:p>
          </p:txBody>
        </p:sp>
        <p:sp>
          <p:nvSpPr>
            <p:cNvPr id="251" name="object 249">
              <a:extLst>
                <a:ext uri="{FF2B5EF4-FFF2-40B4-BE49-F238E27FC236}">
                  <a16:creationId xmlns:a16="http://schemas.microsoft.com/office/drawing/2014/main" id="{938E9527-F625-394D-87C5-7399F923AF05}"/>
                </a:ext>
              </a:extLst>
            </p:cNvPr>
            <p:cNvSpPr txBox="1"/>
            <p:nvPr/>
          </p:nvSpPr>
          <p:spPr>
            <a:xfrm>
              <a:off x="5784982" y="5771464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2" name="object 250">
              <a:extLst>
                <a:ext uri="{FF2B5EF4-FFF2-40B4-BE49-F238E27FC236}">
                  <a16:creationId xmlns:a16="http://schemas.microsoft.com/office/drawing/2014/main" id="{D060209B-D3D1-0A41-A1A1-38C79068ECD0}"/>
                </a:ext>
              </a:extLst>
            </p:cNvPr>
            <p:cNvSpPr txBox="1"/>
            <p:nvPr/>
          </p:nvSpPr>
          <p:spPr>
            <a:xfrm>
              <a:off x="6114556" y="6036126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3" name="object 251">
              <a:extLst>
                <a:ext uri="{FF2B5EF4-FFF2-40B4-BE49-F238E27FC236}">
                  <a16:creationId xmlns:a16="http://schemas.microsoft.com/office/drawing/2014/main" id="{D2C272DF-F222-7B4C-A2A9-DEA3F8CA7B66}"/>
                </a:ext>
              </a:extLst>
            </p:cNvPr>
            <p:cNvSpPr txBox="1"/>
            <p:nvPr/>
          </p:nvSpPr>
          <p:spPr>
            <a:xfrm>
              <a:off x="5287353" y="6314826"/>
              <a:ext cx="1092547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72382" algn="l"/>
                  <a:tab pos="1001429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O	</a:t>
              </a:r>
              <a:r>
                <a:rPr sz="1582" spc="11" baseline="185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E</a:t>
              </a:r>
              <a:endParaRPr sz="1582" baseline="1851">
                <a:latin typeface="Lucida Sans Typewriter"/>
                <a:cs typeface="Lucida Sans Typewriter"/>
              </a:endParaRPr>
            </a:p>
          </p:txBody>
        </p:sp>
        <p:sp>
          <p:nvSpPr>
            <p:cNvPr id="254" name="object 252">
              <a:extLst>
                <a:ext uri="{FF2B5EF4-FFF2-40B4-BE49-F238E27FC236}">
                  <a16:creationId xmlns:a16="http://schemas.microsoft.com/office/drawing/2014/main" id="{05280A3A-BC1B-8B4F-B364-768E09380DAF}"/>
                </a:ext>
              </a:extLst>
            </p:cNvPr>
            <p:cNvSpPr txBox="1"/>
            <p:nvPr/>
          </p:nvSpPr>
          <p:spPr>
            <a:xfrm>
              <a:off x="6445900" y="5526290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X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5" name="object 253">
              <a:extLst>
                <a:ext uri="{FF2B5EF4-FFF2-40B4-BE49-F238E27FC236}">
                  <a16:creationId xmlns:a16="http://schemas.microsoft.com/office/drawing/2014/main" id="{26F3BDB4-474A-594E-8A94-9A762655B675}"/>
                </a:ext>
              </a:extLst>
            </p:cNvPr>
            <p:cNvSpPr txBox="1"/>
            <p:nvPr/>
          </p:nvSpPr>
          <p:spPr>
            <a:xfrm>
              <a:off x="6776427" y="577200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6" name="object 254">
              <a:extLst>
                <a:ext uri="{FF2B5EF4-FFF2-40B4-BE49-F238E27FC236}">
                  <a16:creationId xmlns:a16="http://schemas.microsoft.com/office/drawing/2014/main" id="{84A87CD1-3201-1848-B614-8BF6D82F6D92}"/>
                </a:ext>
              </a:extLst>
            </p:cNvPr>
            <p:cNvSpPr txBox="1"/>
            <p:nvPr/>
          </p:nvSpPr>
          <p:spPr>
            <a:xfrm>
              <a:off x="6610824" y="6044303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	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003C5360-D7AF-1949-ACA3-F8EF796DCD98}"/>
              </a:ext>
            </a:extLst>
          </p:cNvPr>
          <p:cNvSpPr txBox="1"/>
          <p:nvPr/>
        </p:nvSpPr>
        <p:spPr>
          <a:xfrm>
            <a:off x="402672" y="342900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1-node heap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4B998DF-F4FB-D64F-BE7C-34FA4E8DBD00}"/>
              </a:ext>
            </a:extLst>
          </p:cNvPr>
          <p:cNvCxnSpPr/>
          <p:nvPr/>
        </p:nvCxnSpPr>
        <p:spPr>
          <a:xfrm flipV="1">
            <a:off x="1359017" y="3341964"/>
            <a:ext cx="318781" cy="174072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45E1D9FD-2DB6-6A42-A3B0-0174BADEB37B}"/>
              </a:ext>
            </a:extLst>
          </p:cNvPr>
          <p:cNvSpPr txBox="1"/>
          <p:nvPr/>
        </p:nvSpPr>
        <p:spPr>
          <a:xfrm>
            <a:off x="3356995" y="4998425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 heap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D02B42C-2971-7247-8364-39B7D5138EFC}"/>
              </a:ext>
            </a:extLst>
          </p:cNvPr>
          <p:cNvCxnSpPr>
            <a:cxnSpLocks/>
          </p:cNvCxnSpPr>
          <p:nvPr/>
        </p:nvCxnSpPr>
        <p:spPr>
          <a:xfrm flipH="1" flipV="1">
            <a:off x="2978093" y="4622334"/>
            <a:ext cx="453004" cy="376798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6E0ACA99-2D12-BC49-B8FC-2FBF4E5615BD}"/>
              </a:ext>
            </a:extLst>
          </p:cNvPr>
          <p:cNvSpPr txBox="1"/>
          <p:nvPr/>
        </p:nvSpPr>
        <p:spPr>
          <a:xfrm>
            <a:off x="472580" y="6233005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 heap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600F573-A625-0D40-8354-0DB1843363B5}"/>
              </a:ext>
            </a:extLst>
          </p:cNvPr>
          <p:cNvCxnSpPr>
            <a:cxnSpLocks/>
          </p:cNvCxnSpPr>
          <p:nvPr/>
        </p:nvCxnSpPr>
        <p:spPr>
          <a:xfrm flipV="1">
            <a:off x="1446548" y="6107186"/>
            <a:ext cx="474531" cy="209724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5C4A067E-E352-3447-9BB4-F128B4F1DD3B}"/>
              </a:ext>
            </a:extLst>
          </p:cNvPr>
          <p:cNvSpPr txBox="1"/>
          <p:nvPr/>
        </p:nvSpPr>
        <p:spPr>
          <a:xfrm>
            <a:off x="7076667" y="3064965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 heap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EF0531F-0D5A-9B4D-A8A8-5A7C9A35DB34}"/>
              </a:ext>
            </a:extLst>
          </p:cNvPr>
          <p:cNvCxnSpPr>
            <a:cxnSpLocks/>
          </p:cNvCxnSpPr>
          <p:nvPr/>
        </p:nvCxnSpPr>
        <p:spPr>
          <a:xfrm flipH="1" flipV="1">
            <a:off x="6697765" y="2688874"/>
            <a:ext cx="453004" cy="376798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BA1360D5-49BD-0D4E-A625-DEC1427E5176}"/>
              </a:ext>
            </a:extLst>
          </p:cNvPr>
          <p:cNvSpPr txBox="1"/>
          <p:nvPr/>
        </p:nvSpPr>
        <p:spPr>
          <a:xfrm>
            <a:off x="3888851" y="4044348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7-node heap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13DD549-6B48-B74F-B78D-68481C8F27E4}"/>
              </a:ext>
            </a:extLst>
          </p:cNvPr>
          <p:cNvCxnSpPr>
            <a:cxnSpLocks/>
          </p:cNvCxnSpPr>
          <p:nvPr/>
        </p:nvCxnSpPr>
        <p:spPr>
          <a:xfrm>
            <a:off x="4932727" y="4244432"/>
            <a:ext cx="521903" cy="0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6097F693-350C-B745-B0C2-7E15FAC654F4}"/>
              </a:ext>
            </a:extLst>
          </p:cNvPr>
          <p:cNvSpPr txBox="1"/>
          <p:nvPr/>
        </p:nvSpPr>
        <p:spPr>
          <a:xfrm>
            <a:off x="7076666" y="5136924"/>
            <a:ext cx="130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11-node heap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6A2D640-710C-0F42-9795-B0D10FF08684}"/>
              </a:ext>
            </a:extLst>
          </p:cNvPr>
          <p:cNvCxnSpPr>
            <a:cxnSpLocks/>
          </p:cNvCxnSpPr>
          <p:nvPr/>
        </p:nvCxnSpPr>
        <p:spPr>
          <a:xfrm flipH="1">
            <a:off x="6576969" y="5321644"/>
            <a:ext cx="499698" cy="184558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63" grpId="0"/>
      <p:bldP spid="266" grpId="0"/>
      <p:bldP spid="270" grpId="0"/>
      <p:bldP spid="276" grpId="0"/>
      <p:bldP spid="278" grpId="0"/>
      <p:bldP spid="2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20B0-6FE1-394A-8EDF-B3A7188C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Heapsort: </a:t>
            </a:r>
            <a:r>
              <a:rPr lang="en-US" dirty="0" err="1"/>
              <a:t>Sortdown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EEB0E-9515-E244-A76B-5D760BCDFCDF}"/>
              </a:ext>
            </a:extLst>
          </p:cNvPr>
          <p:cNvSpPr/>
          <p:nvPr/>
        </p:nvSpPr>
        <p:spPr>
          <a:xfrm>
            <a:off x="775981" y="1417638"/>
            <a:ext cx="3963799" cy="93358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Second pass.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Remove the maximum, one at a time. 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Leave in array, instead of nulling out.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4C8B59-393C-5245-919D-3F21CF239A36}"/>
              </a:ext>
            </a:extLst>
          </p:cNvPr>
          <p:cNvSpPr txBox="1"/>
          <p:nvPr/>
        </p:nvSpPr>
        <p:spPr>
          <a:xfrm>
            <a:off x="5485458" y="1316662"/>
            <a:ext cx="2455664" cy="1373253"/>
          </a:xfrm>
          <a:prstGeom prst="rect">
            <a:avLst/>
          </a:prstGeom>
          <a:solidFill>
            <a:srgbClr val="CCDAEE"/>
          </a:solidFill>
        </p:spPr>
        <p:txBody>
          <a:bodyPr vert="horz" wrap="square" lIns="0" tIns="98227" rIns="0" bIns="0" rtlCol="0">
            <a:spAutoFit/>
          </a:bodyPr>
          <a:lstStyle/>
          <a:p>
            <a:pPr marL="151799">
              <a:spcBef>
                <a:spcPts val="773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while (n &gt;</a:t>
            </a:r>
            <a:r>
              <a:rPr sz="1406" spc="-18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1)</a:t>
            </a:r>
            <a:endParaRPr sz="1406">
              <a:latin typeface="Lucida Sans Typewriter"/>
              <a:cs typeface="Lucida Sans Typewriter"/>
            </a:endParaRPr>
          </a:p>
          <a:p>
            <a:pPr marL="151799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>
              <a:latin typeface="Lucida Sans Typewriter"/>
              <a:cs typeface="Lucida Sans Typewriter"/>
            </a:endParaRPr>
          </a:p>
          <a:p>
            <a:pPr marL="474150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exch(a, 1,</a:t>
            </a:r>
            <a:r>
              <a:rPr sz="1406" spc="-2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n--);</a:t>
            </a:r>
            <a:endParaRPr sz="1406">
              <a:latin typeface="Lucida Sans Typewriter"/>
              <a:cs typeface="Lucida Sans Typewriter"/>
            </a:endParaRPr>
          </a:p>
          <a:p>
            <a:pPr marL="474150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sink(a, 1,</a:t>
            </a:r>
            <a:r>
              <a:rPr sz="1406" spc="-18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n);</a:t>
            </a:r>
            <a:endParaRPr sz="1406">
              <a:latin typeface="Lucida Sans Typewriter"/>
              <a:cs typeface="Lucida Sans Typewriter"/>
            </a:endParaRPr>
          </a:p>
          <a:p>
            <a:pPr marL="151799">
              <a:spcBef>
                <a:spcPts val="281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254B923-53DA-6C40-9680-477418862F82}"/>
              </a:ext>
            </a:extLst>
          </p:cNvPr>
          <p:cNvGrpSpPr/>
          <p:nvPr/>
        </p:nvGrpSpPr>
        <p:grpSpPr>
          <a:xfrm>
            <a:off x="558357" y="2904212"/>
            <a:ext cx="1314596" cy="815233"/>
            <a:chOff x="3172748" y="3479408"/>
            <a:chExt cx="1314596" cy="815233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04319D3-0025-7044-A8DF-A7487363EFEB}"/>
                </a:ext>
              </a:extLst>
            </p:cNvPr>
            <p:cNvSpPr/>
            <p:nvPr/>
          </p:nvSpPr>
          <p:spPr>
            <a:xfrm>
              <a:off x="3234822" y="3916520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181902" y="0"/>
                  </a:moveTo>
                  <a:lnTo>
                    <a:pt x="0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94B9750-B123-1B43-B6D3-495D11F70A4C}"/>
                </a:ext>
              </a:extLst>
            </p:cNvPr>
            <p:cNvSpPr/>
            <p:nvPr/>
          </p:nvSpPr>
          <p:spPr>
            <a:xfrm>
              <a:off x="3362721" y="3916520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0" y="0"/>
                  </a:moveTo>
                  <a:lnTo>
                    <a:pt x="160896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0250BC9-9E60-D347-9502-455AFEFEB30D}"/>
                </a:ext>
              </a:extLst>
            </p:cNvPr>
            <p:cNvSpPr/>
            <p:nvPr/>
          </p:nvSpPr>
          <p:spPr>
            <a:xfrm>
              <a:off x="3716915" y="3916520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3D1F563-38E5-0C42-8945-DA9EA423739A}"/>
                </a:ext>
              </a:extLst>
            </p:cNvPr>
            <p:cNvSpPr/>
            <p:nvPr/>
          </p:nvSpPr>
          <p:spPr>
            <a:xfrm>
              <a:off x="3830045" y="3916520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0" y="0"/>
                  </a:moveTo>
                  <a:lnTo>
                    <a:pt x="160896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6F8D269-CF1C-BB47-8E71-FB830107EFA6}"/>
                </a:ext>
              </a:extLst>
            </p:cNvPr>
            <p:cNvSpPr/>
            <p:nvPr/>
          </p:nvSpPr>
          <p:spPr>
            <a:xfrm>
              <a:off x="3362720" y="3724535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27662D2-C231-8A41-A8C5-7C23A16C4511}"/>
                </a:ext>
              </a:extLst>
            </p:cNvPr>
            <p:cNvSpPr/>
            <p:nvPr/>
          </p:nvSpPr>
          <p:spPr>
            <a:xfrm>
              <a:off x="4071096" y="3547317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4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D25D77A-98BE-5543-A698-3E25CF828463}"/>
                </a:ext>
              </a:extLst>
            </p:cNvPr>
            <p:cNvSpPr/>
            <p:nvPr/>
          </p:nvSpPr>
          <p:spPr>
            <a:xfrm>
              <a:off x="4184238" y="3724535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9257744-E22E-8E4E-8AA0-17F7DAED543F}"/>
                </a:ext>
              </a:extLst>
            </p:cNvPr>
            <p:cNvSpPr/>
            <p:nvPr/>
          </p:nvSpPr>
          <p:spPr>
            <a:xfrm>
              <a:off x="4297369" y="3724535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4D213D8-2726-054C-8A09-10459F85AFDC}"/>
                </a:ext>
              </a:extLst>
            </p:cNvPr>
            <p:cNvSpPr/>
            <p:nvPr/>
          </p:nvSpPr>
          <p:spPr>
            <a:xfrm>
              <a:off x="3593930" y="3547317"/>
              <a:ext cx="477292" cy="369243"/>
            </a:xfrm>
            <a:custGeom>
              <a:avLst/>
              <a:gdLst/>
              <a:ahLst/>
              <a:cxnLst/>
              <a:rect l="l" t="t" r="r" b="b"/>
              <a:pathLst>
                <a:path w="678815" h="525144">
                  <a:moveTo>
                    <a:pt x="678636" y="0"/>
                  </a:moveTo>
                  <a:lnTo>
                    <a:pt x="0" y="259043"/>
                  </a:lnTo>
                  <a:lnTo>
                    <a:pt x="335803" y="525088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7AED491-A663-E345-A6B0-9E0CB4E07C24}"/>
                </a:ext>
              </a:extLst>
            </p:cNvPr>
            <p:cNvSpPr/>
            <p:nvPr/>
          </p:nvSpPr>
          <p:spPr>
            <a:xfrm>
              <a:off x="3172748" y="4046398"/>
              <a:ext cx="133976" cy="134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61E0FC73-C628-174E-A80C-6FFC795E23D7}"/>
                </a:ext>
              </a:extLst>
            </p:cNvPr>
            <p:cNvSpPr/>
            <p:nvPr/>
          </p:nvSpPr>
          <p:spPr>
            <a:xfrm>
              <a:off x="3290818" y="3854413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BEED9A24-CD16-CC41-94B8-81A5C255C0FF}"/>
                </a:ext>
              </a:extLst>
            </p:cNvPr>
            <p:cNvSpPr/>
            <p:nvPr/>
          </p:nvSpPr>
          <p:spPr>
            <a:xfrm>
              <a:off x="3408864" y="4046398"/>
              <a:ext cx="133988" cy="134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76D4AE08-5B93-0D4C-9130-C8F3DA450A47}"/>
                </a:ext>
              </a:extLst>
            </p:cNvPr>
            <p:cNvSpPr/>
            <p:nvPr/>
          </p:nvSpPr>
          <p:spPr>
            <a:xfrm>
              <a:off x="3526937" y="3662422"/>
              <a:ext cx="133963" cy="134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4D9501FC-A01E-F748-AA05-B49601BC886C}"/>
                </a:ext>
              </a:extLst>
            </p:cNvPr>
            <p:cNvSpPr/>
            <p:nvPr/>
          </p:nvSpPr>
          <p:spPr>
            <a:xfrm>
              <a:off x="3645007" y="4046398"/>
              <a:ext cx="133963" cy="134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8A9058F8-8F4F-9C4A-83AA-739380D642D4}"/>
                </a:ext>
              </a:extLst>
            </p:cNvPr>
            <p:cNvSpPr/>
            <p:nvPr/>
          </p:nvSpPr>
          <p:spPr>
            <a:xfrm>
              <a:off x="3760610" y="3847024"/>
              <a:ext cx="133963" cy="134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32609DD-7E2C-EA40-BFB5-055046D867F0}"/>
                </a:ext>
              </a:extLst>
            </p:cNvPr>
            <p:cNvSpPr/>
            <p:nvPr/>
          </p:nvSpPr>
          <p:spPr>
            <a:xfrm>
              <a:off x="3881123" y="4046398"/>
              <a:ext cx="133976" cy="134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31F87DD-C6D8-FC42-87BB-194EEA3C8AEB}"/>
                </a:ext>
              </a:extLst>
            </p:cNvPr>
            <p:cNvSpPr/>
            <p:nvPr/>
          </p:nvSpPr>
          <p:spPr>
            <a:xfrm>
              <a:off x="3999181" y="3485210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EFC909D9-3492-8F4F-BA8B-F89512080443}"/>
                </a:ext>
              </a:extLst>
            </p:cNvPr>
            <p:cNvSpPr/>
            <p:nvPr/>
          </p:nvSpPr>
          <p:spPr>
            <a:xfrm>
              <a:off x="4117253" y="3854413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FF20D862-E9B3-6A41-85E1-00B76E28D256}"/>
                </a:ext>
              </a:extLst>
            </p:cNvPr>
            <p:cNvSpPr/>
            <p:nvPr/>
          </p:nvSpPr>
          <p:spPr>
            <a:xfrm>
              <a:off x="4235311" y="3662422"/>
              <a:ext cx="133976" cy="1340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1C3BBA81-9F06-6545-9EA4-8D09E29CE9E7}"/>
                </a:ext>
              </a:extLst>
            </p:cNvPr>
            <p:cNvSpPr/>
            <p:nvPr/>
          </p:nvSpPr>
          <p:spPr>
            <a:xfrm>
              <a:off x="4353381" y="3854413"/>
              <a:ext cx="133963" cy="134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7A5AD230-8E4E-E249-8F1D-AA38CAAC626D}"/>
                </a:ext>
              </a:extLst>
            </p:cNvPr>
            <p:cNvSpPr txBox="1"/>
            <p:nvPr/>
          </p:nvSpPr>
          <p:spPr>
            <a:xfrm>
              <a:off x="3318523" y="385533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83822F0-9866-4448-A1B3-BB7883E4CF42}"/>
                </a:ext>
              </a:extLst>
            </p:cNvPr>
            <p:cNvSpPr txBox="1"/>
            <p:nvPr/>
          </p:nvSpPr>
          <p:spPr>
            <a:xfrm>
              <a:off x="3555521" y="365434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C0AB79D6-05A8-824A-AC7B-0E09CBD9B906}"/>
                </a:ext>
              </a:extLst>
            </p:cNvPr>
            <p:cNvSpPr txBox="1"/>
            <p:nvPr/>
          </p:nvSpPr>
          <p:spPr>
            <a:xfrm>
              <a:off x="3790673" y="3843178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77E6BF78-4D74-9F46-AFAA-BF50A091FBD2}"/>
                </a:ext>
              </a:extLst>
            </p:cNvPr>
            <p:cNvSpPr txBox="1"/>
            <p:nvPr/>
          </p:nvSpPr>
          <p:spPr>
            <a:xfrm>
              <a:off x="4027088" y="3479408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X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434159E1-983D-B74D-94BB-C87181B28C67}"/>
                </a:ext>
              </a:extLst>
            </p:cNvPr>
            <p:cNvSpPr txBox="1"/>
            <p:nvPr/>
          </p:nvSpPr>
          <p:spPr>
            <a:xfrm>
              <a:off x="4144761" y="384901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6F5C0860-BFB5-6D44-ADBE-0B365BA93004}"/>
                </a:ext>
              </a:extLst>
            </p:cNvPr>
            <p:cNvSpPr txBox="1"/>
            <p:nvPr/>
          </p:nvSpPr>
          <p:spPr>
            <a:xfrm>
              <a:off x="4262920" y="365472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3BCCCEE0-71DA-594F-A84F-6762F53185E0}"/>
                </a:ext>
              </a:extLst>
            </p:cNvPr>
            <p:cNvSpPr txBox="1"/>
            <p:nvPr/>
          </p:nvSpPr>
          <p:spPr>
            <a:xfrm>
              <a:off x="4382536" y="384823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E5643E1-35F1-2C49-B4B4-906540BD4A89}"/>
                </a:ext>
              </a:extLst>
            </p:cNvPr>
            <p:cNvSpPr txBox="1"/>
            <p:nvPr/>
          </p:nvSpPr>
          <p:spPr>
            <a:xfrm>
              <a:off x="3200461" y="4029006"/>
              <a:ext cx="1217563" cy="265635"/>
            </a:xfrm>
            <a:prstGeom prst="rect">
              <a:avLst/>
            </a:prstGeom>
          </p:spPr>
          <p:txBody>
            <a:bodyPr vert="horz" wrap="square" lIns="0" tIns="25449" rIns="0" bIns="0" rtlCol="0">
              <a:spAutoFit/>
            </a:bodyPr>
            <a:lstStyle/>
            <a:p>
              <a:pPr marL="8929">
                <a:spcBef>
                  <a:spcPts val="200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O	</a:t>
              </a:r>
              <a:r>
                <a:rPr sz="1107" spc="21" baseline="2645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E</a:t>
              </a:r>
              <a:endParaRPr sz="1107" baseline="2645">
                <a:latin typeface="Lucida Sans Typewriter"/>
                <a:cs typeface="Lucida Sans Typewriter"/>
              </a:endParaRPr>
            </a:p>
            <a:p>
              <a:pPr marL="108938">
                <a:spcBef>
                  <a:spcPts val="134"/>
                </a:spcBef>
              </a:pPr>
              <a:r>
                <a:rPr sz="738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starting </a:t>
              </a:r>
              <a:r>
                <a:rPr sz="738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point</a:t>
              </a:r>
              <a:r>
                <a:rPr sz="738" i="1" spc="-35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738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(heap-ordered)</a:t>
              </a:r>
              <a:endParaRPr sz="738">
                <a:latin typeface="Book Antiqua"/>
                <a:cs typeface="Book Antiqua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39D14F2-474B-EB49-80DC-F8594E7508B4}"/>
              </a:ext>
            </a:extLst>
          </p:cNvPr>
          <p:cNvGrpSpPr/>
          <p:nvPr/>
        </p:nvGrpSpPr>
        <p:grpSpPr>
          <a:xfrm>
            <a:off x="532432" y="4205207"/>
            <a:ext cx="1516978" cy="720501"/>
            <a:chOff x="2979044" y="4442156"/>
            <a:chExt cx="1516978" cy="720501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9773E52C-D570-5B4C-A4D0-C3E754EC773E}"/>
                </a:ext>
              </a:extLst>
            </p:cNvPr>
            <p:cNvSpPr txBox="1"/>
            <p:nvPr/>
          </p:nvSpPr>
          <p:spPr>
            <a:xfrm>
              <a:off x="2979044" y="4442156"/>
              <a:ext cx="581322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A6B2E7F8-ECA3-9345-B438-3A5881155FAD}"/>
                </a:ext>
              </a:extLst>
            </p:cNvPr>
            <p:cNvSpPr/>
            <p:nvPr/>
          </p:nvSpPr>
          <p:spPr>
            <a:xfrm>
              <a:off x="3243499" y="4898713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181902" y="0"/>
                  </a:moveTo>
                  <a:lnTo>
                    <a:pt x="0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51905E7-AFAF-2041-BCEE-32A19A8A0578}"/>
                </a:ext>
              </a:extLst>
            </p:cNvPr>
            <p:cNvSpPr/>
            <p:nvPr/>
          </p:nvSpPr>
          <p:spPr>
            <a:xfrm>
              <a:off x="3725593" y="4898713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F11A042E-3D28-814A-9A29-6C876038A459}"/>
                </a:ext>
              </a:extLst>
            </p:cNvPr>
            <p:cNvSpPr/>
            <p:nvPr/>
          </p:nvSpPr>
          <p:spPr>
            <a:xfrm>
              <a:off x="4079775" y="4529511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5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25BD3B32-3F12-A54C-B98E-1142590E5F10}"/>
                </a:ext>
              </a:extLst>
            </p:cNvPr>
            <p:cNvSpPr/>
            <p:nvPr/>
          </p:nvSpPr>
          <p:spPr>
            <a:xfrm>
              <a:off x="4192916" y="4706728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C9FAF708-A358-F745-A559-08800D9B86F8}"/>
                </a:ext>
              </a:extLst>
            </p:cNvPr>
            <p:cNvSpPr/>
            <p:nvPr/>
          </p:nvSpPr>
          <p:spPr>
            <a:xfrm>
              <a:off x="4306047" y="4706728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FA274C62-A7B7-9B46-B1B4-5210E4605770}"/>
                </a:ext>
              </a:extLst>
            </p:cNvPr>
            <p:cNvSpPr/>
            <p:nvPr/>
          </p:nvSpPr>
          <p:spPr>
            <a:xfrm>
              <a:off x="3366481" y="4534435"/>
              <a:ext cx="708570" cy="561231"/>
            </a:xfrm>
            <a:custGeom>
              <a:avLst/>
              <a:gdLst/>
              <a:ahLst/>
              <a:cxnLst/>
              <a:rect l="l" t="t" r="r" b="b"/>
              <a:pathLst>
                <a:path w="1007745" h="798195">
                  <a:moveTo>
                    <a:pt x="1007443" y="0"/>
                  </a:moveTo>
                  <a:lnTo>
                    <a:pt x="335803" y="252042"/>
                  </a:lnTo>
                  <a:lnTo>
                    <a:pt x="0" y="525088"/>
                  </a:lnTo>
                  <a:lnTo>
                    <a:pt x="167892" y="798134"/>
                  </a:lnTo>
                </a:path>
              </a:pathLst>
            </a:custGeom>
            <a:ln w="293797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A9BE573F-3A1C-914A-B440-10B36751224B}"/>
                </a:ext>
              </a:extLst>
            </p:cNvPr>
            <p:cNvSpPr/>
            <p:nvPr/>
          </p:nvSpPr>
          <p:spPr>
            <a:xfrm>
              <a:off x="3366481" y="4534435"/>
              <a:ext cx="708570" cy="561231"/>
            </a:xfrm>
            <a:custGeom>
              <a:avLst/>
              <a:gdLst/>
              <a:ahLst/>
              <a:cxnLst/>
              <a:rect l="l" t="t" r="r" b="b"/>
              <a:pathLst>
                <a:path w="1007745" h="798195">
                  <a:moveTo>
                    <a:pt x="1007443" y="0"/>
                  </a:moveTo>
                  <a:lnTo>
                    <a:pt x="335803" y="252042"/>
                  </a:lnTo>
                  <a:lnTo>
                    <a:pt x="0" y="525088"/>
                  </a:lnTo>
                  <a:lnTo>
                    <a:pt x="167892" y="798134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B34552B3-C8E1-FB4D-A70F-B10D4C5B1D9E}"/>
                </a:ext>
              </a:extLst>
            </p:cNvPr>
            <p:cNvSpPr/>
            <p:nvPr/>
          </p:nvSpPr>
          <p:spPr>
            <a:xfrm>
              <a:off x="3599415" y="4704996"/>
              <a:ext cx="239762" cy="186630"/>
            </a:xfrm>
            <a:custGeom>
              <a:avLst/>
              <a:gdLst/>
              <a:ahLst/>
              <a:cxnLst/>
              <a:rect l="l" t="t" r="r" b="b"/>
              <a:pathLst>
                <a:path w="340995" h="265429">
                  <a:moveTo>
                    <a:pt x="0" y="0"/>
                  </a:moveTo>
                  <a:lnTo>
                    <a:pt x="340950" y="265370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8F7BD6D1-B13D-4B4E-A8ED-A34437A7B851}"/>
                </a:ext>
              </a:extLst>
            </p:cNvPr>
            <p:cNvSpPr/>
            <p:nvPr/>
          </p:nvSpPr>
          <p:spPr>
            <a:xfrm>
              <a:off x="3181426" y="5028591"/>
              <a:ext cx="133976" cy="134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ADDE872C-B29B-824B-8A64-FDB7BCC22FD9}"/>
                </a:ext>
              </a:extLst>
            </p:cNvPr>
            <p:cNvSpPr/>
            <p:nvPr/>
          </p:nvSpPr>
          <p:spPr>
            <a:xfrm>
              <a:off x="3299496" y="4836606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248D0931-43E8-5D4D-8936-9F3BD1262921}"/>
                </a:ext>
              </a:extLst>
            </p:cNvPr>
            <p:cNvSpPr/>
            <p:nvPr/>
          </p:nvSpPr>
          <p:spPr>
            <a:xfrm>
              <a:off x="3417542" y="5028591"/>
              <a:ext cx="133988" cy="134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55EBFA18-2530-554C-B485-48ABC6A437B4}"/>
                </a:ext>
              </a:extLst>
            </p:cNvPr>
            <p:cNvSpPr/>
            <p:nvPr/>
          </p:nvSpPr>
          <p:spPr>
            <a:xfrm>
              <a:off x="3535614" y="4644615"/>
              <a:ext cx="133963" cy="1340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1BF79363-AD18-E041-8EA3-A6E9A558DCC6}"/>
                </a:ext>
              </a:extLst>
            </p:cNvPr>
            <p:cNvSpPr/>
            <p:nvPr/>
          </p:nvSpPr>
          <p:spPr>
            <a:xfrm>
              <a:off x="3653685" y="5028591"/>
              <a:ext cx="133963" cy="134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E57720AC-D832-7B49-AFBE-539023BBBFD8}"/>
                </a:ext>
              </a:extLst>
            </p:cNvPr>
            <p:cNvSpPr/>
            <p:nvPr/>
          </p:nvSpPr>
          <p:spPr>
            <a:xfrm>
              <a:off x="3769288" y="4829217"/>
              <a:ext cx="133963" cy="1340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069DDCC1-8EBA-724E-9492-F46A5F61EF5B}"/>
                </a:ext>
              </a:extLst>
            </p:cNvPr>
            <p:cNvSpPr/>
            <p:nvPr/>
          </p:nvSpPr>
          <p:spPr>
            <a:xfrm>
              <a:off x="4007859" y="4467403"/>
              <a:ext cx="133976" cy="1340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32875055-A612-F744-A8BC-57D34162C355}"/>
                </a:ext>
              </a:extLst>
            </p:cNvPr>
            <p:cNvSpPr/>
            <p:nvPr/>
          </p:nvSpPr>
          <p:spPr>
            <a:xfrm>
              <a:off x="4125931" y="4836606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D8BD3FB2-3C58-D349-879B-24FD6FAFBDA8}"/>
                </a:ext>
              </a:extLst>
            </p:cNvPr>
            <p:cNvSpPr/>
            <p:nvPr/>
          </p:nvSpPr>
          <p:spPr>
            <a:xfrm>
              <a:off x="4243989" y="4644615"/>
              <a:ext cx="133976" cy="1340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CF4E3F16-3658-E747-9299-6136143F3869}"/>
                </a:ext>
              </a:extLst>
            </p:cNvPr>
            <p:cNvSpPr/>
            <p:nvPr/>
          </p:nvSpPr>
          <p:spPr>
            <a:xfrm>
              <a:off x="4362059" y="4836606"/>
              <a:ext cx="133963" cy="134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0938B3CF-4844-2644-9C98-46E720923854}"/>
                </a:ext>
              </a:extLst>
            </p:cNvPr>
            <p:cNvSpPr txBox="1"/>
            <p:nvPr/>
          </p:nvSpPr>
          <p:spPr>
            <a:xfrm>
              <a:off x="3327103" y="483752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605A3DC9-CB29-964C-BED3-F3119EA80269}"/>
                </a:ext>
              </a:extLst>
            </p:cNvPr>
            <p:cNvSpPr txBox="1"/>
            <p:nvPr/>
          </p:nvSpPr>
          <p:spPr>
            <a:xfrm>
              <a:off x="3564101" y="463653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EB1B56B4-3348-684B-A1A9-97AF8AEE07BA}"/>
                </a:ext>
              </a:extLst>
            </p:cNvPr>
            <p:cNvSpPr txBox="1"/>
            <p:nvPr/>
          </p:nvSpPr>
          <p:spPr>
            <a:xfrm>
              <a:off x="3799253" y="482537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0F5466DC-7D3C-1E4D-B367-4326CFCD92B2}"/>
                </a:ext>
              </a:extLst>
            </p:cNvPr>
            <p:cNvSpPr txBox="1"/>
            <p:nvPr/>
          </p:nvSpPr>
          <p:spPr>
            <a:xfrm>
              <a:off x="3209041" y="5024225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</a:t>
              </a: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1107" spc="21" baseline="2645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1107" spc="21" baseline="2645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BEBC9367-EF4E-7A4A-A770-064ECCAF6535}"/>
                </a:ext>
              </a:extLst>
            </p:cNvPr>
            <p:cNvSpPr txBox="1"/>
            <p:nvPr/>
          </p:nvSpPr>
          <p:spPr>
            <a:xfrm>
              <a:off x="4035669" y="446160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4FEBC401-EF27-7F43-BC21-DC98E4E6B68D}"/>
                </a:ext>
              </a:extLst>
            </p:cNvPr>
            <p:cNvSpPr txBox="1"/>
            <p:nvPr/>
          </p:nvSpPr>
          <p:spPr>
            <a:xfrm>
              <a:off x="4153342" y="48312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3586E43D-C729-F648-B866-37133A209272}"/>
                </a:ext>
              </a:extLst>
            </p:cNvPr>
            <p:cNvSpPr txBox="1"/>
            <p:nvPr/>
          </p:nvSpPr>
          <p:spPr>
            <a:xfrm>
              <a:off x="4271500" y="463692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667EE01F-88D6-3748-A245-625C47206B43}"/>
                </a:ext>
              </a:extLst>
            </p:cNvPr>
            <p:cNvSpPr txBox="1"/>
            <p:nvPr/>
          </p:nvSpPr>
          <p:spPr>
            <a:xfrm>
              <a:off x="4391117" y="483042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F959FFE-F097-5C4F-88A0-5B0A2012F81B}"/>
              </a:ext>
            </a:extLst>
          </p:cNvPr>
          <p:cNvGrpSpPr/>
          <p:nvPr/>
        </p:nvGrpSpPr>
        <p:grpSpPr>
          <a:xfrm>
            <a:off x="429550" y="5530257"/>
            <a:ext cx="1516977" cy="720536"/>
            <a:chOff x="2970115" y="5373568"/>
            <a:chExt cx="1516977" cy="720536"/>
          </a:xfrm>
        </p:grpSpPr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D6810BFF-9F0C-5841-AA9D-15472D97A575}"/>
                </a:ext>
              </a:extLst>
            </p:cNvPr>
            <p:cNvSpPr txBox="1"/>
            <p:nvPr/>
          </p:nvSpPr>
          <p:spPr>
            <a:xfrm>
              <a:off x="2970115" y="5373568"/>
              <a:ext cx="581322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56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34378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42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C8D02A6A-2748-5548-B527-DBA86C428A8C}"/>
                </a:ext>
              </a:extLst>
            </p:cNvPr>
            <p:cNvSpPr/>
            <p:nvPr/>
          </p:nvSpPr>
          <p:spPr>
            <a:xfrm>
              <a:off x="4065911" y="5465883"/>
              <a:ext cx="236190" cy="369243"/>
            </a:xfrm>
            <a:custGeom>
              <a:avLst/>
              <a:gdLst/>
              <a:ahLst/>
              <a:cxnLst/>
              <a:rect l="l" t="t" r="r" b="b"/>
              <a:pathLst>
                <a:path w="335915" h="525145">
                  <a:moveTo>
                    <a:pt x="0" y="0"/>
                  </a:moveTo>
                  <a:lnTo>
                    <a:pt x="335837" y="252042"/>
                  </a:lnTo>
                  <a:lnTo>
                    <a:pt x="167927" y="525088"/>
                  </a:lnTo>
                </a:path>
              </a:pathLst>
            </a:custGeom>
            <a:ln w="29373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DE5A2340-DBF5-AA4F-9C4A-1543F3AD8F54}"/>
                </a:ext>
              </a:extLst>
            </p:cNvPr>
            <p:cNvSpPr/>
            <p:nvPr/>
          </p:nvSpPr>
          <p:spPr>
            <a:xfrm>
              <a:off x="4065911" y="5465883"/>
              <a:ext cx="236190" cy="369243"/>
            </a:xfrm>
            <a:custGeom>
              <a:avLst/>
              <a:gdLst/>
              <a:ahLst/>
              <a:cxnLst/>
              <a:rect l="l" t="t" r="r" b="b"/>
              <a:pathLst>
                <a:path w="335915" h="525145">
                  <a:moveTo>
                    <a:pt x="0" y="0"/>
                  </a:moveTo>
                  <a:lnTo>
                    <a:pt x="335837" y="252042"/>
                  </a:lnTo>
                  <a:lnTo>
                    <a:pt x="167927" y="525088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79FDCB1C-37E9-6343-8A2E-C7489B45E7BB}"/>
                </a:ext>
              </a:extLst>
            </p:cNvPr>
            <p:cNvSpPr/>
            <p:nvPr/>
          </p:nvSpPr>
          <p:spPr>
            <a:xfrm>
              <a:off x="3234569" y="5830160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181902" y="0"/>
                  </a:moveTo>
                  <a:lnTo>
                    <a:pt x="0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24F11773-8CBF-EB46-8D59-9B8800953352}"/>
                </a:ext>
              </a:extLst>
            </p:cNvPr>
            <p:cNvSpPr/>
            <p:nvPr/>
          </p:nvSpPr>
          <p:spPr>
            <a:xfrm>
              <a:off x="3362469" y="5830160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0" y="0"/>
                  </a:moveTo>
                  <a:lnTo>
                    <a:pt x="160896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6880D422-E05D-2940-A93A-22030906183F}"/>
                </a:ext>
              </a:extLst>
            </p:cNvPr>
            <p:cNvSpPr/>
            <p:nvPr/>
          </p:nvSpPr>
          <p:spPr>
            <a:xfrm>
              <a:off x="3362467" y="5638176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F9AEA0BC-7935-5747-9CD1-5AE5554D9A1C}"/>
                </a:ext>
              </a:extLst>
            </p:cNvPr>
            <p:cNvSpPr/>
            <p:nvPr/>
          </p:nvSpPr>
          <p:spPr>
            <a:xfrm>
              <a:off x="4297117" y="5638176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CFD1A463-9E4B-CE40-9C79-A932467DC3FF}"/>
                </a:ext>
              </a:extLst>
            </p:cNvPr>
            <p:cNvSpPr/>
            <p:nvPr/>
          </p:nvSpPr>
          <p:spPr>
            <a:xfrm>
              <a:off x="3593679" y="5460957"/>
              <a:ext cx="477292" cy="369243"/>
            </a:xfrm>
            <a:custGeom>
              <a:avLst/>
              <a:gdLst/>
              <a:ahLst/>
              <a:cxnLst/>
              <a:rect l="l" t="t" r="r" b="b"/>
              <a:pathLst>
                <a:path w="678815" h="525145">
                  <a:moveTo>
                    <a:pt x="678636" y="0"/>
                  </a:moveTo>
                  <a:lnTo>
                    <a:pt x="0" y="259043"/>
                  </a:lnTo>
                  <a:lnTo>
                    <a:pt x="335803" y="525088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3EDA04C8-2E91-8D4A-A8BA-32363BAFEFE9}"/>
                </a:ext>
              </a:extLst>
            </p:cNvPr>
            <p:cNvSpPr/>
            <p:nvPr/>
          </p:nvSpPr>
          <p:spPr>
            <a:xfrm>
              <a:off x="3172496" y="5960038"/>
              <a:ext cx="133976" cy="134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28C90B47-9AC1-B04E-8135-7CFCF55818EB}"/>
                </a:ext>
              </a:extLst>
            </p:cNvPr>
            <p:cNvSpPr/>
            <p:nvPr/>
          </p:nvSpPr>
          <p:spPr>
            <a:xfrm>
              <a:off x="3290567" y="5768053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17DC0E5B-E6EE-9142-B2E4-24FC68A32A85}"/>
                </a:ext>
              </a:extLst>
            </p:cNvPr>
            <p:cNvSpPr/>
            <p:nvPr/>
          </p:nvSpPr>
          <p:spPr>
            <a:xfrm>
              <a:off x="3408612" y="5960038"/>
              <a:ext cx="133988" cy="134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46A5D22C-E3C9-B64B-82C8-36E73AEC131D}"/>
                </a:ext>
              </a:extLst>
            </p:cNvPr>
            <p:cNvSpPr/>
            <p:nvPr/>
          </p:nvSpPr>
          <p:spPr>
            <a:xfrm>
              <a:off x="3526684" y="5576064"/>
              <a:ext cx="133963" cy="13406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84F8C39A-18D8-334E-88FE-35D41F630F27}"/>
                </a:ext>
              </a:extLst>
            </p:cNvPr>
            <p:cNvSpPr/>
            <p:nvPr/>
          </p:nvSpPr>
          <p:spPr>
            <a:xfrm>
              <a:off x="3760358" y="5760665"/>
              <a:ext cx="133963" cy="1340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96E8970A-CE52-6C4C-977F-A2F22187FE55}"/>
                </a:ext>
              </a:extLst>
            </p:cNvPr>
            <p:cNvSpPr/>
            <p:nvPr/>
          </p:nvSpPr>
          <p:spPr>
            <a:xfrm>
              <a:off x="3998929" y="5398850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FF3C6F9F-8FA2-434B-839C-962D20B38480}"/>
                </a:ext>
              </a:extLst>
            </p:cNvPr>
            <p:cNvSpPr/>
            <p:nvPr/>
          </p:nvSpPr>
          <p:spPr>
            <a:xfrm>
              <a:off x="4117001" y="5768053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08DCA506-D36D-B741-957A-87426E401BDE}"/>
                </a:ext>
              </a:extLst>
            </p:cNvPr>
            <p:cNvSpPr/>
            <p:nvPr/>
          </p:nvSpPr>
          <p:spPr>
            <a:xfrm>
              <a:off x="4235060" y="5576064"/>
              <a:ext cx="133976" cy="13406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9C446790-2A67-E84C-9A0F-EF4642F8DAEC}"/>
                </a:ext>
              </a:extLst>
            </p:cNvPr>
            <p:cNvSpPr/>
            <p:nvPr/>
          </p:nvSpPr>
          <p:spPr>
            <a:xfrm>
              <a:off x="4353129" y="5768053"/>
              <a:ext cx="133963" cy="134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8ECBBB94-AAE0-454E-A607-C00A7888D882}"/>
                </a:ext>
              </a:extLst>
            </p:cNvPr>
            <p:cNvSpPr txBox="1"/>
            <p:nvPr/>
          </p:nvSpPr>
          <p:spPr>
            <a:xfrm>
              <a:off x="3318076" y="5768976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55AF6529-992C-CF42-8B4F-E8565985D7CE}"/>
                </a:ext>
              </a:extLst>
            </p:cNvPr>
            <p:cNvSpPr txBox="1"/>
            <p:nvPr/>
          </p:nvSpPr>
          <p:spPr>
            <a:xfrm>
              <a:off x="3555074" y="556798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05A2692E-C62A-0143-BD95-E3AD8F815DD8}"/>
                </a:ext>
              </a:extLst>
            </p:cNvPr>
            <p:cNvSpPr txBox="1"/>
            <p:nvPr/>
          </p:nvSpPr>
          <p:spPr>
            <a:xfrm>
              <a:off x="3790227" y="575682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A66558E9-5244-D741-B64B-B7575DA62C87}"/>
                </a:ext>
              </a:extLst>
            </p:cNvPr>
            <p:cNvSpPr txBox="1"/>
            <p:nvPr/>
          </p:nvSpPr>
          <p:spPr>
            <a:xfrm>
              <a:off x="3200014" y="5955674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E	</a:t>
              </a:r>
              <a:r>
                <a:rPr sz="1107" spc="21" baseline="2645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E531705B-E063-4C4B-B687-88FBCEF91F10}"/>
                </a:ext>
              </a:extLst>
            </p:cNvPr>
            <p:cNvSpPr txBox="1"/>
            <p:nvPr/>
          </p:nvSpPr>
          <p:spPr>
            <a:xfrm>
              <a:off x="4026641" y="539305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738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150880B8-844A-0645-94B0-DC1DD081A3AF}"/>
                </a:ext>
              </a:extLst>
            </p:cNvPr>
            <p:cNvSpPr txBox="1"/>
            <p:nvPr/>
          </p:nvSpPr>
          <p:spPr>
            <a:xfrm>
              <a:off x="4262474" y="556837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A0179DB0-BD66-2E47-98D0-E02EC020B204}"/>
                </a:ext>
              </a:extLst>
            </p:cNvPr>
            <p:cNvSpPr txBox="1"/>
            <p:nvPr/>
          </p:nvSpPr>
          <p:spPr>
            <a:xfrm>
              <a:off x="4144314" y="5762655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C136201-B794-B84F-8400-209A04013362}"/>
              </a:ext>
            </a:extLst>
          </p:cNvPr>
          <p:cNvGrpSpPr/>
          <p:nvPr/>
        </p:nvGrpSpPr>
        <p:grpSpPr>
          <a:xfrm>
            <a:off x="2516154" y="2923383"/>
            <a:ext cx="1491385" cy="720570"/>
            <a:chOff x="2995707" y="6304981"/>
            <a:chExt cx="1491385" cy="720570"/>
          </a:xfrm>
        </p:grpSpPr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23A418A9-50D5-AA4C-A294-64A41A69B6A3}"/>
                </a:ext>
              </a:extLst>
            </p:cNvPr>
            <p:cNvSpPr txBox="1"/>
            <p:nvPr/>
          </p:nvSpPr>
          <p:spPr>
            <a:xfrm>
              <a:off x="2995707" y="6304981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F0CB1F9B-D6C2-174C-B3E2-983C664A9908}"/>
                </a:ext>
              </a:extLst>
            </p:cNvPr>
            <p:cNvSpPr/>
            <p:nvPr/>
          </p:nvSpPr>
          <p:spPr>
            <a:xfrm>
              <a:off x="4066411" y="6397073"/>
              <a:ext cx="241102" cy="172789"/>
            </a:xfrm>
            <a:custGeom>
              <a:avLst/>
              <a:gdLst/>
              <a:ahLst/>
              <a:cxnLst/>
              <a:rect l="l" t="t" r="r" b="b"/>
              <a:pathLst>
                <a:path w="342900" h="245745">
                  <a:moveTo>
                    <a:pt x="342419" y="245404"/>
                  </a:moveTo>
                  <a:lnTo>
                    <a:pt x="0" y="0"/>
                  </a:lnTo>
                </a:path>
              </a:pathLst>
            </a:custGeom>
            <a:ln w="293806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280A4CF4-6BFC-DA46-BDD9-F55DC48D36F4}"/>
                </a:ext>
              </a:extLst>
            </p:cNvPr>
            <p:cNvSpPr/>
            <p:nvPr/>
          </p:nvSpPr>
          <p:spPr>
            <a:xfrm>
              <a:off x="4066411" y="6397073"/>
              <a:ext cx="241102" cy="172789"/>
            </a:xfrm>
            <a:custGeom>
              <a:avLst/>
              <a:gdLst/>
              <a:ahLst/>
              <a:cxnLst/>
              <a:rect l="l" t="t" r="r" b="b"/>
              <a:pathLst>
                <a:path w="342900" h="245745">
                  <a:moveTo>
                    <a:pt x="342419" y="245404"/>
                  </a:moveTo>
                  <a:lnTo>
                    <a:pt x="0" y="0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CC72467B-D25B-D14C-A4F1-EB6C27C3FB91}"/>
                </a:ext>
              </a:extLst>
            </p:cNvPr>
            <p:cNvSpPr/>
            <p:nvPr/>
          </p:nvSpPr>
          <p:spPr>
            <a:xfrm>
              <a:off x="3234569" y="6761607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181902" y="0"/>
                  </a:moveTo>
                  <a:lnTo>
                    <a:pt x="0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70012D2C-FA0E-AF49-BF97-F9795A148EA9}"/>
                </a:ext>
              </a:extLst>
            </p:cNvPr>
            <p:cNvSpPr/>
            <p:nvPr/>
          </p:nvSpPr>
          <p:spPr>
            <a:xfrm>
              <a:off x="3362467" y="6569623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A85692B0-20DA-D642-A5FC-C3CBD334A3E4}"/>
                </a:ext>
              </a:extLst>
            </p:cNvPr>
            <p:cNvSpPr/>
            <p:nvPr/>
          </p:nvSpPr>
          <p:spPr>
            <a:xfrm>
              <a:off x="4297117" y="6569623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07BBE1D5-27A7-EF4E-B8F7-283662BA6714}"/>
                </a:ext>
              </a:extLst>
            </p:cNvPr>
            <p:cNvSpPr/>
            <p:nvPr/>
          </p:nvSpPr>
          <p:spPr>
            <a:xfrm>
              <a:off x="3593679" y="6392404"/>
              <a:ext cx="477292" cy="369243"/>
            </a:xfrm>
            <a:custGeom>
              <a:avLst/>
              <a:gdLst/>
              <a:ahLst/>
              <a:cxnLst/>
              <a:rect l="l" t="t" r="r" b="b"/>
              <a:pathLst>
                <a:path w="678815" h="525145">
                  <a:moveTo>
                    <a:pt x="678636" y="0"/>
                  </a:moveTo>
                  <a:lnTo>
                    <a:pt x="0" y="259026"/>
                  </a:lnTo>
                  <a:lnTo>
                    <a:pt x="335803" y="525088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90B46937-AE2A-F448-827A-F3A0CD1F191F}"/>
                </a:ext>
              </a:extLst>
            </p:cNvPr>
            <p:cNvSpPr/>
            <p:nvPr/>
          </p:nvSpPr>
          <p:spPr>
            <a:xfrm>
              <a:off x="4190628" y="6580187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76326D46-D48B-9543-AD25-BB1A1D57B464}"/>
                </a:ext>
              </a:extLst>
            </p:cNvPr>
            <p:cNvSpPr/>
            <p:nvPr/>
          </p:nvSpPr>
          <p:spPr>
            <a:xfrm>
              <a:off x="3172496" y="6891485"/>
              <a:ext cx="133976" cy="134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15EEEEBF-0375-444C-BB2B-D950550BEC39}"/>
                </a:ext>
              </a:extLst>
            </p:cNvPr>
            <p:cNvSpPr/>
            <p:nvPr/>
          </p:nvSpPr>
          <p:spPr>
            <a:xfrm>
              <a:off x="3290567" y="6699500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07A9A045-6884-1743-8D92-33605AFE0932}"/>
                </a:ext>
              </a:extLst>
            </p:cNvPr>
            <p:cNvSpPr/>
            <p:nvPr/>
          </p:nvSpPr>
          <p:spPr>
            <a:xfrm>
              <a:off x="3526684" y="6507503"/>
              <a:ext cx="133963" cy="13407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979D128C-FA65-344A-ADC8-CC7499CCE3D2}"/>
                </a:ext>
              </a:extLst>
            </p:cNvPr>
            <p:cNvSpPr/>
            <p:nvPr/>
          </p:nvSpPr>
          <p:spPr>
            <a:xfrm>
              <a:off x="3760358" y="6692105"/>
              <a:ext cx="133963" cy="1340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713BD97E-B24D-3F4B-A910-6E0C58B56EBD}"/>
                </a:ext>
              </a:extLst>
            </p:cNvPr>
            <p:cNvSpPr/>
            <p:nvPr/>
          </p:nvSpPr>
          <p:spPr>
            <a:xfrm>
              <a:off x="3998929" y="6330297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28169B97-A479-9444-916F-F22753C98EA1}"/>
                </a:ext>
              </a:extLst>
            </p:cNvPr>
            <p:cNvSpPr/>
            <p:nvPr/>
          </p:nvSpPr>
          <p:spPr>
            <a:xfrm>
              <a:off x="4117001" y="6699500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4C99A882-9979-D545-8476-1942ACC84BBF}"/>
                </a:ext>
              </a:extLst>
            </p:cNvPr>
            <p:cNvSpPr/>
            <p:nvPr/>
          </p:nvSpPr>
          <p:spPr>
            <a:xfrm>
              <a:off x="4235060" y="6507503"/>
              <a:ext cx="133976" cy="13407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9274582B-DDBB-5C4F-8DA4-F3137B44D99D}"/>
                </a:ext>
              </a:extLst>
            </p:cNvPr>
            <p:cNvSpPr/>
            <p:nvPr/>
          </p:nvSpPr>
          <p:spPr>
            <a:xfrm>
              <a:off x="4353129" y="6699500"/>
              <a:ext cx="133963" cy="13406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C3E9FD43-54CB-7142-85CE-A631D49FF303}"/>
                </a:ext>
              </a:extLst>
            </p:cNvPr>
            <p:cNvSpPr txBox="1"/>
            <p:nvPr/>
          </p:nvSpPr>
          <p:spPr>
            <a:xfrm>
              <a:off x="3317979" y="6700425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0D5A8CD9-90D7-C846-B888-B6977253E0F9}"/>
                </a:ext>
              </a:extLst>
            </p:cNvPr>
            <p:cNvSpPr txBox="1"/>
            <p:nvPr/>
          </p:nvSpPr>
          <p:spPr>
            <a:xfrm>
              <a:off x="3554977" y="649943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A9C56FA9-1D9B-7E4E-BDAA-E5857B890576}"/>
                </a:ext>
              </a:extLst>
            </p:cNvPr>
            <p:cNvSpPr txBox="1"/>
            <p:nvPr/>
          </p:nvSpPr>
          <p:spPr>
            <a:xfrm>
              <a:off x="3199917" y="6887124"/>
              <a:ext cx="550069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</a:t>
              </a: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9A029E47-FCF6-0543-B343-A49D2B2969DF}"/>
                </a:ext>
              </a:extLst>
            </p:cNvPr>
            <p:cNvSpPr txBox="1"/>
            <p:nvPr/>
          </p:nvSpPr>
          <p:spPr>
            <a:xfrm>
              <a:off x="3790130" y="6688270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86532FD5-1136-F74B-8B59-ECF7D8CE6E52}"/>
                </a:ext>
              </a:extLst>
            </p:cNvPr>
            <p:cNvSpPr txBox="1"/>
            <p:nvPr/>
          </p:nvSpPr>
          <p:spPr>
            <a:xfrm>
              <a:off x="3908191" y="688401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DAED7E01-1EFF-D545-AF5D-9F09F107CEC8}"/>
                </a:ext>
              </a:extLst>
            </p:cNvPr>
            <p:cNvSpPr txBox="1"/>
            <p:nvPr/>
          </p:nvSpPr>
          <p:spPr>
            <a:xfrm>
              <a:off x="4026544" y="632450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0097C121-7893-D847-8667-4719F76B1E46}"/>
                </a:ext>
              </a:extLst>
            </p:cNvPr>
            <p:cNvSpPr txBox="1"/>
            <p:nvPr/>
          </p:nvSpPr>
          <p:spPr>
            <a:xfrm>
              <a:off x="4262377" y="649982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A7180D73-5FEF-6541-9E57-67DE49179F33}"/>
                </a:ext>
              </a:extLst>
            </p:cNvPr>
            <p:cNvSpPr txBox="1"/>
            <p:nvPr/>
          </p:nvSpPr>
          <p:spPr>
            <a:xfrm>
              <a:off x="4144217" y="6694105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A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9864841-C62B-7247-9D78-A6FFD5D17627}"/>
              </a:ext>
            </a:extLst>
          </p:cNvPr>
          <p:cNvGrpSpPr/>
          <p:nvPr/>
        </p:nvGrpSpPr>
        <p:grpSpPr>
          <a:xfrm>
            <a:off x="2596643" y="4225944"/>
            <a:ext cx="1491385" cy="707860"/>
            <a:chOff x="2995707" y="7212230"/>
            <a:chExt cx="1491385" cy="707860"/>
          </a:xfrm>
        </p:grpSpPr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8C9A1FC2-F2DA-304B-9A9E-CAE5DC69B6FF}"/>
                </a:ext>
              </a:extLst>
            </p:cNvPr>
            <p:cNvSpPr txBox="1"/>
            <p:nvPr/>
          </p:nvSpPr>
          <p:spPr>
            <a:xfrm>
              <a:off x="2995707" y="7212230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1FBB3A91-2543-6846-9688-C5A3C4659068}"/>
                </a:ext>
              </a:extLst>
            </p:cNvPr>
            <p:cNvSpPr/>
            <p:nvPr/>
          </p:nvSpPr>
          <p:spPr>
            <a:xfrm>
              <a:off x="4070845" y="7299638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5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1E5F138D-CA64-D04D-A4D9-5CE3436EEBDC}"/>
                </a:ext>
              </a:extLst>
            </p:cNvPr>
            <p:cNvSpPr/>
            <p:nvPr/>
          </p:nvSpPr>
          <p:spPr>
            <a:xfrm>
              <a:off x="4183986" y="7476856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38F9A43A-A11B-7B4C-9F3F-420699837FB1}"/>
                </a:ext>
              </a:extLst>
            </p:cNvPr>
            <p:cNvSpPr/>
            <p:nvPr/>
          </p:nvSpPr>
          <p:spPr>
            <a:xfrm>
              <a:off x="4297117" y="7476856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C4DF9A1D-DD37-5E49-A24C-E2CED7478C8B}"/>
                </a:ext>
              </a:extLst>
            </p:cNvPr>
            <p:cNvSpPr/>
            <p:nvPr/>
          </p:nvSpPr>
          <p:spPr>
            <a:xfrm>
              <a:off x="3357551" y="7304563"/>
              <a:ext cx="708570" cy="369243"/>
            </a:xfrm>
            <a:custGeom>
              <a:avLst/>
              <a:gdLst/>
              <a:ahLst/>
              <a:cxnLst/>
              <a:rect l="l" t="t" r="r" b="b"/>
              <a:pathLst>
                <a:path w="1007745" h="525145">
                  <a:moveTo>
                    <a:pt x="1007443" y="0"/>
                  </a:moveTo>
                  <a:lnTo>
                    <a:pt x="335803" y="252042"/>
                  </a:lnTo>
                  <a:lnTo>
                    <a:pt x="0" y="525088"/>
                  </a:lnTo>
                </a:path>
              </a:pathLst>
            </a:custGeom>
            <a:ln w="293832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BFED82EF-7072-EE41-B353-DE41B1D2BEDC}"/>
                </a:ext>
              </a:extLst>
            </p:cNvPr>
            <p:cNvSpPr/>
            <p:nvPr/>
          </p:nvSpPr>
          <p:spPr>
            <a:xfrm>
              <a:off x="3357551" y="7304563"/>
              <a:ext cx="708570" cy="369243"/>
            </a:xfrm>
            <a:custGeom>
              <a:avLst/>
              <a:gdLst/>
              <a:ahLst/>
              <a:cxnLst/>
              <a:rect l="l" t="t" r="r" b="b"/>
              <a:pathLst>
                <a:path w="1007745" h="525145">
                  <a:moveTo>
                    <a:pt x="1007443" y="0"/>
                  </a:moveTo>
                  <a:lnTo>
                    <a:pt x="335803" y="252042"/>
                  </a:lnTo>
                  <a:lnTo>
                    <a:pt x="0" y="525088"/>
                  </a:lnTo>
                </a:path>
              </a:pathLst>
            </a:custGeom>
            <a:ln w="1728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81DB4FA5-B948-954B-94C9-1EB216CCBEDB}"/>
                </a:ext>
              </a:extLst>
            </p:cNvPr>
            <p:cNvSpPr/>
            <p:nvPr/>
          </p:nvSpPr>
          <p:spPr>
            <a:xfrm>
              <a:off x="3598373" y="7489402"/>
              <a:ext cx="230832" cy="188416"/>
            </a:xfrm>
            <a:custGeom>
              <a:avLst/>
              <a:gdLst/>
              <a:ahLst/>
              <a:cxnLst/>
              <a:rect l="l" t="t" r="r" b="b"/>
              <a:pathLst>
                <a:path w="328295" h="267970">
                  <a:moveTo>
                    <a:pt x="0" y="0"/>
                  </a:moveTo>
                  <a:lnTo>
                    <a:pt x="328219" y="267946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4CFDF960-6555-4A43-85A2-0E420AA49E8B}"/>
                </a:ext>
              </a:extLst>
            </p:cNvPr>
            <p:cNvSpPr/>
            <p:nvPr/>
          </p:nvSpPr>
          <p:spPr>
            <a:xfrm>
              <a:off x="3290567" y="7606733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AE13D09B-8847-944D-A85B-E2E6C3006BFC}"/>
                </a:ext>
              </a:extLst>
            </p:cNvPr>
            <p:cNvSpPr/>
            <p:nvPr/>
          </p:nvSpPr>
          <p:spPr>
            <a:xfrm>
              <a:off x="3526684" y="7414736"/>
              <a:ext cx="133963" cy="13407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5BC098DD-CEED-2D44-ADE3-3FD1346D96BA}"/>
                </a:ext>
              </a:extLst>
            </p:cNvPr>
            <p:cNvSpPr/>
            <p:nvPr/>
          </p:nvSpPr>
          <p:spPr>
            <a:xfrm>
              <a:off x="3760358" y="7599338"/>
              <a:ext cx="133963" cy="1340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9D4EFC8F-AC40-7049-BB0B-E053288B7670}"/>
                </a:ext>
              </a:extLst>
            </p:cNvPr>
            <p:cNvSpPr/>
            <p:nvPr/>
          </p:nvSpPr>
          <p:spPr>
            <a:xfrm>
              <a:off x="3998929" y="7237531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9361A743-4A1F-2D4C-B2FF-16FDA8895AFD}"/>
                </a:ext>
              </a:extLst>
            </p:cNvPr>
            <p:cNvSpPr/>
            <p:nvPr/>
          </p:nvSpPr>
          <p:spPr>
            <a:xfrm>
              <a:off x="4117001" y="7606733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EF894AB5-EA2B-1D4C-B139-702AC2FDF99D}"/>
                </a:ext>
              </a:extLst>
            </p:cNvPr>
            <p:cNvSpPr/>
            <p:nvPr/>
          </p:nvSpPr>
          <p:spPr>
            <a:xfrm>
              <a:off x="4235060" y="7414736"/>
              <a:ext cx="133976" cy="13407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D78A0E75-FE8C-DF42-BC18-6A821A6692E9}"/>
                </a:ext>
              </a:extLst>
            </p:cNvPr>
            <p:cNvSpPr/>
            <p:nvPr/>
          </p:nvSpPr>
          <p:spPr>
            <a:xfrm>
              <a:off x="4353129" y="7606733"/>
              <a:ext cx="133963" cy="134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6AD3ADE6-62CC-8C42-8184-CD06D104CE18}"/>
                </a:ext>
              </a:extLst>
            </p:cNvPr>
            <p:cNvSpPr txBox="1"/>
            <p:nvPr/>
          </p:nvSpPr>
          <p:spPr>
            <a:xfrm>
              <a:off x="3317882" y="760766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593E6B8B-A13C-5945-85CC-CB477A981DC5}"/>
                </a:ext>
              </a:extLst>
            </p:cNvPr>
            <p:cNvSpPr txBox="1"/>
            <p:nvPr/>
          </p:nvSpPr>
          <p:spPr>
            <a:xfrm>
              <a:off x="3554880" y="7406670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448C1583-0EB0-A749-896A-B6A0AE9B4A53}"/>
                </a:ext>
              </a:extLst>
            </p:cNvPr>
            <p:cNvSpPr txBox="1"/>
            <p:nvPr/>
          </p:nvSpPr>
          <p:spPr>
            <a:xfrm>
              <a:off x="3790032" y="75955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519192BF-B7DA-8F40-B6CD-42669FB1B2C1}"/>
                </a:ext>
              </a:extLst>
            </p:cNvPr>
            <p:cNvSpPr txBox="1"/>
            <p:nvPr/>
          </p:nvSpPr>
          <p:spPr>
            <a:xfrm>
              <a:off x="3199819" y="7794360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R	</a:t>
              </a: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2F0D2578-5E49-A14E-9D74-A178A863319F}"/>
                </a:ext>
              </a:extLst>
            </p:cNvPr>
            <p:cNvSpPr txBox="1"/>
            <p:nvPr/>
          </p:nvSpPr>
          <p:spPr>
            <a:xfrm>
              <a:off x="4026447" y="723173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A582BD73-E7C2-F84B-B41F-1D4C92FEE8FD}"/>
                </a:ext>
              </a:extLst>
            </p:cNvPr>
            <p:cNvSpPr txBox="1"/>
            <p:nvPr/>
          </p:nvSpPr>
          <p:spPr>
            <a:xfrm>
              <a:off x="4262279" y="740705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7BA819FB-2578-B544-8C2D-190D2FD62CB1}"/>
                </a:ext>
              </a:extLst>
            </p:cNvPr>
            <p:cNvSpPr txBox="1"/>
            <p:nvPr/>
          </p:nvSpPr>
          <p:spPr>
            <a:xfrm>
              <a:off x="4144120" y="7601342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A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F16CC9A-54FE-A044-94D8-DC9E03AB3EE6}"/>
              </a:ext>
            </a:extLst>
          </p:cNvPr>
          <p:cNvGrpSpPr/>
          <p:nvPr/>
        </p:nvGrpSpPr>
        <p:grpSpPr>
          <a:xfrm>
            <a:off x="2670844" y="5593814"/>
            <a:ext cx="1462641" cy="707896"/>
            <a:chOff x="2995707" y="8143643"/>
            <a:chExt cx="1462641" cy="707896"/>
          </a:xfrm>
        </p:grpSpPr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AC679C7F-B1B6-5446-BDF5-AC1432B7D782}"/>
                </a:ext>
              </a:extLst>
            </p:cNvPr>
            <p:cNvSpPr txBox="1"/>
            <p:nvPr/>
          </p:nvSpPr>
          <p:spPr>
            <a:xfrm>
              <a:off x="2995707" y="8143643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B25D70C7-8DD7-1540-A23F-D7351CE92975}"/>
                </a:ext>
              </a:extLst>
            </p:cNvPr>
            <p:cNvSpPr/>
            <p:nvPr/>
          </p:nvSpPr>
          <p:spPr>
            <a:xfrm>
              <a:off x="4070845" y="8231084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5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0682FBA8-D26F-DB48-BDA1-56A0C347D871}"/>
                </a:ext>
              </a:extLst>
            </p:cNvPr>
            <p:cNvSpPr/>
            <p:nvPr/>
          </p:nvSpPr>
          <p:spPr>
            <a:xfrm>
              <a:off x="4183986" y="8408302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BC7CF52B-7CD7-C543-8439-9C010410B341}"/>
                </a:ext>
              </a:extLst>
            </p:cNvPr>
            <p:cNvSpPr/>
            <p:nvPr/>
          </p:nvSpPr>
          <p:spPr>
            <a:xfrm>
              <a:off x="3357551" y="8236011"/>
              <a:ext cx="708570" cy="369243"/>
            </a:xfrm>
            <a:custGeom>
              <a:avLst/>
              <a:gdLst/>
              <a:ahLst/>
              <a:cxnLst/>
              <a:rect l="l" t="t" r="r" b="b"/>
              <a:pathLst>
                <a:path w="1007745" h="525145">
                  <a:moveTo>
                    <a:pt x="1007443" y="0"/>
                  </a:moveTo>
                  <a:lnTo>
                    <a:pt x="335803" y="252025"/>
                  </a:lnTo>
                  <a:lnTo>
                    <a:pt x="0" y="525088"/>
                  </a:lnTo>
                </a:path>
              </a:pathLst>
            </a:custGeom>
            <a:ln w="293832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5B00EF06-5B54-464F-84C3-B0F76D2A05D2}"/>
                </a:ext>
              </a:extLst>
            </p:cNvPr>
            <p:cNvSpPr/>
            <p:nvPr/>
          </p:nvSpPr>
          <p:spPr>
            <a:xfrm>
              <a:off x="3357551" y="8236011"/>
              <a:ext cx="708570" cy="369243"/>
            </a:xfrm>
            <a:custGeom>
              <a:avLst/>
              <a:gdLst/>
              <a:ahLst/>
              <a:cxnLst/>
              <a:rect l="l" t="t" r="r" b="b"/>
              <a:pathLst>
                <a:path w="1007745" h="525145">
                  <a:moveTo>
                    <a:pt x="1007443" y="0"/>
                  </a:moveTo>
                  <a:lnTo>
                    <a:pt x="335803" y="252025"/>
                  </a:lnTo>
                  <a:lnTo>
                    <a:pt x="0" y="525088"/>
                  </a:lnTo>
                </a:path>
              </a:pathLst>
            </a:custGeom>
            <a:ln w="1728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FE1766B4-5834-6E45-AB81-D2ED369C8740}"/>
                </a:ext>
              </a:extLst>
            </p:cNvPr>
            <p:cNvSpPr/>
            <p:nvPr/>
          </p:nvSpPr>
          <p:spPr>
            <a:xfrm>
              <a:off x="3586227" y="8401015"/>
              <a:ext cx="230832" cy="188416"/>
            </a:xfrm>
            <a:custGeom>
              <a:avLst/>
              <a:gdLst/>
              <a:ahLst/>
              <a:cxnLst/>
              <a:rect l="l" t="t" r="r" b="b"/>
              <a:pathLst>
                <a:path w="328295" h="267970">
                  <a:moveTo>
                    <a:pt x="0" y="0"/>
                  </a:moveTo>
                  <a:lnTo>
                    <a:pt x="328219" y="267946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195AC2C9-A963-1949-BDF0-906F132262C5}"/>
                </a:ext>
              </a:extLst>
            </p:cNvPr>
            <p:cNvSpPr/>
            <p:nvPr/>
          </p:nvSpPr>
          <p:spPr>
            <a:xfrm>
              <a:off x="3290567" y="8538181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53248DEF-6924-A441-B262-318DFADF29F6}"/>
                </a:ext>
              </a:extLst>
            </p:cNvPr>
            <p:cNvSpPr/>
            <p:nvPr/>
          </p:nvSpPr>
          <p:spPr>
            <a:xfrm>
              <a:off x="3526684" y="8346184"/>
              <a:ext cx="133963" cy="13407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FBB7F1EA-1C65-714A-A463-EA355D6A44CD}"/>
                </a:ext>
              </a:extLst>
            </p:cNvPr>
            <p:cNvSpPr/>
            <p:nvPr/>
          </p:nvSpPr>
          <p:spPr>
            <a:xfrm>
              <a:off x="3760358" y="8530785"/>
              <a:ext cx="133963" cy="1340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162C3628-93C9-6E49-9E37-08B09DF6736C}"/>
                </a:ext>
              </a:extLst>
            </p:cNvPr>
            <p:cNvSpPr/>
            <p:nvPr/>
          </p:nvSpPr>
          <p:spPr>
            <a:xfrm>
              <a:off x="3998929" y="8168978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48AB70DD-5D52-EB4A-AB53-9E0BED2D694F}"/>
                </a:ext>
              </a:extLst>
            </p:cNvPr>
            <p:cNvSpPr/>
            <p:nvPr/>
          </p:nvSpPr>
          <p:spPr>
            <a:xfrm>
              <a:off x="4117001" y="8538181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EA3B32A4-50AD-AA4D-9444-16CA5B6381A4}"/>
                </a:ext>
              </a:extLst>
            </p:cNvPr>
            <p:cNvSpPr/>
            <p:nvPr/>
          </p:nvSpPr>
          <p:spPr>
            <a:xfrm>
              <a:off x="4235060" y="8346184"/>
              <a:ext cx="133976" cy="13407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83BD1BFD-5EDD-F140-A0F8-A7D0EFA0D464}"/>
                </a:ext>
              </a:extLst>
            </p:cNvPr>
            <p:cNvSpPr txBox="1"/>
            <p:nvPr/>
          </p:nvSpPr>
          <p:spPr>
            <a:xfrm>
              <a:off x="3199723" y="872580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16EA6B69-6548-BC45-985A-74927AF5C71E}"/>
                </a:ext>
              </a:extLst>
            </p:cNvPr>
            <p:cNvSpPr txBox="1"/>
            <p:nvPr/>
          </p:nvSpPr>
          <p:spPr>
            <a:xfrm>
              <a:off x="3317785" y="853911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29FA90A4-329B-4D41-A67E-57454129BDAF}"/>
                </a:ext>
              </a:extLst>
            </p:cNvPr>
            <p:cNvSpPr txBox="1"/>
            <p:nvPr/>
          </p:nvSpPr>
          <p:spPr>
            <a:xfrm>
              <a:off x="3554783" y="8338118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B1B71984-6072-7446-927C-D020DAF7FF10}"/>
                </a:ext>
              </a:extLst>
            </p:cNvPr>
            <p:cNvSpPr txBox="1"/>
            <p:nvPr/>
          </p:nvSpPr>
          <p:spPr>
            <a:xfrm>
              <a:off x="3789935" y="8526956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8FB52335-AF90-1240-8593-40D7CACD8A42}"/>
                </a:ext>
              </a:extLst>
            </p:cNvPr>
            <p:cNvSpPr txBox="1"/>
            <p:nvPr/>
          </p:nvSpPr>
          <p:spPr>
            <a:xfrm>
              <a:off x="3436624" y="8724253"/>
              <a:ext cx="547836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79954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	T	X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D4B2F9F7-199B-E64D-9052-A3E08918F28E}"/>
                </a:ext>
              </a:extLst>
            </p:cNvPr>
            <p:cNvSpPr txBox="1"/>
            <p:nvPr/>
          </p:nvSpPr>
          <p:spPr>
            <a:xfrm>
              <a:off x="4026350" y="816318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F4C0849F-6FD1-D24B-91C3-6EA09A1D3481}"/>
                </a:ext>
              </a:extLst>
            </p:cNvPr>
            <p:cNvSpPr txBox="1"/>
            <p:nvPr/>
          </p:nvSpPr>
          <p:spPr>
            <a:xfrm>
              <a:off x="4262182" y="83385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66D3B31C-EDB8-B04A-9EA1-80798059E5CF}"/>
                </a:ext>
              </a:extLst>
            </p:cNvPr>
            <p:cNvSpPr txBox="1"/>
            <p:nvPr/>
          </p:nvSpPr>
          <p:spPr>
            <a:xfrm>
              <a:off x="4144023" y="8532790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630BE0B-98C7-1643-81BD-6FCB33B12B4B}"/>
              </a:ext>
            </a:extLst>
          </p:cNvPr>
          <p:cNvGrpSpPr/>
          <p:nvPr/>
        </p:nvGrpSpPr>
        <p:grpSpPr>
          <a:xfrm>
            <a:off x="4679692" y="3024127"/>
            <a:ext cx="1463612" cy="707812"/>
            <a:chOff x="4605711" y="3462075"/>
            <a:chExt cx="1463612" cy="707812"/>
          </a:xfrm>
        </p:grpSpPr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07F27B1A-3E71-FB4D-B118-5042D6C90D03}"/>
                </a:ext>
              </a:extLst>
            </p:cNvPr>
            <p:cNvSpPr txBox="1"/>
            <p:nvPr/>
          </p:nvSpPr>
          <p:spPr>
            <a:xfrm>
              <a:off x="4605711" y="3462075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F322544A-6B21-704E-A541-B102A175E710}"/>
                </a:ext>
              </a:extLst>
            </p:cNvPr>
            <p:cNvSpPr/>
            <p:nvPr/>
          </p:nvSpPr>
          <p:spPr>
            <a:xfrm>
              <a:off x="4972476" y="3726661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07D35352-CC00-274A-BDE6-8615CF8AEFEC}"/>
                </a:ext>
              </a:extLst>
            </p:cNvPr>
            <p:cNvSpPr/>
            <p:nvPr/>
          </p:nvSpPr>
          <p:spPr>
            <a:xfrm>
              <a:off x="5680853" y="3549443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4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5B8B94BA-A668-5049-B168-ABFDED068068}"/>
                </a:ext>
              </a:extLst>
            </p:cNvPr>
            <p:cNvSpPr/>
            <p:nvPr/>
          </p:nvSpPr>
          <p:spPr>
            <a:xfrm>
              <a:off x="5213373" y="3556102"/>
              <a:ext cx="472380" cy="369243"/>
            </a:xfrm>
            <a:custGeom>
              <a:avLst/>
              <a:gdLst/>
              <a:ahLst/>
              <a:cxnLst/>
              <a:rect l="l" t="t" r="r" b="b"/>
              <a:pathLst>
                <a:path w="671829" h="525144">
                  <a:moveTo>
                    <a:pt x="671640" y="0"/>
                  </a:moveTo>
                  <a:lnTo>
                    <a:pt x="0" y="252042"/>
                  </a:lnTo>
                  <a:lnTo>
                    <a:pt x="335820" y="525088"/>
                  </a:lnTo>
                </a:path>
              </a:pathLst>
            </a:custGeom>
            <a:ln w="293798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41FC1379-D6B5-E841-8974-3B9DBC49F985}"/>
                </a:ext>
              </a:extLst>
            </p:cNvPr>
            <p:cNvSpPr/>
            <p:nvPr/>
          </p:nvSpPr>
          <p:spPr>
            <a:xfrm>
              <a:off x="5213373" y="3556102"/>
              <a:ext cx="472380" cy="369243"/>
            </a:xfrm>
            <a:custGeom>
              <a:avLst/>
              <a:gdLst/>
              <a:ahLst/>
              <a:cxnLst/>
              <a:rect l="l" t="t" r="r" b="b"/>
              <a:pathLst>
                <a:path w="671829" h="525144">
                  <a:moveTo>
                    <a:pt x="671640" y="0"/>
                  </a:moveTo>
                  <a:lnTo>
                    <a:pt x="0" y="252042"/>
                  </a:lnTo>
                  <a:lnTo>
                    <a:pt x="335820" y="525088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CA31D400-06AB-1245-A31D-5BDB1AE191A4}"/>
                </a:ext>
              </a:extLst>
            </p:cNvPr>
            <p:cNvSpPr/>
            <p:nvPr/>
          </p:nvSpPr>
          <p:spPr>
            <a:xfrm>
              <a:off x="4900575" y="3856540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4AD1A390-EDFD-474B-B10E-B0ECCA06C0D1}"/>
                </a:ext>
              </a:extLst>
            </p:cNvPr>
            <p:cNvSpPr/>
            <p:nvPr/>
          </p:nvSpPr>
          <p:spPr>
            <a:xfrm>
              <a:off x="5136692" y="3664549"/>
              <a:ext cx="133963" cy="13406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AFE4B40F-F568-AC4F-9D1D-4ABA8D17AD77}"/>
                </a:ext>
              </a:extLst>
            </p:cNvPr>
            <p:cNvSpPr/>
            <p:nvPr/>
          </p:nvSpPr>
          <p:spPr>
            <a:xfrm>
              <a:off x="5370367" y="3849151"/>
              <a:ext cx="133963" cy="134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A581FFFE-698B-9848-81D1-2E5C08D4A3AD}"/>
                </a:ext>
              </a:extLst>
            </p:cNvPr>
            <p:cNvSpPr/>
            <p:nvPr/>
          </p:nvSpPr>
          <p:spPr>
            <a:xfrm>
              <a:off x="5608938" y="3487337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159">
              <a:extLst>
                <a:ext uri="{FF2B5EF4-FFF2-40B4-BE49-F238E27FC236}">
                  <a16:creationId xmlns:a16="http://schemas.microsoft.com/office/drawing/2014/main" id="{7927CFC5-F520-504F-AB6E-830E2912518D}"/>
                </a:ext>
              </a:extLst>
            </p:cNvPr>
            <p:cNvSpPr/>
            <p:nvPr/>
          </p:nvSpPr>
          <p:spPr>
            <a:xfrm>
              <a:off x="5845067" y="3664549"/>
              <a:ext cx="133976" cy="13406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ABB13390-F07E-C340-A417-EA7792780561}"/>
                </a:ext>
              </a:extLst>
            </p:cNvPr>
            <p:cNvSpPr txBox="1"/>
            <p:nvPr/>
          </p:nvSpPr>
          <p:spPr>
            <a:xfrm>
              <a:off x="4928760" y="385745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E4F4A162-45FE-964D-B92C-EF14B5B225C7}"/>
                </a:ext>
              </a:extLst>
            </p:cNvPr>
            <p:cNvSpPr txBox="1"/>
            <p:nvPr/>
          </p:nvSpPr>
          <p:spPr>
            <a:xfrm>
              <a:off x="5165758" y="365646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5863ECD2-01C9-994E-8C1E-C57101CE8333}"/>
                </a:ext>
              </a:extLst>
            </p:cNvPr>
            <p:cNvSpPr txBox="1"/>
            <p:nvPr/>
          </p:nvSpPr>
          <p:spPr>
            <a:xfrm>
              <a:off x="5400910" y="384530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0BE4297D-8AB3-0448-AB14-CCD2E60760CA}"/>
                </a:ext>
              </a:extLst>
            </p:cNvPr>
            <p:cNvSpPr txBox="1"/>
            <p:nvPr/>
          </p:nvSpPr>
          <p:spPr>
            <a:xfrm>
              <a:off x="4810698" y="4044157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3D7F8BB7-E5EA-5546-9259-75E0C699B086}"/>
                </a:ext>
              </a:extLst>
            </p:cNvPr>
            <p:cNvSpPr txBox="1"/>
            <p:nvPr/>
          </p:nvSpPr>
          <p:spPr>
            <a:xfrm>
              <a:off x="5637325" y="348153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71641D68-89DA-494C-9DEB-2ABC23B9B37C}"/>
                </a:ext>
              </a:extLst>
            </p:cNvPr>
            <p:cNvSpPr txBox="1"/>
            <p:nvPr/>
          </p:nvSpPr>
          <p:spPr>
            <a:xfrm>
              <a:off x="5873157" y="3656855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93948180-6E6D-1A42-957D-B9B07840ECFC}"/>
                </a:ext>
              </a:extLst>
            </p:cNvPr>
            <p:cNvSpPr txBox="1"/>
            <p:nvPr/>
          </p:nvSpPr>
          <p:spPr>
            <a:xfrm>
              <a:off x="5754998" y="3851138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	</a:t>
              </a: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FAAA87B-A4BD-A941-A415-E8097360AB3E}"/>
              </a:ext>
            </a:extLst>
          </p:cNvPr>
          <p:cNvGrpSpPr/>
          <p:nvPr/>
        </p:nvGrpSpPr>
        <p:grpSpPr>
          <a:xfrm>
            <a:off x="4722443" y="4270248"/>
            <a:ext cx="1463858" cy="707799"/>
            <a:chOff x="4605711" y="4442156"/>
            <a:chExt cx="1463858" cy="707799"/>
          </a:xfrm>
        </p:grpSpPr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B0BEE652-47C1-E44B-A2D8-9DA631989A8D}"/>
                </a:ext>
              </a:extLst>
            </p:cNvPr>
            <p:cNvSpPr txBox="1"/>
            <p:nvPr/>
          </p:nvSpPr>
          <p:spPr>
            <a:xfrm>
              <a:off x="4605711" y="4442156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BF0AB82A-B18A-A84C-BF12-AB2E8EB46FDA}"/>
                </a:ext>
              </a:extLst>
            </p:cNvPr>
            <p:cNvSpPr/>
            <p:nvPr/>
          </p:nvSpPr>
          <p:spPr>
            <a:xfrm>
              <a:off x="4972476" y="4706728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37D5EB78-AE56-3842-9C31-35090AD77587}"/>
                </a:ext>
              </a:extLst>
            </p:cNvPr>
            <p:cNvSpPr/>
            <p:nvPr/>
          </p:nvSpPr>
          <p:spPr>
            <a:xfrm>
              <a:off x="5198463" y="4529511"/>
              <a:ext cx="482650" cy="182612"/>
            </a:xfrm>
            <a:custGeom>
              <a:avLst/>
              <a:gdLst/>
              <a:ahLst/>
              <a:cxnLst/>
              <a:rect l="l" t="t" r="r" b="b"/>
              <a:pathLst>
                <a:path w="686434" h="259714">
                  <a:moveTo>
                    <a:pt x="686064" y="0"/>
                  </a:moveTo>
                  <a:lnTo>
                    <a:pt x="0" y="259441"/>
                  </a:lnTo>
                </a:path>
              </a:pathLst>
            </a:custGeom>
            <a:ln w="29385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67F9F0C1-2C68-7045-8910-2E34ABA42AE6}"/>
                </a:ext>
              </a:extLst>
            </p:cNvPr>
            <p:cNvSpPr/>
            <p:nvPr/>
          </p:nvSpPr>
          <p:spPr>
            <a:xfrm>
              <a:off x="5198463" y="4529511"/>
              <a:ext cx="482650" cy="182612"/>
            </a:xfrm>
            <a:custGeom>
              <a:avLst/>
              <a:gdLst/>
              <a:ahLst/>
              <a:cxnLst/>
              <a:rect l="l" t="t" r="r" b="b"/>
              <a:pathLst>
                <a:path w="686434" h="259714">
                  <a:moveTo>
                    <a:pt x="686064" y="0"/>
                  </a:moveTo>
                  <a:lnTo>
                    <a:pt x="0" y="259441"/>
                  </a:lnTo>
                </a:path>
              </a:pathLst>
            </a:custGeom>
            <a:ln w="172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2C05F038-1785-7942-8C15-A81179EE3356}"/>
                </a:ext>
              </a:extLst>
            </p:cNvPr>
            <p:cNvSpPr/>
            <p:nvPr/>
          </p:nvSpPr>
          <p:spPr>
            <a:xfrm>
              <a:off x="5678243" y="4529606"/>
              <a:ext cx="230832" cy="182612"/>
            </a:xfrm>
            <a:custGeom>
              <a:avLst/>
              <a:gdLst/>
              <a:ahLst/>
              <a:cxnLst/>
              <a:rect l="l" t="t" r="r" b="b"/>
              <a:pathLst>
                <a:path w="328295" h="259714">
                  <a:moveTo>
                    <a:pt x="0" y="0"/>
                  </a:moveTo>
                  <a:lnTo>
                    <a:pt x="328219" y="259303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4769CC50-8F31-9042-A1CA-93A9E80A33E5}"/>
                </a:ext>
              </a:extLst>
            </p:cNvPr>
            <p:cNvSpPr/>
            <p:nvPr/>
          </p:nvSpPr>
          <p:spPr>
            <a:xfrm>
              <a:off x="4900575" y="4836606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BA1D229F-F967-9D42-A6E5-5F55AC0291BF}"/>
                </a:ext>
              </a:extLst>
            </p:cNvPr>
            <p:cNvSpPr/>
            <p:nvPr/>
          </p:nvSpPr>
          <p:spPr>
            <a:xfrm>
              <a:off x="5136692" y="4644615"/>
              <a:ext cx="133963" cy="13406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54581264-375B-9D4C-85C1-500D39D08857}"/>
                </a:ext>
              </a:extLst>
            </p:cNvPr>
            <p:cNvSpPr/>
            <p:nvPr/>
          </p:nvSpPr>
          <p:spPr>
            <a:xfrm>
              <a:off x="5608938" y="4467403"/>
              <a:ext cx="133976" cy="1340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2442A806-F45D-0845-8A11-7929877910B2}"/>
                </a:ext>
              </a:extLst>
            </p:cNvPr>
            <p:cNvSpPr/>
            <p:nvPr/>
          </p:nvSpPr>
          <p:spPr>
            <a:xfrm>
              <a:off x="5845067" y="4644615"/>
              <a:ext cx="133976" cy="13406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EC587DFF-CD53-634D-ABC4-2F346406F60D}"/>
                </a:ext>
              </a:extLst>
            </p:cNvPr>
            <p:cNvSpPr txBox="1"/>
            <p:nvPr/>
          </p:nvSpPr>
          <p:spPr>
            <a:xfrm>
              <a:off x="4928662" y="483752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205239DF-C9B2-5E4E-B07C-245C55D3CA02}"/>
                </a:ext>
              </a:extLst>
            </p:cNvPr>
            <p:cNvSpPr txBox="1"/>
            <p:nvPr/>
          </p:nvSpPr>
          <p:spPr>
            <a:xfrm>
              <a:off x="5159637" y="463653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E5CA4E18-FD7E-1841-AE81-61D5401AC70A}"/>
                </a:ext>
              </a:extLst>
            </p:cNvPr>
            <p:cNvSpPr txBox="1"/>
            <p:nvPr/>
          </p:nvSpPr>
          <p:spPr>
            <a:xfrm>
              <a:off x="5400910" y="482537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733B98E8-5F73-7342-B383-7B9F818506A7}"/>
                </a:ext>
              </a:extLst>
            </p:cNvPr>
            <p:cNvSpPr txBox="1"/>
            <p:nvPr/>
          </p:nvSpPr>
          <p:spPr>
            <a:xfrm>
              <a:off x="4810601" y="5024225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632" algn="l"/>
                  <a:tab pos="717028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59B8E249-9FE5-EB40-B8DF-36B23A8E646D}"/>
                </a:ext>
              </a:extLst>
            </p:cNvPr>
            <p:cNvSpPr txBox="1"/>
            <p:nvPr/>
          </p:nvSpPr>
          <p:spPr>
            <a:xfrm>
              <a:off x="5637325" y="446160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F895A287-85D0-754C-9633-AD1580D72E36}"/>
                </a:ext>
              </a:extLst>
            </p:cNvPr>
            <p:cNvSpPr txBox="1"/>
            <p:nvPr/>
          </p:nvSpPr>
          <p:spPr>
            <a:xfrm>
              <a:off x="5754998" y="48312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82" name="object 182">
              <a:extLst>
                <a:ext uri="{FF2B5EF4-FFF2-40B4-BE49-F238E27FC236}">
                  <a16:creationId xmlns:a16="http://schemas.microsoft.com/office/drawing/2014/main" id="{513F12C8-B290-8247-BCAC-09EA7A05813F}"/>
                </a:ext>
              </a:extLst>
            </p:cNvPr>
            <p:cNvSpPr txBox="1"/>
            <p:nvPr/>
          </p:nvSpPr>
          <p:spPr>
            <a:xfrm>
              <a:off x="5873157" y="463692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83" name="object 183">
              <a:extLst>
                <a:ext uri="{FF2B5EF4-FFF2-40B4-BE49-F238E27FC236}">
                  <a16:creationId xmlns:a16="http://schemas.microsoft.com/office/drawing/2014/main" id="{F197FF56-691C-9E40-BDF9-E7CC3E6B60FC}"/>
                </a:ext>
              </a:extLst>
            </p:cNvPr>
            <p:cNvSpPr txBox="1"/>
            <p:nvPr/>
          </p:nvSpPr>
          <p:spPr>
            <a:xfrm>
              <a:off x="5992774" y="483042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E1B5F4-749D-154B-A229-6566EECB0FAB}"/>
              </a:ext>
            </a:extLst>
          </p:cNvPr>
          <p:cNvGrpSpPr/>
          <p:nvPr/>
        </p:nvGrpSpPr>
        <p:grpSpPr>
          <a:xfrm>
            <a:off x="4638898" y="5541338"/>
            <a:ext cx="1463514" cy="707836"/>
            <a:chOff x="4596782" y="5373568"/>
            <a:chExt cx="1463514" cy="707836"/>
          </a:xfrm>
        </p:grpSpPr>
        <p:sp>
          <p:nvSpPr>
            <p:cNvPr id="184" name="object 184">
              <a:extLst>
                <a:ext uri="{FF2B5EF4-FFF2-40B4-BE49-F238E27FC236}">
                  <a16:creationId xmlns:a16="http://schemas.microsoft.com/office/drawing/2014/main" id="{75597A6E-C38D-E140-B77C-DD93DFA9D671}"/>
                </a:ext>
              </a:extLst>
            </p:cNvPr>
            <p:cNvSpPr txBox="1"/>
            <p:nvPr/>
          </p:nvSpPr>
          <p:spPr>
            <a:xfrm>
              <a:off x="4596782" y="5373568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85" name="object 185">
              <a:extLst>
                <a:ext uri="{FF2B5EF4-FFF2-40B4-BE49-F238E27FC236}">
                  <a16:creationId xmlns:a16="http://schemas.microsoft.com/office/drawing/2014/main" id="{09CE9FDB-0A37-C742-ABB1-D7779B9DD69A}"/>
                </a:ext>
              </a:extLst>
            </p:cNvPr>
            <p:cNvSpPr/>
            <p:nvPr/>
          </p:nvSpPr>
          <p:spPr>
            <a:xfrm>
              <a:off x="5194757" y="5457752"/>
              <a:ext cx="477292" cy="182165"/>
            </a:xfrm>
            <a:custGeom>
              <a:avLst/>
              <a:gdLst/>
              <a:ahLst/>
              <a:cxnLst/>
              <a:rect l="l" t="t" r="r" b="b"/>
              <a:pathLst>
                <a:path w="678815" h="259079">
                  <a:moveTo>
                    <a:pt x="678636" y="0"/>
                  </a:moveTo>
                  <a:lnTo>
                    <a:pt x="0" y="259043"/>
                  </a:lnTo>
                </a:path>
              </a:pathLst>
            </a:custGeom>
            <a:ln w="29385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186">
              <a:extLst>
                <a:ext uri="{FF2B5EF4-FFF2-40B4-BE49-F238E27FC236}">
                  <a16:creationId xmlns:a16="http://schemas.microsoft.com/office/drawing/2014/main" id="{24B3052D-1A3D-2742-BF87-C4784CD61C67}"/>
                </a:ext>
              </a:extLst>
            </p:cNvPr>
            <p:cNvSpPr/>
            <p:nvPr/>
          </p:nvSpPr>
          <p:spPr>
            <a:xfrm>
              <a:off x="5194757" y="5457752"/>
              <a:ext cx="477292" cy="182165"/>
            </a:xfrm>
            <a:custGeom>
              <a:avLst/>
              <a:gdLst/>
              <a:ahLst/>
              <a:cxnLst/>
              <a:rect l="l" t="t" r="r" b="b"/>
              <a:pathLst>
                <a:path w="678815" h="259079">
                  <a:moveTo>
                    <a:pt x="678636" y="0"/>
                  </a:moveTo>
                  <a:lnTo>
                    <a:pt x="0" y="259043"/>
                  </a:lnTo>
                </a:path>
              </a:pathLst>
            </a:custGeom>
            <a:ln w="172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187">
              <a:extLst>
                <a:ext uri="{FF2B5EF4-FFF2-40B4-BE49-F238E27FC236}">
                  <a16:creationId xmlns:a16="http://schemas.microsoft.com/office/drawing/2014/main" id="{68B87723-C834-5347-9775-FBB5D7602DA4}"/>
                </a:ext>
              </a:extLst>
            </p:cNvPr>
            <p:cNvSpPr/>
            <p:nvPr/>
          </p:nvSpPr>
          <p:spPr>
            <a:xfrm>
              <a:off x="5671923" y="5460957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5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188">
              <a:extLst>
                <a:ext uri="{FF2B5EF4-FFF2-40B4-BE49-F238E27FC236}">
                  <a16:creationId xmlns:a16="http://schemas.microsoft.com/office/drawing/2014/main" id="{22B33954-C197-8C48-A60A-416767BA85E3}"/>
                </a:ext>
              </a:extLst>
            </p:cNvPr>
            <p:cNvSpPr/>
            <p:nvPr/>
          </p:nvSpPr>
          <p:spPr>
            <a:xfrm>
              <a:off x="5127763" y="5576064"/>
              <a:ext cx="133963" cy="13406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189">
              <a:extLst>
                <a:ext uri="{FF2B5EF4-FFF2-40B4-BE49-F238E27FC236}">
                  <a16:creationId xmlns:a16="http://schemas.microsoft.com/office/drawing/2014/main" id="{71ED7A90-5209-4A4B-A8FA-832E484388AD}"/>
                </a:ext>
              </a:extLst>
            </p:cNvPr>
            <p:cNvSpPr/>
            <p:nvPr/>
          </p:nvSpPr>
          <p:spPr>
            <a:xfrm>
              <a:off x="5600008" y="5398850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0" name="object 190">
              <a:extLst>
                <a:ext uri="{FF2B5EF4-FFF2-40B4-BE49-F238E27FC236}">
                  <a16:creationId xmlns:a16="http://schemas.microsoft.com/office/drawing/2014/main" id="{83936A35-152F-2E4D-B218-ECF9110B610D}"/>
                </a:ext>
              </a:extLst>
            </p:cNvPr>
            <p:cNvSpPr/>
            <p:nvPr/>
          </p:nvSpPr>
          <p:spPr>
            <a:xfrm>
              <a:off x="5836137" y="5576064"/>
              <a:ext cx="133976" cy="13406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1" name="object 191">
              <a:extLst>
                <a:ext uri="{FF2B5EF4-FFF2-40B4-BE49-F238E27FC236}">
                  <a16:creationId xmlns:a16="http://schemas.microsoft.com/office/drawing/2014/main" id="{62A79FD8-CE64-2449-B499-4E77060DB0D6}"/>
                </a:ext>
              </a:extLst>
            </p:cNvPr>
            <p:cNvSpPr txBox="1"/>
            <p:nvPr/>
          </p:nvSpPr>
          <p:spPr>
            <a:xfrm>
              <a:off x="4919732" y="5768976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2" name="object 192">
              <a:extLst>
                <a:ext uri="{FF2B5EF4-FFF2-40B4-BE49-F238E27FC236}">
                  <a16:creationId xmlns:a16="http://schemas.microsoft.com/office/drawing/2014/main" id="{5D9AFE15-274E-C649-B335-5E829D89C306}"/>
                </a:ext>
              </a:extLst>
            </p:cNvPr>
            <p:cNvSpPr txBox="1"/>
            <p:nvPr/>
          </p:nvSpPr>
          <p:spPr>
            <a:xfrm>
              <a:off x="5156731" y="556798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3" name="object 193">
              <a:extLst>
                <a:ext uri="{FF2B5EF4-FFF2-40B4-BE49-F238E27FC236}">
                  <a16:creationId xmlns:a16="http://schemas.microsoft.com/office/drawing/2014/main" id="{39550EC2-4AF5-5A45-AC8E-A8C35826B216}"/>
                </a:ext>
              </a:extLst>
            </p:cNvPr>
            <p:cNvSpPr txBox="1"/>
            <p:nvPr/>
          </p:nvSpPr>
          <p:spPr>
            <a:xfrm>
              <a:off x="5391883" y="575682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4" name="object 194">
              <a:extLst>
                <a:ext uri="{FF2B5EF4-FFF2-40B4-BE49-F238E27FC236}">
                  <a16:creationId xmlns:a16="http://schemas.microsoft.com/office/drawing/2014/main" id="{DD11D1C0-5BB8-074F-B61D-A311E0E5626A}"/>
                </a:ext>
              </a:extLst>
            </p:cNvPr>
            <p:cNvSpPr txBox="1"/>
            <p:nvPr/>
          </p:nvSpPr>
          <p:spPr>
            <a:xfrm>
              <a:off x="4801671" y="5955674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95" name="object 195">
              <a:extLst>
                <a:ext uri="{FF2B5EF4-FFF2-40B4-BE49-F238E27FC236}">
                  <a16:creationId xmlns:a16="http://schemas.microsoft.com/office/drawing/2014/main" id="{5E94D8E7-F470-F04C-B259-AB2D5A87D69C}"/>
                </a:ext>
              </a:extLst>
            </p:cNvPr>
            <p:cNvSpPr txBox="1"/>
            <p:nvPr/>
          </p:nvSpPr>
          <p:spPr>
            <a:xfrm>
              <a:off x="5628298" y="539305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6" name="object 196">
              <a:extLst>
                <a:ext uri="{FF2B5EF4-FFF2-40B4-BE49-F238E27FC236}">
                  <a16:creationId xmlns:a16="http://schemas.microsoft.com/office/drawing/2014/main" id="{1184E236-337E-0C4D-8EFD-88723E327C4B}"/>
                </a:ext>
              </a:extLst>
            </p:cNvPr>
            <p:cNvSpPr txBox="1"/>
            <p:nvPr/>
          </p:nvSpPr>
          <p:spPr>
            <a:xfrm>
              <a:off x="5864130" y="556837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7" name="object 197">
              <a:extLst>
                <a:ext uri="{FF2B5EF4-FFF2-40B4-BE49-F238E27FC236}">
                  <a16:creationId xmlns:a16="http://schemas.microsoft.com/office/drawing/2014/main" id="{93E8BD2E-FE20-0D40-85CF-57E15B3B45ED}"/>
                </a:ext>
              </a:extLst>
            </p:cNvPr>
            <p:cNvSpPr txBox="1"/>
            <p:nvPr/>
          </p:nvSpPr>
          <p:spPr>
            <a:xfrm>
              <a:off x="5745971" y="5762655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	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6124DFE-B181-5F40-8545-B7D7B6938107}"/>
              </a:ext>
            </a:extLst>
          </p:cNvPr>
          <p:cNvGrpSpPr/>
          <p:nvPr/>
        </p:nvGrpSpPr>
        <p:grpSpPr>
          <a:xfrm>
            <a:off x="6713290" y="3075063"/>
            <a:ext cx="1463417" cy="707873"/>
            <a:chOff x="4596782" y="6304981"/>
            <a:chExt cx="1463417" cy="707873"/>
          </a:xfrm>
        </p:grpSpPr>
        <p:sp>
          <p:nvSpPr>
            <p:cNvPr id="198" name="object 198">
              <a:extLst>
                <a:ext uri="{FF2B5EF4-FFF2-40B4-BE49-F238E27FC236}">
                  <a16:creationId xmlns:a16="http://schemas.microsoft.com/office/drawing/2014/main" id="{8C1BDA51-FBFD-B84E-BF9A-94F673D2E3EE}"/>
                </a:ext>
              </a:extLst>
            </p:cNvPr>
            <p:cNvSpPr txBox="1"/>
            <p:nvPr/>
          </p:nvSpPr>
          <p:spPr>
            <a:xfrm>
              <a:off x="4596782" y="6304981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99" name="object 199">
              <a:extLst>
                <a:ext uri="{FF2B5EF4-FFF2-40B4-BE49-F238E27FC236}">
                  <a16:creationId xmlns:a16="http://schemas.microsoft.com/office/drawing/2014/main" id="{F86E618F-C2F7-4F49-82FD-5BD60C67AA33}"/>
                </a:ext>
              </a:extLst>
            </p:cNvPr>
            <p:cNvSpPr/>
            <p:nvPr/>
          </p:nvSpPr>
          <p:spPr>
            <a:xfrm>
              <a:off x="5189535" y="6401449"/>
              <a:ext cx="479971" cy="170557"/>
            </a:xfrm>
            <a:custGeom>
              <a:avLst/>
              <a:gdLst/>
              <a:ahLst/>
              <a:cxnLst/>
              <a:rect l="l" t="t" r="r" b="b"/>
              <a:pathLst>
                <a:path w="682625" h="242570">
                  <a:moveTo>
                    <a:pt x="682350" y="0"/>
                  </a:moveTo>
                  <a:lnTo>
                    <a:pt x="0" y="242016"/>
                  </a:lnTo>
                </a:path>
              </a:pathLst>
            </a:custGeom>
            <a:ln w="172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0" name="object 200">
              <a:extLst>
                <a:ext uri="{FF2B5EF4-FFF2-40B4-BE49-F238E27FC236}">
                  <a16:creationId xmlns:a16="http://schemas.microsoft.com/office/drawing/2014/main" id="{DA136742-2FCD-0049-BDB4-D573D6909230}"/>
                </a:ext>
              </a:extLst>
            </p:cNvPr>
            <p:cNvSpPr/>
            <p:nvPr/>
          </p:nvSpPr>
          <p:spPr>
            <a:xfrm>
              <a:off x="5605359" y="6337454"/>
              <a:ext cx="128141" cy="128141"/>
            </a:xfrm>
            <a:custGeom>
              <a:avLst/>
              <a:gdLst/>
              <a:ahLst/>
              <a:cxnLst/>
              <a:rect l="l" t="t" r="r" b="b"/>
              <a:pathLst>
                <a:path w="182245" h="182245">
                  <a:moveTo>
                    <a:pt x="181902" y="91015"/>
                  </a:moveTo>
                  <a:lnTo>
                    <a:pt x="174758" y="126451"/>
                  </a:lnTo>
                  <a:lnTo>
                    <a:pt x="155271" y="155380"/>
                  </a:lnTo>
                  <a:lnTo>
                    <a:pt x="126362" y="174881"/>
                  </a:lnTo>
                  <a:lnTo>
                    <a:pt x="90951" y="182030"/>
                  </a:lnTo>
                  <a:lnTo>
                    <a:pt x="55547" y="174881"/>
                  </a:lnTo>
                  <a:lnTo>
                    <a:pt x="26637" y="155380"/>
                  </a:lnTo>
                  <a:lnTo>
                    <a:pt x="7146" y="126451"/>
                  </a:lnTo>
                  <a:lnTo>
                    <a:pt x="0" y="91015"/>
                  </a:lnTo>
                  <a:lnTo>
                    <a:pt x="7146" y="55608"/>
                  </a:lnTo>
                  <a:lnTo>
                    <a:pt x="26637" y="26675"/>
                  </a:lnTo>
                  <a:lnTo>
                    <a:pt x="55547" y="7159"/>
                  </a:lnTo>
                  <a:lnTo>
                    <a:pt x="90951" y="0"/>
                  </a:lnTo>
                  <a:lnTo>
                    <a:pt x="126362" y="7159"/>
                  </a:lnTo>
                  <a:lnTo>
                    <a:pt x="155271" y="26675"/>
                  </a:lnTo>
                  <a:lnTo>
                    <a:pt x="174758" y="55608"/>
                  </a:lnTo>
                  <a:lnTo>
                    <a:pt x="181902" y="91015"/>
                  </a:lnTo>
                  <a:close/>
                </a:path>
              </a:pathLst>
            </a:custGeom>
            <a:ln w="103684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1" name="object 201">
              <a:extLst>
                <a:ext uri="{FF2B5EF4-FFF2-40B4-BE49-F238E27FC236}">
                  <a16:creationId xmlns:a16="http://schemas.microsoft.com/office/drawing/2014/main" id="{AD7797AC-153B-1E4B-9E04-92F6985F648D}"/>
                </a:ext>
              </a:extLst>
            </p:cNvPr>
            <p:cNvSpPr/>
            <p:nvPr/>
          </p:nvSpPr>
          <p:spPr>
            <a:xfrm>
              <a:off x="5602321" y="6334416"/>
              <a:ext cx="133976" cy="13406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2" name="object 202">
              <a:extLst>
                <a:ext uri="{FF2B5EF4-FFF2-40B4-BE49-F238E27FC236}">
                  <a16:creationId xmlns:a16="http://schemas.microsoft.com/office/drawing/2014/main" id="{4CA5DC68-9FAA-3F4A-B26E-600C4CD78C5E}"/>
                </a:ext>
              </a:extLst>
            </p:cNvPr>
            <p:cNvSpPr/>
            <p:nvPr/>
          </p:nvSpPr>
          <p:spPr>
            <a:xfrm>
              <a:off x="5127763" y="6510650"/>
              <a:ext cx="133963" cy="13408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3" name="object 203">
              <a:extLst>
                <a:ext uri="{FF2B5EF4-FFF2-40B4-BE49-F238E27FC236}">
                  <a16:creationId xmlns:a16="http://schemas.microsoft.com/office/drawing/2014/main" id="{027CBA78-826E-E848-9366-A3DDFA424623}"/>
                </a:ext>
              </a:extLst>
            </p:cNvPr>
            <p:cNvSpPr txBox="1"/>
            <p:nvPr/>
          </p:nvSpPr>
          <p:spPr>
            <a:xfrm>
              <a:off x="4919635" y="6700425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04" name="object 204">
              <a:extLst>
                <a:ext uri="{FF2B5EF4-FFF2-40B4-BE49-F238E27FC236}">
                  <a16:creationId xmlns:a16="http://schemas.microsoft.com/office/drawing/2014/main" id="{5341D638-59CC-7C48-A828-956691388EB4}"/>
                </a:ext>
              </a:extLst>
            </p:cNvPr>
            <p:cNvSpPr txBox="1"/>
            <p:nvPr/>
          </p:nvSpPr>
          <p:spPr>
            <a:xfrm>
              <a:off x="5156634" y="649943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05" name="object 205">
              <a:extLst>
                <a:ext uri="{FF2B5EF4-FFF2-40B4-BE49-F238E27FC236}">
                  <a16:creationId xmlns:a16="http://schemas.microsoft.com/office/drawing/2014/main" id="{9D669DC3-9AC7-6741-BB92-A7D3B01A930B}"/>
                </a:ext>
              </a:extLst>
            </p:cNvPr>
            <p:cNvSpPr txBox="1"/>
            <p:nvPr/>
          </p:nvSpPr>
          <p:spPr>
            <a:xfrm>
              <a:off x="4801574" y="6887124"/>
              <a:ext cx="550069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206" name="object 206">
              <a:extLst>
                <a:ext uri="{FF2B5EF4-FFF2-40B4-BE49-F238E27FC236}">
                  <a16:creationId xmlns:a16="http://schemas.microsoft.com/office/drawing/2014/main" id="{1E9B3EAD-CC56-9B4E-A77B-5DAAE5FEF722}"/>
                </a:ext>
              </a:extLst>
            </p:cNvPr>
            <p:cNvSpPr txBox="1"/>
            <p:nvPr/>
          </p:nvSpPr>
          <p:spPr>
            <a:xfrm>
              <a:off x="5391786" y="6688270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</a:t>
              </a:r>
              <a:endParaRPr sz="738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07" name="object 207">
              <a:extLst>
                <a:ext uri="{FF2B5EF4-FFF2-40B4-BE49-F238E27FC236}">
                  <a16:creationId xmlns:a16="http://schemas.microsoft.com/office/drawing/2014/main" id="{5C14F55D-D148-724B-B6A1-79A646F00E82}"/>
                </a:ext>
              </a:extLst>
            </p:cNvPr>
            <p:cNvSpPr txBox="1"/>
            <p:nvPr/>
          </p:nvSpPr>
          <p:spPr>
            <a:xfrm>
              <a:off x="5509848" y="688401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08" name="object 208">
              <a:extLst>
                <a:ext uri="{FF2B5EF4-FFF2-40B4-BE49-F238E27FC236}">
                  <a16:creationId xmlns:a16="http://schemas.microsoft.com/office/drawing/2014/main" id="{1BF323CB-2F58-914E-B65A-9CE4BE1F58D3}"/>
                </a:ext>
              </a:extLst>
            </p:cNvPr>
            <p:cNvSpPr txBox="1"/>
            <p:nvPr/>
          </p:nvSpPr>
          <p:spPr>
            <a:xfrm>
              <a:off x="5628201" y="632450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09" name="object 209">
              <a:extLst>
                <a:ext uri="{FF2B5EF4-FFF2-40B4-BE49-F238E27FC236}">
                  <a16:creationId xmlns:a16="http://schemas.microsoft.com/office/drawing/2014/main" id="{B77B99A3-2351-4C42-91B5-8B5A4E7BB433}"/>
                </a:ext>
              </a:extLst>
            </p:cNvPr>
            <p:cNvSpPr txBox="1"/>
            <p:nvPr/>
          </p:nvSpPr>
          <p:spPr>
            <a:xfrm>
              <a:off x="5864033" y="649982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0" name="object 210">
              <a:extLst>
                <a:ext uri="{FF2B5EF4-FFF2-40B4-BE49-F238E27FC236}">
                  <a16:creationId xmlns:a16="http://schemas.microsoft.com/office/drawing/2014/main" id="{4241F211-4F10-844B-AE3A-82B385A4D838}"/>
                </a:ext>
              </a:extLst>
            </p:cNvPr>
            <p:cNvSpPr txBox="1"/>
            <p:nvPr/>
          </p:nvSpPr>
          <p:spPr>
            <a:xfrm>
              <a:off x="5745874" y="6694105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	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702B260-85E2-B343-8724-54D43D5E6A62}"/>
              </a:ext>
            </a:extLst>
          </p:cNvPr>
          <p:cNvGrpSpPr/>
          <p:nvPr/>
        </p:nvGrpSpPr>
        <p:grpSpPr>
          <a:xfrm>
            <a:off x="6745486" y="4168086"/>
            <a:ext cx="1463320" cy="707860"/>
            <a:chOff x="4596782" y="7212230"/>
            <a:chExt cx="1463320" cy="707860"/>
          </a:xfrm>
        </p:grpSpPr>
        <p:sp>
          <p:nvSpPr>
            <p:cNvPr id="211" name="object 211">
              <a:extLst>
                <a:ext uri="{FF2B5EF4-FFF2-40B4-BE49-F238E27FC236}">
                  <a16:creationId xmlns:a16="http://schemas.microsoft.com/office/drawing/2014/main" id="{55C1D462-A60D-F241-ADAD-698AA290D935}"/>
                </a:ext>
              </a:extLst>
            </p:cNvPr>
            <p:cNvSpPr txBox="1"/>
            <p:nvPr/>
          </p:nvSpPr>
          <p:spPr>
            <a:xfrm>
              <a:off x="4596782" y="7212230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212" name="object 212">
              <a:extLst>
                <a:ext uri="{FF2B5EF4-FFF2-40B4-BE49-F238E27FC236}">
                  <a16:creationId xmlns:a16="http://schemas.microsoft.com/office/drawing/2014/main" id="{3D381C95-0EA1-0D4E-A6E9-727C2EC6AA3C}"/>
                </a:ext>
              </a:extLst>
            </p:cNvPr>
            <p:cNvSpPr/>
            <p:nvPr/>
          </p:nvSpPr>
          <p:spPr>
            <a:xfrm>
              <a:off x="5605359" y="7243072"/>
              <a:ext cx="128141" cy="128141"/>
            </a:xfrm>
            <a:custGeom>
              <a:avLst/>
              <a:gdLst/>
              <a:ahLst/>
              <a:cxnLst/>
              <a:rect l="l" t="t" r="r" b="b"/>
              <a:pathLst>
                <a:path w="182245" h="182245">
                  <a:moveTo>
                    <a:pt x="181902" y="91032"/>
                  </a:moveTo>
                  <a:lnTo>
                    <a:pt x="174758" y="126468"/>
                  </a:lnTo>
                  <a:lnTo>
                    <a:pt x="155271" y="155398"/>
                  </a:lnTo>
                  <a:lnTo>
                    <a:pt x="126362" y="174898"/>
                  </a:lnTo>
                  <a:lnTo>
                    <a:pt x="90951" y="182048"/>
                  </a:lnTo>
                  <a:lnTo>
                    <a:pt x="55547" y="174898"/>
                  </a:lnTo>
                  <a:lnTo>
                    <a:pt x="26637" y="155398"/>
                  </a:lnTo>
                  <a:lnTo>
                    <a:pt x="7146" y="126468"/>
                  </a:lnTo>
                  <a:lnTo>
                    <a:pt x="0" y="91032"/>
                  </a:lnTo>
                  <a:lnTo>
                    <a:pt x="7146" y="55630"/>
                  </a:lnTo>
                  <a:lnTo>
                    <a:pt x="26637" y="26690"/>
                  </a:lnTo>
                  <a:lnTo>
                    <a:pt x="55547" y="7164"/>
                  </a:lnTo>
                  <a:lnTo>
                    <a:pt x="90951" y="0"/>
                  </a:lnTo>
                  <a:lnTo>
                    <a:pt x="126362" y="7164"/>
                  </a:lnTo>
                  <a:lnTo>
                    <a:pt x="155271" y="26690"/>
                  </a:lnTo>
                  <a:lnTo>
                    <a:pt x="174758" y="55630"/>
                  </a:lnTo>
                  <a:lnTo>
                    <a:pt x="181902" y="91032"/>
                  </a:lnTo>
                  <a:close/>
                </a:path>
              </a:pathLst>
            </a:custGeom>
            <a:ln w="103684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3" name="object 213">
              <a:extLst>
                <a:ext uri="{FF2B5EF4-FFF2-40B4-BE49-F238E27FC236}">
                  <a16:creationId xmlns:a16="http://schemas.microsoft.com/office/drawing/2014/main" id="{205E28E0-0FB7-5041-98A0-5B0CF09E6D46}"/>
                </a:ext>
              </a:extLst>
            </p:cNvPr>
            <p:cNvSpPr/>
            <p:nvPr/>
          </p:nvSpPr>
          <p:spPr>
            <a:xfrm>
              <a:off x="5602321" y="7240034"/>
              <a:ext cx="133976" cy="13407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4" name="object 214">
              <a:extLst>
                <a:ext uri="{FF2B5EF4-FFF2-40B4-BE49-F238E27FC236}">
                  <a16:creationId xmlns:a16="http://schemas.microsoft.com/office/drawing/2014/main" id="{85C3EC94-1B43-6241-8B17-C776C16C740D}"/>
                </a:ext>
              </a:extLst>
            </p:cNvPr>
            <p:cNvSpPr txBox="1"/>
            <p:nvPr/>
          </p:nvSpPr>
          <p:spPr>
            <a:xfrm>
              <a:off x="4919538" y="760766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5" name="object 215">
              <a:extLst>
                <a:ext uri="{FF2B5EF4-FFF2-40B4-BE49-F238E27FC236}">
                  <a16:creationId xmlns:a16="http://schemas.microsoft.com/office/drawing/2014/main" id="{A444B2E7-6B70-0F46-80B1-53D7D379F157}"/>
                </a:ext>
              </a:extLst>
            </p:cNvPr>
            <p:cNvSpPr txBox="1"/>
            <p:nvPr/>
          </p:nvSpPr>
          <p:spPr>
            <a:xfrm>
              <a:off x="5156537" y="7406670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6" name="object 216">
              <a:extLst>
                <a:ext uri="{FF2B5EF4-FFF2-40B4-BE49-F238E27FC236}">
                  <a16:creationId xmlns:a16="http://schemas.microsoft.com/office/drawing/2014/main" id="{B40CFDAB-D948-654E-A858-3FF9D76F4C3F}"/>
                </a:ext>
              </a:extLst>
            </p:cNvPr>
            <p:cNvSpPr txBox="1"/>
            <p:nvPr/>
          </p:nvSpPr>
          <p:spPr>
            <a:xfrm>
              <a:off x="5391689" y="75955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7" name="object 217">
              <a:extLst>
                <a:ext uri="{FF2B5EF4-FFF2-40B4-BE49-F238E27FC236}">
                  <a16:creationId xmlns:a16="http://schemas.microsoft.com/office/drawing/2014/main" id="{12D2742B-8231-2340-8EAA-729A09EDAC83}"/>
                </a:ext>
              </a:extLst>
            </p:cNvPr>
            <p:cNvSpPr txBox="1"/>
            <p:nvPr/>
          </p:nvSpPr>
          <p:spPr>
            <a:xfrm>
              <a:off x="4801477" y="7794360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218" name="object 218">
              <a:extLst>
                <a:ext uri="{FF2B5EF4-FFF2-40B4-BE49-F238E27FC236}">
                  <a16:creationId xmlns:a16="http://schemas.microsoft.com/office/drawing/2014/main" id="{FB8BCB1B-055E-D944-B2A4-EB28FC829629}"/>
                </a:ext>
              </a:extLst>
            </p:cNvPr>
            <p:cNvSpPr txBox="1"/>
            <p:nvPr/>
          </p:nvSpPr>
          <p:spPr>
            <a:xfrm>
              <a:off x="5628103" y="723173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9" name="object 219">
              <a:extLst>
                <a:ext uri="{FF2B5EF4-FFF2-40B4-BE49-F238E27FC236}">
                  <a16:creationId xmlns:a16="http://schemas.microsoft.com/office/drawing/2014/main" id="{55149100-C6AD-B74C-9F43-8C3F2A907217}"/>
                </a:ext>
              </a:extLst>
            </p:cNvPr>
            <p:cNvSpPr txBox="1"/>
            <p:nvPr/>
          </p:nvSpPr>
          <p:spPr>
            <a:xfrm>
              <a:off x="5863936" y="740705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20" name="object 220">
              <a:extLst>
                <a:ext uri="{FF2B5EF4-FFF2-40B4-BE49-F238E27FC236}">
                  <a16:creationId xmlns:a16="http://schemas.microsoft.com/office/drawing/2014/main" id="{C55E7BAC-9088-E84D-A1EE-65F38085A2A1}"/>
                </a:ext>
              </a:extLst>
            </p:cNvPr>
            <p:cNvSpPr txBox="1"/>
            <p:nvPr/>
          </p:nvSpPr>
          <p:spPr>
            <a:xfrm>
              <a:off x="5745777" y="7601342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	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9AD1FB3-939C-314E-9A20-7D019B96258F}"/>
              </a:ext>
            </a:extLst>
          </p:cNvPr>
          <p:cNvGrpSpPr/>
          <p:nvPr/>
        </p:nvGrpSpPr>
        <p:grpSpPr>
          <a:xfrm>
            <a:off x="6800732" y="5472469"/>
            <a:ext cx="1323024" cy="876681"/>
            <a:chOff x="4737041" y="8123390"/>
            <a:chExt cx="1323024" cy="876681"/>
          </a:xfrm>
        </p:grpSpPr>
        <p:sp>
          <p:nvSpPr>
            <p:cNvPr id="221" name="object 221">
              <a:extLst>
                <a:ext uri="{FF2B5EF4-FFF2-40B4-BE49-F238E27FC236}">
                  <a16:creationId xmlns:a16="http://schemas.microsoft.com/office/drawing/2014/main" id="{7F33CC83-4CC1-0046-ADE5-C8665682D343}"/>
                </a:ext>
              </a:extLst>
            </p:cNvPr>
            <p:cNvSpPr txBox="1"/>
            <p:nvPr/>
          </p:nvSpPr>
          <p:spPr>
            <a:xfrm>
              <a:off x="5559961" y="8123390"/>
              <a:ext cx="144661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</a:t>
              </a:r>
              <a:r>
                <a:rPr sz="527" spc="-16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23809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107" baseline="-23809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22" name="object 222">
              <a:extLst>
                <a:ext uri="{FF2B5EF4-FFF2-40B4-BE49-F238E27FC236}">
                  <a16:creationId xmlns:a16="http://schemas.microsoft.com/office/drawing/2014/main" id="{D4FBE90B-C7E6-B642-B05A-1D37B1E4E637}"/>
                </a:ext>
              </a:extLst>
            </p:cNvPr>
            <p:cNvSpPr txBox="1"/>
            <p:nvPr/>
          </p:nvSpPr>
          <p:spPr>
            <a:xfrm>
              <a:off x="5080217" y="8299612"/>
              <a:ext cx="152698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r>
                <a:rPr sz="527" spc="-102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23809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107" baseline="-23809">
                <a:latin typeface="Lucida Sans Typewriter"/>
                <a:cs typeface="Lucida Sans Typewriter"/>
              </a:endParaRPr>
            </a:p>
          </p:txBody>
        </p:sp>
        <p:sp>
          <p:nvSpPr>
            <p:cNvPr id="223" name="object 223">
              <a:extLst>
                <a:ext uri="{FF2B5EF4-FFF2-40B4-BE49-F238E27FC236}">
                  <a16:creationId xmlns:a16="http://schemas.microsoft.com/office/drawing/2014/main" id="{C10F9F54-2E97-C040-B839-C6C3D4FBA11E}"/>
                </a:ext>
              </a:extLst>
            </p:cNvPr>
            <p:cNvSpPr txBox="1"/>
            <p:nvPr/>
          </p:nvSpPr>
          <p:spPr>
            <a:xfrm>
              <a:off x="4849435" y="8475836"/>
              <a:ext cx="618827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461202" algn="l"/>
                </a:tabLst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</a:t>
              </a:r>
              <a:r>
                <a:rPr sz="527" spc="-95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703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	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r>
                <a:rPr sz="527" spc="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29100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</a:t>
              </a:r>
              <a:endParaRPr sz="1107" baseline="-29100">
                <a:latin typeface="Lucida Sans Typewriter"/>
                <a:cs typeface="Lucida Sans Typewriter"/>
              </a:endParaRPr>
            </a:p>
          </p:txBody>
        </p:sp>
        <p:sp>
          <p:nvSpPr>
            <p:cNvPr id="224" name="object 224">
              <a:extLst>
                <a:ext uri="{FF2B5EF4-FFF2-40B4-BE49-F238E27FC236}">
                  <a16:creationId xmlns:a16="http://schemas.microsoft.com/office/drawing/2014/main" id="{42F8EF30-D318-A048-AE57-5B9944AE38F7}"/>
                </a:ext>
              </a:extLst>
            </p:cNvPr>
            <p:cNvSpPr txBox="1"/>
            <p:nvPr/>
          </p:nvSpPr>
          <p:spPr>
            <a:xfrm>
              <a:off x="5681446" y="8475836"/>
              <a:ext cx="378619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</a:tabLst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</a:t>
              </a:r>
              <a:r>
                <a:rPr sz="527" spc="-14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439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	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</a:t>
              </a:r>
              <a:r>
                <a:rPr sz="527" spc="-183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439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107" baseline="-34391">
                <a:latin typeface="Lucida Sans Typewriter"/>
                <a:cs typeface="Lucida Sans Typewriter"/>
              </a:endParaRPr>
            </a:p>
          </p:txBody>
        </p:sp>
        <p:sp>
          <p:nvSpPr>
            <p:cNvPr id="225" name="object 225">
              <a:extLst>
                <a:ext uri="{FF2B5EF4-FFF2-40B4-BE49-F238E27FC236}">
                  <a16:creationId xmlns:a16="http://schemas.microsoft.com/office/drawing/2014/main" id="{7FD07116-A21E-C04E-963B-9AFDBAB7D3F2}"/>
                </a:ext>
              </a:extLst>
            </p:cNvPr>
            <p:cNvSpPr txBox="1"/>
            <p:nvPr/>
          </p:nvSpPr>
          <p:spPr>
            <a:xfrm>
              <a:off x="5784614" y="8299612"/>
              <a:ext cx="155823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</a:t>
              </a:r>
              <a:r>
                <a:rPr sz="527" spc="-7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23809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107" baseline="-23809">
                <a:latin typeface="Lucida Sans Typewriter"/>
                <a:cs typeface="Lucida Sans Typewriter"/>
              </a:endParaRPr>
            </a:p>
          </p:txBody>
        </p:sp>
        <p:sp>
          <p:nvSpPr>
            <p:cNvPr id="226" name="object 226">
              <a:extLst>
                <a:ext uri="{FF2B5EF4-FFF2-40B4-BE49-F238E27FC236}">
                  <a16:creationId xmlns:a16="http://schemas.microsoft.com/office/drawing/2014/main" id="{4573D521-1B83-6E49-B07E-793348FB3BEA}"/>
                </a:ext>
              </a:extLst>
            </p:cNvPr>
            <p:cNvSpPr txBox="1"/>
            <p:nvPr/>
          </p:nvSpPr>
          <p:spPr>
            <a:xfrm>
              <a:off x="4737041" y="8658193"/>
              <a:ext cx="936724" cy="341878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</a:tabLst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</a:t>
              </a:r>
              <a:r>
                <a:rPr sz="527" spc="-14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9682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	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 </a:t>
              </a:r>
              <a:r>
                <a:rPr sz="1107" spc="21" baseline="-39682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 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 </a:t>
              </a:r>
              <a:r>
                <a:rPr sz="1107" spc="21" baseline="-39682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 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</a:t>
              </a:r>
              <a:r>
                <a:rPr sz="527" spc="-27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703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X</a:t>
              </a:r>
              <a:endParaRPr sz="1107" baseline="-37037">
                <a:latin typeface="Lucida Sans Typewriter"/>
                <a:cs typeface="Lucida Sans Typewriter"/>
              </a:endParaRPr>
            </a:p>
            <a:p>
              <a:pPr marL="401375">
                <a:spcBef>
                  <a:spcPts val="773"/>
                </a:spcBef>
              </a:pPr>
              <a:r>
                <a:rPr sz="738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result</a:t>
              </a:r>
              <a:r>
                <a:rPr sz="738" i="1" spc="-49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738" i="1" spc="4" dirty="0">
                  <a:solidFill>
                    <a:srgbClr val="BF311A"/>
                  </a:solidFill>
                  <a:latin typeface="Book Antiqua"/>
                  <a:cs typeface="Book Antiqua"/>
                </a:rPr>
                <a:t>(sorted)</a:t>
              </a:r>
              <a:endParaRPr sz="738">
                <a:latin typeface="Book Antiqua"/>
                <a:cs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1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3FD9-B858-A446-903E-4AF3305C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18"/>
            <a:ext cx="8229600" cy="1143000"/>
          </a:xfrm>
        </p:spPr>
        <p:txBody>
          <a:bodyPr/>
          <a:lstStyle/>
          <a:p>
            <a:r>
              <a:rPr lang="en-US" spc="39" dirty="0">
                <a:latin typeface="Arial"/>
                <a:cs typeface="Arial"/>
              </a:rPr>
              <a:t>Heapsort:	</a:t>
            </a:r>
            <a:r>
              <a:rPr lang="en-US" spc="-7" dirty="0">
                <a:latin typeface="Arial"/>
                <a:cs typeface="Arial"/>
              </a:rPr>
              <a:t>Java</a:t>
            </a:r>
            <a:r>
              <a:rPr lang="en-US" spc="14" dirty="0">
                <a:latin typeface="Arial"/>
                <a:cs typeface="Arial"/>
              </a:rPr>
              <a:t> Implementation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1284573-783E-D24C-A214-2747B1BCA5FF}"/>
              </a:ext>
            </a:extLst>
          </p:cNvPr>
          <p:cNvSpPr/>
          <p:nvPr/>
        </p:nvSpPr>
        <p:spPr>
          <a:xfrm>
            <a:off x="1241767" y="1123286"/>
            <a:ext cx="6315968" cy="5453683"/>
          </a:xfrm>
          <a:custGeom>
            <a:avLst/>
            <a:gdLst/>
            <a:ahLst/>
            <a:cxnLst/>
            <a:rect l="l" t="t" r="r" b="b"/>
            <a:pathLst>
              <a:path w="8982710" h="8020684">
                <a:moveTo>
                  <a:pt x="0" y="0"/>
                </a:moveTo>
                <a:lnTo>
                  <a:pt x="8982303" y="0"/>
                </a:lnTo>
                <a:lnTo>
                  <a:pt x="8982303" y="8020176"/>
                </a:lnTo>
                <a:lnTo>
                  <a:pt x="0" y="8020176"/>
                </a:lnTo>
                <a:lnTo>
                  <a:pt x="0" y="0"/>
                </a:lnTo>
                <a:close/>
              </a:path>
            </a:pathLst>
          </a:custGeom>
          <a:solidFill>
            <a:srgbClr val="CCDAE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E0CF5E0-F474-7147-9AD4-9B53F210696B}"/>
              </a:ext>
            </a:extLst>
          </p:cNvPr>
          <p:cNvSpPr/>
          <p:nvPr/>
        </p:nvSpPr>
        <p:spPr>
          <a:xfrm>
            <a:off x="1626329" y="1604889"/>
            <a:ext cx="4188023" cy="2543175"/>
          </a:xfrm>
          <a:custGeom>
            <a:avLst/>
            <a:gdLst/>
            <a:ahLst/>
            <a:cxnLst/>
            <a:rect l="l" t="t" r="r" b="b"/>
            <a:pathLst>
              <a:path w="5956300" h="3616960">
                <a:moveTo>
                  <a:pt x="5357133" y="0"/>
                </a:moveTo>
                <a:lnTo>
                  <a:pt x="601584" y="0"/>
                </a:lnTo>
                <a:lnTo>
                  <a:pt x="471295" y="684"/>
                </a:lnTo>
                <a:lnTo>
                  <a:pt x="418116" y="2310"/>
                </a:lnTo>
                <a:lnTo>
                  <a:pt x="370754" y="5477"/>
                </a:lnTo>
                <a:lnTo>
                  <a:pt x="327588" y="10697"/>
                </a:lnTo>
                <a:lnTo>
                  <a:pt x="286998" y="18485"/>
                </a:lnTo>
                <a:lnTo>
                  <a:pt x="247365" y="29353"/>
                </a:lnTo>
                <a:lnTo>
                  <a:pt x="198577" y="51279"/>
                </a:lnTo>
                <a:lnTo>
                  <a:pt x="153970" y="79769"/>
                </a:lnTo>
                <a:lnTo>
                  <a:pt x="114141" y="114226"/>
                </a:lnTo>
                <a:lnTo>
                  <a:pt x="79683" y="154056"/>
                </a:lnTo>
                <a:lnTo>
                  <a:pt x="51194" y="198662"/>
                </a:lnTo>
                <a:lnTo>
                  <a:pt x="29267" y="247450"/>
                </a:lnTo>
                <a:lnTo>
                  <a:pt x="18397" y="287084"/>
                </a:lnTo>
                <a:lnTo>
                  <a:pt x="10604" y="327674"/>
                </a:lnTo>
                <a:lnTo>
                  <a:pt x="5377" y="370840"/>
                </a:lnTo>
                <a:lnTo>
                  <a:pt x="2225" y="417705"/>
                </a:lnTo>
                <a:lnTo>
                  <a:pt x="599" y="470411"/>
                </a:lnTo>
                <a:lnTo>
                  <a:pt x="0" y="530320"/>
                </a:lnTo>
                <a:lnTo>
                  <a:pt x="16" y="3086519"/>
                </a:lnTo>
                <a:lnTo>
                  <a:pt x="599" y="3145457"/>
                </a:lnTo>
                <a:lnTo>
                  <a:pt x="2225" y="3198636"/>
                </a:lnTo>
                <a:lnTo>
                  <a:pt x="5416" y="3246208"/>
                </a:lnTo>
                <a:lnTo>
                  <a:pt x="10623" y="3289227"/>
                </a:lnTo>
                <a:lnTo>
                  <a:pt x="18401" y="3329762"/>
                </a:lnTo>
                <a:lnTo>
                  <a:pt x="29267" y="3369388"/>
                </a:lnTo>
                <a:lnTo>
                  <a:pt x="51194" y="3418176"/>
                </a:lnTo>
                <a:lnTo>
                  <a:pt x="79683" y="3462783"/>
                </a:lnTo>
                <a:lnTo>
                  <a:pt x="114141" y="3502612"/>
                </a:lnTo>
                <a:lnTo>
                  <a:pt x="153970" y="3537070"/>
                </a:lnTo>
                <a:lnTo>
                  <a:pt x="198577" y="3565559"/>
                </a:lnTo>
                <a:lnTo>
                  <a:pt x="247365" y="3587485"/>
                </a:lnTo>
                <a:lnTo>
                  <a:pt x="286990" y="3598354"/>
                </a:lnTo>
                <a:lnTo>
                  <a:pt x="327526" y="3606142"/>
                </a:lnTo>
                <a:lnTo>
                  <a:pt x="370544" y="3611362"/>
                </a:lnTo>
                <a:lnTo>
                  <a:pt x="417619" y="3614528"/>
                </a:lnTo>
                <a:lnTo>
                  <a:pt x="470324" y="3616154"/>
                </a:lnTo>
                <a:lnTo>
                  <a:pt x="598921" y="3616839"/>
                </a:lnTo>
                <a:lnTo>
                  <a:pt x="5354470" y="3616839"/>
                </a:lnTo>
                <a:lnTo>
                  <a:pt x="5484759" y="3616154"/>
                </a:lnTo>
                <a:lnTo>
                  <a:pt x="5537938" y="3614528"/>
                </a:lnTo>
                <a:lnTo>
                  <a:pt x="5585300" y="3611362"/>
                </a:lnTo>
                <a:lnTo>
                  <a:pt x="5628466" y="3606142"/>
                </a:lnTo>
                <a:lnTo>
                  <a:pt x="5669056" y="3598354"/>
                </a:lnTo>
                <a:lnTo>
                  <a:pt x="5708690" y="3587485"/>
                </a:lnTo>
                <a:lnTo>
                  <a:pt x="5757477" y="3565559"/>
                </a:lnTo>
                <a:lnTo>
                  <a:pt x="5802084" y="3537070"/>
                </a:lnTo>
                <a:lnTo>
                  <a:pt x="5841914" y="3502612"/>
                </a:lnTo>
                <a:lnTo>
                  <a:pt x="5876371" y="3462783"/>
                </a:lnTo>
                <a:lnTo>
                  <a:pt x="5904860" y="3418176"/>
                </a:lnTo>
                <a:lnTo>
                  <a:pt x="5926787" y="3369388"/>
                </a:lnTo>
                <a:lnTo>
                  <a:pt x="5937657" y="3329754"/>
                </a:lnTo>
                <a:lnTo>
                  <a:pt x="5945450" y="3289165"/>
                </a:lnTo>
                <a:lnTo>
                  <a:pt x="5950677" y="3245999"/>
                </a:lnTo>
                <a:lnTo>
                  <a:pt x="5953830" y="3199133"/>
                </a:lnTo>
                <a:lnTo>
                  <a:pt x="5955456" y="3146428"/>
                </a:lnTo>
                <a:lnTo>
                  <a:pt x="5956055" y="3086519"/>
                </a:lnTo>
                <a:lnTo>
                  <a:pt x="5956038" y="530320"/>
                </a:lnTo>
                <a:lnTo>
                  <a:pt x="5955456" y="471381"/>
                </a:lnTo>
                <a:lnTo>
                  <a:pt x="5953830" y="418202"/>
                </a:lnTo>
                <a:lnTo>
                  <a:pt x="5950638" y="370630"/>
                </a:lnTo>
                <a:lnTo>
                  <a:pt x="5945431" y="327612"/>
                </a:lnTo>
                <a:lnTo>
                  <a:pt x="5937653" y="287076"/>
                </a:lnTo>
                <a:lnTo>
                  <a:pt x="5926787" y="247450"/>
                </a:lnTo>
                <a:lnTo>
                  <a:pt x="5904860" y="198662"/>
                </a:lnTo>
                <a:lnTo>
                  <a:pt x="5876371" y="154056"/>
                </a:lnTo>
                <a:lnTo>
                  <a:pt x="5841914" y="114226"/>
                </a:lnTo>
                <a:lnTo>
                  <a:pt x="5802084" y="79769"/>
                </a:lnTo>
                <a:lnTo>
                  <a:pt x="5757477" y="51279"/>
                </a:lnTo>
                <a:lnTo>
                  <a:pt x="5708690" y="29353"/>
                </a:lnTo>
                <a:lnTo>
                  <a:pt x="5669064" y="18485"/>
                </a:lnTo>
                <a:lnTo>
                  <a:pt x="5628528" y="10697"/>
                </a:lnTo>
                <a:lnTo>
                  <a:pt x="5585510" y="5477"/>
                </a:lnTo>
                <a:lnTo>
                  <a:pt x="5538435" y="2310"/>
                </a:lnTo>
                <a:lnTo>
                  <a:pt x="5485730" y="684"/>
                </a:lnTo>
                <a:lnTo>
                  <a:pt x="5425820" y="85"/>
                </a:lnTo>
                <a:lnTo>
                  <a:pt x="53571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DF1A8AA-DA16-D647-8B7B-C4CFFE54CB6F}"/>
              </a:ext>
            </a:extLst>
          </p:cNvPr>
          <p:cNvSpPr txBox="1"/>
          <p:nvPr/>
        </p:nvSpPr>
        <p:spPr>
          <a:xfrm>
            <a:off x="1500728" y="1179750"/>
            <a:ext cx="4082207" cy="1336695"/>
          </a:xfrm>
          <a:prstGeom prst="rect">
            <a:avLst/>
          </a:prstGeom>
        </p:spPr>
        <p:txBody>
          <a:bodyPr vert="horz" wrap="square" lIns="0" tIns="39290" rIns="0" bIns="0" rtlCol="0">
            <a:spAutoFit/>
          </a:bodyPr>
          <a:lstStyle/>
          <a:p>
            <a:pPr marL="8929">
              <a:spcBef>
                <a:spcPts val="30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public class</a:t>
            </a:r>
            <a:r>
              <a:rPr sz="1266" spc="-7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Heap</a:t>
            </a:r>
            <a:endParaRPr sz="1266">
              <a:latin typeface="Lucida Sans Typewriter"/>
              <a:cs typeface="Lucida Sans Typewriter"/>
            </a:endParaRPr>
          </a:p>
          <a:p>
            <a:pPr marL="8929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{</a:t>
            </a:r>
            <a:endParaRPr sz="1266">
              <a:latin typeface="Lucida Sans Typewriter"/>
              <a:cs typeface="Lucida Sans Typewriter"/>
            </a:endParaRPr>
          </a:p>
          <a:p>
            <a:pPr marL="299134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public static void sort(Comparable[]</a:t>
            </a:r>
            <a:r>
              <a:rPr sz="1266" spc="25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a)</a:t>
            </a:r>
            <a:endParaRPr sz="1266">
              <a:latin typeface="Lucida Sans Typewriter"/>
              <a:cs typeface="Lucida Sans Typewriter"/>
            </a:endParaRPr>
          </a:p>
          <a:p>
            <a:pPr marL="299134">
              <a:spcBef>
                <a:spcPts val="16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{</a:t>
            </a:r>
            <a:endParaRPr sz="1266">
              <a:latin typeface="Lucida Sans Typewriter"/>
              <a:cs typeface="Lucida Sans Typewriter"/>
            </a:endParaRPr>
          </a:p>
          <a:p>
            <a:pPr marL="589338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int n =</a:t>
            </a:r>
            <a:r>
              <a:rPr sz="1266" spc="-11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a.length;</a:t>
            </a:r>
            <a:endParaRPr sz="1266">
              <a:latin typeface="Lucida Sans Typewriter"/>
              <a:cs typeface="Lucida Sans Typewriter"/>
            </a:endParaRPr>
          </a:p>
          <a:p>
            <a:pPr marL="589338">
              <a:spcBef>
                <a:spcPts val="16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for (int k = n/2; k &gt;= 1;</a:t>
            </a:r>
            <a:r>
              <a:rPr sz="1266" spc="-11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k--)</a:t>
            </a:r>
            <a:endParaRPr sz="1266">
              <a:latin typeface="Lucida Sans Typewriter"/>
              <a:cs typeface="Lucida Sans Typewriter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BFF9958-8585-E14F-9623-63319500E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39852"/>
              </p:ext>
            </p:extLst>
          </p:nvPr>
        </p:nvGraphicFramePr>
        <p:xfrm>
          <a:off x="2067906" y="2552208"/>
          <a:ext cx="2294974" cy="1178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48">
                <a:tc>
                  <a:txBody>
                    <a:bodyPr/>
                    <a:lstStyle/>
                    <a:p>
                      <a:pPr marL="444500">
                        <a:lnSpc>
                          <a:spcPts val="2030"/>
                        </a:lnSpc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sink(a,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while (n</a:t>
                      </a:r>
                      <a:r>
                        <a:rPr sz="1300" spc="-75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&gt;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{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k,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1)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n);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77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exch(a,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535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1,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535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n);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5358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29">
                <a:tc>
                  <a:txBody>
                    <a:bodyPr/>
                    <a:lstStyle/>
                    <a:p>
                      <a:pPr marR="60960" algn="r">
                        <a:lnSpc>
                          <a:spcPts val="215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sink(a,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89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5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1,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89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50"/>
                        </a:lnSpc>
                        <a:spcBef>
                          <a:spcPts val="10"/>
                        </a:spcBef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--n);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89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6">
            <a:extLst>
              <a:ext uri="{FF2B5EF4-FFF2-40B4-BE49-F238E27FC236}">
                <a16:creationId xmlns:a16="http://schemas.microsoft.com/office/drawing/2014/main" id="{091741D5-A0C6-8F48-B032-02C3423197C4}"/>
              </a:ext>
            </a:extLst>
          </p:cNvPr>
          <p:cNvSpPr txBox="1"/>
          <p:nvPr/>
        </p:nvSpPr>
        <p:spPr>
          <a:xfrm>
            <a:off x="1791014" y="3599696"/>
            <a:ext cx="5243066" cy="903949"/>
          </a:xfrm>
          <a:prstGeom prst="rect">
            <a:avLst/>
          </a:prstGeom>
        </p:spPr>
        <p:txBody>
          <a:bodyPr vert="horz" wrap="square" lIns="0" tIns="39290" rIns="0" bIns="0" rtlCol="0">
            <a:spAutoFit/>
          </a:bodyPr>
          <a:lstStyle/>
          <a:p>
            <a:pPr marL="299134">
              <a:spcBef>
                <a:spcPts val="30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  <a:p>
            <a:pPr marL="8929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  <a:p>
            <a:pPr>
              <a:spcBef>
                <a:spcPts val="25"/>
              </a:spcBef>
            </a:pPr>
            <a:endParaRPr sz="1652">
              <a:latin typeface="Times New Roman"/>
              <a:cs typeface="Times New Roman"/>
            </a:endParaRPr>
          </a:p>
          <a:p>
            <a:pPr marL="8929"/>
            <a:r>
              <a:rPr sz="1266" spc="-4" dirty="0">
                <a:latin typeface="Lucida Sans Typewriter"/>
                <a:cs typeface="Lucida Sans Typewriter"/>
              </a:rPr>
              <a:t>private static void sink(Comparable[] a, int k, int</a:t>
            </a:r>
            <a:r>
              <a:rPr sz="1266" spc="53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n)</a:t>
            </a:r>
            <a:endParaRPr sz="1266">
              <a:latin typeface="Lucida Sans Typewriter"/>
              <a:cs typeface="Lucida Sans Typewriter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8B05C67-809D-8449-A52E-170A4388B861}"/>
              </a:ext>
            </a:extLst>
          </p:cNvPr>
          <p:cNvSpPr txBox="1"/>
          <p:nvPr/>
        </p:nvSpPr>
        <p:spPr>
          <a:xfrm>
            <a:off x="1791014" y="4505167"/>
            <a:ext cx="2050256" cy="2038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99134" algn="l"/>
                <a:tab pos="1943924" algn="l"/>
              </a:tabLst>
            </a:pPr>
            <a:r>
              <a:rPr sz="1266" spc="-4" dirty="0">
                <a:latin typeface="Lucida Sans Typewriter"/>
                <a:cs typeface="Lucida Sans Typewriter"/>
              </a:rPr>
              <a:t>{	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/* as before */</a:t>
            </a:r>
            <a:r>
              <a:rPr sz="1266" dirty="0">
                <a:solidFill>
                  <a:srgbClr val="606060"/>
                </a:solidFill>
                <a:latin typeface="Lucida Sans Typewriter"/>
                <a:cs typeface="Lucida Sans Typewriter"/>
              </a:rPr>
              <a:t>	</a:t>
            </a: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D9BFCCE-04A2-A24C-9EB3-5D65E1ED6BC7}"/>
              </a:ext>
            </a:extLst>
          </p:cNvPr>
          <p:cNvSpPr txBox="1"/>
          <p:nvPr/>
        </p:nvSpPr>
        <p:spPr>
          <a:xfrm>
            <a:off x="1791014" y="4930219"/>
            <a:ext cx="5533727" cy="894933"/>
          </a:xfrm>
          <a:prstGeom prst="rect">
            <a:avLst/>
          </a:prstGeom>
        </p:spPr>
        <p:txBody>
          <a:bodyPr vert="horz" wrap="square" lIns="0" tIns="30361" rIns="0" bIns="0" rtlCol="0">
            <a:spAutoFit/>
          </a:bodyPr>
          <a:lstStyle/>
          <a:p>
            <a:pPr marL="8929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private static boolean less(Comparable[] a, int i, int</a:t>
            </a:r>
            <a:r>
              <a:rPr sz="1266" spc="63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j)</a:t>
            </a:r>
            <a:endParaRPr sz="1266" dirty="0">
              <a:latin typeface="Lucida Sans Typewriter"/>
              <a:cs typeface="Lucida Sans Typewriter"/>
            </a:endParaRPr>
          </a:p>
          <a:p>
            <a:pPr marL="8929">
              <a:spcBef>
                <a:spcPts val="169"/>
              </a:spcBef>
              <a:tabLst>
                <a:tab pos="299134" algn="l"/>
                <a:tab pos="1943924" algn="l"/>
              </a:tabLst>
            </a:pPr>
            <a:r>
              <a:rPr sz="1266" spc="-4" dirty="0">
                <a:latin typeface="Lucida Sans Typewriter"/>
                <a:cs typeface="Lucida Sans Typewriter"/>
              </a:rPr>
              <a:t>{	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/* as</a:t>
            </a:r>
            <a:r>
              <a:rPr sz="1266" spc="11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before</a:t>
            </a:r>
            <a:r>
              <a:rPr sz="1266" spc="7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*/	</a:t>
            </a: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 dirty="0">
              <a:latin typeface="Lucida Sans Typewriter"/>
              <a:cs typeface="Lucida Sans Typewriter"/>
            </a:endParaRPr>
          </a:p>
          <a:p>
            <a:pPr>
              <a:spcBef>
                <a:spcPts val="25"/>
              </a:spcBef>
            </a:pPr>
            <a:endParaRPr sz="1652" dirty="0">
              <a:latin typeface="Times New Roman"/>
              <a:cs typeface="Times New Roman"/>
            </a:endParaRPr>
          </a:p>
          <a:p>
            <a:pPr marL="8929"/>
            <a:r>
              <a:rPr sz="1266" spc="-4" dirty="0">
                <a:latin typeface="Lucida Sans Typewriter"/>
                <a:cs typeface="Lucida Sans Typewriter"/>
              </a:rPr>
              <a:t>private static void exch(Object[] a, int i, int</a:t>
            </a:r>
            <a:r>
              <a:rPr sz="1266" spc="21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j)</a:t>
            </a:r>
            <a:endParaRPr sz="1266" dirty="0">
              <a:latin typeface="Lucida Sans Typewriter"/>
              <a:cs typeface="Lucida Sans Typewriter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B087B40-7529-F94C-ACDE-F16C46474A93}"/>
              </a:ext>
            </a:extLst>
          </p:cNvPr>
          <p:cNvSpPr txBox="1"/>
          <p:nvPr/>
        </p:nvSpPr>
        <p:spPr>
          <a:xfrm>
            <a:off x="1791014" y="5826761"/>
            <a:ext cx="2050256" cy="2038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99134" algn="l"/>
                <a:tab pos="1943924" algn="l"/>
              </a:tabLst>
            </a:pPr>
            <a:r>
              <a:rPr sz="1266" spc="-4" dirty="0">
                <a:latin typeface="Lucida Sans Typewriter"/>
                <a:cs typeface="Lucida Sans Typewriter"/>
              </a:rPr>
              <a:t>{	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/* as before */</a:t>
            </a:r>
            <a:r>
              <a:rPr sz="1266" dirty="0">
                <a:solidFill>
                  <a:srgbClr val="606060"/>
                </a:solidFill>
                <a:latin typeface="Lucida Sans Typewriter"/>
                <a:cs typeface="Lucida Sans Typewriter"/>
              </a:rPr>
              <a:t>	</a:t>
            </a: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E74DA58-6054-7F46-B08D-1C58749E74CE}"/>
              </a:ext>
            </a:extLst>
          </p:cNvPr>
          <p:cNvSpPr txBox="1"/>
          <p:nvPr/>
        </p:nvSpPr>
        <p:spPr>
          <a:xfrm>
            <a:off x="1500729" y="6264315"/>
            <a:ext cx="114746" cy="2038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99CC0D5-A158-574D-BE6C-6DA02CB36B62}"/>
              </a:ext>
            </a:extLst>
          </p:cNvPr>
          <p:cNvSpPr txBox="1"/>
          <p:nvPr/>
        </p:nvSpPr>
        <p:spPr>
          <a:xfrm>
            <a:off x="5170830" y="5926773"/>
            <a:ext cx="1964531" cy="40470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89294">
              <a:lnSpc>
                <a:spcPct val="119800"/>
              </a:lnSpc>
              <a:spcBef>
                <a:spcPts val="70"/>
              </a:spcBef>
            </a:pP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but </a:t>
            </a:r>
            <a:r>
              <a:rPr sz="1125" spc="7" dirty="0">
                <a:solidFill>
                  <a:srgbClr val="8D3124"/>
                </a:solidFill>
                <a:latin typeface="Lucida Sans"/>
                <a:cs typeface="Lucida Sans"/>
              </a:rPr>
              <a:t>convert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from </a:t>
            </a: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1-based 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indexing to </a:t>
            </a: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0-base</a:t>
            </a:r>
            <a:r>
              <a:rPr sz="1125" spc="-14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indexing</a:t>
            </a:r>
            <a:endParaRPr sz="1125">
              <a:latin typeface="Lucida Sans"/>
              <a:cs typeface="Lucida San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3ED51CC-CCE5-0649-820C-ED4A8244DD3D}"/>
              </a:ext>
            </a:extLst>
          </p:cNvPr>
          <p:cNvSpPr/>
          <p:nvPr/>
        </p:nvSpPr>
        <p:spPr>
          <a:xfrm>
            <a:off x="3966346" y="5393179"/>
            <a:ext cx="1148804" cy="787152"/>
          </a:xfrm>
          <a:custGeom>
            <a:avLst/>
            <a:gdLst/>
            <a:ahLst/>
            <a:cxnLst/>
            <a:rect l="l" t="t" r="r" b="b"/>
            <a:pathLst>
              <a:path w="1633854" h="1119504">
                <a:moveTo>
                  <a:pt x="0" y="0"/>
                </a:moveTo>
                <a:lnTo>
                  <a:pt x="10476" y="7178"/>
                </a:lnTo>
                <a:lnTo>
                  <a:pt x="1633236" y="1119013"/>
                </a:lnTo>
              </a:path>
            </a:pathLst>
          </a:custGeom>
          <a:ln w="253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E9986CB-A49C-624F-8875-CF8B6B715773}"/>
              </a:ext>
            </a:extLst>
          </p:cNvPr>
          <p:cNvSpPr/>
          <p:nvPr/>
        </p:nvSpPr>
        <p:spPr>
          <a:xfrm>
            <a:off x="3920674" y="5361886"/>
            <a:ext cx="95101" cy="83939"/>
          </a:xfrm>
          <a:custGeom>
            <a:avLst/>
            <a:gdLst/>
            <a:ahLst/>
            <a:cxnLst/>
            <a:rect l="l" t="t" r="r" b="b"/>
            <a:pathLst>
              <a:path w="135254" h="119379">
                <a:moveTo>
                  <a:pt x="0" y="0"/>
                </a:moveTo>
                <a:lnTo>
                  <a:pt x="66122" y="119199"/>
                </a:lnTo>
                <a:lnTo>
                  <a:pt x="75432" y="51682"/>
                </a:lnTo>
                <a:lnTo>
                  <a:pt x="135032" y="18622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AC2E99A-D6B3-B541-8D0E-3B5FCA62858C}"/>
              </a:ext>
            </a:extLst>
          </p:cNvPr>
          <p:cNvSpPr/>
          <p:nvPr/>
        </p:nvSpPr>
        <p:spPr>
          <a:xfrm>
            <a:off x="4243052" y="6019313"/>
            <a:ext cx="880467" cy="166092"/>
          </a:xfrm>
          <a:custGeom>
            <a:avLst/>
            <a:gdLst/>
            <a:ahLst/>
            <a:cxnLst/>
            <a:rect l="l" t="t" r="r" b="b"/>
            <a:pathLst>
              <a:path w="1252220" h="236220">
                <a:moveTo>
                  <a:pt x="0" y="0"/>
                </a:moveTo>
                <a:lnTo>
                  <a:pt x="12480" y="2351"/>
                </a:lnTo>
                <a:lnTo>
                  <a:pt x="1251887" y="235874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C7F2FA8-565E-5A47-B531-F8C6F6736B23}"/>
              </a:ext>
            </a:extLst>
          </p:cNvPr>
          <p:cNvSpPr/>
          <p:nvPr/>
        </p:nvSpPr>
        <p:spPr>
          <a:xfrm>
            <a:off x="4188645" y="5982814"/>
            <a:ext cx="92422" cy="84385"/>
          </a:xfrm>
          <a:custGeom>
            <a:avLst/>
            <a:gdLst/>
            <a:ahLst/>
            <a:cxnLst/>
            <a:rect l="l" t="t" r="r" b="b"/>
            <a:pathLst>
              <a:path w="131445" h="120015">
                <a:moveTo>
                  <a:pt x="131098" y="0"/>
                </a:moveTo>
                <a:lnTo>
                  <a:pt x="0" y="37334"/>
                </a:lnTo>
                <a:lnTo>
                  <a:pt x="108526" y="119811"/>
                </a:lnTo>
                <a:lnTo>
                  <a:pt x="89860" y="54263"/>
                </a:lnTo>
                <a:lnTo>
                  <a:pt x="131098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D88EB8C-545D-0940-86C2-74341F20E3E0}"/>
              </a:ext>
            </a:extLst>
          </p:cNvPr>
          <p:cNvSpPr/>
          <p:nvPr/>
        </p:nvSpPr>
        <p:spPr>
          <a:xfrm>
            <a:off x="4039179" y="4537259"/>
            <a:ext cx="323701" cy="127248"/>
          </a:xfrm>
          <a:custGeom>
            <a:avLst/>
            <a:gdLst/>
            <a:ahLst/>
            <a:cxnLst/>
            <a:rect l="l" t="t" r="r" b="b"/>
            <a:pathLst>
              <a:path w="460375" h="180975">
                <a:moveTo>
                  <a:pt x="0" y="0"/>
                </a:moveTo>
                <a:lnTo>
                  <a:pt x="11822" y="4638"/>
                </a:lnTo>
                <a:lnTo>
                  <a:pt x="460185" y="180547"/>
                </a:lnTo>
              </a:path>
            </a:pathLst>
          </a:custGeom>
          <a:ln w="253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E899A5D3-0A2A-CA45-8887-DAF32822DE2A}"/>
              </a:ext>
            </a:extLst>
          </p:cNvPr>
          <p:cNvSpPr/>
          <p:nvPr/>
        </p:nvSpPr>
        <p:spPr>
          <a:xfrm>
            <a:off x="3987640" y="4508446"/>
            <a:ext cx="95548" cy="79920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761" y="0"/>
                </a:moveTo>
                <a:lnTo>
                  <a:pt x="0" y="12219"/>
                </a:lnTo>
                <a:lnTo>
                  <a:pt x="91232" y="113497"/>
                </a:lnTo>
                <a:lnTo>
                  <a:pt x="85123" y="45615"/>
                </a:lnTo>
                <a:lnTo>
                  <a:pt x="135761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938D196-3F94-D543-8F1C-9896D865B2E1}"/>
              </a:ext>
            </a:extLst>
          </p:cNvPr>
          <p:cNvSpPr txBox="1"/>
          <p:nvPr/>
        </p:nvSpPr>
        <p:spPr>
          <a:xfrm>
            <a:off x="4527893" y="4585534"/>
            <a:ext cx="2632918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but make static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(and </a:t>
            </a: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pass</a:t>
            </a:r>
            <a:r>
              <a:rPr sz="1125" spc="-32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arguments)</a:t>
            </a:r>
            <a:endParaRPr sz="1125">
              <a:latin typeface="Lucida Sans"/>
              <a:cs typeface="Lucida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5CA8E-3D2E-5240-9E7C-D3DED24B9784}"/>
              </a:ext>
            </a:extLst>
          </p:cNvPr>
          <p:cNvSpPr txBox="1"/>
          <p:nvPr/>
        </p:nvSpPr>
        <p:spPr>
          <a:xfrm>
            <a:off x="7135361" y="3338584"/>
            <a:ext cx="1031051" cy="369332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81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C3FF-CF96-9143-AAD2-BEAD41D6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5" dirty="0">
                <a:latin typeface="Arial"/>
                <a:cs typeface="Arial"/>
              </a:rPr>
              <a:t>He</a:t>
            </a:r>
            <a:r>
              <a:rPr lang="en-US" spc="25" dirty="0">
                <a:latin typeface="Arial"/>
                <a:cs typeface="Arial"/>
              </a:rPr>
              <a:t>a</a:t>
            </a:r>
            <a:r>
              <a:rPr lang="en-US" spc="80" dirty="0">
                <a:latin typeface="Arial"/>
                <a:cs typeface="Arial"/>
              </a:rPr>
              <a:t>p</a:t>
            </a:r>
            <a:r>
              <a:rPr lang="en-US" spc="-190" dirty="0">
                <a:latin typeface="Arial"/>
                <a:cs typeface="Arial"/>
              </a:rPr>
              <a:t>s</a:t>
            </a:r>
            <a:r>
              <a:rPr lang="en-US" spc="105" dirty="0">
                <a:latin typeface="Arial"/>
                <a:cs typeface="Arial"/>
              </a:rPr>
              <a:t>o</a:t>
            </a:r>
            <a:r>
              <a:rPr lang="en-US" spc="134" dirty="0">
                <a:latin typeface="Arial"/>
                <a:cs typeface="Arial"/>
              </a:rPr>
              <a:t>r</a:t>
            </a:r>
            <a:r>
              <a:rPr lang="en-US" spc="56" dirty="0">
                <a:latin typeface="Arial"/>
                <a:cs typeface="Arial"/>
              </a:rPr>
              <a:t>t</a:t>
            </a:r>
            <a:r>
              <a:rPr lang="en-US" spc="60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28" dirty="0">
                <a:latin typeface="Arial"/>
                <a:cs typeface="Arial"/>
              </a:rPr>
              <a:t>T</a:t>
            </a:r>
            <a:r>
              <a:rPr lang="en-US" spc="25" dirty="0">
                <a:latin typeface="Arial"/>
                <a:cs typeface="Arial"/>
              </a:rPr>
              <a:t>r</a:t>
            </a:r>
            <a:r>
              <a:rPr lang="en-US" spc="80" dirty="0">
                <a:latin typeface="Arial"/>
                <a:cs typeface="Arial"/>
              </a:rPr>
              <a:t>a</a:t>
            </a:r>
            <a:r>
              <a:rPr lang="en-US" spc="-53" dirty="0">
                <a:latin typeface="Arial"/>
                <a:cs typeface="Arial"/>
              </a:rPr>
              <a:t>c</a:t>
            </a:r>
            <a:r>
              <a:rPr lang="en-US" spc="-7" dirty="0">
                <a:latin typeface="Arial"/>
                <a:cs typeface="Arial"/>
              </a:rPr>
              <a:t>e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20A9557-BEFE-8443-BBD4-009879D2D82F}"/>
              </a:ext>
            </a:extLst>
          </p:cNvPr>
          <p:cNvSpPr txBox="1"/>
          <p:nvPr/>
        </p:nvSpPr>
        <p:spPr>
          <a:xfrm>
            <a:off x="3991517" y="1188960"/>
            <a:ext cx="408533" cy="204716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26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a[i]</a:t>
            </a:r>
            <a:endParaRPr sz="1266" dirty="0">
              <a:latin typeface="Lucida Sans Typewriter"/>
              <a:cs typeface="Lucida Sans Typewriter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4FA4E0-C781-8F46-9B0B-BBD354616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03051"/>
              </p:ext>
            </p:extLst>
          </p:nvPr>
        </p:nvGraphicFramePr>
        <p:xfrm>
          <a:off x="921149" y="1428437"/>
          <a:ext cx="6140738" cy="4963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6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0817">
                <a:tc>
                  <a:txBody>
                    <a:bodyPr/>
                    <a:lstStyle/>
                    <a:p>
                      <a:pPr marL="333375" marR="3175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N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k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 cap="flat" cmpd="sng" algn="ctr">
                      <a:solidFill>
                        <a:srgbClr val="BF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9"/>
                        </a:lnSpc>
                      </a:pPr>
                      <a:r>
                        <a:rPr sz="1300" spc="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47">
                <a:tc>
                  <a:txBody>
                    <a:bodyPr/>
                    <a:lstStyle/>
                    <a:p>
                      <a:pPr marL="34290" marR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i="1" spc="-2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initial</a:t>
                      </a:r>
                      <a:endParaRPr sz="1300" dirty="0">
                        <a:latin typeface="Book Antiqua"/>
                        <a:cs typeface="Book Antiqua"/>
                      </a:endParaRPr>
                    </a:p>
                  </a:txBody>
                  <a:tcPr marL="0" marR="0" marT="2098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l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i="1" spc="-1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v</a:t>
                      </a:r>
                      <a:r>
                        <a:rPr sz="1300" i="1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alues</a:t>
                      </a:r>
                      <a:endParaRPr sz="1300" dirty="0">
                        <a:latin typeface="Book Antiqua"/>
                        <a:cs typeface="Book Antiqua"/>
                      </a:endParaRPr>
                    </a:p>
                  </a:txBody>
                  <a:tcPr marL="0" marR="0" marT="2098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BF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652">
                <a:tc>
                  <a:txBody>
                    <a:bodyPr/>
                    <a:lstStyle/>
                    <a:p>
                      <a:pPr marL="194310" marR="3175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751"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4"/>
                        </a:spcBef>
                        <a:tabLst>
                          <a:tab pos="1859914" algn="l"/>
                          <a:tab pos="2276475" algn="l"/>
                          <a:tab pos="2693035" algn="l"/>
                          <a:tab pos="3109595" algn="l"/>
                          <a:tab pos="3526154" algn="l"/>
                          <a:tab pos="3942715" algn="l"/>
                          <a:tab pos="4358640" algn="l"/>
                          <a:tab pos="4775200" algn="l"/>
                          <a:tab pos="5191760" algn="l"/>
                          <a:tab pos="5608320" algn="l"/>
                          <a:tab pos="6024880" algn="l"/>
                        </a:tabLst>
                      </a:pPr>
                      <a:r>
                        <a:rPr lang="en-US" sz="1300" i="1" spc="-5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    </a:t>
                      </a:r>
                      <a:r>
                        <a:rPr sz="1300" i="1" spc="-5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heap-ordered</a:t>
                      </a:r>
                      <a:r>
                        <a:rPr lang="en-US" sz="1300" i="1" spc="-5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  </a:t>
                      </a:r>
                      <a:r>
                        <a:rPr sz="1300" i="1" spc="-5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	T	S	P	L	R	A	M	O	E	E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41522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US"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US"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US"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marL="102870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i="1" spc="1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s</a:t>
                      </a:r>
                      <a:r>
                        <a:rPr sz="1300" i="1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o</a:t>
                      </a:r>
                      <a:r>
                        <a:rPr sz="1300" i="1" spc="2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r</a:t>
                      </a:r>
                      <a:r>
                        <a:rPr sz="1300" i="1" spc="-1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sz="1300" i="1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ed</a:t>
                      </a:r>
                      <a:endParaRPr sz="1300" dirty="0">
                        <a:latin typeface="Book Antiqua"/>
                        <a:cs typeface="Book Antiqua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l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i="1" spc="-2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r</a:t>
                      </a:r>
                      <a:r>
                        <a:rPr sz="1300" i="1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esult</a:t>
                      </a:r>
                      <a:endParaRPr sz="1300" dirty="0">
                        <a:latin typeface="Book Antiqua"/>
                        <a:cs typeface="Book Antiqua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1C9E8D33-B723-804D-84DD-4AD90E495725}"/>
              </a:ext>
            </a:extLst>
          </p:cNvPr>
          <p:cNvSpPr txBox="1"/>
          <p:nvPr/>
        </p:nvSpPr>
        <p:spPr>
          <a:xfrm>
            <a:off x="2337516" y="6461849"/>
            <a:ext cx="3308003" cy="192462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195" b="1" spc="28" dirty="0">
                <a:solidFill>
                  <a:srgbClr val="231F20"/>
                </a:solidFill>
                <a:latin typeface="Calibri"/>
                <a:cs typeface="Calibri"/>
              </a:rPr>
              <a:t>Heapsort</a:t>
            </a:r>
            <a:r>
              <a:rPr sz="1195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7" dirty="0">
                <a:solidFill>
                  <a:srgbClr val="231F20"/>
                </a:solidFill>
                <a:latin typeface="Calibri"/>
                <a:cs typeface="Calibri"/>
              </a:rPr>
              <a:t>trace</a:t>
            </a:r>
            <a:r>
              <a:rPr sz="1195" b="1" spc="-2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4" dirty="0">
                <a:solidFill>
                  <a:srgbClr val="231F20"/>
                </a:solidFill>
                <a:latin typeface="Calibri"/>
                <a:cs typeface="Calibri"/>
              </a:rPr>
              <a:t>(array</a:t>
            </a:r>
            <a:r>
              <a:rPr sz="1195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18" dirty="0">
                <a:solidFill>
                  <a:srgbClr val="231F20"/>
                </a:solidFill>
                <a:latin typeface="Calibri"/>
                <a:cs typeface="Calibri"/>
              </a:rPr>
              <a:t>contents</a:t>
            </a:r>
            <a:r>
              <a:rPr sz="1195" b="1" spc="-2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21" dirty="0">
                <a:solidFill>
                  <a:srgbClr val="231F20"/>
                </a:solidFill>
                <a:latin typeface="Calibri"/>
                <a:cs typeface="Calibri"/>
              </a:rPr>
              <a:t>just</a:t>
            </a:r>
            <a:r>
              <a:rPr sz="1195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7" dirty="0">
                <a:solidFill>
                  <a:srgbClr val="231F20"/>
                </a:solidFill>
                <a:latin typeface="Calibri"/>
                <a:cs typeface="Calibri"/>
              </a:rPr>
              <a:t>after</a:t>
            </a:r>
            <a:r>
              <a:rPr sz="1195" b="1" spc="-2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28" dirty="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sz="1195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18" dirty="0">
                <a:solidFill>
                  <a:srgbClr val="231F20"/>
                </a:solidFill>
                <a:latin typeface="Calibri"/>
                <a:cs typeface="Calibri"/>
              </a:rPr>
              <a:t>sink)</a:t>
            </a:r>
            <a:endParaRPr sz="1195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14D20-AACF-5C46-A1F7-5632B44134DB}"/>
              </a:ext>
            </a:extLst>
          </p:cNvPr>
          <p:cNvSpPr txBox="1"/>
          <p:nvPr/>
        </p:nvSpPr>
        <p:spPr>
          <a:xfrm>
            <a:off x="1052243" y="9895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sink(K,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70329-B5EA-0341-B4BB-2AE8F0CE7AD8}"/>
              </a:ext>
            </a:extLst>
          </p:cNvPr>
          <p:cNvSpPr txBox="1"/>
          <p:nvPr/>
        </p:nvSpPr>
        <p:spPr>
          <a:xfrm>
            <a:off x="7627784" y="2207712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 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1CC05-2C79-564B-9675-C4674D14AD17}"/>
              </a:ext>
            </a:extLst>
          </p:cNvPr>
          <p:cNvSpPr txBox="1"/>
          <p:nvPr/>
        </p:nvSpPr>
        <p:spPr>
          <a:xfrm>
            <a:off x="7627784" y="2773541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7-node 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88BD1-32BF-8945-8FCC-7CA57C328D13}"/>
              </a:ext>
            </a:extLst>
          </p:cNvPr>
          <p:cNvSpPr txBox="1"/>
          <p:nvPr/>
        </p:nvSpPr>
        <p:spPr>
          <a:xfrm>
            <a:off x="7627784" y="3050540"/>
            <a:ext cx="130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11-node heap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733AF5-CC14-6C44-BE76-4BD2172872D7}"/>
              </a:ext>
            </a:extLst>
          </p:cNvPr>
          <p:cNvCxnSpPr>
            <a:cxnSpLocks/>
          </p:cNvCxnSpPr>
          <p:nvPr/>
        </p:nvCxnSpPr>
        <p:spPr>
          <a:xfrm flipH="1" flipV="1">
            <a:off x="7164198" y="2209526"/>
            <a:ext cx="463586" cy="138499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F881E-63F3-FA41-90C7-7D4B59E7AA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164198" y="2346212"/>
            <a:ext cx="463586" cy="903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4A6E0C-A5D6-3547-BDEF-38870EB32D1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164198" y="2346212"/>
            <a:ext cx="463586" cy="275185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2546F-F69E-A540-8CF2-C8ABFED8E14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189242" y="2912041"/>
            <a:ext cx="438542" cy="0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A85B0E-2E73-8448-A891-5BA31076EEF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189242" y="3187226"/>
            <a:ext cx="438542" cy="1814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11FC04-D662-2247-9278-DE170A88F057}"/>
              </a:ext>
            </a:extLst>
          </p:cNvPr>
          <p:cNvSpPr txBox="1"/>
          <p:nvPr/>
        </p:nvSpPr>
        <p:spPr>
          <a:xfrm>
            <a:off x="7189242" y="3976382"/>
            <a:ext cx="16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red: exchanged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82ECF1-0284-2F4D-845F-E3E6E2786DCB}"/>
              </a:ext>
            </a:extLst>
          </p:cNvPr>
          <p:cNvSpPr txBox="1"/>
          <p:nvPr/>
        </p:nvSpPr>
        <p:spPr>
          <a:xfrm>
            <a:off x="7189242" y="4397230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black: compared</a:t>
            </a:r>
          </a:p>
        </p:txBody>
      </p:sp>
    </p:spTree>
    <p:extLst>
      <p:ext uri="{BB962C8B-B14F-4D97-AF65-F5344CB8AC3E}">
        <p14:creationId xmlns:p14="http://schemas.microsoft.com/office/powerpoint/2010/main" val="397480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8294-DDE8-724C-AA54-2F25CF8D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DB1-8A5B-F445-8F95-14449516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794"/>
            <a:ext cx="8229600" cy="275541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1B8E1D"/>
                </a:solidFill>
              </a:rPr>
              <a:t>Basic plan.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Shuffle</a:t>
            </a:r>
            <a:r>
              <a:rPr lang="en-US" sz="2000" dirty="0"/>
              <a:t> the array. 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Partition</a:t>
            </a:r>
            <a:r>
              <a:rPr lang="en-US" sz="2000" dirty="0"/>
              <a:t> so that, for some j </a:t>
            </a:r>
          </a:p>
          <a:p>
            <a:pPr marL="857250" lvl="1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entry a[j] is in place </a:t>
            </a:r>
          </a:p>
          <a:p>
            <a:pPr marL="857250" lvl="1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no larger entry to the left of j </a:t>
            </a:r>
          </a:p>
          <a:p>
            <a:pPr marL="857250" lvl="1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no smaller entry to the right of j 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Sort</a:t>
            </a:r>
            <a:r>
              <a:rPr lang="en-US" sz="2000" dirty="0"/>
              <a:t> each piece recursively.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GB" sz="2000" dirty="0"/>
              <a:t>Visualization of Quick sort (HD)</a:t>
            </a:r>
          </a:p>
          <a:p>
            <a:pPr marL="857250" lvl="1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hlinkClick r:id="rId2"/>
              </a:rPr>
              <a:t>https://www.youtube.com/watch?v=aXXWXz5rF64</a:t>
            </a:r>
            <a:r>
              <a:rPr lang="en-GB" sz="1900" dirty="0"/>
              <a:t>  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03F8D-6BF8-D844-981E-22AA7E22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53" y="3787212"/>
            <a:ext cx="6786694" cy="298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27C4071-B124-BE49-9937-98F768553413}"/>
              </a:ext>
            </a:extLst>
          </p:cNvPr>
          <p:cNvGrpSpPr/>
          <p:nvPr/>
        </p:nvGrpSpPr>
        <p:grpSpPr>
          <a:xfrm>
            <a:off x="1851781" y="2378378"/>
            <a:ext cx="5825884" cy="369115"/>
            <a:chOff x="1851781" y="2386767"/>
            <a:chExt cx="5825884" cy="36911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47CE5F7-D002-C74D-917E-A7C992CBEAD0}"/>
                </a:ext>
              </a:extLst>
            </p:cNvPr>
            <p:cNvSpPr/>
            <p:nvPr/>
          </p:nvSpPr>
          <p:spPr>
            <a:xfrm>
              <a:off x="1851781" y="2386767"/>
              <a:ext cx="369115" cy="3691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K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0E362-B217-B942-BA26-DA2316990DD6}"/>
                </a:ext>
              </a:extLst>
            </p:cNvPr>
            <p:cNvSpPr/>
            <p:nvPr/>
          </p:nvSpPr>
          <p:spPr>
            <a:xfrm>
              <a:off x="2211553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R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B606D0C-9E41-6B49-ABB8-599AE01E6B5A}"/>
                </a:ext>
              </a:extLst>
            </p:cNvPr>
            <p:cNvSpPr/>
            <p:nvPr/>
          </p:nvSpPr>
          <p:spPr>
            <a:xfrm>
              <a:off x="2582263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A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7501281-31CE-F84F-8DAB-F1CDBD13EC25}"/>
                </a:ext>
              </a:extLst>
            </p:cNvPr>
            <p:cNvSpPr/>
            <p:nvPr/>
          </p:nvSpPr>
          <p:spPr>
            <a:xfrm>
              <a:off x="2942035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T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313DB4-4738-7A4F-A126-9A313B17A70F}"/>
                </a:ext>
              </a:extLst>
            </p:cNvPr>
            <p:cNvSpPr/>
            <p:nvPr/>
          </p:nvSpPr>
          <p:spPr>
            <a:xfrm>
              <a:off x="3302761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E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9383D04-C204-7F46-9375-C46C59CD5E85}"/>
                </a:ext>
              </a:extLst>
            </p:cNvPr>
            <p:cNvSpPr/>
            <p:nvPr/>
          </p:nvSpPr>
          <p:spPr>
            <a:xfrm>
              <a:off x="3662533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L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5DA768B-A67A-6B43-A1F8-4A6DDAA3BCE9}"/>
                </a:ext>
              </a:extLst>
            </p:cNvPr>
            <p:cNvSpPr/>
            <p:nvPr/>
          </p:nvSpPr>
          <p:spPr>
            <a:xfrm>
              <a:off x="4033243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E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61F0A19-EA8E-C849-A28C-564E3AFF15FC}"/>
                </a:ext>
              </a:extLst>
            </p:cNvPr>
            <p:cNvSpPr/>
            <p:nvPr/>
          </p:nvSpPr>
          <p:spPr>
            <a:xfrm>
              <a:off x="4393015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P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A1ABB00-F0BD-614C-89E5-571384FA220C}"/>
                </a:ext>
              </a:extLst>
            </p:cNvPr>
            <p:cNvSpPr/>
            <p:nvPr/>
          </p:nvSpPr>
          <p:spPr>
            <a:xfrm>
              <a:off x="4767316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U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7EC3B2-3E5F-DC41-8974-141D5406BCCA}"/>
                </a:ext>
              </a:extLst>
            </p:cNvPr>
            <p:cNvSpPr/>
            <p:nvPr/>
          </p:nvSpPr>
          <p:spPr>
            <a:xfrm>
              <a:off x="5127088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I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1C314A9-F9A4-3B4F-AED6-8DC96CD6F109}"/>
                </a:ext>
              </a:extLst>
            </p:cNvPr>
            <p:cNvSpPr/>
            <p:nvPr/>
          </p:nvSpPr>
          <p:spPr>
            <a:xfrm>
              <a:off x="5497798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M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E104B8D-89AB-4D46-B5FE-B561C1FEDEB5}"/>
                </a:ext>
              </a:extLst>
            </p:cNvPr>
            <p:cNvSpPr/>
            <p:nvPr/>
          </p:nvSpPr>
          <p:spPr>
            <a:xfrm>
              <a:off x="5857570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Q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6459849-4856-D847-A507-CDA88138EF7B}"/>
                </a:ext>
              </a:extLst>
            </p:cNvPr>
            <p:cNvSpPr/>
            <p:nvPr/>
          </p:nvSpPr>
          <p:spPr>
            <a:xfrm>
              <a:off x="6218296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C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3A187BC-6306-8E48-84FA-13D9894A3D65}"/>
                </a:ext>
              </a:extLst>
            </p:cNvPr>
            <p:cNvSpPr/>
            <p:nvPr/>
          </p:nvSpPr>
          <p:spPr>
            <a:xfrm>
              <a:off x="6578068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X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3BFFBF-04E9-AA4E-BE72-47B83E092364}"/>
                </a:ext>
              </a:extLst>
            </p:cNvPr>
            <p:cNvSpPr/>
            <p:nvPr/>
          </p:nvSpPr>
          <p:spPr>
            <a:xfrm>
              <a:off x="6948778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O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9D99147-0824-0043-90B9-E3141D4C4CA0}"/>
                </a:ext>
              </a:extLst>
            </p:cNvPr>
            <p:cNvSpPr/>
            <p:nvPr/>
          </p:nvSpPr>
          <p:spPr>
            <a:xfrm>
              <a:off x="7308550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S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C38C93-DFE2-5A43-A8D0-D86FD22B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98" y="9502"/>
            <a:ext cx="8229600" cy="1143000"/>
          </a:xfrm>
        </p:spPr>
        <p:txBody>
          <a:bodyPr/>
          <a:lstStyle/>
          <a:p>
            <a:r>
              <a:rPr lang="en-US" dirty="0"/>
              <a:t>Partition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EA6A3-BD02-2643-8F42-DFE0E4C2DCE2}"/>
              </a:ext>
            </a:extLst>
          </p:cNvPr>
          <p:cNvSpPr/>
          <p:nvPr/>
        </p:nvSpPr>
        <p:spPr>
          <a:xfrm>
            <a:off x="401083" y="866733"/>
            <a:ext cx="67741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>
              <a:spcBef>
                <a:spcPts val="200"/>
              </a:spcBef>
              <a:spcAft>
                <a:spcPts val="200"/>
              </a:spcAft>
            </a:pPr>
            <a:r>
              <a:rPr lang="en-US" sz="2000" spc="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2000" spc="18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2000" spc="22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79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9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22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2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pointers </a:t>
            </a:r>
            <a:r>
              <a:rPr lang="en-US" sz="2000" spc="66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cross.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pc="7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a[lo])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pc="7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(a[j]</a:t>
            </a:r>
            <a:r>
              <a:rPr lang="en-US" sz="1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a[lo])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pc="8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spc="-3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en-US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AC9EAA9-2408-954F-8E1D-32928D4D2205}"/>
              </a:ext>
            </a:extLst>
          </p:cNvPr>
          <p:cNvSpPr txBox="1"/>
          <p:nvPr/>
        </p:nvSpPr>
        <p:spPr>
          <a:xfrm>
            <a:off x="1965713" y="300706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E00A58A-CFB3-304E-9E14-0635A488D108}"/>
              </a:ext>
            </a:extLst>
          </p:cNvPr>
          <p:cNvSpPr/>
          <p:nvPr/>
        </p:nvSpPr>
        <p:spPr>
          <a:xfrm>
            <a:off x="1998612" y="2816302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887FA4F-1D39-A44D-8927-057912F2458F}"/>
              </a:ext>
            </a:extLst>
          </p:cNvPr>
          <p:cNvSpPr txBox="1"/>
          <p:nvPr/>
        </p:nvSpPr>
        <p:spPr>
          <a:xfrm>
            <a:off x="2370017" y="3007061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74B6546-8CD5-D342-9938-EE32BC8F168E}"/>
              </a:ext>
            </a:extLst>
          </p:cNvPr>
          <p:cNvSpPr/>
          <p:nvPr/>
        </p:nvSpPr>
        <p:spPr>
          <a:xfrm>
            <a:off x="2360839" y="2816302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0CD1631-E914-1746-B8CE-0016CBF5360A}"/>
              </a:ext>
            </a:extLst>
          </p:cNvPr>
          <p:cNvSpPr txBox="1"/>
          <p:nvPr/>
        </p:nvSpPr>
        <p:spPr>
          <a:xfrm>
            <a:off x="7465823" y="3007061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6A40CA2-6ED7-7E46-ABB0-77CFACCCAC17}"/>
              </a:ext>
            </a:extLst>
          </p:cNvPr>
          <p:cNvSpPr/>
          <p:nvPr/>
        </p:nvSpPr>
        <p:spPr>
          <a:xfrm>
            <a:off x="7456645" y="2816302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7B7B070-8FF6-194C-8997-1885DB5E94A8}"/>
              </a:ext>
            </a:extLst>
          </p:cNvPr>
          <p:cNvSpPr txBox="1"/>
          <p:nvPr/>
        </p:nvSpPr>
        <p:spPr>
          <a:xfrm>
            <a:off x="7103589" y="3007061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2CFA408-EC8F-6B45-9B1E-7EEE0D0BF286}"/>
              </a:ext>
            </a:extLst>
          </p:cNvPr>
          <p:cNvSpPr/>
          <p:nvPr/>
        </p:nvSpPr>
        <p:spPr>
          <a:xfrm>
            <a:off x="7094411" y="2816302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5DFD99F0-FB34-A74E-B002-740ED9622A32}"/>
              </a:ext>
            </a:extLst>
          </p:cNvPr>
          <p:cNvSpPr txBox="1"/>
          <p:nvPr/>
        </p:nvSpPr>
        <p:spPr>
          <a:xfrm>
            <a:off x="6724577" y="3007061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E6F18687-E7D3-1641-88C0-5A1A20CE5E85}"/>
              </a:ext>
            </a:extLst>
          </p:cNvPr>
          <p:cNvSpPr/>
          <p:nvPr/>
        </p:nvSpPr>
        <p:spPr>
          <a:xfrm>
            <a:off x="6715399" y="2816302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559AF0D3-40E4-AA47-82AB-EA5A12668CDA}"/>
              </a:ext>
            </a:extLst>
          </p:cNvPr>
          <p:cNvSpPr txBox="1"/>
          <p:nvPr/>
        </p:nvSpPr>
        <p:spPr>
          <a:xfrm>
            <a:off x="6370732" y="3007061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0348FD6A-BB2F-2C4E-9443-A2560A4BB7A3}"/>
              </a:ext>
            </a:extLst>
          </p:cNvPr>
          <p:cNvSpPr/>
          <p:nvPr/>
        </p:nvSpPr>
        <p:spPr>
          <a:xfrm>
            <a:off x="6361554" y="2816302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8DFB5-3ED2-8E4D-8116-CCFAC44B2067}"/>
              </a:ext>
            </a:extLst>
          </p:cNvPr>
          <p:cNvSpPr txBox="1"/>
          <p:nvPr/>
        </p:nvSpPr>
        <p:spPr>
          <a:xfrm>
            <a:off x="1128156" y="2577601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3F288-1D8E-6A4C-A11C-F13FD8E32D7B}"/>
              </a:ext>
            </a:extLst>
          </p:cNvPr>
          <p:cNvSpPr/>
          <p:nvPr/>
        </p:nvSpPr>
        <p:spPr>
          <a:xfrm>
            <a:off x="1851781" y="2384647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K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300581-1F2D-7846-9F15-DC449F6B3DAB}"/>
              </a:ext>
            </a:extLst>
          </p:cNvPr>
          <p:cNvSpPr/>
          <p:nvPr/>
        </p:nvSpPr>
        <p:spPr>
          <a:xfrm>
            <a:off x="2211553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R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6C3286-FA17-5D42-8BF0-E1B292B2950D}"/>
              </a:ext>
            </a:extLst>
          </p:cNvPr>
          <p:cNvSpPr/>
          <p:nvPr/>
        </p:nvSpPr>
        <p:spPr>
          <a:xfrm>
            <a:off x="2582263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A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8F726-63E0-094D-88CB-F11AEBE74B7C}"/>
              </a:ext>
            </a:extLst>
          </p:cNvPr>
          <p:cNvSpPr/>
          <p:nvPr/>
        </p:nvSpPr>
        <p:spPr>
          <a:xfrm>
            <a:off x="2942035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T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928A4B-D72D-3A47-98A3-8CA8E65637D6}"/>
              </a:ext>
            </a:extLst>
          </p:cNvPr>
          <p:cNvSpPr/>
          <p:nvPr/>
        </p:nvSpPr>
        <p:spPr>
          <a:xfrm>
            <a:off x="3302761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E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D5D3E-348D-1C44-9A4C-473A1CEAF774}"/>
              </a:ext>
            </a:extLst>
          </p:cNvPr>
          <p:cNvSpPr/>
          <p:nvPr/>
        </p:nvSpPr>
        <p:spPr>
          <a:xfrm>
            <a:off x="3662533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L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F85EE-90C8-1942-8AB0-C1D999CC9B56}"/>
              </a:ext>
            </a:extLst>
          </p:cNvPr>
          <p:cNvSpPr/>
          <p:nvPr/>
        </p:nvSpPr>
        <p:spPr>
          <a:xfrm>
            <a:off x="4033243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E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BB1630-C2B0-EB41-A7F6-02C0CEDFE116}"/>
              </a:ext>
            </a:extLst>
          </p:cNvPr>
          <p:cNvSpPr/>
          <p:nvPr/>
        </p:nvSpPr>
        <p:spPr>
          <a:xfrm>
            <a:off x="4393015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P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951ED-0C88-3346-98B5-5B3612F6CE1F}"/>
              </a:ext>
            </a:extLst>
          </p:cNvPr>
          <p:cNvSpPr/>
          <p:nvPr/>
        </p:nvSpPr>
        <p:spPr>
          <a:xfrm>
            <a:off x="4767316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U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969EDF-6F8E-2343-9A48-16AE78983A08}"/>
              </a:ext>
            </a:extLst>
          </p:cNvPr>
          <p:cNvSpPr/>
          <p:nvPr/>
        </p:nvSpPr>
        <p:spPr>
          <a:xfrm>
            <a:off x="5127088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I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8A61C-F6BB-184A-9DA6-A78656BF85C7}"/>
              </a:ext>
            </a:extLst>
          </p:cNvPr>
          <p:cNvSpPr/>
          <p:nvPr/>
        </p:nvSpPr>
        <p:spPr>
          <a:xfrm>
            <a:off x="5497798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M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5473C7-3051-CE40-AFCF-05100B0C6101}"/>
              </a:ext>
            </a:extLst>
          </p:cNvPr>
          <p:cNvSpPr/>
          <p:nvPr/>
        </p:nvSpPr>
        <p:spPr>
          <a:xfrm>
            <a:off x="5857570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Q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F78A2-F32C-BE43-BC7B-5CB381F81659}"/>
              </a:ext>
            </a:extLst>
          </p:cNvPr>
          <p:cNvSpPr/>
          <p:nvPr/>
        </p:nvSpPr>
        <p:spPr>
          <a:xfrm>
            <a:off x="6218296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C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0AC1A4-E5AE-7647-9578-0BC7965CAC4F}"/>
              </a:ext>
            </a:extLst>
          </p:cNvPr>
          <p:cNvSpPr/>
          <p:nvPr/>
        </p:nvSpPr>
        <p:spPr>
          <a:xfrm>
            <a:off x="6578068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X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CEDEF-E85B-DD4D-8222-BD48E2BA6373}"/>
              </a:ext>
            </a:extLst>
          </p:cNvPr>
          <p:cNvSpPr/>
          <p:nvPr/>
        </p:nvSpPr>
        <p:spPr>
          <a:xfrm>
            <a:off x="6948778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O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BC5F5-D7C2-9144-8962-F2EADA060A37}"/>
              </a:ext>
            </a:extLst>
          </p:cNvPr>
          <p:cNvSpPr/>
          <p:nvPr/>
        </p:nvSpPr>
        <p:spPr>
          <a:xfrm>
            <a:off x="7308550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S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D4A19502-2412-2344-B301-F26D5A5C8BA4}"/>
              </a:ext>
            </a:extLst>
          </p:cNvPr>
          <p:cNvSpPr txBox="1"/>
          <p:nvPr/>
        </p:nvSpPr>
        <p:spPr>
          <a:xfrm>
            <a:off x="1956370" y="3885949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BB292DEB-1ED9-4A46-A781-6DE0F6C281FA}"/>
              </a:ext>
            </a:extLst>
          </p:cNvPr>
          <p:cNvSpPr/>
          <p:nvPr/>
        </p:nvSpPr>
        <p:spPr>
          <a:xfrm>
            <a:off x="1989269" y="3695190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09B8FD39-844A-FE46-8649-7788A4FBF436}"/>
              </a:ext>
            </a:extLst>
          </p:cNvPr>
          <p:cNvSpPr txBox="1"/>
          <p:nvPr/>
        </p:nvSpPr>
        <p:spPr>
          <a:xfrm>
            <a:off x="2360674" y="388594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B6B5D403-BB9F-C645-9900-6DDEADDE36A7}"/>
              </a:ext>
            </a:extLst>
          </p:cNvPr>
          <p:cNvSpPr/>
          <p:nvPr/>
        </p:nvSpPr>
        <p:spPr>
          <a:xfrm>
            <a:off x="2351496" y="369519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891C8DA9-5605-554E-BCA0-0B2998D843EA}"/>
              </a:ext>
            </a:extLst>
          </p:cNvPr>
          <p:cNvSpPr txBox="1"/>
          <p:nvPr/>
        </p:nvSpPr>
        <p:spPr>
          <a:xfrm>
            <a:off x="6361389" y="388594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25E31C9A-47A4-4B4F-AFE2-0E6AADFD8EBA}"/>
              </a:ext>
            </a:extLst>
          </p:cNvPr>
          <p:cNvSpPr/>
          <p:nvPr/>
        </p:nvSpPr>
        <p:spPr>
          <a:xfrm>
            <a:off x="6352211" y="369519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599E8-BDEF-5845-8E99-906735B163D3}"/>
              </a:ext>
            </a:extLst>
          </p:cNvPr>
          <p:cNvSpPr/>
          <p:nvPr/>
        </p:nvSpPr>
        <p:spPr>
          <a:xfrm>
            <a:off x="1842438" y="3263535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K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95E80D-0D33-9E4A-830C-5903E1B32853}"/>
              </a:ext>
            </a:extLst>
          </p:cNvPr>
          <p:cNvSpPr/>
          <p:nvPr/>
        </p:nvSpPr>
        <p:spPr>
          <a:xfrm>
            <a:off x="2202210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6BA0EC-F1C1-A449-8185-B615D13CBE5E}"/>
              </a:ext>
            </a:extLst>
          </p:cNvPr>
          <p:cNvSpPr/>
          <p:nvPr/>
        </p:nvSpPr>
        <p:spPr>
          <a:xfrm>
            <a:off x="2572920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A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0F938-2F0F-084B-AA42-DB0E62321E9E}"/>
              </a:ext>
            </a:extLst>
          </p:cNvPr>
          <p:cNvSpPr/>
          <p:nvPr/>
        </p:nvSpPr>
        <p:spPr>
          <a:xfrm>
            <a:off x="2932692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T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064E45-E34A-C04C-A925-5E175C467E9E}"/>
              </a:ext>
            </a:extLst>
          </p:cNvPr>
          <p:cNvSpPr/>
          <p:nvPr/>
        </p:nvSpPr>
        <p:spPr>
          <a:xfrm>
            <a:off x="3293418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E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B26571-6474-5745-B206-0A870641144D}"/>
              </a:ext>
            </a:extLst>
          </p:cNvPr>
          <p:cNvSpPr/>
          <p:nvPr/>
        </p:nvSpPr>
        <p:spPr>
          <a:xfrm>
            <a:off x="3653190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L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866C86-B085-CB4C-AF1B-5B5926B08B34}"/>
              </a:ext>
            </a:extLst>
          </p:cNvPr>
          <p:cNvSpPr/>
          <p:nvPr/>
        </p:nvSpPr>
        <p:spPr>
          <a:xfrm>
            <a:off x="4023900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E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46293D-7138-8D47-BD21-1125372EC02B}"/>
              </a:ext>
            </a:extLst>
          </p:cNvPr>
          <p:cNvSpPr/>
          <p:nvPr/>
        </p:nvSpPr>
        <p:spPr>
          <a:xfrm>
            <a:off x="4383672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P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10BE0D-213B-BA43-8A00-7E7D555B428F}"/>
              </a:ext>
            </a:extLst>
          </p:cNvPr>
          <p:cNvSpPr/>
          <p:nvPr/>
        </p:nvSpPr>
        <p:spPr>
          <a:xfrm>
            <a:off x="4757973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U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756066-061D-7643-87D9-2B94DF3399F5}"/>
              </a:ext>
            </a:extLst>
          </p:cNvPr>
          <p:cNvSpPr/>
          <p:nvPr/>
        </p:nvSpPr>
        <p:spPr>
          <a:xfrm>
            <a:off x="5117745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I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00E094-4162-F34C-AC99-BC0DE29EA980}"/>
              </a:ext>
            </a:extLst>
          </p:cNvPr>
          <p:cNvSpPr/>
          <p:nvPr/>
        </p:nvSpPr>
        <p:spPr>
          <a:xfrm>
            <a:off x="5488455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M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00C5A2-6D2C-A945-9732-D36EB4DCFA06}"/>
              </a:ext>
            </a:extLst>
          </p:cNvPr>
          <p:cNvSpPr/>
          <p:nvPr/>
        </p:nvSpPr>
        <p:spPr>
          <a:xfrm>
            <a:off x="5848227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Q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E4F454-37CD-6E46-8DA2-B03348CB415F}"/>
              </a:ext>
            </a:extLst>
          </p:cNvPr>
          <p:cNvSpPr/>
          <p:nvPr/>
        </p:nvSpPr>
        <p:spPr>
          <a:xfrm>
            <a:off x="6208953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9C7D6E-5D3B-AB4C-B248-1859334238C3}"/>
              </a:ext>
            </a:extLst>
          </p:cNvPr>
          <p:cNvSpPr/>
          <p:nvPr/>
        </p:nvSpPr>
        <p:spPr>
          <a:xfrm>
            <a:off x="6568725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X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09E7BA-7207-2245-9425-E94FE3AC0482}"/>
              </a:ext>
            </a:extLst>
          </p:cNvPr>
          <p:cNvSpPr/>
          <p:nvPr/>
        </p:nvSpPr>
        <p:spPr>
          <a:xfrm>
            <a:off x="6939435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O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A0BCDF-DDF3-2B43-B843-D883E21D7AA4}"/>
              </a:ext>
            </a:extLst>
          </p:cNvPr>
          <p:cNvSpPr/>
          <p:nvPr/>
        </p:nvSpPr>
        <p:spPr>
          <a:xfrm>
            <a:off x="7299207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S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98B3CD29-81DC-8A4B-A3DC-EB59F82F977B}"/>
              </a:ext>
            </a:extLst>
          </p:cNvPr>
          <p:cNvSpPr txBox="1"/>
          <p:nvPr/>
        </p:nvSpPr>
        <p:spPr>
          <a:xfrm>
            <a:off x="2722908" y="388594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F7E14762-218A-6B43-AE90-6B7E4F883097}"/>
              </a:ext>
            </a:extLst>
          </p:cNvPr>
          <p:cNvSpPr/>
          <p:nvPr/>
        </p:nvSpPr>
        <p:spPr>
          <a:xfrm>
            <a:off x="2713730" y="369519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8DCE2394-855B-534B-8EB4-76C985CA8062}"/>
              </a:ext>
            </a:extLst>
          </p:cNvPr>
          <p:cNvSpPr txBox="1"/>
          <p:nvPr/>
        </p:nvSpPr>
        <p:spPr>
          <a:xfrm>
            <a:off x="3085142" y="388594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6A559D3-C300-C84A-BE11-C26286F71EEB}"/>
              </a:ext>
            </a:extLst>
          </p:cNvPr>
          <p:cNvSpPr/>
          <p:nvPr/>
        </p:nvSpPr>
        <p:spPr>
          <a:xfrm>
            <a:off x="3075964" y="369519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A856889C-5178-B240-B16C-70FB736B1893}"/>
              </a:ext>
            </a:extLst>
          </p:cNvPr>
          <p:cNvSpPr txBox="1"/>
          <p:nvPr/>
        </p:nvSpPr>
        <p:spPr>
          <a:xfrm>
            <a:off x="6009139" y="388594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D3D701B9-EB21-A84B-8AA8-E38D613CE265}"/>
              </a:ext>
            </a:extLst>
          </p:cNvPr>
          <p:cNvSpPr/>
          <p:nvPr/>
        </p:nvSpPr>
        <p:spPr>
          <a:xfrm>
            <a:off x="5999961" y="369519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E5E2DEE5-706F-0944-B70B-02C77762F23F}"/>
              </a:ext>
            </a:extLst>
          </p:cNvPr>
          <p:cNvSpPr txBox="1"/>
          <p:nvPr/>
        </p:nvSpPr>
        <p:spPr>
          <a:xfrm>
            <a:off x="5667168" y="388594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BF700F7E-2888-CC4B-A2B5-9AC1668D1C0B}"/>
              </a:ext>
            </a:extLst>
          </p:cNvPr>
          <p:cNvSpPr/>
          <p:nvPr/>
        </p:nvSpPr>
        <p:spPr>
          <a:xfrm>
            <a:off x="5657990" y="369519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10">
            <a:extLst>
              <a:ext uri="{FF2B5EF4-FFF2-40B4-BE49-F238E27FC236}">
                <a16:creationId xmlns:a16="http://schemas.microsoft.com/office/drawing/2014/main" id="{76426DDF-81C3-8B48-857B-4CF1A457739F}"/>
              </a:ext>
            </a:extLst>
          </p:cNvPr>
          <p:cNvSpPr txBox="1"/>
          <p:nvPr/>
        </p:nvSpPr>
        <p:spPr>
          <a:xfrm>
            <a:off x="5282981" y="388594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75" name="object 11">
            <a:extLst>
              <a:ext uri="{FF2B5EF4-FFF2-40B4-BE49-F238E27FC236}">
                <a16:creationId xmlns:a16="http://schemas.microsoft.com/office/drawing/2014/main" id="{4B242DCA-E827-5D4D-B3E5-FF58B7B404A5}"/>
              </a:ext>
            </a:extLst>
          </p:cNvPr>
          <p:cNvSpPr/>
          <p:nvPr/>
        </p:nvSpPr>
        <p:spPr>
          <a:xfrm>
            <a:off x="5273803" y="369519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E36D2EDB-A0F0-E741-9FF7-8D8E2122C7BB}"/>
              </a:ext>
            </a:extLst>
          </p:cNvPr>
          <p:cNvSpPr txBox="1"/>
          <p:nvPr/>
        </p:nvSpPr>
        <p:spPr>
          <a:xfrm>
            <a:off x="1956370" y="4788699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91DC7D90-6818-0D4D-955B-20151257C080}"/>
              </a:ext>
            </a:extLst>
          </p:cNvPr>
          <p:cNvSpPr/>
          <p:nvPr/>
        </p:nvSpPr>
        <p:spPr>
          <a:xfrm>
            <a:off x="1989269" y="4597940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DE1EBD9-D496-A743-AE87-0D79E47B0E56}"/>
              </a:ext>
            </a:extLst>
          </p:cNvPr>
          <p:cNvSpPr/>
          <p:nvPr/>
        </p:nvSpPr>
        <p:spPr>
          <a:xfrm>
            <a:off x="1842438" y="4166285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396512-E361-5943-BF7E-D34EBC8530E6}"/>
              </a:ext>
            </a:extLst>
          </p:cNvPr>
          <p:cNvSpPr/>
          <p:nvPr/>
        </p:nvSpPr>
        <p:spPr>
          <a:xfrm>
            <a:off x="2202210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444196-F7FD-2145-933E-C2F54ACEA6EF}"/>
              </a:ext>
            </a:extLst>
          </p:cNvPr>
          <p:cNvSpPr/>
          <p:nvPr/>
        </p:nvSpPr>
        <p:spPr>
          <a:xfrm>
            <a:off x="2572920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346933-95B6-DD47-BC14-45E316F23D4D}"/>
              </a:ext>
            </a:extLst>
          </p:cNvPr>
          <p:cNvSpPr/>
          <p:nvPr/>
        </p:nvSpPr>
        <p:spPr>
          <a:xfrm>
            <a:off x="2932692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449043-7688-6644-BF1B-56741BC2CE13}"/>
              </a:ext>
            </a:extLst>
          </p:cNvPr>
          <p:cNvSpPr/>
          <p:nvPr/>
        </p:nvSpPr>
        <p:spPr>
          <a:xfrm>
            <a:off x="3293418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132005-FC04-2B43-9C13-22C9730B3D35}"/>
              </a:ext>
            </a:extLst>
          </p:cNvPr>
          <p:cNvSpPr/>
          <p:nvPr/>
        </p:nvSpPr>
        <p:spPr>
          <a:xfrm>
            <a:off x="3653190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700635-CA28-0941-BF32-859276DA384B}"/>
              </a:ext>
            </a:extLst>
          </p:cNvPr>
          <p:cNvSpPr/>
          <p:nvPr/>
        </p:nvSpPr>
        <p:spPr>
          <a:xfrm>
            <a:off x="4023900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C832A3B-1025-8846-B1E2-A70C3BE9290E}"/>
              </a:ext>
            </a:extLst>
          </p:cNvPr>
          <p:cNvSpPr/>
          <p:nvPr/>
        </p:nvSpPr>
        <p:spPr>
          <a:xfrm>
            <a:off x="4383672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59F861-68F9-AC4E-8681-A2CE9F31082B}"/>
              </a:ext>
            </a:extLst>
          </p:cNvPr>
          <p:cNvSpPr/>
          <p:nvPr/>
        </p:nvSpPr>
        <p:spPr>
          <a:xfrm>
            <a:off x="4757973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U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FA4B60-0B75-2846-ACEA-3559DAAEC1C9}"/>
              </a:ext>
            </a:extLst>
          </p:cNvPr>
          <p:cNvSpPr/>
          <p:nvPr/>
        </p:nvSpPr>
        <p:spPr>
          <a:xfrm>
            <a:off x="5117745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185F88-0AA9-2D4B-A8FA-679DD00EE445}"/>
              </a:ext>
            </a:extLst>
          </p:cNvPr>
          <p:cNvSpPr/>
          <p:nvPr/>
        </p:nvSpPr>
        <p:spPr>
          <a:xfrm>
            <a:off x="5488455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1AF3D0-DDED-1F49-B9AA-64B62D36E48C}"/>
              </a:ext>
            </a:extLst>
          </p:cNvPr>
          <p:cNvSpPr/>
          <p:nvPr/>
        </p:nvSpPr>
        <p:spPr>
          <a:xfrm>
            <a:off x="5848227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Q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9AF904C-5CDD-A54B-8FB4-A8F537D1ED11}"/>
              </a:ext>
            </a:extLst>
          </p:cNvPr>
          <p:cNvSpPr/>
          <p:nvPr/>
        </p:nvSpPr>
        <p:spPr>
          <a:xfrm>
            <a:off x="6208953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87CB25-830B-C14E-A38C-5A005248FA9E}"/>
              </a:ext>
            </a:extLst>
          </p:cNvPr>
          <p:cNvSpPr/>
          <p:nvPr/>
        </p:nvSpPr>
        <p:spPr>
          <a:xfrm>
            <a:off x="6568725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6BD02C-5323-C441-9B31-D8FD54C6D7BE}"/>
              </a:ext>
            </a:extLst>
          </p:cNvPr>
          <p:cNvSpPr/>
          <p:nvPr/>
        </p:nvSpPr>
        <p:spPr>
          <a:xfrm>
            <a:off x="6939435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9727221-67C9-9348-99E0-F873DBE3DFBF}"/>
              </a:ext>
            </a:extLst>
          </p:cNvPr>
          <p:cNvSpPr/>
          <p:nvPr/>
        </p:nvSpPr>
        <p:spPr>
          <a:xfrm>
            <a:off x="7299207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S</a:t>
            </a:r>
          </a:p>
        </p:txBody>
      </p:sp>
      <p:sp>
        <p:nvSpPr>
          <p:cNvPr id="100" name="object 8">
            <a:extLst>
              <a:ext uri="{FF2B5EF4-FFF2-40B4-BE49-F238E27FC236}">
                <a16:creationId xmlns:a16="http://schemas.microsoft.com/office/drawing/2014/main" id="{45C93660-4027-3E44-AF8F-BFD242E6A785}"/>
              </a:ext>
            </a:extLst>
          </p:cNvPr>
          <p:cNvSpPr txBox="1"/>
          <p:nvPr/>
        </p:nvSpPr>
        <p:spPr>
          <a:xfrm>
            <a:off x="3085142" y="478869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0E91055A-7EE3-4C4B-8F71-2073D230E441}"/>
              </a:ext>
            </a:extLst>
          </p:cNvPr>
          <p:cNvSpPr/>
          <p:nvPr/>
        </p:nvSpPr>
        <p:spPr>
          <a:xfrm>
            <a:off x="3075964" y="459794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">
            <a:extLst>
              <a:ext uri="{FF2B5EF4-FFF2-40B4-BE49-F238E27FC236}">
                <a16:creationId xmlns:a16="http://schemas.microsoft.com/office/drawing/2014/main" id="{E59F6FDD-C47B-5A49-B5E0-0A60C799A1A1}"/>
              </a:ext>
            </a:extLst>
          </p:cNvPr>
          <p:cNvSpPr txBox="1"/>
          <p:nvPr/>
        </p:nvSpPr>
        <p:spPr>
          <a:xfrm>
            <a:off x="5282981" y="478869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07" name="object 11">
            <a:extLst>
              <a:ext uri="{FF2B5EF4-FFF2-40B4-BE49-F238E27FC236}">
                <a16:creationId xmlns:a16="http://schemas.microsoft.com/office/drawing/2014/main" id="{566940B9-9470-9841-B68F-3AACD33DA718}"/>
              </a:ext>
            </a:extLst>
          </p:cNvPr>
          <p:cNvSpPr/>
          <p:nvPr/>
        </p:nvSpPr>
        <p:spPr>
          <a:xfrm>
            <a:off x="5273803" y="459794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E5DA09-9293-FB49-950A-EB7D73A1A3C2}"/>
              </a:ext>
            </a:extLst>
          </p:cNvPr>
          <p:cNvSpPr/>
          <p:nvPr/>
        </p:nvSpPr>
        <p:spPr>
          <a:xfrm>
            <a:off x="5568280" y="998848"/>
            <a:ext cx="45720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206">
              <a:spcBef>
                <a:spcPts val="200"/>
              </a:spcBef>
              <a:spcAft>
                <a:spcPts val="200"/>
              </a:spcAft>
            </a:pPr>
            <a:r>
              <a:rPr lang="en-US" sz="2000" spc="40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pointers cross.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pc="8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a[lo] with a[j].</a:t>
            </a:r>
          </a:p>
        </p:txBody>
      </p:sp>
      <p:sp>
        <p:nvSpPr>
          <p:cNvPr id="126" name="object 8">
            <a:extLst>
              <a:ext uri="{FF2B5EF4-FFF2-40B4-BE49-F238E27FC236}">
                <a16:creationId xmlns:a16="http://schemas.microsoft.com/office/drawing/2014/main" id="{B0321855-5D5C-B943-888B-DAB81257B562}"/>
              </a:ext>
            </a:extLst>
          </p:cNvPr>
          <p:cNvSpPr txBox="1"/>
          <p:nvPr/>
        </p:nvSpPr>
        <p:spPr>
          <a:xfrm>
            <a:off x="3464045" y="478869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27" name="object 9">
            <a:extLst>
              <a:ext uri="{FF2B5EF4-FFF2-40B4-BE49-F238E27FC236}">
                <a16:creationId xmlns:a16="http://schemas.microsoft.com/office/drawing/2014/main" id="{CF7A4183-B99E-7A4F-91B5-FA2A2AFA4F03}"/>
              </a:ext>
            </a:extLst>
          </p:cNvPr>
          <p:cNvSpPr/>
          <p:nvPr/>
        </p:nvSpPr>
        <p:spPr>
          <a:xfrm>
            <a:off x="3454867" y="459794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8">
            <a:extLst>
              <a:ext uri="{FF2B5EF4-FFF2-40B4-BE49-F238E27FC236}">
                <a16:creationId xmlns:a16="http://schemas.microsoft.com/office/drawing/2014/main" id="{39AACA41-730A-554F-98AD-7197FBCFBD1D}"/>
              </a:ext>
            </a:extLst>
          </p:cNvPr>
          <p:cNvSpPr txBox="1"/>
          <p:nvPr/>
        </p:nvSpPr>
        <p:spPr>
          <a:xfrm>
            <a:off x="3808566" y="478869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29" name="object 9">
            <a:extLst>
              <a:ext uri="{FF2B5EF4-FFF2-40B4-BE49-F238E27FC236}">
                <a16:creationId xmlns:a16="http://schemas.microsoft.com/office/drawing/2014/main" id="{86D5CB50-EDCF-AD4F-BBA6-BD3AEF41AF02}"/>
              </a:ext>
            </a:extLst>
          </p:cNvPr>
          <p:cNvSpPr/>
          <p:nvPr/>
        </p:nvSpPr>
        <p:spPr>
          <a:xfrm>
            <a:off x="3799388" y="459794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0">
            <a:extLst>
              <a:ext uri="{FF2B5EF4-FFF2-40B4-BE49-F238E27FC236}">
                <a16:creationId xmlns:a16="http://schemas.microsoft.com/office/drawing/2014/main" id="{A306A00A-7DEE-D84C-ADED-6D8B4406453B}"/>
              </a:ext>
            </a:extLst>
          </p:cNvPr>
          <p:cNvSpPr txBox="1"/>
          <p:nvPr/>
        </p:nvSpPr>
        <p:spPr>
          <a:xfrm>
            <a:off x="4898068" y="478869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31" name="object 11">
            <a:extLst>
              <a:ext uri="{FF2B5EF4-FFF2-40B4-BE49-F238E27FC236}">
                <a16:creationId xmlns:a16="http://schemas.microsoft.com/office/drawing/2014/main" id="{C043978E-073D-E44B-89E2-195821621662}"/>
              </a:ext>
            </a:extLst>
          </p:cNvPr>
          <p:cNvSpPr/>
          <p:nvPr/>
        </p:nvSpPr>
        <p:spPr>
          <a:xfrm>
            <a:off x="4888890" y="459794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0">
            <a:extLst>
              <a:ext uri="{FF2B5EF4-FFF2-40B4-BE49-F238E27FC236}">
                <a16:creationId xmlns:a16="http://schemas.microsoft.com/office/drawing/2014/main" id="{20C2C318-9DE6-834C-A313-4AC8B8621382}"/>
              </a:ext>
            </a:extLst>
          </p:cNvPr>
          <p:cNvSpPr txBox="1"/>
          <p:nvPr/>
        </p:nvSpPr>
        <p:spPr>
          <a:xfrm>
            <a:off x="4531594" y="478869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69" name="object 11">
            <a:extLst>
              <a:ext uri="{FF2B5EF4-FFF2-40B4-BE49-F238E27FC236}">
                <a16:creationId xmlns:a16="http://schemas.microsoft.com/office/drawing/2014/main" id="{8FD03DFD-9532-AE48-9A05-88E5B04397C8}"/>
              </a:ext>
            </a:extLst>
          </p:cNvPr>
          <p:cNvSpPr/>
          <p:nvPr/>
        </p:nvSpPr>
        <p:spPr>
          <a:xfrm>
            <a:off x="4522416" y="459794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0">
            <a:extLst>
              <a:ext uri="{FF2B5EF4-FFF2-40B4-BE49-F238E27FC236}">
                <a16:creationId xmlns:a16="http://schemas.microsoft.com/office/drawing/2014/main" id="{96CAC5EA-E6CB-DE4E-BB1A-793B891C2E40}"/>
              </a:ext>
            </a:extLst>
          </p:cNvPr>
          <p:cNvSpPr txBox="1"/>
          <p:nvPr/>
        </p:nvSpPr>
        <p:spPr>
          <a:xfrm>
            <a:off x="4182039" y="478869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71" name="object 11">
            <a:extLst>
              <a:ext uri="{FF2B5EF4-FFF2-40B4-BE49-F238E27FC236}">
                <a16:creationId xmlns:a16="http://schemas.microsoft.com/office/drawing/2014/main" id="{55FFFAB9-A8C0-4F48-B7A6-30BB7AF7DCE1}"/>
              </a:ext>
            </a:extLst>
          </p:cNvPr>
          <p:cNvSpPr/>
          <p:nvPr/>
        </p:nvSpPr>
        <p:spPr>
          <a:xfrm>
            <a:off x="4172861" y="459794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4">
            <a:extLst>
              <a:ext uri="{FF2B5EF4-FFF2-40B4-BE49-F238E27FC236}">
                <a16:creationId xmlns:a16="http://schemas.microsoft.com/office/drawing/2014/main" id="{9DF74C80-7CDA-3E4F-B0D1-F59A02696AD8}"/>
              </a:ext>
            </a:extLst>
          </p:cNvPr>
          <p:cNvSpPr txBox="1"/>
          <p:nvPr/>
        </p:nvSpPr>
        <p:spPr>
          <a:xfrm>
            <a:off x="1956370" y="5718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73" name="object 5">
            <a:extLst>
              <a:ext uri="{FF2B5EF4-FFF2-40B4-BE49-F238E27FC236}">
                <a16:creationId xmlns:a16="http://schemas.microsoft.com/office/drawing/2014/main" id="{4233DDE1-2004-E646-B18B-9DF213B4B413}"/>
              </a:ext>
            </a:extLst>
          </p:cNvPr>
          <p:cNvSpPr/>
          <p:nvPr/>
        </p:nvSpPr>
        <p:spPr>
          <a:xfrm>
            <a:off x="1989269" y="5527933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B39CCC2-F488-154D-B8C8-1A7349A892A1}"/>
              </a:ext>
            </a:extLst>
          </p:cNvPr>
          <p:cNvSpPr/>
          <p:nvPr/>
        </p:nvSpPr>
        <p:spPr>
          <a:xfrm>
            <a:off x="1842438" y="5096278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K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9DAB199-3763-1C4C-9DCC-DD2A1BE57384}"/>
              </a:ext>
            </a:extLst>
          </p:cNvPr>
          <p:cNvSpPr/>
          <p:nvPr/>
        </p:nvSpPr>
        <p:spPr>
          <a:xfrm>
            <a:off x="2202210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C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D2B132D-4C11-7349-A4F6-AD2763EB0CE2}"/>
              </a:ext>
            </a:extLst>
          </p:cNvPr>
          <p:cNvSpPr/>
          <p:nvPr/>
        </p:nvSpPr>
        <p:spPr>
          <a:xfrm>
            <a:off x="2572920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A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F41E63-C0BF-E34F-ABD7-0D684CE6F2AA}"/>
              </a:ext>
            </a:extLst>
          </p:cNvPr>
          <p:cNvSpPr/>
          <p:nvPr/>
        </p:nvSpPr>
        <p:spPr>
          <a:xfrm>
            <a:off x="2932692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5F780B4-0DFF-BD44-B3D5-7D23795FE902}"/>
              </a:ext>
            </a:extLst>
          </p:cNvPr>
          <p:cNvSpPr/>
          <p:nvPr/>
        </p:nvSpPr>
        <p:spPr>
          <a:xfrm>
            <a:off x="3293418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ABE67CE-7AD9-0741-81E4-62B0A24723F6}"/>
              </a:ext>
            </a:extLst>
          </p:cNvPr>
          <p:cNvSpPr/>
          <p:nvPr/>
        </p:nvSpPr>
        <p:spPr>
          <a:xfrm>
            <a:off x="3653190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BB4F01-C101-3F46-BF6C-9956276B1A75}"/>
              </a:ext>
            </a:extLst>
          </p:cNvPr>
          <p:cNvSpPr/>
          <p:nvPr/>
        </p:nvSpPr>
        <p:spPr>
          <a:xfrm>
            <a:off x="4023900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L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EBE4E9B-2F1B-2A4E-A6D4-55DB2DCCB85E}"/>
              </a:ext>
            </a:extLst>
          </p:cNvPr>
          <p:cNvSpPr/>
          <p:nvPr/>
        </p:nvSpPr>
        <p:spPr>
          <a:xfrm>
            <a:off x="4383672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P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13EE097-6CBE-4947-8816-63292C664432}"/>
              </a:ext>
            </a:extLst>
          </p:cNvPr>
          <p:cNvSpPr/>
          <p:nvPr/>
        </p:nvSpPr>
        <p:spPr>
          <a:xfrm>
            <a:off x="4757973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U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14F19AD-20CF-7941-8503-DF960D5EA86F}"/>
              </a:ext>
            </a:extLst>
          </p:cNvPr>
          <p:cNvSpPr/>
          <p:nvPr/>
        </p:nvSpPr>
        <p:spPr>
          <a:xfrm>
            <a:off x="5117745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6E17E96-22CD-5A47-B062-05243D7DFD71}"/>
              </a:ext>
            </a:extLst>
          </p:cNvPr>
          <p:cNvSpPr/>
          <p:nvPr/>
        </p:nvSpPr>
        <p:spPr>
          <a:xfrm>
            <a:off x="5488455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05F512E-B4DD-CF47-A221-6B39BC6B9740}"/>
              </a:ext>
            </a:extLst>
          </p:cNvPr>
          <p:cNvSpPr/>
          <p:nvPr/>
        </p:nvSpPr>
        <p:spPr>
          <a:xfrm>
            <a:off x="5848227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Q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9D015F6-AC50-1340-BA81-772BC64FBC71}"/>
              </a:ext>
            </a:extLst>
          </p:cNvPr>
          <p:cNvSpPr/>
          <p:nvPr/>
        </p:nvSpPr>
        <p:spPr>
          <a:xfrm>
            <a:off x="6208953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4C791DF-D809-6345-BE4F-D10BF4D73CBA}"/>
              </a:ext>
            </a:extLst>
          </p:cNvPr>
          <p:cNvSpPr/>
          <p:nvPr/>
        </p:nvSpPr>
        <p:spPr>
          <a:xfrm>
            <a:off x="6568725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X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898ABEA-5049-204E-A98D-D4527010E288}"/>
              </a:ext>
            </a:extLst>
          </p:cNvPr>
          <p:cNvSpPr/>
          <p:nvPr/>
        </p:nvSpPr>
        <p:spPr>
          <a:xfrm>
            <a:off x="6939435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19C237C-0750-7D43-A713-76E4A756D1E5}"/>
              </a:ext>
            </a:extLst>
          </p:cNvPr>
          <p:cNvSpPr/>
          <p:nvPr/>
        </p:nvSpPr>
        <p:spPr>
          <a:xfrm>
            <a:off x="7299207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S</a:t>
            </a:r>
          </a:p>
        </p:txBody>
      </p:sp>
      <p:sp>
        <p:nvSpPr>
          <p:cNvPr id="196" name="object 8">
            <a:extLst>
              <a:ext uri="{FF2B5EF4-FFF2-40B4-BE49-F238E27FC236}">
                <a16:creationId xmlns:a16="http://schemas.microsoft.com/office/drawing/2014/main" id="{3BB2101F-2DCC-C84A-8D24-ACC7C12737ED}"/>
              </a:ext>
            </a:extLst>
          </p:cNvPr>
          <p:cNvSpPr txBox="1"/>
          <p:nvPr/>
        </p:nvSpPr>
        <p:spPr>
          <a:xfrm>
            <a:off x="3808566" y="5718692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97" name="object 9">
            <a:extLst>
              <a:ext uri="{FF2B5EF4-FFF2-40B4-BE49-F238E27FC236}">
                <a16:creationId xmlns:a16="http://schemas.microsoft.com/office/drawing/2014/main" id="{011DC140-FAEF-0844-A01E-2DDF0D3C104A}"/>
              </a:ext>
            </a:extLst>
          </p:cNvPr>
          <p:cNvSpPr/>
          <p:nvPr/>
        </p:nvSpPr>
        <p:spPr>
          <a:xfrm>
            <a:off x="3799388" y="5527933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10">
            <a:extLst>
              <a:ext uri="{FF2B5EF4-FFF2-40B4-BE49-F238E27FC236}">
                <a16:creationId xmlns:a16="http://schemas.microsoft.com/office/drawing/2014/main" id="{1EF2D309-26C3-B644-934E-77A075AA6EC1}"/>
              </a:ext>
            </a:extLst>
          </p:cNvPr>
          <p:cNvSpPr txBox="1"/>
          <p:nvPr/>
        </p:nvSpPr>
        <p:spPr>
          <a:xfrm>
            <a:off x="4182039" y="5692193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03" name="object 11">
            <a:extLst>
              <a:ext uri="{FF2B5EF4-FFF2-40B4-BE49-F238E27FC236}">
                <a16:creationId xmlns:a16="http://schemas.microsoft.com/office/drawing/2014/main" id="{7BEFF95F-1C20-2340-97CC-5E3C79B6F46E}"/>
              </a:ext>
            </a:extLst>
          </p:cNvPr>
          <p:cNvSpPr/>
          <p:nvPr/>
        </p:nvSpPr>
        <p:spPr>
          <a:xfrm>
            <a:off x="4172861" y="5527933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8">
            <a:extLst>
              <a:ext uri="{FF2B5EF4-FFF2-40B4-BE49-F238E27FC236}">
                <a16:creationId xmlns:a16="http://schemas.microsoft.com/office/drawing/2014/main" id="{268677DA-E3FF-A449-8379-C4BCD7FD4D0D}"/>
              </a:ext>
            </a:extLst>
          </p:cNvPr>
          <p:cNvSpPr txBox="1"/>
          <p:nvPr/>
        </p:nvSpPr>
        <p:spPr>
          <a:xfrm>
            <a:off x="4255091" y="569919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205" name="object 9">
            <a:extLst>
              <a:ext uri="{FF2B5EF4-FFF2-40B4-BE49-F238E27FC236}">
                <a16:creationId xmlns:a16="http://schemas.microsoft.com/office/drawing/2014/main" id="{3EE2708C-ECDD-BE47-9DF8-69A8B0A34A6F}"/>
              </a:ext>
            </a:extLst>
          </p:cNvPr>
          <p:cNvSpPr/>
          <p:nvPr/>
        </p:nvSpPr>
        <p:spPr>
          <a:xfrm>
            <a:off x="4245913" y="5523886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10">
            <a:extLst>
              <a:ext uri="{FF2B5EF4-FFF2-40B4-BE49-F238E27FC236}">
                <a16:creationId xmlns:a16="http://schemas.microsoft.com/office/drawing/2014/main" id="{12CE0DDC-26C0-F849-9487-C499994151F4}"/>
              </a:ext>
            </a:extLst>
          </p:cNvPr>
          <p:cNvSpPr txBox="1"/>
          <p:nvPr/>
        </p:nvSpPr>
        <p:spPr>
          <a:xfrm>
            <a:off x="3740207" y="5718692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07" name="object 11">
            <a:extLst>
              <a:ext uri="{FF2B5EF4-FFF2-40B4-BE49-F238E27FC236}">
                <a16:creationId xmlns:a16="http://schemas.microsoft.com/office/drawing/2014/main" id="{CB2A5D24-6260-DC45-A567-0815CAC86DE5}"/>
              </a:ext>
            </a:extLst>
          </p:cNvPr>
          <p:cNvSpPr/>
          <p:nvPr/>
        </p:nvSpPr>
        <p:spPr>
          <a:xfrm>
            <a:off x="3731029" y="5527933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4">
            <a:extLst>
              <a:ext uri="{FF2B5EF4-FFF2-40B4-BE49-F238E27FC236}">
                <a16:creationId xmlns:a16="http://schemas.microsoft.com/office/drawing/2014/main" id="{1D8BADCE-8995-6348-9760-56B46989FE6D}"/>
              </a:ext>
            </a:extLst>
          </p:cNvPr>
          <p:cNvSpPr txBox="1"/>
          <p:nvPr/>
        </p:nvSpPr>
        <p:spPr>
          <a:xfrm>
            <a:off x="1956370" y="6592397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09" name="object 5">
            <a:extLst>
              <a:ext uri="{FF2B5EF4-FFF2-40B4-BE49-F238E27FC236}">
                <a16:creationId xmlns:a16="http://schemas.microsoft.com/office/drawing/2014/main" id="{6645CBC0-CB9C-5B47-B164-7D6C28BA6F18}"/>
              </a:ext>
            </a:extLst>
          </p:cNvPr>
          <p:cNvSpPr/>
          <p:nvPr/>
        </p:nvSpPr>
        <p:spPr>
          <a:xfrm>
            <a:off x="1989269" y="6401638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81C9A5F-931F-4F45-B84C-1A069BA4D4B1}"/>
              </a:ext>
            </a:extLst>
          </p:cNvPr>
          <p:cNvSpPr/>
          <p:nvPr/>
        </p:nvSpPr>
        <p:spPr>
          <a:xfrm>
            <a:off x="1842438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17DE67C-F01E-1046-AD05-4EF9CA77C697}"/>
              </a:ext>
            </a:extLst>
          </p:cNvPr>
          <p:cNvSpPr/>
          <p:nvPr/>
        </p:nvSpPr>
        <p:spPr>
          <a:xfrm>
            <a:off x="2202210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C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BBFE134-4C18-0648-B0E7-2872C323B337}"/>
              </a:ext>
            </a:extLst>
          </p:cNvPr>
          <p:cNvSpPr/>
          <p:nvPr/>
        </p:nvSpPr>
        <p:spPr>
          <a:xfrm>
            <a:off x="2572920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A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297B30D-D76E-9244-859D-873533B617D1}"/>
              </a:ext>
            </a:extLst>
          </p:cNvPr>
          <p:cNvSpPr/>
          <p:nvPr/>
        </p:nvSpPr>
        <p:spPr>
          <a:xfrm>
            <a:off x="2932692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50A0607-42FF-D54C-9FDB-C04AC2FCE430}"/>
              </a:ext>
            </a:extLst>
          </p:cNvPr>
          <p:cNvSpPr/>
          <p:nvPr/>
        </p:nvSpPr>
        <p:spPr>
          <a:xfrm>
            <a:off x="3293418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D0B34BB-5422-2F46-B05B-1E838DEB0199}"/>
              </a:ext>
            </a:extLst>
          </p:cNvPr>
          <p:cNvSpPr/>
          <p:nvPr/>
        </p:nvSpPr>
        <p:spPr>
          <a:xfrm>
            <a:off x="3653190" y="5969983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K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C10A45B-6194-E349-AF9E-3976525E65C2}"/>
              </a:ext>
            </a:extLst>
          </p:cNvPr>
          <p:cNvSpPr/>
          <p:nvPr/>
        </p:nvSpPr>
        <p:spPr>
          <a:xfrm>
            <a:off x="4023900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L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FFA5C7F-8572-B748-899B-FA188270E790}"/>
              </a:ext>
            </a:extLst>
          </p:cNvPr>
          <p:cNvSpPr/>
          <p:nvPr/>
        </p:nvSpPr>
        <p:spPr>
          <a:xfrm>
            <a:off x="4383672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P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C83A29-EACA-A04F-8E03-A95107365669}"/>
              </a:ext>
            </a:extLst>
          </p:cNvPr>
          <p:cNvSpPr/>
          <p:nvPr/>
        </p:nvSpPr>
        <p:spPr>
          <a:xfrm>
            <a:off x="4757973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U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A18B5A6-2D8E-F743-983C-F3FE20F74E8F}"/>
              </a:ext>
            </a:extLst>
          </p:cNvPr>
          <p:cNvSpPr/>
          <p:nvPr/>
        </p:nvSpPr>
        <p:spPr>
          <a:xfrm>
            <a:off x="5117745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A3620A8-A779-B34A-9412-36C2EFF88291}"/>
              </a:ext>
            </a:extLst>
          </p:cNvPr>
          <p:cNvSpPr/>
          <p:nvPr/>
        </p:nvSpPr>
        <p:spPr>
          <a:xfrm>
            <a:off x="5488455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C4E55DE-E01F-244B-B15A-F3B2A264AB93}"/>
              </a:ext>
            </a:extLst>
          </p:cNvPr>
          <p:cNvSpPr/>
          <p:nvPr/>
        </p:nvSpPr>
        <p:spPr>
          <a:xfrm>
            <a:off x="5848227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Q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0B1099F-9461-1A4E-8079-6EF02F53A3F6}"/>
              </a:ext>
            </a:extLst>
          </p:cNvPr>
          <p:cNvSpPr/>
          <p:nvPr/>
        </p:nvSpPr>
        <p:spPr>
          <a:xfrm>
            <a:off x="6208953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C3C99FA-8E4B-3F49-ADC7-A0831EF04324}"/>
              </a:ext>
            </a:extLst>
          </p:cNvPr>
          <p:cNvSpPr/>
          <p:nvPr/>
        </p:nvSpPr>
        <p:spPr>
          <a:xfrm>
            <a:off x="6568725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X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C34AB2F-DF07-BF46-9FDB-4FE7B499C227}"/>
              </a:ext>
            </a:extLst>
          </p:cNvPr>
          <p:cNvSpPr/>
          <p:nvPr/>
        </p:nvSpPr>
        <p:spPr>
          <a:xfrm>
            <a:off x="6939435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70BEB9A-4C75-D84A-AD3C-31C7B62628DA}"/>
              </a:ext>
            </a:extLst>
          </p:cNvPr>
          <p:cNvSpPr/>
          <p:nvPr/>
        </p:nvSpPr>
        <p:spPr>
          <a:xfrm>
            <a:off x="7299207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S</a:t>
            </a:r>
          </a:p>
        </p:txBody>
      </p:sp>
      <p:sp>
        <p:nvSpPr>
          <p:cNvPr id="230" name="object 8">
            <a:extLst>
              <a:ext uri="{FF2B5EF4-FFF2-40B4-BE49-F238E27FC236}">
                <a16:creationId xmlns:a16="http://schemas.microsoft.com/office/drawing/2014/main" id="{006BA39A-29C6-A547-9084-607F2D3E4A6C}"/>
              </a:ext>
            </a:extLst>
          </p:cNvPr>
          <p:cNvSpPr txBox="1"/>
          <p:nvPr/>
        </p:nvSpPr>
        <p:spPr>
          <a:xfrm>
            <a:off x="4255091" y="6572904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231" name="object 9">
            <a:extLst>
              <a:ext uri="{FF2B5EF4-FFF2-40B4-BE49-F238E27FC236}">
                <a16:creationId xmlns:a16="http://schemas.microsoft.com/office/drawing/2014/main" id="{C0DB5751-1576-1E46-B730-E77AA2181E39}"/>
              </a:ext>
            </a:extLst>
          </p:cNvPr>
          <p:cNvSpPr/>
          <p:nvPr/>
        </p:nvSpPr>
        <p:spPr>
          <a:xfrm>
            <a:off x="4245913" y="6397591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10">
            <a:extLst>
              <a:ext uri="{FF2B5EF4-FFF2-40B4-BE49-F238E27FC236}">
                <a16:creationId xmlns:a16="http://schemas.microsoft.com/office/drawing/2014/main" id="{D9B804C2-CE31-1948-8C4A-47DA499385CF}"/>
              </a:ext>
            </a:extLst>
          </p:cNvPr>
          <p:cNvSpPr txBox="1"/>
          <p:nvPr/>
        </p:nvSpPr>
        <p:spPr>
          <a:xfrm>
            <a:off x="3740207" y="6592397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33" name="object 11">
            <a:extLst>
              <a:ext uri="{FF2B5EF4-FFF2-40B4-BE49-F238E27FC236}">
                <a16:creationId xmlns:a16="http://schemas.microsoft.com/office/drawing/2014/main" id="{FD15833E-93AD-DB4B-B301-448911EAF33E}"/>
              </a:ext>
            </a:extLst>
          </p:cNvPr>
          <p:cNvSpPr/>
          <p:nvPr/>
        </p:nvSpPr>
        <p:spPr>
          <a:xfrm>
            <a:off x="3731029" y="6401638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4">
            <a:extLst>
              <a:ext uri="{FF2B5EF4-FFF2-40B4-BE49-F238E27FC236}">
                <a16:creationId xmlns:a16="http://schemas.microsoft.com/office/drawing/2014/main" id="{2963F52C-DC30-5746-9576-E07D82AAFE76}"/>
              </a:ext>
            </a:extLst>
          </p:cNvPr>
          <p:cNvSpPr txBox="1"/>
          <p:nvPr/>
        </p:nvSpPr>
        <p:spPr>
          <a:xfrm>
            <a:off x="7423746" y="6592397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spc="35" dirty="0">
                <a:solidFill>
                  <a:srgbClr val="8D3124"/>
                </a:solidFill>
                <a:latin typeface="Trebuchet MS"/>
                <a:cs typeface="Trebuchet MS"/>
              </a:rPr>
              <a:t>hi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235" name="object 5">
            <a:extLst>
              <a:ext uri="{FF2B5EF4-FFF2-40B4-BE49-F238E27FC236}">
                <a16:creationId xmlns:a16="http://schemas.microsoft.com/office/drawing/2014/main" id="{97B13A01-B734-8B4D-9CAC-80F40C8B997D}"/>
              </a:ext>
            </a:extLst>
          </p:cNvPr>
          <p:cNvSpPr/>
          <p:nvPr/>
        </p:nvSpPr>
        <p:spPr>
          <a:xfrm>
            <a:off x="7456645" y="6401638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2874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/>
      <p:bldP spid="10" grpId="0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7" grpId="0"/>
      <p:bldP spid="17" grpId="1"/>
      <p:bldP spid="18" grpId="0" animBg="1"/>
      <p:bldP spid="18" grpId="1" animBg="1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0" grpId="1"/>
      <p:bldP spid="41" grpId="0" animBg="1"/>
      <p:bldP spid="41" grpId="1" animBg="1"/>
      <p:bldP spid="48" grpId="0"/>
      <p:bldP spid="48" grpId="1"/>
      <p:bldP spid="49" grpId="0" animBg="1"/>
      <p:bldP spid="49" grpId="1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6" grpId="1"/>
      <p:bldP spid="67" grpId="0" animBg="1"/>
      <p:bldP spid="67" grpId="1" animBg="1"/>
      <p:bldP spid="68" grpId="0"/>
      <p:bldP spid="69" grpId="0" animBg="1"/>
      <p:bldP spid="70" grpId="0"/>
      <p:bldP spid="70" grpId="2"/>
      <p:bldP spid="71" grpId="0" animBg="1"/>
      <p:bldP spid="71" grpId="2" animBg="1"/>
      <p:bldP spid="72" grpId="0"/>
      <p:bldP spid="72" grpId="1"/>
      <p:bldP spid="73" grpId="0" animBg="1"/>
      <p:bldP spid="73" grpId="1" animBg="1"/>
      <p:bldP spid="74" grpId="0"/>
      <p:bldP spid="75" grpId="0" animBg="1"/>
      <p:bldP spid="76" grpId="0"/>
      <p:bldP spid="77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0" grpId="0"/>
      <p:bldP spid="100" grpId="1"/>
      <p:bldP spid="101" grpId="0" animBg="1"/>
      <p:bldP spid="101" grpId="1" animBg="1"/>
      <p:bldP spid="106" grpId="0"/>
      <p:bldP spid="106" grpId="1"/>
      <p:bldP spid="107" grpId="0" animBg="1"/>
      <p:bldP spid="107" grpId="1" animBg="1"/>
      <p:bldP spid="108" grpId="0"/>
      <p:bldP spid="126" grpId="0"/>
      <p:bldP spid="126" grpId="1"/>
      <p:bldP spid="127" grpId="0" animBg="1"/>
      <p:bldP spid="127" grpId="1" animBg="1"/>
      <p:bldP spid="128" grpId="1"/>
      <p:bldP spid="129" grpId="1" animBg="1"/>
      <p:bldP spid="130" grpId="0"/>
      <p:bldP spid="130" grpId="1"/>
      <p:bldP spid="131" grpId="0" animBg="1"/>
      <p:bldP spid="131" grpId="1" animBg="1"/>
      <p:bldP spid="168" grpId="0"/>
      <p:bldP spid="168" grpId="1"/>
      <p:bldP spid="169" grpId="0" animBg="1"/>
      <p:bldP spid="169" grpId="1" animBg="1"/>
      <p:bldP spid="170" grpId="0"/>
      <p:bldP spid="171" grpId="0" animBg="1"/>
      <p:bldP spid="172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6" grpId="0"/>
      <p:bldP spid="196" grpId="1"/>
      <p:bldP spid="197" grpId="0" animBg="1"/>
      <p:bldP spid="197" grpId="1" animBg="1"/>
      <p:bldP spid="202" grpId="0"/>
      <p:bldP spid="202" grpId="1"/>
      <p:bldP spid="203" grpId="0" animBg="1"/>
      <p:bldP spid="203" grpId="1" animBg="1"/>
      <p:bldP spid="204" grpId="0"/>
      <p:bldP spid="205" grpId="0" animBg="1"/>
      <p:bldP spid="206" grpId="0"/>
      <p:bldP spid="207" grpId="0" animBg="1"/>
      <p:bldP spid="208" grpId="0"/>
      <p:bldP spid="208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30" grpId="0"/>
      <p:bldP spid="230" grpId="1"/>
      <p:bldP spid="231" grpId="0" animBg="1"/>
      <p:bldP spid="231" grpId="1" animBg="1"/>
      <p:bldP spid="232" grpId="0"/>
      <p:bldP spid="232" grpId="1"/>
      <p:bldP spid="233" grpId="0" animBg="1"/>
      <p:bldP spid="233" grpId="1" animBg="1"/>
      <p:bldP spid="234" grpId="0"/>
      <p:bldP spid="234" grpId="1"/>
      <p:bldP spid="235" grpId="0" animBg="1"/>
      <p:bldP spid="23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30E2-9B3C-5846-8A97-62930097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3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 Operation: Java Implementation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0A4C53D-F445-6A4B-9A5C-A3CBC8DD1212}"/>
              </a:ext>
            </a:extLst>
          </p:cNvPr>
          <p:cNvSpPr/>
          <p:nvPr/>
        </p:nvSpPr>
        <p:spPr>
          <a:xfrm>
            <a:off x="1571640" y="1201723"/>
            <a:ext cx="5950324" cy="41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5C1AEB4-5396-5745-BCD5-6CAB95DC6465}"/>
              </a:ext>
            </a:extLst>
          </p:cNvPr>
          <p:cNvSpPr/>
          <p:nvPr/>
        </p:nvSpPr>
        <p:spPr>
          <a:xfrm>
            <a:off x="1630057" y="1259960"/>
            <a:ext cx="5764866" cy="3964081"/>
          </a:xfrm>
          <a:custGeom>
            <a:avLst/>
            <a:gdLst/>
            <a:ahLst/>
            <a:cxnLst/>
            <a:rect l="l" t="t" r="r" b="b"/>
            <a:pathLst>
              <a:path w="6533515" h="4492625">
                <a:moveTo>
                  <a:pt x="0" y="0"/>
                </a:moveTo>
                <a:lnTo>
                  <a:pt x="6533121" y="0"/>
                </a:lnTo>
                <a:lnTo>
                  <a:pt x="6533121" y="4492117"/>
                </a:lnTo>
                <a:lnTo>
                  <a:pt x="0" y="4492117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CBE313C-3B83-304E-9B4E-C0E2D2E18E47}"/>
              </a:ext>
            </a:extLst>
          </p:cNvPr>
          <p:cNvSpPr/>
          <p:nvPr/>
        </p:nvSpPr>
        <p:spPr>
          <a:xfrm>
            <a:off x="1764695" y="2374777"/>
            <a:ext cx="5495365" cy="412376"/>
          </a:xfrm>
          <a:custGeom>
            <a:avLst/>
            <a:gdLst/>
            <a:ahLst/>
            <a:cxnLst/>
            <a:rect l="l" t="t" r="r" b="b"/>
            <a:pathLst>
              <a:path w="6228080" h="467360">
                <a:moveTo>
                  <a:pt x="0" y="0"/>
                </a:moveTo>
                <a:lnTo>
                  <a:pt x="6227927" y="0"/>
                </a:lnTo>
                <a:lnTo>
                  <a:pt x="6227927" y="467334"/>
                </a:lnTo>
                <a:lnTo>
                  <a:pt x="0" y="46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D189D58-3D65-E541-BB59-742BDB476BFF}"/>
              </a:ext>
            </a:extLst>
          </p:cNvPr>
          <p:cNvSpPr/>
          <p:nvPr/>
        </p:nvSpPr>
        <p:spPr>
          <a:xfrm>
            <a:off x="1764695" y="2997510"/>
            <a:ext cx="5495365" cy="420780"/>
          </a:xfrm>
          <a:custGeom>
            <a:avLst/>
            <a:gdLst/>
            <a:ahLst/>
            <a:cxnLst/>
            <a:rect l="l" t="t" r="r" b="b"/>
            <a:pathLst>
              <a:path w="6228080" h="476885">
                <a:moveTo>
                  <a:pt x="0" y="0"/>
                </a:moveTo>
                <a:lnTo>
                  <a:pt x="6227927" y="0"/>
                </a:lnTo>
                <a:lnTo>
                  <a:pt x="6227927" y="476872"/>
                </a:lnTo>
                <a:lnTo>
                  <a:pt x="0" y="4768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C911AA8-2293-674B-8528-227BCDD223F4}"/>
              </a:ext>
            </a:extLst>
          </p:cNvPr>
          <p:cNvSpPr txBox="1"/>
          <p:nvPr/>
        </p:nvSpPr>
        <p:spPr>
          <a:xfrm>
            <a:off x="1769490" y="1329541"/>
            <a:ext cx="5483038" cy="105786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private static int partition(Comparable[] a, int lo, int</a:t>
            </a:r>
            <a:r>
              <a:rPr sz="1191" spc="-44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</a:t>
            </a:r>
            <a:endParaRPr sz="1191">
              <a:latin typeface="DejaVu Sans Mono"/>
              <a:cs typeface="DejaVu Sans Mono"/>
            </a:endParaRPr>
          </a:p>
          <a:p>
            <a:pPr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  <a:p>
            <a:pPr marL="273438" marR="3287421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int i = lo, j =</a:t>
            </a:r>
            <a:r>
              <a:rPr sz="1191" spc="-7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hi+1;  while</a:t>
            </a:r>
            <a:r>
              <a:rPr sz="1191" spc="-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(true)</a:t>
            </a:r>
            <a:endParaRPr sz="1191">
              <a:latin typeface="DejaVu Sans Mono"/>
              <a:cs typeface="DejaVu Sans Mono"/>
            </a:endParaRPr>
          </a:p>
          <a:p>
            <a:pPr marL="273438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52D4566-C72A-CB4B-80FC-A8315727A3F8}"/>
              </a:ext>
            </a:extLst>
          </p:cNvPr>
          <p:cNvSpPr txBox="1"/>
          <p:nvPr/>
        </p:nvSpPr>
        <p:spPr>
          <a:xfrm>
            <a:off x="2316623" y="2373046"/>
            <a:ext cx="2473699" cy="41118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73438" marR="4483" indent="-273998">
              <a:lnSpc>
                <a:spcPct val="111300"/>
              </a:lnSpc>
              <a:spcBef>
                <a:spcPts val="84"/>
              </a:spcBef>
            </a:pPr>
            <a:r>
              <a:rPr sz="1191" dirty="0">
                <a:latin typeface="DejaVu Sans Mono"/>
                <a:cs typeface="DejaVu Sans Mono"/>
              </a:rPr>
              <a:t>while (less(a[++i],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a[lo]))  </a:t>
            </a:r>
            <a:endParaRPr lang="en-US" sz="1191" dirty="0">
              <a:latin typeface="DejaVu Sans Mono"/>
              <a:cs typeface="DejaVu Sans Mono"/>
            </a:endParaRPr>
          </a:p>
          <a:p>
            <a:pPr marL="273438" marR="4483" indent="-273998">
              <a:lnSpc>
                <a:spcPct val="111300"/>
              </a:lnSpc>
              <a:spcBef>
                <a:spcPts val="84"/>
              </a:spcBef>
            </a:pPr>
            <a:r>
              <a:rPr sz="1191" dirty="0">
                <a:latin typeface="DejaVu Sans Mono"/>
                <a:cs typeface="DejaVu Sans Mono"/>
              </a:rPr>
              <a:t>if (i == hi)</a:t>
            </a:r>
            <a:r>
              <a:rPr sz="1191" spc="-3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break;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EB41C06-FB3B-1D4B-B427-98EC9B9CABB1}"/>
              </a:ext>
            </a:extLst>
          </p:cNvPr>
          <p:cNvSpPr txBox="1"/>
          <p:nvPr/>
        </p:nvSpPr>
        <p:spPr>
          <a:xfrm>
            <a:off x="2316623" y="2987367"/>
            <a:ext cx="2473699" cy="42784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73438" marR="4483" indent="-273998">
              <a:lnSpc>
                <a:spcPct val="115900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while (less(a[lo],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a[--j]))  </a:t>
            </a:r>
            <a:endParaRPr lang="en-US" sz="1191" dirty="0">
              <a:latin typeface="DejaVu Sans Mono"/>
              <a:cs typeface="DejaVu Sans Mono"/>
            </a:endParaRPr>
          </a:p>
          <a:p>
            <a:pPr marL="273438" marR="4483" indent="-273998">
              <a:lnSpc>
                <a:spcPct val="115900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if (j == lo)</a:t>
            </a:r>
            <a:r>
              <a:rPr sz="1191" spc="-3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break;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ABA1E20-7C8E-6D4E-A75D-F407FA42C113}"/>
              </a:ext>
            </a:extLst>
          </p:cNvPr>
          <p:cNvSpPr txBox="1"/>
          <p:nvPr/>
        </p:nvSpPr>
        <p:spPr>
          <a:xfrm>
            <a:off x="2316622" y="3610104"/>
            <a:ext cx="1652868" cy="4150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>
              <a:lnSpc>
                <a:spcPct val="115900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if (i &gt;= j)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break;  exch(a, i,</a:t>
            </a:r>
            <a:r>
              <a:rPr sz="1191" spc="-2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j);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282095A-460C-2E4B-90AC-AF7F9B2BF724}"/>
              </a:ext>
            </a:extLst>
          </p:cNvPr>
          <p:cNvSpPr txBox="1"/>
          <p:nvPr/>
        </p:nvSpPr>
        <p:spPr>
          <a:xfrm>
            <a:off x="2043056" y="4059485"/>
            <a:ext cx="102534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5CF1D8B-6DF7-3E46-81FC-D2A4B4560B27}"/>
              </a:ext>
            </a:extLst>
          </p:cNvPr>
          <p:cNvSpPr txBox="1"/>
          <p:nvPr/>
        </p:nvSpPr>
        <p:spPr>
          <a:xfrm>
            <a:off x="2043056" y="4460055"/>
            <a:ext cx="1379444" cy="3983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11300"/>
              </a:lnSpc>
              <a:spcBef>
                <a:spcPts val="84"/>
              </a:spcBef>
            </a:pPr>
            <a:r>
              <a:rPr sz="1191" dirty="0">
                <a:latin typeface="DejaVu Sans Mono"/>
                <a:cs typeface="DejaVu Sans Mono"/>
              </a:rPr>
              <a:t>exch(a, lo,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j);  return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j;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1E66032-6C97-3047-92E9-E5CDF124882D}"/>
              </a:ext>
            </a:extLst>
          </p:cNvPr>
          <p:cNvSpPr txBox="1"/>
          <p:nvPr/>
        </p:nvSpPr>
        <p:spPr>
          <a:xfrm>
            <a:off x="1769490" y="4892605"/>
            <a:ext cx="102534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E1EF646F-91DC-6D40-A241-19857C80466E}"/>
              </a:ext>
            </a:extLst>
          </p:cNvPr>
          <p:cNvSpPr txBox="1"/>
          <p:nvPr/>
        </p:nvSpPr>
        <p:spPr>
          <a:xfrm>
            <a:off x="5255675" y="3082552"/>
            <a:ext cx="172290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find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item </a:t>
            </a: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on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right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</a:t>
            </a:r>
            <a:r>
              <a:rPr sz="1059" spc="-159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swap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9C92225-B510-514B-BBAF-79C2278DD69D}"/>
              </a:ext>
            </a:extLst>
          </p:cNvPr>
          <p:cNvSpPr txBox="1"/>
          <p:nvPr/>
        </p:nvSpPr>
        <p:spPr>
          <a:xfrm>
            <a:off x="5354252" y="2472537"/>
            <a:ext cx="162485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find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item </a:t>
            </a: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on </a:t>
            </a:r>
            <a:r>
              <a:rPr sz="1059" spc="-9" dirty="0">
                <a:solidFill>
                  <a:srgbClr val="8D3124"/>
                </a:solidFill>
                <a:latin typeface="Trebuchet MS"/>
                <a:cs typeface="Trebuchet MS"/>
              </a:rPr>
              <a:t>left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</a:t>
            </a:r>
            <a:r>
              <a:rPr sz="1059" spc="-106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swap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4A3611D-EAF6-304A-ABAD-CD1D16ED9E7D}"/>
              </a:ext>
            </a:extLst>
          </p:cNvPr>
          <p:cNvSpPr txBox="1"/>
          <p:nvPr/>
        </p:nvSpPr>
        <p:spPr>
          <a:xfrm>
            <a:off x="5489871" y="3582242"/>
            <a:ext cx="1485900" cy="490625"/>
          </a:xfrm>
          <a:prstGeom prst="rect">
            <a:avLst/>
          </a:prstGeom>
        </p:spPr>
        <p:txBody>
          <a:bodyPr vert="horz" wrap="square" lIns="0" tIns="86846" rIns="0" bIns="0" rtlCol="0">
            <a:spAutoFit/>
          </a:bodyPr>
          <a:lstStyle/>
          <a:p>
            <a:pPr marR="5043" algn="r">
              <a:spcBef>
                <a:spcPts val="684"/>
              </a:spcBef>
            </a:pPr>
            <a:r>
              <a:rPr sz="1059" spc="44" dirty="0">
                <a:solidFill>
                  <a:srgbClr val="8D3124"/>
                </a:solidFill>
                <a:latin typeface="Trebuchet MS"/>
                <a:cs typeface="Trebuchet MS"/>
              </a:rPr>
              <a:t>check </a:t>
            </a:r>
            <a:r>
              <a:rPr sz="1059" dirty="0">
                <a:solidFill>
                  <a:srgbClr val="8D3124"/>
                </a:solidFill>
                <a:latin typeface="Trebuchet MS"/>
                <a:cs typeface="Trebuchet MS"/>
              </a:rPr>
              <a:t>if </a:t>
            </a:r>
            <a:r>
              <a:rPr sz="1059" spc="44" dirty="0">
                <a:solidFill>
                  <a:srgbClr val="8D3124"/>
                </a:solidFill>
                <a:latin typeface="Trebuchet MS"/>
                <a:cs typeface="Trebuchet MS"/>
              </a:rPr>
              <a:t>pointers</a:t>
            </a:r>
            <a:r>
              <a:rPr sz="1059" spc="-71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66" dirty="0">
                <a:solidFill>
                  <a:srgbClr val="8D3124"/>
                </a:solidFill>
                <a:latin typeface="Trebuchet MS"/>
                <a:cs typeface="Trebuchet MS"/>
              </a:rPr>
              <a:t>cross</a:t>
            </a:r>
            <a:endParaRPr sz="1059">
              <a:latin typeface="Trebuchet MS"/>
              <a:cs typeface="Trebuchet MS"/>
            </a:endParaRPr>
          </a:p>
          <a:p>
            <a:pPr marR="4483" algn="r">
              <a:spcBef>
                <a:spcPts val="591"/>
              </a:spcBef>
            </a:pP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swap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C943DC5-6B59-B248-9927-5887C1124904}"/>
              </a:ext>
            </a:extLst>
          </p:cNvPr>
          <p:cNvSpPr txBox="1"/>
          <p:nvPr/>
        </p:nvSpPr>
        <p:spPr>
          <a:xfrm>
            <a:off x="3918132" y="4392730"/>
            <a:ext cx="3059766" cy="48985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 indent="1238316">
              <a:lnSpc>
                <a:spcPct val="156500"/>
              </a:lnSpc>
              <a:spcBef>
                <a:spcPts val="84"/>
              </a:spcBef>
            </a:pP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swap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with </a:t>
            </a: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partitioning</a:t>
            </a:r>
            <a:r>
              <a:rPr sz="1059" spc="-101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item 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return</a:t>
            </a:r>
            <a:r>
              <a:rPr sz="1059" spc="9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57" dirty="0">
                <a:solidFill>
                  <a:srgbClr val="8D3124"/>
                </a:solidFill>
                <a:latin typeface="Trebuchet MS"/>
                <a:cs typeface="Trebuchet MS"/>
              </a:rPr>
              <a:t>index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of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item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84" dirty="0">
                <a:solidFill>
                  <a:srgbClr val="8D3124"/>
                </a:solidFill>
                <a:latin typeface="Trebuchet MS"/>
                <a:cs typeface="Trebuchet MS"/>
              </a:rPr>
              <a:t>now</a:t>
            </a:r>
            <a:r>
              <a:rPr sz="1059" spc="9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84" dirty="0">
                <a:solidFill>
                  <a:srgbClr val="8D3124"/>
                </a:solidFill>
                <a:latin typeface="Trebuchet MS"/>
                <a:cs typeface="Trebuchet MS"/>
              </a:rPr>
              <a:t>known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44" dirty="0">
                <a:solidFill>
                  <a:srgbClr val="8D3124"/>
                </a:solidFill>
                <a:latin typeface="Trebuchet MS"/>
                <a:cs typeface="Trebuchet MS"/>
              </a:rPr>
              <a:t>be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in</a:t>
            </a:r>
            <a:r>
              <a:rPr sz="1059" spc="9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place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61EF880-A200-DB4F-8BAF-F996C26D08B9}"/>
              </a:ext>
            </a:extLst>
          </p:cNvPr>
          <p:cNvSpPr/>
          <p:nvPr/>
        </p:nvSpPr>
        <p:spPr>
          <a:xfrm>
            <a:off x="327787" y="5527194"/>
            <a:ext cx="2779059" cy="930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92ADB6ED-2432-4846-A7DB-B1118991D90D}"/>
              </a:ext>
            </a:extLst>
          </p:cNvPr>
          <p:cNvSpPr/>
          <p:nvPr/>
        </p:nvSpPr>
        <p:spPr>
          <a:xfrm>
            <a:off x="390940" y="5593957"/>
            <a:ext cx="2583516" cy="732304"/>
          </a:xfrm>
          <a:custGeom>
            <a:avLst/>
            <a:gdLst/>
            <a:ahLst/>
            <a:cxnLst/>
            <a:rect l="l" t="t" r="r" b="b"/>
            <a:pathLst>
              <a:path w="2927985" h="829945">
                <a:moveTo>
                  <a:pt x="0" y="0"/>
                </a:moveTo>
                <a:lnTo>
                  <a:pt x="2927977" y="0"/>
                </a:lnTo>
                <a:lnTo>
                  <a:pt x="2927977" y="829759"/>
                </a:lnTo>
                <a:lnTo>
                  <a:pt x="0" y="8297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B2B5258-96B2-C542-A03B-EFA5D2B0C541}"/>
              </a:ext>
            </a:extLst>
          </p:cNvPr>
          <p:cNvSpPr/>
          <p:nvPr/>
        </p:nvSpPr>
        <p:spPr>
          <a:xfrm>
            <a:off x="3207699" y="5527194"/>
            <a:ext cx="2779059" cy="930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2DE6B95-7702-E24D-9288-23492BF7F08B}"/>
              </a:ext>
            </a:extLst>
          </p:cNvPr>
          <p:cNvSpPr/>
          <p:nvPr/>
        </p:nvSpPr>
        <p:spPr>
          <a:xfrm>
            <a:off x="3268996" y="5593957"/>
            <a:ext cx="2583516" cy="732304"/>
          </a:xfrm>
          <a:custGeom>
            <a:avLst/>
            <a:gdLst/>
            <a:ahLst/>
            <a:cxnLst/>
            <a:rect l="l" t="t" r="r" b="b"/>
            <a:pathLst>
              <a:path w="2927985" h="829945">
                <a:moveTo>
                  <a:pt x="0" y="0"/>
                </a:moveTo>
                <a:lnTo>
                  <a:pt x="2927972" y="0"/>
                </a:lnTo>
                <a:lnTo>
                  <a:pt x="2927972" y="829759"/>
                </a:lnTo>
                <a:lnTo>
                  <a:pt x="0" y="8297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F603838-5022-8748-8C68-B485954D3210}"/>
              </a:ext>
            </a:extLst>
          </p:cNvPr>
          <p:cNvSpPr/>
          <p:nvPr/>
        </p:nvSpPr>
        <p:spPr>
          <a:xfrm>
            <a:off x="6076405" y="5527194"/>
            <a:ext cx="2779059" cy="930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0F3C575D-132D-2249-814E-4305643BFF57}"/>
              </a:ext>
            </a:extLst>
          </p:cNvPr>
          <p:cNvSpPr/>
          <p:nvPr/>
        </p:nvSpPr>
        <p:spPr>
          <a:xfrm>
            <a:off x="6138631" y="5593957"/>
            <a:ext cx="2583516" cy="732304"/>
          </a:xfrm>
          <a:custGeom>
            <a:avLst/>
            <a:gdLst/>
            <a:ahLst/>
            <a:cxnLst/>
            <a:rect l="l" t="t" r="r" b="b"/>
            <a:pathLst>
              <a:path w="2927984" h="829945">
                <a:moveTo>
                  <a:pt x="0" y="0"/>
                </a:moveTo>
                <a:lnTo>
                  <a:pt x="2927972" y="0"/>
                </a:lnTo>
                <a:lnTo>
                  <a:pt x="2927972" y="829759"/>
                </a:lnTo>
                <a:lnTo>
                  <a:pt x="0" y="8297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FDAEB413-F373-9B4E-B561-128D2ED0BF98}"/>
              </a:ext>
            </a:extLst>
          </p:cNvPr>
          <p:cNvSpPr/>
          <p:nvPr/>
        </p:nvSpPr>
        <p:spPr>
          <a:xfrm>
            <a:off x="6155462" y="5597230"/>
            <a:ext cx="2475940" cy="673474"/>
          </a:xfrm>
          <a:custGeom>
            <a:avLst/>
            <a:gdLst/>
            <a:ahLst/>
            <a:cxnLst/>
            <a:rect l="l" t="t" r="r" b="b"/>
            <a:pathLst>
              <a:path w="2806065" h="763270">
                <a:moveTo>
                  <a:pt x="0" y="0"/>
                </a:moveTo>
                <a:lnTo>
                  <a:pt x="2806001" y="0"/>
                </a:lnTo>
                <a:lnTo>
                  <a:pt x="2806001" y="762994"/>
                </a:lnTo>
                <a:lnTo>
                  <a:pt x="0" y="7629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FD72FAD4-D16A-A74D-9436-F767020AD97E}"/>
              </a:ext>
            </a:extLst>
          </p:cNvPr>
          <p:cNvSpPr txBox="1"/>
          <p:nvPr/>
        </p:nvSpPr>
        <p:spPr>
          <a:xfrm>
            <a:off x="7459455" y="5733960"/>
            <a:ext cx="90768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015" spc="13" dirty="0">
                <a:solidFill>
                  <a:srgbClr val="231F20"/>
                </a:solidFill>
                <a:latin typeface="DejaVu Sans Mono"/>
                <a:cs typeface="DejaVu Sans Mono"/>
              </a:rPr>
              <a:t>v</a:t>
            </a:r>
            <a:endParaRPr sz="1015">
              <a:latin typeface="DejaVu Sans Mono"/>
              <a:cs typeface="DejaVu Sans Mono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5FC71F64-F458-6E47-8073-5B92AED09683}"/>
              </a:ext>
            </a:extLst>
          </p:cNvPr>
          <p:cNvSpPr txBox="1"/>
          <p:nvPr/>
        </p:nvSpPr>
        <p:spPr>
          <a:xfrm>
            <a:off x="6600487" y="6048023"/>
            <a:ext cx="130549" cy="1306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lo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55F4FA9C-DF45-7D4E-8E9E-610C007D38F6}"/>
              </a:ext>
            </a:extLst>
          </p:cNvPr>
          <p:cNvSpPr/>
          <p:nvPr/>
        </p:nvSpPr>
        <p:spPr>
          <a:xfrm>
            <a:off x="6664008" y="6004372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66B8492F-35CD-5D4F-848A-63673E4F2674}"/>
              </a:ext>
            </a:extLst>
          </p:cNvPr>
          <p:cNvSpPr/>
          <p:nvPr/>
        </p:nvSpPr>
        <p:spPr>
          <a:xfrm>
            <a:off x="6648802" y="5967528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3" y="0"/>
                </a:moveTo>
                <a:lnTo>
                  <a:pt x="10909" y="28728"/>
                </a:lnTo>
                <a:lnTo>
                  <a:pt x="0" y="56222"/>
                </a:lnTo>
                <a:lnTo>
                  <a:pt x="368" y="56784"/>
                </a:lnTo>
                <a:lnTo>
                  <a:pt x="17233" y="46527"/>
                </a:lnTo>
                <a:lnTo>
                  <a:pt x="30620" y="46527"/>
                </a:lnTo>
                <a:lnTo>
                  <a:pt x="23558" y="28728"/>
                </a:lnTo>
                <a:lnTo>
                  <a:pt x="17233" y="0"/>
                </a:lnTo>
                <a:close/>
              </a:path>
              <a:path w="34925" h="57150">
                <a:moveTo>
                  <a:pt x="30620" y="46527"/>
                </a:moveTo>
                <a:lnTo>
                  <a:pt x="17233" y="46527"/>
                </a:lnTo>
                <a:lnTo>
                  <a:pt x="34188" y="56784"/>
                </a:lnTo>
                <a:lnTo>
                  <a:pt x="34467" y="56222"/>
                </a:lnTo>
                <a:lnTo>
                  <a:pt x="30620" y="4652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C7967CE4-6C83-CE4A-B9B7-0F077C4F54CD}"/>
              </a:ext>
            </a:extLst>
          </p:cNvPr>
          <p:cNvSpPr txBox="1"/>
          <p:nvPr/>
        </p:nvSpPr>
        <p:spPr>
          <a:xfrm>
            <a:off x="8487753" y="6048023"/>
            <a:ext cx="130549" cy="1306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hi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FEDAD7B0-9A3C-054F-8199-328152AA9D9D}"/>
              </a:ext>
            </a:extLst>
          </p:cNvPr>
          <p:cNvSpPr/>
          <p:nvPr/>
        </p:nvSpPr>
        <p:spPr>
          <a:xfrm>
            <a:off x="8534685" y="6004372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8C1D51C1-1751-454B-9A73-5409B6032A0C}"/>
              </a:ext>
            </a:extLst>
          </p:cNvPr>
          <p:cNvSpPr/>
          <p:nvPr/>
        </p:nvSpPr>
        <p:spPr>
          <a:xfrm>
            <a:off x="8519479" y="5967528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3" y="0"/>
                </a:moveTo>
                <a:lnTo>
                  <a:pt x="10909" y="28728"/>
                </a:lnTo>
                <a:lnTo>
                  <a:pt x="0" y="56222"/>
                </a:lnTo>
                <a:lnTo>
                  <a:pt x="393" y="56784"/>
                </a:lnTo>
                <a:lnTo>
                  <a:pt x="17233" y="46527"/>
                </a:lnTo>
                <a:lnTo>
                  <a:pt x="30620" y="46527"/>
                </a:lnTo>
                <a:lnTo>
                  <a:pt x="23558" y="28728"/>
                </a:lnTo>
                <a:lnTo>
                  <a:pt x="17233" y="0"/>
                </a:lnTo>
                <a:close/>
              </a:path>
              <a:path w="34925" h="57150">
                <a:moveTo>
                  <a:pt x="30620" y="46527"/>
                </a:moveTo>
                <a:lnTo>
                  <a:pt x="17233" y="46527"/>
                </a:lnTo>
                <a:lnTo>
                  <a:pt x="34175" y="56784"/>
                </a:lnTo>
                <a:lnTo>
                  <a:pt x="34467" y="56222"/>
                </a:lnTo>
                <a:lnTo>
                  <a:pt x="30620" y="4652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32">
                <a:extLst>
                  <a:ext uri="{FF2B5EF4-FFF2-40B4-BE49-F238E27FC236}">
                    <a16:creationId xmlns:a16="http://schemas.microsoft.com/office/drawing/2014/main" id="{F6CF3756-B692-4E41-8CC2-B05FB21F1589}"/>
                  </a:ext>
                </a:extLst>
              </p:cNvPr>
              <p:cNvSpPr txBox="1"/>
              <p:nvPr/>
            </p:nvSpPr>
            <p:spPr>
              <a:xfrm>
                <a:off x="8005894" y="5727785"/>
                <a:ext cx="227479" cy="172008"/>
              </a:xfrm>
              <a:prstGeom prst="rect">
                <a:avLst/>
              </a:prstGeom>
            </p:spPr>
            <p:txBody>
              <a:bodyPr vert="horz" wrap="square" lIns="0" tIns="14007" rIns="0" bIns="0" rtlCol="0">
                <a:spAutoFit/>
              </a:bodyPr>
              <a:lstStyle/>
              <a:p>
                <a:pPr>
                  <a:spcBef>
                    <a:spcPts val="110"/>
                  </a:spcBef>
                </a:pPr>
                <a14:m>
                  <m:oMath xmlns:m="http://schemas.openxmlformats.org/officeDocument/2006/math">
                    <m:r>
                      <a:rPr lang="en-US" sz="1050" i="1" spc="21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</m:oMath>
                </a14:m>
                <a:r>
                  <a:rPr sz="1015" spc="-132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015" spc="13" dirty="0">
                    <a:solidFill>
                      <a:srgbClr val="231F20"/>
                    </a:solidFill>
                    <a:latin typeface="DejaVu Sans Mono"/>
                    <a:cs typeface="DejaVu Sans Mono"/>
                  </a:rPr>
                  <a:t>v</a:t>
                </a:r>
                <a:endParaRPr sz="1015" dirty="0">
                  <a:latin typeface="DejaVu Sans Mono"/>
                  <a:cs typeface="DejaVu Sans Mono"/>
                </a:endParaRPr>
              </a:p>
            </p:txBody>
          </p:sp>
        </mc:Choice>
        <mc:Fallback xmlns="">
          <p:sp>
            <p:nvSpPr>
              <p:cNvPr id="33" name="object 32">
                <a:extLst>
                  <a:ext uri="{FF2B5EF4-FFF2-40B4-BE49-F238E27FC236}">
                    <a16:creationId xmlns:a16="http://schemas.microsoft.com/office/drawing/2014/main" id="{F6CF3756-B692-4E41-8CC2-B05FB21F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94" y="5727785"/>
                <a:ext cx="227479" cy="172008"/>
              </a:xfrm>
              <a:prstGeom prst="rect">
                <a:avLst/>
              </a:prstGeom>
              <a:blipFill>
                <a:blip r:embed="rId6"/>
                <a:stretch>
                  <a:fillRect l="-21053" t="-13333" r="-3157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3">
                <a:extLst>
                  <a:ext uri="{FF2B5EF4-FFF2-40B4-BE49-F238E27FC236}">
                    <a16:creationId xmlns:a16="http://schemas.microsoft.com/office/drawing/2014/main" id="{AF08047B-8DDD-DC4F-A441-A5D75430CF40}"/>
                  </a:ext>
                </a:extLst>
              </p:cNvPr>
              <p:cNvSpPr txBox="1"/>
              <p:nvPr/>
            </p:nvSpPr>
            <p:spPr>
              <a:xfrm>
                <a:off x="6934225" y="5730823"/>
                <a:ext cx="227479" cy="172008"/>
              </a:xfrm>
              <a:prstGeom prst="rect">
                <a:avLst/>
              </a:prstGeom>
            </p:spPr>
            <p:txBody>
              <a:bodyPr vert="horz" wrap="square" lIns="0" tIns="14007" rIns="0" bIns="0" rtlCol="0">
                <a:spAutoFit/>
              </a:bodyPr>
              <a:lstStyle/>
              <a:p>
                <a:pPr>
                  <a:spcBef>
                    <a:spcPts val="110"/>
                  </a:spcBef>
                </a:pPr>
                <a14:m>
                  <m:oMath xmlns:m="http://schemas.openxmlformats.org/officeDocument/2006/math">
                    <m:r>
                      <a:rPr lang="en-US" sz="1050" i="1" spc="-11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sz="1015" spc="-132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z="1015" spc="-132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015" spc="13" dirty="0">
                    <a:solidFill>
                      <a:srgbClr val="231F20"/>
                    </a:solidFill>
                    <a:latin typeface="DejaVu Sans Mono"/>
                    <a:cs typeface="DejaVu Sans Mono"/>
                  </a:rPr>
                  <a:t>v</a:t>
                </a:r>
                <a:endParaRPr sz="1015" dirty="0">
                  <a:latin typeface="DejaVu Sans Mono"/>
                  <a:cs typeface="DejaVu Sans Mono"/>
                </a:endParaRPr>
              </a:p>
            </p:txBody>
          </p:sp>
        </mc:Choice>
        <mc:Fallback xmlns="">
          <p:sp>
            <p:nvSpPr>
              <p:cNvPr id="34" name="object 33">
                <a:extLst>
                  <a:ext uri="{FF2B5EF4-FFF2-40B4-BE49-F238E27FC236}">
                    <a16:creationId xmlns:a16="http://schemas.microsoft.com/office/drawing/2014/main" id="{AF08047B-8DDD-DC4F-A441-A5D75430C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25" y="5730823"/>
                <a:ext cx="227479" cy="172008"/>
              </a:xfrm>
              <a:prstGeom prst="rect">
                <a:avLst/>
              </a:prstGeom>
              <a:blipFill>
                <a:blip r:embed="rId7"/>
                <a:stretch>
                  <a:fillRect l="-21053" t="-6667" r="-210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34">
            <a:extLst>
              <a:ext uri="{FF2B5EF4-FFF2-40B4-BE49-F238E27FC236}">
                <a16:creationId xmlns:a16="http://schemas.microsoft.com/office/drawing/2014/main" id="{1107C7A9-7DB4-F647-87C7-8C6E401A539A}"/>
              </a:ext>
            </a:extLst>
          </p:cNvPr>
          <p:cNvSpPr/>
          <p:nvPr/>
        </p:nvSpPr>
        <p:spPr>
          <a:xfrm>
            <a:off x="7489220" y="5998228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81527E7C-833F-F14C-B9B0-319AAD958A4B}"/>
              </a:ext>
            </a:extLst>
          </p:cNvPr>
          <p:cNvSpPr/>
          <p:nvPr/>
        </p:nvSpPr>
        <p:spPr>
          <a:xfrm>
            <a:off x="7474014" y="5961366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3" y="0"/>
                </a:moveTo>
                <a:lnTo>
                  <a:pt x="10909" y="28728"/>
                </a:lnTo>
                <a:lnTo>
                  <a:pt x="0" y="56221"/>
                </a:lnTo>
                <a:lnTo>
                  <a:pt x="393" y="56802"/>
                </a:lnTo>
                <a:lnTo>
                  <a:pt x="17233" y="46545"/>
                </a:lnTo>
                <a:lnTo>
                  <a:pt x="30628" y="46545"/>
                </a:lnTo>
                <a:lnTo>
                  <a:pt x="23558" y="28728"/>
                </a:lnTo>
                <a:lnTo>
                  <a:pt x="17233" y="0"/>
                </a:lnTo>
                <a:close/>
              </a:path>
              <a:path w="34925" h="57150">
                <a:moveTo>
                  <a:pt x="30628" y="46545"/>
                </a:moveTo>
                <a:lnTo>
                  <a:pt x="17233" y="46545"/>
                </a:lnTo>
                <a:lnTo>
                  <a:pt x="34188" y="56802"/>
                </a:lnTo>
                <a:lnTo>
                  <a:pt x="34467" y="56221"/>
                </a:lnTo>
                <a:lnTo>
                  <a:pt x="30628" y="46545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2AC60C4C-4DA3-AD4B-A5DC-76C2DF60087C}"/>
              </a:ext>
            </a:extLst>
          </p:cNvPr>
          <p:cNvSpPr txBox="1"/>
          <p:nvPr/>
        </p:nvSpPr>
        <p:spPr>
          <a:xfrm>
            <a:off x="7453217" y="6052862"/>
            <a:ext cx="71157" cy="1306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j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37EF744C-B796-9541-906D-EE2508E6DC9C}"/>
              </a:ext>
            </a:extLst>
          </p:cNvPr>
          <p:cNvSpPr/>
          <p:nvPr/>
        </p:nvSpPr>
        <p:spPr>
          <a:xfrm>
            <a:off x="7426311" y="5741215"/>
            <a:ext cx="0" cy="198344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588"/>
                </a:lnTo>
              </a:path>
            </a:pathLst>
          </a:custGeom>
          <a:ln w="93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2FA203D6-6031-764C-895F-D65CA48BECC6}"/>
              </a:ext>
            </a:extLst>
          </p:cNvPr>
          <p:cNvSpPr/>
          <p:nvPr/>
        </p:nvSpPr>
        <p:spPr>
          <a:xfrm>
            <a:off x="7569331" y="5741215"/>
            <a:ext cx="0" cy="198344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588"/>
                </a:lnTo>
              </a:path>
            </a:pathLst>
          </a:custGeom>
          <a:ln w="93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1245B950-CD08-1445-96AD-1E49F8361E5A}"/>
              </a:ext>
            </a:extLst>
          </p:cNvPr>
          <p:cNvSpPr/>
          <p:nvPr/>
        </p:nvSpPr>
        <p:spPr>
          <a:xfrm>
            <a:off x="6617556" y="5741215"/>
            <a:ext cx="1981200" cy="198344"/>
          </a:xfrm>
          <a:custGeom>
            <a:avLst/>
            <a:gdLst/>
            <a:ahLst/>
            <a:cxnLst/>
            <a:rect l="l" t="t" r="r" b="b"/>
            <a:pathLst>
              <a:path w="2245359" h="224790">
                <a:moveTo>
                  <a:pt x="2244868" y="224588"/>
                </a:moveTo>
                <a:lnTo>
                  <a:pt x="0" y="224588"/>
                </a:lnTo>
                <a:lnTo>
                  <a:pt x="0" y="0"/>
                </a:lnTo>
                <a:lnTo>
                  <a:pt x="2244868" y="0"/>
                </a:lnTo>
                <a:lnTo>
                  <a:pt x="2244868" y="224588"/>
                </a:lnTo>
                <a:close/>
              </a:path>
            </a:pathLst>
          </a:custGeom>
          <a:ln w="1871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F0DEC668-7D53-1E44-AAB2-BD2CB1BE8A3D}"/>
              </a:ext>
            </a:extLst>
          </p:cNvPr>
          <p:cNvSpPr txBox="1"/>
          <p:nvPr/>
        </p:nvSpPr>
        <p:spPr>
          <a:xfrm>
            <a:off x="6267125" y="5715526"/>
            <a:ext cx="249331" cy="15045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882" b="1" spc="-26" dirty="0">
                <a:solidFill>
                  <a:srgbClr val="BF311A"/>
                </a:solidFill>
                <a:latin typeface="Trebuchet MS"/>
                <a:cs typeface="Trebuchet MS"/>
              </a:rPr>
              <a:t>a</a:t>
            </a:r>
            <a:r>
              <a:rPr sz="882" b="1" spc="-13" dirty="0">
                <a:solidFill>
                  <a:srgbClr val="BF311A"/>
                </a:solidFill>
                <a:latin typeface="Trebuchet MS"/>
                <a:cs typeface="Trebuchet MS"/>
              </a:rPr>
              <a:t>f</a:t>
            </a:r>
            <a:r>
              <a:rPr sz="882" b="1" spc="-40" dirty="0">
                <a:solidFill>
                  <a:srgbClr val="BF311A"/>
                </a:solidFill>
                <a:latin typeface="Trebuchet MS"/>
                <a:cs typeface="Trebuchet MS"/>
              </a:rPr>
              <a:t>t</a:t>
            </a:r>
            <a:r>
              <a:rPr sz="882" b="1" spc="-49" dirty="0">
                <a:solidFill>
                  <a:srgbClr val="BF311A"/>
                </a:solidFill>
                <a:latin typeface="Trebuchet MS"/>
                <a:cs typeface="Trebuchet MS"/>
              </a:rPr>
              <a:t>er</a:t>
            </a:r>
            <a:endParaRPr sz="882">
              <a:latin typeface="Trebuchet MS"/>
              <a:cs typeface="Trebuchet MS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19A63F8B-08E0-BB47-8DE9-297D32F67353}"/>
              </a:ext>
            </a:extLst>
          </p:cNvPr>
          <p:cNvSpPr/>
          <p:nvPr/>
        </p:nvSpPr>
        <p:spPr>
          <a:xfrm>
            <a:off x="3319758" y="5681241"/>
            <a:ext cx="2465294" cy="564216"/>
          </a:xfrm>
          <a:custGeom>
            <a:avLst/>
            <a:gdLst/>
            <a:ahLst/>
            <a:cxnLst/>
            <a:rect l="l" t="t" r="r" b="b"/>
            <a:pathLst>
              <a:path w="2794000" h="639445">
                <a:moveTo>
                  <a:pt x="0" y="639011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639011"/>
                </a:lnTo>
                <a:lnTo>
                  <a:pt x="0" y="639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DF5A3BEB-4CAB-3C44-9F82-B7E33FB3BFCE}"/>
              </a:ext>
            </a:extLst>
          </p:cNvPr>
          <p:cNvSpPr txBox="1"/>
          <p:nvPr/>
        </p:nvSpPr>
        <p:spPr>
          <a:xfrm>
            <a:off x="4316210" y="6081100"/>
            <a:ext cx="81803" cy="1295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750" spc="13" dirty="0">
                <a:solidFill>
                  <a:srgbClr val="BF311A"/>
                </a:solidFill>
                <a:latin typeface="DejaVu Sans Mono"/>
                <a:cs typeface="DejaVu Sans Mono"/>
              </a:rPr>
              <a:t>i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B9A29C0E-2C9A-F240-8C09-BD4FF7DB5B05}"/>
              </a:ext>
            </a:extLst>
          </p:cNvPr>
          <p:cNvSpPr/>
          <p:nvPr/>
        </p:nvSpPr>
        <p:spPr>
          <a:xfrm>
            <a:off x="4357826" y="6021368"/>
            <a:ext cx="0" cy="58271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65896"/>
                </a:moveTo>
                <a:lnTo>
                  <a:pt x="0" y="0"/>
                </a:lnTo>
              </a:path>
            </a:pathLst>
          </a:custGeom>
          <a:ln w="93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39EC5CE8-FEB4-604A-81A5-350C8D8081ED}"/>
              </a:ext>
            </a:extLst>
          </p:cNvPr>
          <p:cNvSpPr/>
          <p:nvPr/>
        </p:nvSpPr>
        <p:spPr>
          <a:xfrm>
            <a:off x="4342687" y="5984728"/>
            <a:ext cx="30816" cy="49866"/>
          </a:xfrm>
          <a:custGeom>
            <a:avLst/>
            <a:gdLst/>
            <a:ahLst/>
            <a:cxnLst/>
            <a:rect l="l" t="t" r="r" b="b"/>
            <a:pathLst>
              <a:path w="34925" h="56515">
                <a:moveTo>
                  <a:pt x="17157" y="0"/>
                </a:moveTo>
                <a:lnTo>
                  <a:pt x="10871" y="28557"/>
                </a:lnTo>
                <a:lnTo>
                  <a:pt x="0" y="55887"/>
                </a:lnTo>
                <a:lnTo>
                  <a:pt x="380" y="56464"/>
                </a:lnTo>
                <a:lnTo>
                  <a:pt x="17157" y="46268"/>
                </a:lnTo>
                <a:lnTo>
                  <a:pt x="30493" y="46268"/>
                </a:lnTo>
                <a:lnTo>
                  <a:pt x="23456" y="28557"/>
                </a:lnTo>
                <a:lnTo>
                  <a:pt x="17157" y="0"/>
                </a:lnTo>
                <a:close/>
              </a:path>
              <a:path w="34925" h="56515">
                <a:moveTo>
                  <a:pt x="30493" y="46268"/>
                </a:moveTo>
                <a:lnTo>
                  <a:pt x="17157" y="46268"/>
                </a:lnTo>
                <a:lnTo>
                  <a:pt x="34035" y="56464"/>
                </a:lnTo>
                <a:lnTo>
                  <a:pt x="34315" y="55887"/>
                </a:lnTo>
                <a:lnTo>
                  <a:pt x="30493" y="46268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63D220A4-05DB-6A44-AB7A-1661BAA04F23}"/>
              </a:ext>
            </a:extLst>
          </p:cNvPr>
          <p:cNvSpPr txBox="1"/>
          <p:nvPr/>
        </p:nvSpPr>
        <p:spPr>
          <a:xfrm>
            <a:off x="4820233" y="6081100"/>
            <a:ext cx="81803" cy="1295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750" spc="13" dirty="0">
                <a:solidFill>
                  <a:srgbClr val="BF311A"/>
                </a:solidFill>
                <a:latin typeface="DejaVu Sans Mono"/>
                <a:cs typeface="DejaVu Sans Mono"/>
              </a:rPr>
              <a:t>j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FEAEB698-FC04-CB4F-BF45-874ADC840412}"/>
              </a:ext>
            </a:extLst>
          </p:cNvPr>
          <p:cNvSpPr/>
          <p:nvPr/>
        </p:nvSpPr>
        <p:spPr>
          <a:xfrm>
            <a:off x="4861788" y="6021368"/>
            <a:ext cx="0" cy="58271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65896"/>
                </a:moveTo>
                <a:lnTo>
                  <a:pt x="0" y="0"/>
                </a:lnTo>
              </a:path>
            </a:pathLst>
          </a:custGeom>
          <a:ln w="93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91B2FDD2-1D4B-B747-ADA6-E6EA74177D94}"/>
              </a:ext>
            </a:extLst>
          </p:cNvPr>
          <p:cNvSpPr/>
          <p:nvPr/>
        </p:nvSpPr>
        <p:spPr>
          <a:xfrm>
            <a:off x="4846649" y="5984728"/>
            <a:ext cx="30816" cy="49866"/>
          </a:xfrm>
          <a:custGeom>
            <a:avLst/>
            <a:gdLst/>
            <a:ahLst/>
            <a:cxnLst/>
            <a:rect l="l" t="t" r="r" b="b"/>
            <a:pathLst>
              <a:path w="34925" h="56515">
                <a:moveTo>
                  <a:pt x="17157" y="0"/>
                </a:moveTo>
                <a:lnTo>
                  <a:pt x="10858" y="28557"/>
                </a:lnTo>
                <a:lnTo>
                  <a:pt x="0" y="55887"/>
                </a:lnTo>
                <a:lnTo>
                  <a:pt x="393" y="56464"/>
                </a:lnTo>
                <a:lnTo>
                  <a:pt x="17157" y="46268"/>
                </a:lnTo>
                <a:lnTo>
                  <a:pt x="30493" y="46268"/>
                </a:lnTo>
                <a:lnTo>
                  <a:pt x="23456" y="28557"/>
                </a:lnTo>
                <a:lnTo>
                  <a:pt x="17157" y="0"/>
                </a:lnTo>
                <a:close/>
              </a:path>
              <a:path w="34925" h="56515">
                <a:moveTo>
                  <a:pt x="30493" y="46268"/>
                </a:moveTo>
                <a:lnTo>
                  <a:pt x="17157" y="46268"/>
                </a:lnTo>
                <a:lnTo>
                  <a:pt x="34036" y="56464"/>
                </a:lnTo>
                <a:lnTo>
                  <a:pt x="34315" y="55887"/>
                </a:lnTo>
                <a:lnTo>
                  <a:pt x="30493" y="46268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id="{929CC938-7DE3-7449-934C-DDCFA936A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752149"/>
                  </p:ext>
                </p:extLst>
              </p:nvPr>
            </p:nvGraphicFramePr>
            <p:xfrm>
              <a:off x="3772164" y="5763174"/>
              <a:ext cx="1972236" cy="196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72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8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96663">
                    <a:tc>
                      <a:txBody>
                        <a:bodyPr/>
                        <a:lstStyle/>
                        <a:p>
                          <a:pPr marL="22225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000" dirty="0">
                              <a:solidFill>
                                <a:srgbClr val="231F20"/>
                              </a:solidFill>
                              <a:latin typeface="DejaVu Sans Mono"/>
                              <a:cs typeface="DejaVu Sans Mono"/>
                            </a:rPr>
                            <a:t>v</a:t>
                          </a:r>
                          <a:endParaRPr sz="1000">
                            <a:latin typeface="DejaVu Sans Mono"/>
                            <a:cs typeface="DejaVu Sans Mono"/>
                          </a:endParaRPr>
                        </a:p>
                      </a:txBody>
                      <a:tcPr marL="0" marR="0" marT="13447" marB="0">
                        <a:lnL w="19050">
                          <a:solidFill>
                            <a:srgbClr val="BCBEC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14935">
                            <a:lnSpc>
                              <a:spcPct val="100000"/>
                            </a:lnSpc>
                            <a:spcBef>
                              <a:spcPts val="2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lang="en-US" sz="1000" i="1" spc="-11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≤</m:t>
                              </m:r>
                            </m:oMath>
                          </a14:m>
                          <a:r>
                            <a:rPr sz="1000" spc="-110" dirty="0">
                              <a:solidFill>
                                <a:srgbClr val="231F20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10" dirty="0">
                              <a:solidFill>
                                <a:srgbClr val="231F20"/>
                              </a:solidFill>
                              <a:latin typeface="DejaVu Sans Mono"/>
                              <a:cs typeface="DejaVu Sans Mono"/>
                            </a:rPr>
                            <a:t>v</a:t>
                          </a:r>
                          <a:endParaRPr sz="1000" dirty="0">
                            <a:latin typeface="DejaVu Sans Mono"/>
                            <a:cs typeface="DejaVu Sans Mono"/>
                          </a:endParaRPr>
                        </a:p>
                      </a:txBody>
                      <a:tcPr marL="0" marR="0" marT="2241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solidFill>
                          <a:srgbClr val="BCBE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18770">
                            <a:lnSpc>
                              <a:spcPct val="100000"/>
                            </a:lnSpc>
                            <a:spcBef>
                              <a:spcPts val="2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lang="en-US" sz="1000" i="1" spc="210" dirty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≥</m:t>
                              </m:r>
                            </m:oMath>
                          </a14:m>
                          <a:r>
                            <a:rPr sz="1000" spc="-95" dirty="0">
                              <a:solidFill>
                                <a:srgbClr val="231F20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10" dirty="0">
                              <a:solidFill>
                                <a:srgbClr val="231F20"/>
                              </a:solidFill>
                              <a:latin typeface="DejaVu Sans Mono"/>
                              <a:cs typeface="DejaVu Sans Mono"/>
                            </a:rPr>
                            <a:t>v</a:t>
                          </a:r>
                          <a:endParaRPr sz="1000" dirty="0">
                            <a:latin typeface="DejaVu Sans Mono"/>
                            <a:cs typeface="DejaVu Sans Mono"/>
                          </a:endParaRPr>
                        </a:p>
                      </a:txBody>
                      <a:tcPr marL="0" marR="0" marT="2241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19050">
                          <a:solidFill>
                            <a:srgbClr val="BCBEC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id="{929CC938-7DE3-7449-934C-DDCFA936A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752149"/>
                  </p:ext>
                </p:extLst>
              </p:nvPr>
            </p:nvGraphicFramePr>
            <p:xfrm>
              <a:off x="3772164" y="5763174"/>
              <a:ext cx="1972236" cy="196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72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8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96663">
                    <a:tc>
                      <a:txBody>
                        <a:bodyPr/>
                        <a:lstStyle/>
                        <a:p>
                          <a:pPr marL="22225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000" dirty="0">
                              <a:solidFill>
                                <a:srgbClr val="231F20"/>
                              </a:solidFill>
                              <a:latin typeface="DejaVu Sans Mono"/>
                              <a:cs typeface="DejaVu Sans Mono"/>
                            </a:rPr>
                            <a:t>v</a:t>
                          </a:r>
                          <a:endParaRPr sz="1000">
                            <a:latin typeface="DejaVu Sans Mono"/>
                            <a:cs typeface="DejaVu Sans Mono"/>
                          </a:endParaRPr>
                        </a:p>
                      </a:txBody>
                      <a:tcPr marL="0" marR="0" marT="13447" marB="0">
                        <a:lnL w="19050">
                          <a:solidFill>
                            <a:srgbClr val="BCBEC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241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blipFill>
                          <a:blip r:embed="rId8"/>
                          <a:stretch>
                            <a:fillRect l="-30303" t="-17647" r="-348485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solidFill>
                          <a:srgbClr val="BCBE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241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19050">
                          <a:solidFill>
                            <a:srgbClr val="BCBEC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blipFill>
                          <a:blip r:embed="rId8"/>
                          <a:stretch>
                            <a:fillRect l="-134328" t="-17647" r="-1493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object 49">
            <a:extLst>
              <a:ext uri="{FF2B5EF4-FFF2-40B4-BE49-F238E27FC236}">
                <a16:creationId xmlns:a16="http://schemas.microsoft.com/office/drawing/2014/main" id="{961BEE4A-E902-5C41-AC40-6D867970D25A}"/>
              </a:ext>
            </a:extLst>
          </p:cNvPr>
          <p:cNvSpPr txBox="1"/>
          <p:nvPr/>
        </p:nvSpPr>
        <p:spPr>
          <a:xfrm>
            <a:off x="3322534" y="5760964"/>
            <a:ext cx="356907" cy="14988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882" b="1" spc="-4" dirty="0">
                <a:solidFill>
                  <a:srgbClr val="BF311A"/>
                </a:solidFill>
                <a:latin typeface="Trebuchet MS"/>
                <a:cs typeface="Trebuchet MS"/>
              </a:rPr>
              <a:t>during</a:t>
            </a:r>
            <a:endParaRPr sz="882">
              <a:latin typeface="Trebuchet MS"/>
              <a:cs typeface="Trebuchet MS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6595491B-0AAB-CD4B-86FE-F4979961D838}"/>
              </a:ext>
            </a:extLst>
          </p:cNvPr>
          <p:cNvSpPr/>
          <p:nvPr/>
        </p:nvSpPr>
        <p:spPr>
          <a:xfrm>
            <a:off x="428641" y="5740295"/>
            <a:ext cx="2474819" cy="522194"/>
          </a:xfrm>
          <a:custGeom>
            <a:avLst/>
            <a:gdLst/>
            <a:ahLst/>
            <a:cxnLst/>
            <a:rect l="l" t="t" r="r" b="b"/>
            <a:pathLst>
              <a:path w="2804795" h="591820">
                <a:moveTo>
                  <a:pt x="0" y="591315"/>
                </a:moveTo>
                <a:lnTo>
                  <a:pt x="0" y="0"/>
                </a:lnTo>
                <a:lnTo>
                  <a:pt x="2804185" y="0"/>
                </a:lnTo>
                <a:lnTo>
                  <a:pt x="2804185" y="591315"/>
                </a:lnTo>
                <a:lnTo>
                  <a:pt x="0" y="5913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9725957C-4CD7-E64F-ABB2-D94E2300E049}"/>
              </a:ext>
            </a:extLst>
          </p:cNvPr>
          <p:cNvSpPr/>
          <p:nvPr/>
        </p:nvSpPr>
        <p:spPr>
          <a:xfrm>
            <a:off x="937798" y="6024623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FCB61DF8-F7E2-684A-A0F8-A27E68899624}"/>
              </a:ext>
            </a:extLst>
          </p:cNvPr>
          <p:cNvSpPr/>
          <p:nvPr/>
        </p:nvSpPr>
        <p:spPr>
          <a:xfrm>
            <a:off x="922594" y="5987771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2" y="0"/>
                </a:moveTo>
                <a:lnTo>
                  <a:pt x="10908" y="28729"/>
                </a:lnTo>
                <a:lnTo>
                  <a:pt x="0" y="56222"/>
                </a:lnTo>
                <a:lnTo>
                  <a:pt x="373" y="56784"/>
                </a:lnTo>
                <a:lnTo>
                  <a:pt x="17232" y="46546"/>
                </a:lnTo>
                <a:lnTo>
                  <a:pt x="30627" y="46546"/>
                </a:lnTo>
                <a:lnTo>
                  <a:pt x="23557" y="28729"/>
                </a:lnTo>
                <a:lnTo>
                  <a:pt x="17232" y="0"/>
                </a:lnTo>
                <a:close/>
              </a:path>
              <a:path w="34925" h="57150">
                <a:moveTo>
                  <a:pt x="30627" y="46546"/>
                </a:moveTo>
                <a:lnTo>
                  <a:pt x="17232" y="46546"/>
                </a:lnTo>
                <a:lnTo>
                  <a:pt x="34184" y="56784"/>
                </a:lnTo>
                <a:lnTo>
                  <a:pt x="34466" y="56222"/>
                </a:lnTo>
                <a:lnTo>
                  <a:pt x="30627" y="46546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EE1DB37E-64EE-AE4A-88FD-A7220A71514C}"/>
              </a:ext>
            </a:extLst>
          </p:cNvPr>
          <p:cNvSpPr txBox="1"/>
          <p:nvPr/>
        </p:nvSpPr>
        <p:spPr>
          <a:xfrm>
            <a:off x="2761547" y="6068278"/>
            <a:ext cx="130549" cy="1306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hi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8B479F8B-6242-AF43-BCA2-258CB48464F9}"/>
              </a:ext>
            </a:extLst>
          </p:cNvPr>
          <p:cNvSpPr/>
          <p:nvPr/>
        </p:nvSpPr>
        <p:spPr>
          <a:xfrm>
            <a:off x="2808478" y="6024623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010CA03F-2195-4B45-B051-6D0D3B84BBA1}"/>
              </a:ext>
            </a:extLst>
          </p:cNvPr>
          <p:cNvSpPr/>
          <p:nvPr/>
        </p:nvSpPr>
        <p:spPr>
          <a:xfrm>
            <a:off x="2793272" y="5987771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3" y="0"/>
                </a:moveTo>
                <a:lnTo>
                  <a:pt x="10909" y="28729"/>
                </a:lnTo>
                <a:lnTo>
                  <a:pt x="0" y="56222"/>
                </a:lnTo>
                <a:lnTo>
                  <a:pt x="393" y="56784"/>
                </a:lnTo>
                <a:lnTo>
                  <a:pt x="17233" y="46546"/>
                </a:lnTo>
                <a:lnTo>
                  <a:pt x="30628" y="46546"/>
                </a:lnTo>
                <a:lnTo>
                  <a:pt x="23558" y="28729"/>
                </a:lnTo>
                <a:lnTo>
                  <a:pt x="17233" y="0"/>
                </a:lnTo>
                <a:close/>
              </a:path>
              <a:path w="34925" h="57150">
                <a:moveTo>
                  <a:pt x="30628" y="46546"/>
                </a:moveTo>
                <a:lnTo>
                  <a:pt x="17233" y="46546"/>
                </a:lnTo>
                <a:lnTo>
                  <a:pt x="34175" y="56784"/>
                </a:lnTo>
                <a:lnTo>
                  <a:pt x="34467" y="56222"/>
                </a:lnTo>
                <a:lnTo>
                  <a:pt x="30628" y="46546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767E9700-B89E-4841-B435-BD6762FA87DB}"/>
              </a:ext>
            </a:extLst>
          </p:cNvPr>
          <p:cNvSpPr/>
          <p:nvPr/>
        </p:nvSpPr>
        <p:spPr>
          <a:xfrm>
            <a:off x="1006491" y="5773128"/>
            <a:ext cx="0" cy="198344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588"/>
                </a:lnTo>
              </a:path>
            </a:pathLst>
          </a:custGeom>
          <a:ln w="93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B9D1BC8B-2B26-CC4B-87A2-BC393506F86F}"/>
              </a:ext>
            </a:extLst>
          </p:cNvPr>
          <p:cNvSpPr/>
          <p:nvPr/>
        </p:nvSpPr>
        <p:spPr>
          <a:xfrm>
            <a:off x="891350" y="5773134"/>
            <a:ext cx="1981200" cy="198344"/>
          </a:xfrm>
          <a:custGeom>
            <a:avLst/>
            <a:gdLst/>
            <a:ahLst/>
            <a:cxnLst/>
            <a:rect l="l" t="t" r="r" b="b"/>
            <a:pathLst>
              <a:path w="2245360" h="224790">
                <a:moveTo>
                  <a:pt x="2244868" y="224588"/>
                </a:moveTo>
                <a:lnTo>
                  <a:pt x="0" y="224588"/>
                </a:lnTo>
                <a:lnTo>
                  <a:pt x="0" y="0"/>
                </a:lnTo>
                <a:lnTo>
                  <a:pt x="2244868" y="0"/>
                </a:lnTo>
                <a:lnTo>
                  <a:pt x="2244868" y="224588"/>
                </a:lnTo>
                <a:close/>
              </a:path>
            </a:pathLst>
          </a:custGeom>
          <a:ln w="1871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D8EB459D-8B9C-F941-8A95-D42FF4936D21}"/>
              </a:ext>
            </a:extLst>
          </p:cNvPr>
          <p:cNvSpPr txBox="1"/>
          <p:nvPr/>
        </p:nvSpPr>
        <p:spPr>
          <a:xfrm>
            <a:off x="450891" y="5768390"/>
            <a:ext cx="554131" cy="43515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R="15129" algn="r">
              <a:spcBef>
                <a:spcPts val="110"/>
              </a:spcBef>
            </a:pPr>
            <a:r>
              <a:rPr sz="1324" b="1" spc="-39" baseline="2777" dirty="0">
                <a:solidFill>
                  <a:srgbClr val="BF311A"/>
                </a:solidFill>
                <a:latin typeface="Trebuchet MS"/>
                <a:cs typeface="Trebuchet MS"/>
              </a:rPr>
              <a:t>before  </a:t>
            </a:r>
            <a:r>
              <a:rPr sz="1324" b="1" spc="39" baseline="2777" dirty="0">
                <a:solidFill>
                  <a:srgbClr val="BF311A"/>
                </a:solidFill>
                <a:latin typeface="Trebuchet MS"/>
                <a:cs typeface="Trebuchet MS"/>
              </a:rPr>
              <a:t> </a:t>
            </a:r>
            <a:r>
              <a:rPr sz="1015" spc="13" dirty="0">
                <a:solidFill>
                  <a:srgbClr val="231F20"/>
                </a:solidFill>
                <a:latin typeface="DejaVu Sans Mono"/>
                <a:cs typeface="DejaVu Sans Mono"/>
              </a:rPr>
              <a:t>v</a:t>
            </a:r>
            <a:endParaRPr sz="1015">
              <a:latin typeface="DejaVu Sans Mono"/>
              <a:cs typeface="DejaVu Sans Mono"/>
            </a:endParaRPr>
          </a:p>
          <a:p>
            <a:pPr>
              <a:spcBef>
                <a:spcPts val="35"/>
              </a:spcBef>
            </a:pPr>
            <a:endParaRPr sz="971">
              <a:latin typeface="Times New Roman"/>
              <a:cs typeface="Times New Roman"/>
            </a:endParaRPr>
          </a:p>
          <a:p>
            <a:pPr marR="4483" algn="r"/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lo</a:t>
            </a:r>
            <a:endParaRPr sz="75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8704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We introduce </a:t>
            </a:r>
            <a:r>
              <a:rPr lang="en-US" i="1" dirty="0"/>
              <a:t>binary heap </a:t>
            </a:r>
            <a:r>
              <a:rPr lang="en-US" dirty="0"/>
              <a:t>for priority queue data abstract, which leads to an efficient sorting algorithm known as </a:t>
            </a:r>
            <a:r>
              <a:rPr lang="en-US" b="1" i="1" dirty="0">
                <a:solidFill>
                  <a:srgbClr val="1B8E1D"/>
                </a:solidFill>
              </a:rPr>
              <a:t>heapsort</a:t>
            </a:r>
            <a:r>
              <a:rPr lang="en-US" dirty="0"/>
              <a:t>. </a:t>
            </a:r>
          </a:p>
          <a:p>
            <a:r>
              <a:rPr lang="en-US" dirty="0"/>
              <a:t>We introduce and implement the </a:t>
            </a:r>
            <a:r>
              <a:rPr lang="en-US" i="1" dirty="0"/>
              <a:t>randomized </a:t>
            </a:r>
            <a:r>
              <a:rPr lang="en-US" b="1" i="1" dirty="0">
                <a:solidFill>
                  <a:schemeClr val="accent2"/>
                </a:solidFill>
              </a:rPr>
              <a:t>quicksort</a:t>
            </a:r>
            <a:r>
              <a:rPr lang="en-US" dirty="0"/>
              <a:t> algorithm and analyze its performance. </a:t>
            </a:r>
          </a:p>
          <a:p>
            <a:r>
              <a:rPr lang="en-US" dirty="0"/>
              <a:t>We study the </a:t>
            </a:r>
            <a:r>
              <a:rPr lang="en-US" b="1" i="1" dirty="0" err="1">
                <a:solidFill>
                  <a:schemeClr val="accent1"/>
                </a:solidFill>
              </a:rPr>
              <a:t>mergesort</a:t>
            </a:r>
            <a:r>
              <a:rPr lang="en-US" dirty="0"/>
              <a:t> algorithm and show that it guarantees to sort any array of n items with at most </a:t>
            </a:r>
            <a:r>
              <a:rPr lang="en-US" dirty="0" err="1"/>
              <a:t>nlg</a:t>
            </a:r>
            <a:r>
              <a:rPr lang="en-US" dirty="0"/>
              <a:t>(n) compares. 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2353" y="1456765"/>
            <a:ext cx="6342529" cy="4437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38000" y="1521019"/>
            <a:ext cx="6152029" cy="4241426"/>
          </a:xfrm>
          <a:custGeom>
            <a:avLst/>
            <a:gdLst/>
            <a:ahLst/>
            <a:cxnLst/>
            <a:rect l="l" t="t" r="r" b="b"/>
            <a:pathLst>
              <a:path w="6972300" h="4806950">
                <a:moveTo>
                  <a:pt x="0" y="0"/>
                </a:moveTo>
                <a:lnTo>
                  <a:pt x="6971838" y="0"/>
                </a:lnTo>
                <a:lnTo>
                  <a:pt x="6971838" y="4806849"/>
                </a:lnTo>
                <a:lnTo>
                  <a:pt x="0" y="4806849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906307" y="3081852"/>
            <a:ext cx="5815293" cy="420780"/>
          </a:xfrm>
          <a:custGeom>
            <a:avLst/>
            <a:gdLst/>
            <a:ahLst/>
            <a:cxnLst/>
            <a:rect l="l" t="t" r="r" b="b"/>
            <a:pathLst>
              <a:path w="6590665" h="476885">
                <a:moveTo>
                  <a:pt x="0" y="0"/>
                </a:moveTo>
                <a:lnTo>
                  <a:pt x="6590350" y="0"/>
                </a:lnTo>
                <a:lnTo>
                  <a:pt x="6590350" y="476859"/>
                </a:lnTo>
                <a:lnTo>
                  <a:pt x="0" y="4768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06307" y="4335735"/>
            <a:ext cx="5815293" cy="833156"/>
          </a:xfrm>
          <a:custGeom>
            <a:avLst/>
            <a:gdLst/>
            <a:ahLst/>
            <a:cxnLst/>
            <a:rect l="l" t="t" r="r" b="b"/>
            <a:pathLst>
              <a:path w="6590665" h="944245">
                <a:moveTo>
                  <a:pt x="0" y="0"/>
                </a:moveTo>
                <a:lnTo>
                  <a:pt x="6590350" y="0"/>
                </a:lnTo>
                <a:lnTo>
                  <a:pt x="6590350" y="944206"/>
                </a:lnTo>
                <a:lnTo>
                  <a:pt x="0" y="944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911095" y="1624262"/>
            <a:ext cx="1652868" cy="42384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class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Quick</a:t>
            </a:r>
            <a:endParaRPr sz="1191">
              <a:latin typeface="DejaVu Sans Mono"/>
              <a:cs typeface="DejaVu Sans Mono"/>
            </a:endParaRPr>
          </a:p>
          <a:p>
            <a:pPr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8375"/>
              </p:ext>
            </p:extLst>
          </p:nvPr>
        </p:nvGraphicFramePr>
        <p:xfrm>
          <a:off x="1048920" y="2078299"/>
          <a:ext cx="5777638" cy="38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3862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private static</a:t>
                      </a:r>
                      <a:r>
                        <a:rPr sz="12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latin typeface="DejaVu Sans Mono"/>
                          <a:cs typeface="DejaVu Sans Mono"/>
                        </a:rPr>
                        <a:t>int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partition(Comparable[]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a,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int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lo,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int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hi)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62">
                <a:tc>
                  <a:txBody>
                    <a:bodyPr/>
                    <a:lstStyle/>
                    <a:p>
                      <a:pPr marL="31750" algn="r">
                        <a:lnSpc>
                          <a:spcPts val="1590"/>
                        </a:lnSpc>
                        <a:spcBef>
                          <a:spcPts val="45"/>
                        </a:spcBef>
                        <a:tabLst>
                          <a:tab pos="341630" algn="l"/>
                        </a:tabLst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{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/</a:t>
                      </a:r>
                      <a:r>
                        <a:rPr lang="en-US"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* see </a:t>
                      </a:r>
                      <a:r>
                        <a:rPr sz="1200" spc="0" baseline="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previous</a:t>
                      </a:r>
                      <a:endParaRPr sz="1200" spc="0" baseline="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90"/>
                        </a:lnSpc>
                        <a:spcBef>
                          <a:spcPts val="45"/>
                        </a:spcBef>
                        <a:tabLst>
                          <a:tab pos="774700" algn="l"/>
                          <a:tab pos="1084580" algn="l"/>
                        </a:tabLst>
                      </a:pPr>
                      <a:r>
                        <a:rPr lang="en-US"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lide</a:t>
                      </a:r>
                      <a:r>
                        <a:rPr lang="en-US"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/	</a:t>
                      </a:r>
                      <a:r>
                        <a:rPr sz="1200" dirty="0">
                          <a:latin typeface="DejaVu Sans Mono"/>
                          <a:cs typeface="DejaVu Sans Mono"/>
                        </a:rPr>
                        <a:t>}</a:t>
                      </a: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475588" y="2320620"/>
            <a:ext cx="67235" cy="64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1184662" y="2667767"/>
            <a:ext cx="3567952" cy="42384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static void sort(Comparable[]</a:t>
            </a:r>
            <a:r>
              <a:rPr sz="1191" spc="-57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a)</a:t>
            </a:r>
            <a:endParaRPr sz="1191">
              <a:latin typeface="DejaVu Sans Mono"/>
              <a:cs typeface="DejaVu Sans Mono"/>
            </a:endParaRPr>
          </a:p>
          <a:p>
            <a:pPr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022" y="3071705"/>
            <a:ext cx="2302249" cy="4150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15900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StdRandom.shuffle(a);  sort(a, 0, a.length -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1);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1095" y="3521084"/>
            <a:ext cx="5391710" cy="20850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73438"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>
              <a:spcBef>
                <a:spcPts val="40"/>
              </a:spcBef>
            </a:pPr>
            <a:endParaRPr sz="1544" dirty="0">
              <a:latin typeface="Times New Roman"/>
              <a:cs typeface="Times New Roman"/>
            </a:endParaRPr>
          </a:p>
          <a:p>
            <a:pPr marL="273438">
              <a:spcBef>
                <a:spcPts val="4"/>
              </a:spcBef>
            </a:pPr>
            <a:r>
              <a:rPr sz="1191" dirty="0">
                <a:latin typeface="DejaVu Sans Mono"/>
                <a:cs typeface="DejaVu Sans Mono"/>
              </a:rPr>
              <a:t>private static void sort(Comparable[] a, int lo, int</a:t>
            </a:r>
            <a:r>
              <a:rPr sz="1191" spc="-4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</a:t>
            </a:r>
          </a:p>
          <a:p>
            <a:pPr marL="273438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546876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if (hi &lt;= lo)</a:t>
            </a:r>
            <a:r>
              <a:rPr sz="1191" spc="-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return;</a:t>
            </a:r>
          </a:p>
          <a:p>
            <a:pPr marL="546876" marR="2193108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int j = partition(a, lo,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  </a:t>
            </a:r>
            <a:endParaRPr lang="en-US" sz="1191" dirty="0">
              <a:latin typeface="DejaVu Sans Mono"/>
              <a:cs typeface="DejaVu Sans Mono"/>
            </a:endParaRPr>
          </a:p>
          <a:p>
            <a:pPr marL="546876" marR="2193108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sort(a, lo,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j-1);</a:t>
            </a:r>
          </a:p>
          <a:p>
            <a:pPr marL="546876">
              <a:spcBef>
                <a:spcPts val="159"/>
              </a:spcBef>
            </a:pPr>
            <a:r>
              <a:rPr sz="1191" dirty="0">
                <a:latin typeface="DejaVu Sans Mono"/>
                <a:cs typeface="DejaVu Sans Mono"/>
              </a:rPr>
              <a:t>sort(a, j+1,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</a:t>
            </a:r>
          </a:p>
          <a:p>
            <a:pPr marL="182105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06866" y="3019898"/>
            <a:ext cx="1550334" cy="5580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algn="ctr">
              <a:lnSpc>
                <a:spcPct val="114700"/>
              </a:lnSpc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shuffle </a:t>
            </a:r>
            <a:r>
              <a:rPr sz="1059" spc="44" dirty="0">
                <a:solidFill>
                  <a:srgbClr val="8D3124"/>
                </a:solidFill>
                <a:latin typeface="Trebuchet MS"/>
                <a:cs typeface="Trebuchet MS"/>
              </a:rPr>
              <a:t>needed </a:t>
            </a:r>
            <a:r>
              <a:rPr sz="1059" spc="31" dirty="0">
                <a:solidFill>
                  <a:srgbClr val="8D3124"/>
                </a:solidFill>
                <a:latin typeface="Trebuchet MS"/>
                <a:cs typeface="Trebuchet MS"/>
              </a:rPr>
              <a:t>for 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performance</a:t>
            </a:r>
            <a:r>
              <a:rPr sz="1059" spc="-26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guarantee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(stay</a:t>
            </a: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tuned)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16025" y="3342102"/>
            <a:ext cx="798979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537" y="0"/>
                </a:lnTo>
                <a:lnTo>
                  <a:pt x="905424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163851" y="3301712"/>
            <a:ext cx="81243" cy="81243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4" y="0"/>
                </a:moveTo>
                <a:lnTo>
                  <a:pt x="0" y="45770"/>
                </a:lnTo>
                <a:lnTo>
                  <a:pt x="91554" y="91554"/>
                </a:lnTo>
                <a:lnTo>
                  <a:pt x="68668" y="45770"/>
                </a:lnTo>
                <a:lnTo>
                  <a:pt x="9155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35D08DC-DC5D-DB4E-8E75-86D5229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Quicksort: Java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9006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0" y="1299883"/>
            <a:ext cx="7698441" cy="5009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18413" y="1363767"/>
            <a:ext cx="7518026" cy="4814047"/>
          </a:xfrm>
          <a:custGeom>
            <a:avLst/>
            <a:gdLst/>
            <a:ahLst/>
            <a:cxnLst/>
            <a:rect l="l" t="t" r="r" b="b"/>
            <a:pathLst>
              <a:path w="8520430" h="5455920">
                <a:moveTo>
                  <a:pt x="0" y="0"/>
                </a:moveTo>
                <a:lnTo>
                  <a:pt x="8520300" y="0"/>
                </a:lnTo>
                <a:lnTo>
                  <a:pt x="8520300" y="5455394"/>
                </a:lnTo>
                <a:lnTo>
                  <a:pt x="0" y="54553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403437" y="1558615"/>
            <a:ext cx="5512734" cy="19796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476275" algn="l"/>
                <a:tab pos="755317" algn="l"/>
                <a:tab pos="1164353" algn="l"/>
                <a:tab pos="1499987" algn="l"/>
                <a:tab pos="1779029" algn="l"/>
                <a:tab pos="2058070" algn="l"/>
                <a:tab pos="2337111" algn="l"/>
                <a:tab pos="2616713" algn="l"/>
                <a:tab pos="2895754" algn="l"/>
                <a:tab pos="3174796" algn="l"/>
                <a:tab pos="3453837" algn="l"/>
                <a:tab pos="3732878" algn="l"/>
              </a:tabLst>
            </a:pPr>
            <a:r>
              <a:rPr sz="1191" spc="13" dirty="0">
                <a:solidFill>
                  <a:srgbClr val="231F20"/>
                </a:solidFill>
                <a:latin typeface="DejaVu Sans Mono"/>
                <a:cs typeface="DejaVu Sans Mono"/>
              </a:rPr>
              <a:t>lo	j	hi	</a:t>
            </a:r>
            <a:r>
              <a:rPr sz="1191" u="sng" spc="13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 0	1	2	3	4	5	6	7	8	9 10 11 12 13 14</a:t>
            </a:r>
            <a:r>
              <a:rPr sz="1191" u="sng" spc="-44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 </a:t>
            </a:r>
            <a:r>
              <a:rPr sz="1191" u="sng" spc="13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15</a:t>
            </a:r>
            <a:endParaRPr sz="1191">
              <a:latin typeface="DejaVu Sans Mono"/>
              <a:cs typeface="DejaVu Sans Mon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86628" y="1774289"/>
          <a:ext cx="5543542" cy="3854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8769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0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3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2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2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6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6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9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8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8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8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13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12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12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11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14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9672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00110" y="3443560"/>
            <a:ext cx="797859" cy="504097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10646" marR="4483" indent="-35861" algn="ctr">
              <a:lnSpc>
                <a:spcPts val="1218"/>
              </a:lnSpc>
              <a:spcBef>
                <a:spcPts val="331"/>
              </a:spcBef>
            </a:pPr>
            <a:r>
              <a:rPr sz="1191" i="1" spc="-4" dirty="0">
                <a:solidFill>
                  <a:srgbClr val="BF311A"/>
                </a:solidFill>
                <a:latin typeface="Times New Roman"/>
                <a:cs typeface="Times New Roman"/>
              </a:rPr>
              <a:t>no </a:t>
            </a:r>
            <a:r>
              <a:rPr sz="1191" i="1" dirty="0">
                <a:solidFill>
                  <a:srgbClr val="BF311A"/>
                </a:solidFill>
                <a:latin typeface="Times New Roman"/>
                <a:cs typeface="Times New Roman"/>
              </a:rPr>
              <a:t>partition  </a:t>
            </a:r>
            <a:r>
              <a:rPr sz="1191" i="1" spc="-35" dirty="0">
                <a:solidFill>
                  <a:srgbClr val="BF311A"/>
                </a:solidFill>
                <a:latin typeface="Times New Roman"/>
                <a:cs typeface="Times New Roman"/>
              </a:rPr>
              <a:t>for</a:t>
            </a:r>
            <a:r>
              <a:rPr sz="1191" i="1" spc="-75" dirty="0">
                <a:solidFill>
                  <a:srgbClr val="BF311A"/>
                </a:solidFill>
                <a:latin typeface="Times New Roman"/>
                <a:cs typeface="Times New Roman"/>
              </a:rPr>
              <a:t> </a:t>
            </a:r>
            <a:r>
              <a:rPr sz="1191" i="1" spc="-31" dirty="0">
                <a:solidFill>
                  <a:srgbClr val="BF311A"/>
                </a:solidFill>
                <a:latin typeface="Times New Roman"/>
                <a:cs typeface="Times New Roman"/>
              </a:rPr>
              <a:t>subarrays  of </a:t>
            </a:r>
            <a:r>
              <a:rPr sz="1191" i="1" spc="-35" dirty="0">
                <a:solidFill>
                  <a:srgbClr val="BF311A"/>
                </a:solidFill>
                <a:latin typeface="Times New Roman"/>
                <a:cs typeface="Times New Roman"/>
              </a:rPr>
              <a:t>size</a:t>
            </a:r>
            <a:r>
              <a:rPr sz="1191" i="1" spc="-26" dirty="0">
                <a:solidFill>
                  <a:srgbClr val="BF311A"/>
                </a:solidFill>
                <a:latin typeface="Times New Roman"/>
                <a:cs typeface="Times New Roman"/>
              </a:rPr>
              <a:t> 1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5755" y="3018170"/>
            <a:ext cx="70967" cy="71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944825" y="3058452"/>
            <a:ext cx="522194" cy="522194"/>
          </a:xfrm>
          <a:custGeom>
            <a:avLst/>
            <a:gdLst/>
            <a:ahLst/>
            <a:cxnLst/>
            <a:rect l="l" t="t" r="r" b="b"/>
            <a:pathLst>
              <a:path w="591819" h="591820">
                <a:moveTo>
                  <a:pt x="0" y="591594"/>
                </a:moveTo>
                <a:lnTo>
                  <a:pt x="591209" y="0"/>
                </a:lnTo>
              </a:path>
            </a:pathLst>
          </a:custGeom>
          <a:ln w="1095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451118" y="3038306"/>
            <a:ext cx="35859" cy="35859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220" y="0"/>
                </a:moveTo>
                <a:lnTo>
                  <a:pt x="21081" y="12255"/>
                </a:lnTo>
                <a:lnTo>
                  <a:pt x="114" y="21297"/>
                </a:lnTo>
                <a:lnTo>
                  <a:pt x="0" y="21831"/>
                </a:lnTo>
                <a:lnTo>
                  <a:pt x="14808" y="25438"/>
                </a:lnTo>
                <a:lnTo>
                  <a:pt x="18465" y="40297"/>
                </a:lnTo>
                <a:lnTo>
                  <a:pt x="18935" y="40144"/>
                </a:lnTo>
                <a:lnTo>
                  <a:pt x="27990" y="19151"/>
                </a:lnTo>
                <a:lnTo>
                  <a:pt x="4022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407337" y="3227305"/>
            <a:ext cx="75707" cy="64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973792" y="3261473"/>
            <a:ext cx="463924" cy="348503"/>
          </a:xfrm>
          <a:custGeom>
            <a:avLst/>
            <a:gdLst/>
            <a:ahLst/>
            <a:cxnLst/>
            <a:rect l="l" t="t" r="r" b="b"/>
            <a:pathLst>
              <a:path w="525780" h="394970">
                <a:moveTo>
                  <a:pt x="0" y="394396"/>
                </a:moveTo>
                <a:lnTo>
                  <a:pt x="525539" y="0"/>
                </a:lnTo>
              </a:path>
            </a:pathLst>
          </a:custGeom>
          <a:ln w="1095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422420" y="3244394"/>
            <a:ext cx="38100" cy="32497"/>
          </a:xfrm>
          <a:custGeom>
            <a:avLst/>
            <a:gdLst/>
            <a:ahLst/>
            <a:cxnLst/>
            <a:rect l="l" t="t" r="r" b="b"/>
            <a:pathLst>
              <a:path w="43180" h="36829">
                <a:moveTo>
                  <a:pt x="42900" y="0"/>
                </a:moveTo>
                <a:lnTo>
                  <a:pt x="22225" y="9423"/>
                </a:lnTo>
                <a:lnTo>
                  <a:pt x="177" y="15405"/>
                </a:lnTo>
                <a:lnTo>
                  <a:pt x="0" y="15900"/>
                </a:lnTo>
                <a:lnTo>
                  <a:pt x="14147" y="21577"/>
                </a:lnTo>
                <a:lnTo>
                  <a:pt x="15659" y="36804"/>
                </a:lnTo>
                <a:lnTo>
                  <a:pt x="16167" y="36715"/>
                </a:lnTo>
                <a:lnTo>
                  <a:pt x="28079" y="17221"/>
                </a:lnTo>
                <a:lnTo>
                  <a:pt x="4290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353806" y="3900622"/>
            <a:ext cx="81243" cy="45943"/>
          </a:xfrm>
          <a:custGeom>
            <a:avLst/>
            <a:gdLst/>
            <a:ahLst/>
            <a:cxnLst/>
            <a:rect l="l" t="t" r="r" b="b"/>
            <a:pathLst>
              <a:path w="92075" h="52070">
                <a:moveTo>
                  <a:pt x="14478" y="0"/>
                </a:moveTo>
                <a:lnTo>
                  <a:pt x="13462" y="355"/>
                </a:lnTo>
                <a:lnTo>
                  <a:pt x="22047" y="29603"/>
                </a:lnTo>
                <a:lnTo>
                  <a:pt x="0" y="50838"/>
                </a:lnTo>
                <a:lnTo>
                  <a:pt x="736" y="51498"/>
                </a:lnTo>
                <a:lnTo>
                  <a:pt x="46113" y="46151"/>
                </a:lnTo>
                <a:lnTo>
                  <a:pt x="87647" y="46151"/>
                </a:lnTo>
                <a:lnTo>
                  <a:pt x="51155" y="27279"/>
                </a:lnTo>
                <a:lnTo>
                  <a:pt x="14478" y="0"/>
                </a:lnTo>
                <a:close/>
              </a:path>
              <a:path w="92075" h="52070">
                <a:moveTo>
                  <a:pt x="87647" y="46151"/>
                </a:moveTo>
                <a:lnTo>
                  <a:pt x="46113" y="46151"/>
                </a:lnTo>
                <a:lnTo>
                  <a:pt x="91503" y="48145"/>
                </a:lnTo>
                <a:lnTo>
                  <a:pt x="87647" y="46151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1944826" y="3812432"/>
            <a:ext cx="434787" cy="116541"/>
          </a:xfrm>
          <a:custGeom>
            <a:avLst/>
            <a:gdLst/>
            <a:ahLst/>
            <a:cxnLst/>
            <a:rect l="l" t="t" r="r" b="b"/>
            <a:pathLst>
              <a:path w="492760" h="132079">
                <a:moveTo>
                  <a:pt x="0" y="0"/>
                </a:moveTo>
                <a:lnTo>
                  <a:pt x="492693" y="131465"/>
                </a:lnTo>
              </a:path>
            </a:pathLst>
          </a:custGeom>
          <a:ln w="109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366682" y="3914528"/>
            <a:ext cx="40901" cy="22971"/>
          </a:xfrm>
          <a:custGeom>
            <a:avLst/>
            <a:gdLst/>
            <a:ahLst/>
            <a:cxnLst/>
            <a:rect l="l" t="t" r="r" b="b"/>
            <a:pathLst>
              <a:path w="46355" h="26035">
                <a:moveTo>
                  <a:pt x="7226" y="0"/>
                </a:moveTo>
                <a:lnTo>
                  <a:pt x="6731" y="177"/>
                </a:lnTo>
                <a:lnTo>
                  <a:pt x="11023" y="14808"/>
                </a:lnTo>
                <a:lnTo>
                  <a:pt x="0" y="25412"/>
                </a:lnTo>
                <a:lnTo>
                  <a:pt x="381" y="25742"/>
                </a:lnTo>
                <a:lnTo>
                  <a:pt x="23037" y="23075"/>
                </a:lnTo>
                <a:lnTo>
                  <a:pt x="43813" y="23075"/>
                </a:lnTo>
                <a:lnTo>
                  <a:pt x="25577" y="13627"/>
                </a:lnTo>
                <a:lnTo>
                  <a:pt x="7226" y="0"/>
                </a:lnTo>
                <a:close/>
              </a:path>
              <a:path w="46355" h="26035">
                <a:moveTo>
                  <a:pt x="43813" y="23075"/>
                </a:moveTo>
                <a:lnTo>
                  <a:pt x="23037" y="23075"/>
                </a:lnTo>
                <a:lnTo>
                  <a:pt x="45745" y="24079"/>
                </a:lnTo>
                <a:lnTo>
                  <a:pt x="43813" y="23075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349100" y="4652861"/>
            <a:ext cx="60612" cy="77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944804" y="3986414"/>
            <a:ext cx="434787" cy="696446"/>
          </a:xfrm>
          <a:custGeom>
            <a:avLst/>
            <a:gdLst/>
            <a:ahLst/>
            <a:cxnLst/>
            <a:rect l="l" t="t" r="r" b="b"/>
            <a:pathLst>
              <a:path w="492760" h="789304">
                <a:moveTo>
                  <a:pt x="0" y="0"/>
                </a:moveTo>
                <a:lnTo>
                  <a:pt x="492692" y="788793"/>
                </a:lnTo>
              </a:path>
            </a:pathLst>
          </a:custGeom>
          <a:ln w="1095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364330" y="4667619"/>
            <a:ext cx="30816" cy="39221"/>
          </a:xfrm>
          <a:custGeom>
            <a:avLst/>
            <a:gdLst/>
            <a:ahLst/>
            <a:cxnLst/>
            <a:rect l="l" t="t" r="r" b="b"/>
            <a:pathLst>
              <a:path w="34925" h="44450">
                <a:moveTo>
                  <a:pt x="22136" y="0"/>
                </a:moveTo>
                <a:lnTo>
                  <a:pt x="15278" y="13627"/>
                </a:lnTo>
                <a:lnTo>
                  <a:pt x="0" y="13855"/>
                </a:lnTo>
                <a:lnTo>
                  <a:pt x="38" y="14350"/>
                </a:lnTo>
                <a:lnTo>
                  <a:pt x="18427" y="27876"/>
                </a:lnTo>
                <a:lnTo>
                  <a:pt x="34328" y="44132"/>
                </a:lnTo>
                <a:lnTo>
                  <a:pt x="26708" y="22707"/>
                </a:lnTo>
                <a:lnTo>
                  <a:pt x="22618" y="241"/>
                </a:lnTo>
                <a:lnTo>
                  <a:pt x="22136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378986" y="5031273"/>
            <a:ext cx="53228" cy="80122"/>
          </a:xfrm>
          <a:custGeom>
            <a:avLst/>
            <a:gdLst/>
            <a:ahLst/>
            <a:cxnLst/>
            <a:rect l="l" t="t" r="r" b="b"/>
            <a:pathLst>
              <a:path w="60325" h="90804">
                <a:moveTo>
                  <a:pt x="12" y="21716"/>
                </a:moveTo>
                <a:lnTo>
                  <a:pt x="0" y="22720"/>
                </a:lnTo>
                <a:lnTo>
                  <a:pt x="32969" y="54317"/>
                </a:lnTo>
                <a:lnTo>
                  <a:pt x="60299" y="90652"/>
                </a:lnTo>
                <a:lnTo>
                  <a:pt x="50736" y="46215"/>
                </a:lnTo>
                <a:lnTo>
                  <a:pt x="49668" y="25222"/>
                </a:lnTo>
                <a:lnTo>
                  <a:pt x="30416" y="25222"/>
                </a:lnTo>
                <a:lnTo>
                  <a:pt x="12" y="21716"/>
                </a:lnTo>
                <a:close/>
              </a:path>
              <a:path w="60325" h="90804">
                <a:moveTo>
                  <a:pt x="47510" y="0"/>
                </a:moveTo>
                <a:lnTo>
                  <a:pt x="30416" y="25222"/>
                </a:lnTo>
                <a:lnTo>
                  <a:pt x="49668" y="25222"/>
                </a:lnTo>
                <a:lnTo>
                  <a:pt x="48412" y="546"/>
                </a:lnTo>
                <a:lnTo>
                  <a:pt x="4751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1944825" y="4044427"/>
            <a:ext cx="463924" cy="1015253"/>
          </a:xfrm>
          <a:custGeom>
            <a:avLst/>
            <a:gdLst/>
            <a:ahLst/>
            <a:cxnLst/>
            <a:rect l="l" t="t" r="r" b="b"/>
            <a:pathLst>
              <a:path w="525780" h="1150620">
                <a:moveTo>
                  <a:pt x="0" y="0"/>
                </a:moveTo>
                <a:lnTo>
                  <a:pt x="525539" y="1150367"/>
                </a:lnTo>
              </a:path>
            </a:pathLst>
          </a:custGeom>
          <a:ln w="1094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393756" y="5045359"/>
            <a:ext cx="26894" cy="40341"/>
          </a:xfrm>
          <a:custGeom>
            <a:avLst/>
            <a:gdLst/>
            <a:ahLst/>
            <a:cxnLst/>
            <a:rect l="l" t="t" r="r" b="b"/>
            <a:pathLst>
              <a:path w="30480" h="45720">
                <a:moveTo>
                  <a:pt x="12" y="10871"/>
                </a:moveTo>
                <a:lnTo>
                  <a:pt x="0" y="11353"/>
                </a:lnTo>
                <a:lnTo>
                  <a:pt x="16484" y="27165"/>
                </a:lnTo>
                <a:lnTo>
                  <a:pt x="30149" y="45326"/>
                </a:lnTo>
                <a:lnTo>
                  <a:pt x="25374" y="23114"/>
                </a:lnTo>
                <a:lnTo>
                  <a:pt x="24837" y="12623"/>
                </a:lnTo>
                <a:lnTo>
                  <a:pt x="15214" y="12623"/>
                </a:lnTo>
                <a:lnTo>
                  <a:pt x="12" y="10871"/>
                </a:lnTo>
                <a:close/>
              </a:path>
              <a:path w="30480" h="45720">
                <a:moveTo>
                  <a:pt x="23748" y="0"/>
                </a:moveTo>
                <a:lnTo>
                  <a:pt x="15214" y="12623"/>
                </a:lnTo>
                <a:lnTo>
                  <a:pt x="24837" y="12623"/>
                </a:lnTo>
                <a:lnTo>
                  <a:pt x="24206" y="279"/>
                </a:lnTo>
                <a:lnTo>
                  <a:pt x="2374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1335928" y="1666918"/>
            <a:ext cx="1013172" cy="427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152408">
              <a:lnSpc>
                <a:spcPct val="135400"/>
              </a:lnSpc>
              <a:spcBef>
                <a:spcPts val="84"/>
              </a:spcBef>
            </a:pPr>
            <a:r>
              <a:rPr sz="1059" b="1" spc="-40" dirty="0">
                <a:solidFill>
                  <a:srgbClr val="BF311A"/>
                </a:solidFill>
                <a:latin typeface="Trebuchet MS"/>
                <a:cs typeface="Trebuchet MS"/>
              </a:rPr>
              <a:t>initial</a:t>
            </a:r>
            <a:r>
              <a:rPr sz="1059" b="1" spc="-154" dirty="0">
                <a:solidFill>
                  <a:srgbClr val="BF311A"/>
                </a:solidFill>
                <a:latin typeface="Trebuchet MS"/>
                <a:cs typeface="Trebuchet MS"/>
              </a:rPr>
              <a:t> </a:t>
            </a:r>
            <a:r>
              <a:rPr sz="1059" b="1" spc="-31" dirty="0">
                <a:solidFill>
                  <a:srgbClr val="BF311A"/>
                </a:solidFill>
                <a:latin typeface="Trebuchet MS"/>
                <a:cs typeface="Trebuchet MS"/>
              </a:rPr>
              <a:t>values  </a:t>
            </a:r>
            <a:r>
              <a:rPr sz="1059" b="1" spc="-22" dirty="0">
                <a:solidFill>
                  <a:srgbClr val="BF311A"/>
                </a:solidFill>
                <a:latin typeface="Trebuchet MS"/>
                <a:cs typeface="Trebuchet MS"/>
              </a:rPr>
              <a:t>random</a:t>
            </a:r>
            <a:r>
              <a:rPr lang="en-US" sz="1059" b="1" spc="-22" dirty="0">
                <a:solidFill>
                  <a:srgbClr val="BF311A"/>
                </a:solidFill>
                <a:latin typeface="Trebuchet MS"/>
                <a:cs typeface="Trebuchet MS"/>
              </a:rPr>
              <a:t> shuffle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1125" y="5436868"/>
            <a:ext cx="4397749" cy="4991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059" b="1" spc="-44" dirty="0">
                <a:solidFill>
                  <a:srgbClr val="BF311A"/>
                </a:solidFill>
                <a:latin typeface="Trebuchet MS"/>
                <a:cs typeface="Trebuchet MS"/>
              </a:rPr>
              <a:t>result</a:t>
            </a:r>
            <a:endParaRPr sz="1059">
              <a:latin typeface="Trebuchet MS"/>
              <a:cs typeface="Trebuchet MS"/>
            </a:endParaRPr>
          </a:p>
          <a:p>
            <a:pPr marL="968800">
              <a:spcBef>
                <a:spcPts val="1094"/>
              </a:spcBef>
            </a:pPr>
            <a:r>
              <a:rPr sz="1191" b="1" spc="-26" dirty="0">
                <a:solidFill>
                  <a:srgbClr val="231F20"/>
                </a:solidFill>
                <a:latin typeface="Trebuchet MS"/>
                <a:cs typeface="Trebuchet MS"/>
              </a:rPr>
              <a:t>Quicksort</a:t>
            </a:r>
            <a:r>
              <a:rPr sz="1191" b="1" spc="-1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57" dirty="0">
                <a:solidFill>
                  <a:srgbClr val="231F20"/>
                </a:solidFill>
                <a:latin typeface="Trebuchet MS"/>
                <a:cs typeface="Trebuchet MS"/>
              </a:rPr>
              <a:t>trace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53" dirty="0">
                <a:solidFill>
                  <a:srgbClr val="231F20"/>
                </a:solidFill>
                <a:latin typeface="Trebuchet MS"/>
                <a:cs typeface="Trebuchet MS"/>
              </a:rPr>
              <a:t>(array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35" dirty="0">
                <a:solidFill>
                  <a:srgbClr val="231F20"/>
                </a:solidFill>
                <a:latin typeface="Trebuchet MS"/>
                <a:cs typeface="Trebuchet MS"/>
              </a:rPr>
              <a:t>contents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49" dirty="0">
                <a:solidFill>
                  <a:srgbClr val="231F20"/>
                </a:solidFill>
                <a:latin typeface="Trebuchet MS"/>
                <a:cs typeface="Trebuchet MS"/>
              </a:rPr>
              <a:t>after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40" dirty="0">
                <a:solidFill>
                  <a:srgbClr val="231F20"/>
                </a:solidFill>
                <a:latin typeface="Trebuchet MS"/>
                <a:cs typeface="Trebuchet MS"/>
              </a:rPr>
              <a:t>each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31" dirty="0">
                <a:solidFill>
                  <a:srgbClr val="231F20"/>
                </a:solidFill>
                <a:latin typeface="Trebuchet MS"/>
                <a:cs typeface="Trebuchet MS"/>
              </a:rPr>
              <a:t>partition)</a:t>
            </a:r>
            <a:endParaRPr sz="1191">
              <a:latin typeface="Trebuchet MS"/>
              <a:cs typeface="Trebuchet MS"/>
            </a:endParaRP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DD180E54-DBC9-604A-AD7F-2810605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1" dirty="0">
                <a:latin typeface="Arial"/>
                <a:cs typeface="Arial"/>
              </a:rPr>
              <a:t>Quicksort: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lang="en-US" spc="13" dirty="0">
                <a:latin typeface="Arial"/>
                <a:cs typeface="Arial"/>
              </a:rPr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7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0236" y="1280020"/>
            <a:ext cx="421845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Best case.</a:t>
            </a:r>
            <a:r>
              <a:rPr lang="en-US" dirty="0"/>
              <a:t>  </a:t>
            </a:r>
            <a:r>
              <a:rPr dirty="0">
                <a:solidFill>
                  <a:schemeClr val="tx1"/>
                </a:solidFill>
              </a:rPr>
              <a:t>Number of compares is ~ N lg N.</a:t>
            </a:r>
          </a:p>
        </p:txBody>
      </p:sp>
      <p:sp>
        <p:nvSpPr>
          <p:cNvPr id="4" name="object 4"/>
          <p:cNvSpPr/>
          <p:nvPr/>
        </p:nvSpPr>
        <p:spPr>
          <a:xfrm>
            <a:off x="2185147" y="1840088"/>
            <a:ext cx="4840941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234688" y="1898627"/>
            <a:ext cx="4670051" cy="4766982"/>
          </a:xfrm>
          <a:custGeom>
            <a:avLst/>
            <a:gdLst/>
            <a:ahLst/>
            <a:cxnLst/>
            <a:rect l="l" t="t" r="r" b="b"/>
            <a:pathLst>
              <a:path w="5292725" h="5402580">
                <a:moveTo>
                  <a:pt x="0" y="0"/>
                </a:moveTo>
                <a:lnTo>
                  <a:pt x="5292344" y="0"/>
                </a:lnTo>
                <a:lnTo>
                  <a:pt x="5292344" y="5402286"/>
                </a:lnTo>
                <a:lnTo>
                  <a:pt x="0" y="54022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982314" y="2060206"/>
            <a:ext cx="164536" cy="1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337089" y="2290173"/>
            <a:ext cx="60637" cy="909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573848" y="2290173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4" h="100964">
                <a:moveTo>
                  <a:pt x="52400" y="90817"/>
                </a:moveTo>
                <a:lnTo>
                  <a:pt x="0" y="90817"/>
                </a:lnTo>
                <a:lnTo>
                  <a:pt x="0" y="100634"/>
                </a:lnTo>
                <a:lnTo>
                  <a:pt x="52400" y="100634"/>
                </a:lnTo>
                <a:lnTo>
                  <a:pt x="52400" y="90817"/>
                </a:lnTo>
                <a:close/>
              </a:path>
              <a:path w="52704" h="100964">
                <a:moveTo>
                  <a:pt x="32778" y="13334"/>
                </a:moveTo>
                <a:lnTo>
                  <a:pt x="19634" y="13334"/>
                </a:lnTo>
                <a:lnTo>
                  <a:pt x="19634" y="90817"/>
                </a:lnTo>
                <a:lnTo>
                  <a:pt x="32778" y="90817"/>
                </a:lnTo>
                <a:lnTo>
                  <a:pt x="32778" y="13334"/>
                </a:lnTo>
                <a:close/>
              </a:path>
              <a:path w="52704" h="100964">
                <a:moveTo>
                  <a:pt x="32778" y="0"/>
                </a:moveTo>
                <a:lnTo>
                  <a:pt x="0" y="8153"/>
                </a:lnTo>
                <a:lnTo>
                  <a:pt x="0" y="18237"/>
                </a:lnTo>
                <a:lnTo>
                  <a:pt x="19634" y="13334"/>
                </a:lnTo>
                <a:lnTo>
                  <a:pt x="32778" y="13334"/>
                </a:lnTo>
                <a:lnTo>
                  <a:pt x="32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792105" y="2290173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4" h="100964">
                <a:moveTo>
                  <a:pt x="53236" y="9817"/>
                </a:moveTo>
                <a:lnTo>
                  <a:pt x="32283" y="9817"/>
                </a:lnTo>
                <a:lnTo>
                  <a:pt x="36804" y="11391"/>
                </a:lnTo>
                <a:lnTo>
                  <a:pt x="43395" y="17665"/>
                </a:lnTo>
                <a:lnTo>
                  <a:pt x="45046" y="21983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8" y="67806"/>
                </a:lnTo>
                <a:lnTo>
                  <a:pt x="8624" y="75220"/>
                </a:lnTo>
                <a:lnTo>
                  <a:pt x="3580" y="82336"/>
                </a:lnTo>
                <a:lnTo>
                  <a:pt x="0" y="89153"/>
                </a:lnTo>
                <a:lnTo>
                  <a:pt x="0" y="100634"/>
                </a:lnTo>
                <a:lnTo>
                  <a:pt x="58445" y="100634"/>
                </a:lnTo>
                <a:lnTo>
                  <a:pt x="58445" y="89153"/>
                </a:lnTo>
                <a:lnTo>
                  <a:pt x="15786" y="89153"/>
                </a:lnTo>
                <a:lnTo>
                  <a:pt x="17843" y="83012"/>
                </a:lnTo>
                <a:lnTo>
                  <a:pt x="21558" y="76720"/>
                </a:lnTo>
                <a:lnTo>
                  <a:pt x="26930" y="70276"/>
                </a:lnTo>
                <a:lnTo>
                  <a:pt x="33959" y="63677"/>
                </a:lnTo>
                <a:lnTo>
                  <a:pt x="46659" y="52870"/>
                </a:lnTo>
                <a:lnTo>
                  <a:pt x="51892" y="47345"/>
                </a:lnTo>
                <a:lnTo>
                  <a:pt x="57505" y="38239"/>
                </a:lnTo>
                <a:lnTo>
                  <a:pt x="58902" y="33019"/>
                </a:lnTo>
                <a:lnTo>
                  <a:pt x="58902" y="18948"/>
                </a:lnTo>
                <a:lnTo>
                  <a:pt x="56121" y="12382"/>
                </a:lnTo>
                <a:lnTo>
                  <a:pt x="53236" y="9817"/>
                </a:lnTo>
                <a:close/>
              </a:path>
              <a:path w="59054" h="100964">
                <a:moveTo>
                  <a:pt x="37591" y="0"/>
                </a:moveTo>
                <a:lnTo>
                  <a:pt x="28397" y="0"/>
                </a:lnTo>
                <a:lnTo>
                  <a:pt x="21948" y="385"/>
                </a:lnTo>
                <a:lnTo>
                  <a:pt x="15476" y="1543"/>
                </a:lnTo>
                <a:lnTo>
                  <a:pt x="8978" y="3471"/>
                </a:lnTo>
                <a:lnTo>
                  <a:pt x="2451" y="6172"/>
                </a:lnTo>
                <a:lnTo>
                  <a:pt x="2451" y="17703"/>
                </a:lnTo>
                <a:lnTo>
                  <a:pt x="11709" y="12445"/>
                </a:lnTo>
                <a:lnTo>
                  <a:pt x="19735" y="9817"/>
                </a:lnTo>
                <a:lnTo>
                  <a:pt x="53236" y="9817"/>
                </a:lnTo>
                <a:lnTo>
                  <a:pt x="44983" y="2476"/>
                </a:lnTo>
                <a:lnTo>
                  <a:pt x="37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020670" y="2290173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5">
                <a:moveTo>
                  <a:pt x="0" y="87693"/>
                </a:moveTo>
                <a:lnTo>
                  <a:pt x="0" y="99898"/>
                </a:lnTo>
                <a:lnTo>
                  <a:pt x="9232" y="102019"/>
                </a:lnTo>
                <a:lnTo>
                  <a:pt x="16890" y="103085"/>
                </a:lnTo>
                <a:lnTo>
                  <a:pt x="22948" y="103085"/>
                </a:lnTo>
                <a:lnTo>
                  <a:pt x="50310" y="93268"/>
                </a:lnTo>
                <a:lnTo>
                  <a:pt x="16763" y="93268"/>
                </a:lnTo>
                <a:lnTo>
                  <a:pt x="9372" y="91414"/>
                </a:lnTo>
                <a:lnTo>
                  <a:pt x="0" y="87693"/>
                </a:lnTo>
                <a:close/>
              </a:path>
              <a:path w="57785" h="103505">
                <a:moveTo>
                  <a:pt x="49738" y="9817"/>
                </a:moveTo>
                <a:lnTo>
                  <a:pt x="34886" y="9817"/>
                </a:lnTo>
                <a:lnTo>
                  <a:pt x="40855" y="14833"/>
                </a:lnTo>
                <a:lnTo>
                  <a:pt x="40855" y="24879"/>
                </a:lnTo>
                <a:lnTo>
                  <a:pt x="9093" y="44119"/>
                </a:lnTo>
                <a:lnTo>
                  <a:pt x="9093" y="52933"/>
                </a:lnTo>
                <a:lnTo>
                  <a:pt x="14262" y="52933"/>
                </a:lnTo>
                <a:lnTo>
                  <a:pt x="26941" y="54228"/>
                </a:lnTo>
                <a:lnTo>
                  <a:pt x="36002" y="58112"/>
                </a:lnTo>
                <a:lnTo>
                  <a:pt x="41442" y="64581"/>
                </a:lnTo>
                <a:lnTo>
                  <a:pt x="43215" y="73431"/>
                </a:lnTo>
                <a:lnTo>
                  <a:pt x="43256" y="79425"/>
                </a:lnTo>
                <a:lnTo>
                  <a:pt x="41287" y="84150"/>
                </a:lnTo>
                <a:lnTo>
                  <a:pt x="33451" y="91452"/>
                </a:lnTo>
                <a:lnTo>
                  <a:pt x="28384" y="93268"/>
                </a:lnTo>
                <a:lnTo>
                  <a:pt x="50310" y="93268"/>
                </a:lnTo>
                <a:lnTo>
                  <a:pt x="54190" y="89928"/>
                </a:lnTo>
                <a:lnTo>
                  <a:pt x="57238" y="82676"/>
                </a:lnTo>
                <a:lnTo>
                  <a:pt x="57238" y="73431"/>
                </a:lnTo>
                <a:lnTo>
                  <a:pt x="55755" y="64125"/>
                </a:lnTo>
                <a:lnTo>
                  <a:pt x="51304" y="56689"/>
                </a:lnTo>
                <a:lnTo>
                  <a:pt x="43887" y="51125"/>
                </a:lnTo>
                <a:lnTo>
                  <a:pt x="33502" y="47434"/>
                </a:lnTo>
                <a:lnTo>
                  <a:pt x="42463" y="43127"/>
                </a:lnTo>
                <a:lnTo>
                  <a:pt x="48864" y="37577"/>
                </a:lnTo>
                <a:lnTo>
                  <a:pt x="52706" y="30787"/>
                </a:lnTo>
                <a:lnTo>
                  <a:pt x="53987" y="22758"/>
                </a:lnTo>
                <a:lnTo>
                  <a:pt x="52106" y="12799"/>
                </a:lnTo>
                <a:lnTo>
                  <a:pt x="49738" y="9817"/>
                </a:lnTo>
                <a:close/>
              </a:path>
              <a:path w="57785" h="103505">
                <a:moveTo>
                  <a:pt x="23875" y="0"/>
                </a:moveTo>
                <a:lnTo>
                  <a:pt x="16586" y="0"/>
                </a:lnTo>
                <a:lnTo>
                  <a:pt x="9055" y="1308"/>
                </a:lnTo>
                <a:lnTo>
                  <a:pt x="1320" y="3911"/>
                </a:lnTo>
                <a:lnTo>
                  <a:pt x="1320" y="15328"/>
                </a:lnTo>
                <a:lnTo>
                  <a:pt x="9194" y="11658"/>
                </a:lnTo>
                <a:lnTo>
                  <a:pt x="16408" y="9817"/>
                </a:lnTo>
                <a:lnTo>
                  <a:pt x="49738" y="9817"/>
                </a:lnTo>
                <a:lnTo>
                  <a:pt x="46461" y="5688"/>
                </a:lnTo>
                <a:lnTo>
                  <a:pt x="37051" y="1421"/>
                </a:lnTo>
                <a:lnTo>
                  <a:pt x="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240978" y="2292335"/>
            <a:ext cx="61397" cy="86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475730" y="2292335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906"/>
                </a:moveTo>
                <a:lnTo>
                  <a:pt x="123" y="98604"/>
                </a:lnTo>
                <a:lnTo>
                  <a:pt x="6286" y="99949"/>
                </a:lnTo>
                <a:lnTo>
                  <a:pt x="11899" y="100634"/>
                </a:lnTo>
                <a:lnTo>
                  <a:pt x="16852" y="100634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906"/>
                </a:lnTo>
                <a:close/>
              </a:path>
              <a:path w="53339" h="100964">
                <a:moveTo>
                  <a:pt x="43946" y="47294"/>
                </a:moveTo>
                <a:lnTo>
                  <a:pt x="8902" y="47294"/>
                </a:lnTo>
                <a:lnTo>
                  <a:pt x="22221" y="48677"/>
                </a:lnTo>
                <a:lnTo>
                  <a:pt x="31734" y="52824"/>
                </a:lnTo>
                <a:lnTo>
                  <a:pt x="37441" y="59730"/>
                </a:lnTo>
                <a:lnTo>
                  <a:pt x="39344" y="69392"/>
                </a:lnTo>
                <a:lnTo>
                  <a:pt x="39344" y="76073"/>
                </a:lnTo>
                <a:lnTo>
                  <a:pt x="37503" y="81305"/>
                </a:lnTo>
                <a:lnTo>
                  <a:pt x="30111" y="88912"/>
                </a:lnTo>
                <a:lnTo>
                  <a:pt x="25031" y="90817"/>
                </a:lnTo>
                <a:lnTo>
                  <a:pt x="45630" y="90817"/>
                </a:lnTo>
                <a:lnTo>
                  <a:pt x="50050" y="87096"/>
                </a:lnTo>
                <a:lnTo>
                  <a:pt x="53276" y="79616"/>
                </a:lnTo>
                <a:lnTo>
                  <a:pt x="53216" y="69392"/>
                </a:lnTo>
                <a:lnTo>
                  <a:pt x="52614" y="62783"/>
                </a:lnTo>
                <a:lnTo>
                  <a:pt x="50625" y="56346"/>
                </a:lnTo>
                <a:lnTo>
                  <a:pt x="47307" y="50743"/>
                </a:lnTo>
                <a:lnTo>
                  <a:pt x="43946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64"/>
                </a:lnTo>
                <a:lnTo>
                  <a:pt x="4190" y="47459"/>
                </a:lnTo>
                <a:lnTo>
                  <a:pt x="6603" y="47294"/>
                </a:lnTo>
                <a:lnTo>
                  <a:pt x="43946" y="47294"/>
                </a:lnTo>
                <a:lnTo>
                  <a:pt x="42659" y="45974"/>
                </a:lnTo>
                <a:lnTo>
                  <a:pt x="36834" y="42173"/>
                </a:lnTo>
                <a:lnTo>
                  <a:pt x="29973" y="39458"/>
                </a:lnTo>
                <a:lnTo>
                  <a:pt x="22076" y="37830"/>
                </a:lnTo>
                <a:lnTo>
                  <a:pt x="13144" y="37287"/>
                </a:lnTo>
                <a:lnTo>
                  <a:pt x="13144" y="11417"/>
                </a:lnTo>
                <a:lnTo>
                  <a:pt x="51346" y="11417"/>
                </a:lnTo>
                <a:lnTo>
                  <a:pt x="5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695523" y="2290117"/>
            <a:ext cx="59166" cy="91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926834" y="2292335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80"/>
                </a:lnTo>
                <a:lnTo>
                  <a:pt x="50545" y="12280"/>
                </a:lnTo>
                <a:lnTo>
                  <a:pt x="23736" y="55397"/>
                </a:lnTo>
                <a:lnTo>
                  <a:pt x="6972" y="90538"/>
                </a:lnTo>
                <a:lnTo>
                  <a:pt x="5702" y="98183"/>
                </a:lnTo>
                <a:lnTo>
                  <a:pt x="20751" y="98183"/>
                </a:lnTo>
                <a:lnTo>
                  <a:pt x="25085" y="81469"/>
                </a:lnTo>
                <a:lnTo>
                  <a:pt x="33574" y="61580"/>
                </a:lnTo>
                <a:lnTo>
                  <a:pt x="46217" y="38517"/>
                </a:lnTo>
                <a:lnTo>
                  <a:pt x="63017" y="12280"/>
                </a:lnTo>
                <a:lnTo>
                  <a:pt x="6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150588" y="2290117"/>
            <a:ext cx="57894" cy="91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75641" y="2290173"/>
            <a:ext cx="58875" cy="90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573985" y="2290173"/>
            <a:ext cx="126001" cy="909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800321" y="2290172"/>
            <a:ext cx="122032" cy="88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026658" y="2290172"/>
            <a:ext cx="119701" cy="887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252983" y="2290173"/>
            <a:ext cx="120463" cy="909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479330" y="2290172"/>
            <a:ext cx="125315" cy="887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473810" y="2286542"/>
            <a:ext cx="90251" cy="938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773075" y="2292335"/>
            <a:ext cx="34178" cy="111498"/>
          </a:xfrm>
          <a:custGeom>
            <a:avLst/>
            <a:gdLst/>
            <a:ahLst/>
            <a:cxnLst/>
            <a:rect l="l" t="t" r="r" b="b"/>
            <a:pathLst>
              <a:path w="38735" h="126364">
                <a:moveTo>
                  <a:pt x="0" y="112318"/>
                </a:moveTo>
                <a:lnTo>
                  <a:pt x="0" y="122656"/>
                </a:lnTo>
                <a:lnTo>
                  <a:pt x="5346" y="124879"/>
                </a:lnTo>
                <a:lnTo>
                  <a:pt x="10337" y="125984"/>
                </a:lnTo>
                <a:lnTo>
                  <a:pt x="14998" y="125984"/>
                </a:lnTo>
                <a:lnTo>
                  <a:pt x="25268" y="124245"/>
                </a:lnTo>
                <a:lnTo>
                  <a:pt x="32607" y="119032"/>
                </a:lnTo>
                <a:lnTo>
                  <a:pt x="34066" y="116154"/>
                </a:lnTo>
                <a:lnTo>
                  <a:pt x="10744" y="116154"/>
                </a:lnTo>
                <a:lnTo>
                  <a:pt x="6095" y="114871"/>
                </a:lnTo>
                <a:lnTo>
                  <a:pt x="0" y="112318"/>
                </a:lnTo>
                <a:close/>
              </a:path>
              <a:path w="38735" h="126364">
                <a:moveTo>
                  <a:pt x="38481" y="26136"/>
                </a:moveTo>
                <a:lnTo>
                  <a:pt x="25336" y="26136"/>
                </a:lnTo>
                <a:lnTo>
                  <a:pt x="25336" y="105397"/>
                </a:lnTo>
                <a:lnTo>
                  <a:pt x="24587" y="110197"/>
                </a:lnTo>
                <a:lnTo>
                  <a:pt x="21577" y="114973"/>
                </a:lnTo>
                <a:lnTo>
                  <a:pt x="18529" y="116154"/>
                </a:lnTo>
                <a:lnTo>
                  <a:pt x="34066" y="116154"/>
                </a:lnTo>
                <a:lnTo>
                  <a:pt x="37012" y="110344"/>
                </a:lnTo>
                <a:lnTo>
                  <a:pt x="38481" y="98183"/>
                </a:lnTo>
                <a:lnTo>
                  <a:pt x="38481" y="26136"/>
                </a:lnTo>
                <a:close/>
              </a:path>
              <a:path w="38735" h="126364">
                <a:moveTo>
                  <a:pt x="38481" y="0"/>
                </a:moveTo>
                <a:lnTo>
                  <a:pt x="25336" y="0"/>
                </a:lnTo>
                <a:lnTo>
                  <a:pt x="25336" y="13068"/>
                </a:lnTo>
                <a:lnTo>
                  <a:pt x="38481" y="13068"/>
                </a:lnTo>
                <a:lnTo>
                  <a:pt x="38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039652" y="2286542"/>
            <a:ext cx="85926" cy="924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461023" y="2430524"/>
            <a:ext cx="4187638" cy="0"/>
          </a:xfrm>
          <a:custGeom>
            <a:avLst/>
            <a:gdLst/>
            <a:ahLst/>
            <a:cxnLst/>
            <a:rect l="l" t="t" r="r" b="b"/>
            <a:pathLst>
              <a:path w="4745990">
                <a:moveTo>
                  <a:pt x="0" y="0"/>
                </a:moveTo>
                <a:lnTo>
                  <a:pt x="4745500" y="0"/>
                </a:lnTo>
              </a:path>
            </a:pathLst>
          </a:custGeom>
          <a:ln w="10701">
            <a:solidFill>
              <a:srgbClr val="AD201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331441" y="2518672"/>
            <a:ext cx="65789" cy="86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552209" y="2518672"/>
            <a:ext cx="80357" cy="86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783632" y="2516510"/>
            <a:ext cx="70182" cy="909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024279" y="251867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1" y="51943"/>
                </a:lnTo>
                <a:lnTo>
                  <a:pt x="46292" y="51456"/>
                </a:lnTo>
                <a:lnTo>
                  <a:pt x="35750" y="47028"/>
                </a:lnTo>
                <a:lnTo>
                  <a:pt x="43540" y="43129"/>
                </a:lnTo>
                <a:lnTo>
                  <a:pt x="13792" y="43129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1" y="51943"/>
                </a:moveTo>
                <a:lnTo>
                  <a:pt x="25539" y="51943"/>
                </a:lnTo>
                <a:lnTo>
                  <a:pt x="32067" y="53873"/>
                </a:lnTo>
                <a:lnTo>
                  <a:pt x="42506" y="61620"/>
                </a:lnTo>
                <a:lnTo>
                  <a:pt x="45110" y="66471"/>
                </a:lnTo>
                <a:lnTo>
                  <a:pt x="45110" y="78892"/>
                </a:lnTo>
                <a:lnTo>
                  <a:pt x="42227" y="83413"/>
                </a:lnTo>
                <a:lnTo>
                  <a:pt x="33477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2"/>
                </a:lnTo>
                <a:lnTo>
                  <a:pt x="53821" y="57369"/>
                </a:lnTo>
                <a:lnTo>
                  <a:pt x="46911" y="51943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83"/>
                </a:lnTo>
                <a:lnTo>
                  <a:pt x="39624" y="35166"/>
                </a:lnTo>
                <a:lnTo>
                  <a:pt x="31432" y="41529"/>
                </a:lnTo>
                <a:lnTo>
                  <a:pt x="25679" y="43129"/>
                </a:lnTo>
                <a:lnTo>
                  <a:pt x="43540" y="43129"/>
                </a:lnTo>
                <a:lnTo>
                  <a:pt x="44575" y="42611"/>
                </a:lnTo>
                <a:lnTo>
                  <a:pt x="50877" y="36904"/>
                </a:lnTo>
                <a:lnTo>
                  <a:pt x="54658" y="29909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250615" y="251867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476952" y="251867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57708" y="98183"/>
                </a:lnTo>
                <a:lnTo>
                  <a:pt x="57708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35"/>
                </a:lnTo>
                <a:lnTo>
                  <a:pt x="13931" y="41935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688978" y="2516510"/>
            <a:ext cx="70171" cy="909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915796" y="2518672"/>
            <a:ext cx="72524" cy="86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155961" y="251867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83"/>
                </a:lnTo>
                <a:lnTo>
                  <a:pt x="58115" y="98183"/>
                </a:lnTo>
                <a:lnTo>
                  <a:pt x="58115" y="87769"/>
                </a:lnTo>
                <a:lnTo>
                  <a:pt x="13919" y="87769"/>
                </a:lnTo>
                <a:lnTo>
                  <a:pt x="1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402204" y="251867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604017" y="2518672"/>
            <a:ext cx="64971" cy="866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826846" y="251867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60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047467" y="2518672"/>
            <a:ext cx="66204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69198" y="2518672"/>
            <a:ext cx="80940" cy="86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495052" y="2516510"/>
            <a:ext cx="80998" cy="909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3331441" y="2745008"/>
            <a:ext cx="65789" cy="866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552209" y="2745008"/>
            <a:ext cx="80357" cy="86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783632" y="2742846"/>
            <a:ext cx="70182" cy="9095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024279" y="2745008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07" y="51942"/>
                </a:lnTo>
                <a:lnTo>
                  <a:pt x="46292" y="51460"/>
                </a:lnTo>
                <a:lnTo>
                  <a:pt x="35750" y="47040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48" y="10413"/>
                </a:lnTo>
                <a:lnTo>
                  <a:pt x="53301" y="9296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7" y="51942"/>
                </a:moveTo>
                <a:lnTo>
                  <a:pt x="25539" y="51942"/>
                </a:lnTo>
                <a:lnTo>
                  <a:pt x="32067" y="53886"/>
                </a:lnTo>
                <a:lnTo>
                  <a:pt x="42506" y="61620"/>
                </a:lnTo>
                <a:lnTo>
                  <a:pt x="45110" y="66471"/>
                </a:lnTo>
                <a:lnTo>
                  <a:pt x="45110" y="78905"/>
                </a:lnTo>
                <a:lnTo>
                  <a:pt x="42227" y="83400"/>
                </a:lnTo>
                <a:lnTo>
                  <a:pt x="33477" y="87121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1" y="57365"/>
                </a:lnTo>
                <a:lnTo>
                  <a:pt x="46907" y="51942"/>
                </a:lnTo>
                <a:close/>
              </a:path>
              <a:path w="60325" h="98425">
                <a:moveTo>
                  <a:pt x="53848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8" y="43116"/>
                </a:lnTo>
                <a:lnTo>
                  <a:pt x="44575" y="42611"/>
                </a:lnTo>
                <a:lnTo>
                  <a:pt x="50877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48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250615" y="2745008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476952" y="2745008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57708" y="98183"/>
                </a:lnTo>
                <a:lnTo>
                  <a:pt x="57708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688978" y="2742846"/>
            <a:ext cx="70171" cy="9095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915796" y="2745008"/>
            <a:ext cx="72524" cy="866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155961" y="2745008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83"/>
                </a:lnTo>
                <a:lnTo>
                  <a:pt x="58115" y="98183"/>
                </a:lnTo>
                <a:lnTo>
                  <a:pt x="58115" y="87769"/>
                </a:lnTo>
                <a:lnTo>
                  <a:pt x="13919" y="87769"/>
                </a:lnTo>
                <a:lnTo>
                  <a:pt x="1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402204" y="2745008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604017" y="2745008"/>
            <a:ext cx="64971" cy="866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5826846" y="2745007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047467" y="2745008"/>
            <a:ext cx="66204" cy="86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269198" y="2745008"/>
            <a:ext cx="80940" cy="866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495052" y="2742846"/>
            <a:ext cx="81000" cy="9095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2488333" y="2969182"/>
            <a:ext cx="60626" cy="9095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3027718" y="2969182"/>
            <a:ext cx="125315" cy="8878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2776638" y="2971345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68"/>
                </a:lnTo>
                <a:lnTo>
                  <a:pt x="50558" y="12268"/>
                </a:lnTo>
                <a:lnTo>
                  <a:pt x="23749" y="55397"/>
                </a:lnTo>
                <a:lnTo>
                  <a:pt x="6985" y="90525"/>
                </a:lnTo>
                <a:lnTo>
                  <a:pt x="5715" y="98171"/>
                </a:lnTo>
                <a:lnTo>
                  <a:pt x="20764" y="98171"/>
                </a:lnTo>
                <a:lnTo>
                  <a:pt x="25098" y="81464"/>
                </a:lnTo>
                <a:lnTo>
                  <a:pt x="33585" y="61577"/>
                </a:lnTo>
                <a:lnTo>
                  <a:pt x="46224" y="38511"/>
                </a:lnTo>
                <a:lnTo>
                  <a:pt x="63017" y="12268"/>
                </a:lnTo>
                <a:lnTo>
                  <a:pt x="63017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3331441" y="2971345"/>
            <a:ext cx="72524" cy="8662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552209" y="2971345"/>
            <a:ext cx="80357" cy="866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783632" y="2969182"/>
            <a:ext cx="70182" cy="9095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024279" y="2971345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75"/>
                </a:lnTo>
                <a:lnTo>
                  <a:pt x="57059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4" y="51942"/>
                </a:lnTo>
                <a:lnTo>
                  <a:pt x="46292" y="51455"/>
                </a:lnTo>
                <a:lnTo>
                  <a:pt x="35750" y="47028"/>
                </a:lnTo>
                <a:lnTo>
                  <a:pt x="43562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4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20"/>
                </a:lnTo>
                <a:lnTo>
                  <a:pt x="45110" y="66471"/>
                </a:lnTo>
                <a:lnTo>
                  <a:pt x="45110" y="78892"/>
                </a:lnTo>
                <a:lnTo>
                  <a:pt x="42227" y="83413"/>
                </a:lnTo>
                <a:lnTo>
                  <a:pt x="33477" y="87122"/>
                </a:lnTo>
                <a:lnTo>
                  <a:pt x="26873" y="87769"/>
                </a:lnTo>
                <a:lnTo>
                  <a:pt x="57059" y="87769"/>
                </a:lnTo>
                <a:lnTo>
                  <a:pt x="57188" y="87668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1" y="57364"/>
                </a:lnTo>
                <a:lnTo>
                  <a:pt x="46914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2" y="43116"/>
                </a:lnTo>
                <a:lnTo>
                  <a:pt x="44575" y="42609"/>
                </a:lnTo>
                <a:lnTo>
                  <a:pt x="50877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50615" y="2971345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476952" y="2971345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57708" y="98171"/>
                </a:lnTo>
                <a:lnTo>
                  <a:pt x="57708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688978" y="2969182"/>
            <a:ext cx="70171" cy="909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4915796" y="2971345"/>
            <a:ext cx="65789" cy="866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155961" y="2971345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71"/>
                </a:lnTo>
                <a:lnTo>
                  <a:pt x="58115" y="98171"/>
                </a:lnTo>
                <a:lnTo>
                  <a:pt x="58115" y="87769"/>
                </a:lnTo>
                <a:lnTo>
                  <a:pt x="13919" y="87769"/>
                </a:lnTo>
                <a:lnTo>
                  <a:pt x="1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5402204" y="2971345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5604017" y="2971345"/>
            <a:ext cx="64971" cy="866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826846" y="297134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047467" y="2971345"/>
            <a:ext cx="66204" cy="8662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269198" y="2971345"/>
            <a:ext cx="80940" cy="8662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495053" y="2969182"/>
            <a:ext cx="80999" cy="9095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2488333" y="3195518"/>
            <a:ext cx="60626" cy="9095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3054578" y="3195462"/>
            <a:ext cx="59189" cy="9101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2775820" y="3195518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4">
                <a:moveTo>
                  <a:pt x="0" y="87693"/>
                </a:moveTo>
                <a:lnTo>
                  <a:pt x="0" y="99898"/>
                </a:lnTo>
                <a:lnTo>
                  <a:pt x="9232" y="102019"/>
                </a:lnTo>
                <a:lnTo>
                  <a:pt x="16890" y="103085"/>
                </a:lnTo>
                <a:lnTo>
                  <a:pt x="22948" y="103085"/>
                </a:lnTo>
                <a:lnTo>
                  <a:pt x="50318" y="93268"/>
                </a:lnTo>
                <a:lnTo>
                  <a:pt x="16763" y="93268"/>
                </a:lnTo>
                <a:lnTo>
                  <a:pt x="9372" y="91401"/>
                </a:lnTo>
                <a:lnTo>
                  <a:pt x="0" y="87693"/>
                </a:lnTo>
                <a:close/>
              </a:path>
              <a:path w="57785" h="103504">
                <a:moveTo>
                  <a:pt x="49747" y="9817"/>
                </a:moveTo>
                <a:lnTo>
                  <a:pt x="34899" y="9817"/>
                </a:lnTo>
                <a:lnTo>
                  <a:pt x="40868" y="14833"/>
                </a:lnTo>
                <a:lnTo>
                  <a:pt x="40868" y="24879"/>
                </a:lnTo>
                <a:lnTo>
                  <a:pt x="9093" y="44107"/>
                </a:lnTo>
                <a:lnTo>
                  <a:pt x="9093" y="52933"/>
                </a:lnTo>
                <a:lnTo>
                  <a:pt x="14262" y="52933"/>
                </a:lnTo>
                <a:lnTo>
                  <a:pt x="26947" y="54226"/>
                </a:lnTo>
                <a:lnTo>
                  <a:pt x="36007" y="58107"/>
                </a:lnTo>
                <a:lnTo>
                  <a:pt x="41444" y="64576"/>
                </a:lnTo>
                <a:lnTo>
                  <a:pt x="43215" y="73431"/>
                </a:lnTo>
                <a:lnTo>
                  <a:pt x="43256" y="79425"/>
                </a:lnTo>
                <a:lnTo>
                  <a:pt x="41287" y="84137"/>
                </a:lnTo>
                <a:lnTo>
                  <a:pt x="33464" y="91439"/>
                </a:lnTo>
                <a:lnTo>
                  <a:pt x="28397" y="93268"/>
                </a:lnTo>
                <a:lnTo>
                  <a:pt x="50318" y="93268"/>
                </a:lnTo>
                <a:lnTo>
                  <a:pt x="54190" y="89928"/>
                </a:lnTo>
                <a:lnTo>
                  <a:pt x="57251" y="82676"/>
                </a:lnTo>
                <a:lnTo>
                  <a:pt x="57251" y="73431"/>
                </a:lnTo>
                <a:lnTo>
                  <a:pt x="55766" y="64118"/>
                </a:lnTo>
                <a:lnTo>
                  <a:pt x="51311" y="56680"/>
                </a:lnTo>
                <a:lnTo>
                  <a:pt x="43889" y="51117"/>
                </a:lnTo>
                <a:lnTo>
                  <a:pt x="33502" y="47434"/>
                </a:lnTo>
                <a:lnTo>
                  <a:pt x="42470" y="43127"/>
                </a:lnTo>
                <a:lnTo>
                  <a:pt x="48875" y="37577"/>
                </a:lnTo>
                <a:lnTo>
                  <a:pt x="52719" y="30787"/>
                </a:lnTo>
                <a:lnTo>
                  <a:pt x="54000" y="22758"/>
                </a:lnTo>
                <a:lnTo>
                  <a:pt x="52117" y="12799"/>
                </a:lnTo>
                <a:lnTo>
                  <a:pt x="49747" y="9817"/>
                </a:lnTo>
                <a:close/>
              </a:path>
              <a:path w="57785" h="103504">
                <a:moveTo>
                  <a:pt x="23875" y="0"/>
                </a:moveTo>
                <a:lnTo>
                  <a:pt x="16586" y="0"/>
                </a:lnTo>
                <a:lnTo>
                  <a:pt x="9055" y="1295"/>
                </a:lnTo>
                <a:lnTo>
                  <a:pt x="1333" y="3911"/>
                </a:lnTo>
                <a:lnTo>
                  <a:pt x="1333" y="15328"/>
                </a:lnTo>
                <a:lnTo>
                  <a:pt x="9194" y="11645"/>
                </a:lnTo>
                <a:lnTo>
                  <a:pt x="16408" y="9817"/>
                </a:lnTo>
                <a:lnTo>
                  <a:pt x="49747" y="9817"/>
                </a:lnTo>
                <a:lnTo>
                  <a:pt x="46467" y="5688"/>
                </a:lnTo>
                <a:lnTo>
                  <a:pt x="37053" y="1421"/>
                </a:lnTo>
                <a:lnTo>
                  <a:pt x="23875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3345281" y="3197680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12" y="98183"/>
                </a:lnTo>
                <a:lnTo>
                  <a:pt x="46558" y="96075"/>
                </a:lnTo>
                <a:lnTo>
                  <a:pt x="57079" y="87757"/>
                </a:lnTo>
                <a:lnTo>
                  <a:pt x="13792" y="87757"/>
                </a:lnTo>
                <a:lnTo>
                  <a:pt x="13792" y="51943"/>
                </a:lnTo>
                <a:lnTo>
                  <a:pt x="46900" y="51943"/>
                </a:lnTo>
                <a:lnTo>
                  <a:pt x="46285" y="51460"/>
                </a:lnTo>
                <a:lnTo>
                  <a:pt x="35750" y="47040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4"/>
                </a:lnTo>
                <a:lnTo>
                  <a:pt x="53843" y="10414"/>
                </a:lnTo>
                <a:lnTo>
                  <a:pt x="53289" y="9283"/>
                </a:lnTo>
                <a:lnTo>
                  <a:pt x="42811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0" y="51943"/>
                </a:moveTo>
                <a:lnTo>
                  <a:pt x="25539" y="51943"/>
                </a:lnTo>
                <a:lnTo>
                  <a:pt x="32054" y="53886"/>
                </a:lnTo>
                <a:lnTo>
                  <a:pt x="42494" y="61620"/>
                </a:lnTo>
                <a:lnTo>
                  <a:pt x="45097" y="66471"/>
                </a:lnTo>
                <a:lnTo>
                  <a:pt x="45097" y="78905"/>
                </a:lnTo>
                <a:lnTo>
                  <a:pt x="42227" y="83400"/>
                </a:lnTo>
                <a:lnTo>
                  <a:pt x="33477" y="87122"/>
                </a:lnTo>
                <a:lnTo>
                  <a:pt x="26860" y="87757"/>
                </a:lnTo>
                <a:lnTo>
                  <a:pt x="57079" y="87757"/>
                </a:lnTo>
                <a:lnTo>
                  <a:pt x="59829" y="81597"/>
                </a:lnTo>
                <a:lnTo>
                  <a:pt x="59829" y="73634"/>
                </a:lnTo>
                <a:lnTo>
                  <a:pt x="58324" y="64757"/>
                </a:lnTo>
                <a:lnTo>
                  <a:pt x="53809" y="57365"/>
                </a:lnTo>
                <a:lnTo>
                  <a:pt x="46900" y="51943"/>
                </a:lnTo>
                <a:close/>
              </a:path>
              <a:path w="60325" h="98425">
                <a:moveTo>
                  <a:pt x="53843" y="10414"/>
                </a:moveTo>
                <a:lnTo>
                  <a:pt x="19240" y="10414"/>
                </a:lnTo>
                <a:lnTo>
                  <a:pt x="29043" y="11318"/>
                </a:lnTo>
                <a:lnTo>
                  <a:pt x="36048" y="14031"/>
                </a:lnTo>
                <a:lnTo>
                  <a:pt x="40253" y="18552"/>
                </a:lnTo>
                <a:lnTo>
                  <a:pt x="41656" y="24879"/>
                </a:lnTo>
                <a:lnTo>
                  <a:pt x="41656" y="30670"/>
                </a:lnTo>
                <a:lnTo>
                  <a:pt x="39611" y="35153"/>
                </a:lnTo>
                <a:lnTo>
                  <a:pt x="31419" y="41529"/>
                </a:lnTo>
                <a:lnTo>
                  <a:pt x="25666" y="43116"/>
                </a:lnTo>
                <a:lnTo>
                  <a:pt x="43568" y="43116"/>
                </a:lnTo>
                <a:lnTo>
                  <a:pt x="44575" y="42611"/>
                </a:lnTo>
                <a:lnTo>
                  <a:pt x="50877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43" y="10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3552209" y="3197681"/>
            <a:ext cx="80357" cy="86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3783632" y="3195518"/>
            <a:ext cx="70182" cy="9095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4010450" y="3197681"/>
            <a:ext cx="72524" cy="866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4250615" y="3197680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4476952" y="3197680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57708" y="98183"/>
                </a:lnTo>
                <a:lnTo>
                  <a:pt x="57708" y="87757"/>
                </a:lnTo>
                <a:lnTo>
                  <a:pt x="13931" y="87757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4688978" y="3195518"/>
            <a:ext cx="70171" cy="9095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4915796" y="3197681"/>
            <a:ext cx="65789" cy="866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155961" y="3197680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83"/>
                </a:lnTo>
                <a:lnTo>
                  <a:pt x="58115" y="98183"/>
                </a:lnTo>
                <a:lnTo>
                  <a:pt x="58115" y="87757"/>
                </a:lnTo>
                <a:lnTo>
                  <a:pt x="13919" y="87757"/>
                </a:lnTo>
                <a:lnTo>
                  <a:pt x="13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5402204" y="3197680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5604017" y="3197681"/>
            <a:ext cx="64971" cy="866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5826846" y="3197680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6047467" y="3197681"/>
            <a:ext cx="66204" cy="866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6269198" y="3197681"/>
            <a:ext cx="80940" cy="8663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6495053" y="3195518"/>
            <a:ext cx="80999" cy="9095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2488333" y="3421855"/>
            <a:ext cx="60626" cy="9095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3056517" y="3421855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4" h="100964">
                <a:moveTo>
                  <a:pt x="53233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95" y="17665"/>
                </a:lnTo>
                <a:lnTo>
                  <a:pt x="45046" y="21971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3" y="67812"/>
                </a:lnTo>
                <a:lnTo>
                  <a:pt x="8620" y="75225"/>
                </a:lnTo>
                <a:lnTo>
                  <a:pt x="3579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45" y="100622"/>
                </a:lnTo>
                <a:lnTo>
                  <a:pt x="58445" y="89154"/>
                </a:lnTo>
                <a:lnTo>
                  <a:pt x="15786" y="89154"/>
                </a:lnTo>
                <a:lnTo>
                  <a:pt x="17843" y="83010"/>
                </a:lnTo>
                <a:lnTo>
                  <a:pt x="21559" y="76717"/>
                </a:lnTo>
                <a:lnTo>
                  <a:pt x="26935" y="70276"/>
                </a:lnTo>
                <a:lnTo>
                  <a:pt x="33972" y="63690"/>
                </a:lnTo>
                <a:lnTo>
                  <a:pt x="46659" y="52870"/>
                </a:lnTo>
                <a:lnTo>
                  <a:pt x="51892" y="47345"/>
                </a:lnTo>
                <a:lnTo>
                  <a:pt x="57505" y="38227"/>
                </a:lnTo>
                <a:lnTo>
                  <a:pt x="58902" y="33007"/>
                </a:lnTo>
                <a:lnTo>
                  <a:pt x="58902" y="18948"/>
                </a:lnTo>
                <a:lnTo>
                  <a:pt x="56121" y="12382"/>
                </a:lnTo>
                <a:lnTo>
                  <a:pt x="53233" y="9817"/>
                </a:lnTo>
                <a:close/>
              </a:path>
              <a:path w="59054" h="100964">
                <a:moveTo>
                  <a:pt x="37592" y="0"/>
                </a:moveTo>
                <a:lnTo>
                  <a:pt x="28384" y="0"/>
                </a:lnTo>
                <a:lnTo>
                  <a:pt x="21941" y="385"/>
                </a:lnTo>
                <a:lnTo>
                  <a:pt x="15470" y="1541"/>
                </a:lnTo>
                <a:lnTo>
                  <a:pt x="8973" y="3466"/>
                </a:lnTo>
                <a:lnTo>
                  <a:pt x="2451" y="6159"/>
                </a:lnTo>
                <a:lnTo>
                  <a:pt x="2451" y="17716"/>
                </a:lnTo>
                <a:lnTo>
                  <a:pt x="11696" y="12446"/>
                </a:lnTo>
                <a:lnTo>
                  <a:pt x="19723" y="9817"/>
                </a:lnTo>
                <a:lnTo>
                  <a:pt x="53233" y="9817"/>
                </a:lnTo>
                <a:lnTo>
                  <a:pt x="44970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2781681" y="3421855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5" h="100964">
                <a:moveTo>
                  <a:pt x="52387" y="90817"/>
                </a:moveTo>
                <a:lnTo>
                  <a:pt x="0" y="90817"/>
                </a:lnTo>
                <a:lnTo>
                  <a:pt x="0" y="100622"/>
                </a:lnTo>
                <a:lnTo>
                  <a:pt x="52387" y="100622"/>
                </a:lnTo>
                <a:lnTo>
                  <a:pt x="52387" y="90817"/>
                </a:lnTo>
                <a:close/>
              </a:path>
              <a:path w="52705" h="100964">
                <a:moveTo>
                  <a:pt x="32753" y="13335"/>
                </a:moveTo>
                <a:lnTo>
                  <a:pt x="19634" y="13335"/>
                </a:lnTo>
                <a:lnTo>
                  <a:pt x="19634" y="90817"/>
                </a:lnTo>
                <a:lnTo>
                  <a:pt x="32753" y="90817"/>
                </a:lnTo>
                <a:lnTo>
                  <a:pt x="32753" y="13335"/>
                </a:lnTo>
                <a:close/>
              </a:path>
              <a:path w="52705" h="100964">
                <a:moveTo>
                  <a:pt x="32753" y="0"/>
                </a:moveTo>
                <a:lnTo>
                  <a:pt x="0" y="8166"/>
                </a:lnTo>
                <a:lnTo>
                  <a:pt x="0" y="18237"/>
                </a:lnTo>
                <a:lnTo>
                  <a:pt x="19634" y="13335"/>
                </a:lnTo>
                <a:lnTo>
                  <a:pt x="32753" y="13335"/>
                </a:lnTo>
                <a:lnTo>
                  <a:pt x="32753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3325872" y="3424017"/>
            <a:ext cx="80368" cy="8662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3571606" y="342401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75"/>
                </a:lnTo>
                <a:lnTo>
                  <a:pt x="57059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5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59" y="87769"/>
                </a:lnTo>
                <a:lnTo>
                  <a:pt x="57188" y="87668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3783632" y="3421855"/>
            <a:ext cx="70182" cy="9095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4010450" y="3424017"/>
            <a:ext cx="72524" cy="8662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4250615" y="342401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4476952" y="342401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57708" y="98170"/>
                </a:lnTo>
                <a:lnTo>
                  <a:pt x="57708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4688978" y="3421855"/>
            <a:ext cx="70171" cy="9095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4915796" y="3424017"/>
            <a:ext cx="65789" cy="8662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5155961" y="3501920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15" y="10160"/>
                </a:lnTo>
                <a:lnTo>
                  <a:pt x="5811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5162102" y="3423479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5402204" y="342401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5604017" y="3424017"/>
            <a:ext cx="64971" cy="8662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5826846" y="3424017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6047467" y="3424017"/>
            <a:ext cx="66204" cy="8662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6269198" y="3424017"/>
            <a:ext cx="80940" cy="8662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6495053" y="3421855"/>
            <a:ext cx="80999" cy="9095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2488333" y="3648180"/>
            <a:ext cx="60626" cy="9095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3054174" y="3648180"/>
            <a:ext cx="60637" cy="9095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3325872" y="3650354"/>
            <a:ext cx="80368" cy="8663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3571606" y="365035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91" y="87757"/>
                </a:lnTo>
                <a:lnTo>
                  <a:pt x="13792" y="87757"/>
                </a:lnTo>
                <a:lnTo>
                  <a:pt x="13792" y="51930"/>
                </a:lnTo>
                <a:lnTo>
                  <a:pt x="46903" y="51930"/>
                </a:lnTo>
                <a:lnTo>
                  <a:pt x="46297" y="51455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3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7"/>
                </a:lnTo>
                <a:lnTo>
                  <a:pt x="57091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61"/>
                </a:lnTo>
                <a:lnTo>
                  <a:pt x="46903" y="51930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0"/>
                </a:lnTo>
                <a:lnTo>
                  <a:pt x="40255" y="18547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0"/>
                </a:lnTo>
                <a:lnTo>
                  <a:pt x="50879" y="36899"/>
                </a:lnTo>
                <a:lnTo>
                  <a:pt x="54658" y="29902"/>
                </a:lnTo>
                <a:lnTo>
                  <a:pt x="55918" y="21615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3783632" y="3648180"/>
            <a:ext cx="70182" cy="9095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4010450" y="3650354"/>
            <a:ext cx="72524" cy="8663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4250615" y="365035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4476952" y="365035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57708" y="98183"/>
                </a:lnTo>
                <a:lnTo>
                  <a:pt x="57708" y="87757"/>
                </a:lnTo>
                <a:lnTo>
                  <a:pt x="13931" y="87757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4688978" y="3648180"/>
            <a:ext cx="70171" cy="9095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4915796" y="3650354"/>
            <a:ext cx="65789" cy="866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5155961" y="3728279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15" y="10160"/>
                </a:lnTo>
                <a:lnTo>
                  <a:pt x="5811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5162102" y="3649839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5402204" y="365035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5604017" y="3650354"/>
            <a:ext cx="64971" cy="86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5826846" y="365035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85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6047467" y="3650354"/>
            <a:ext cx="66204" cy="866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6269198" y="3650354"/>
            <a:ext cx="80940" cy="86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6495053" y="3648180"/>
            <a:ext cx="80999" cy="9095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2490676" y="3874527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5" h="100964">
                <a:moveTo>
                  <a:pt x="53236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95" y="17652"/>
                </a:lnTo>
                <a:lnTo>
                  <a:pt x="45046" y="21971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5" y="67812"/>
                </a:lnTo>
                <a:lnTo>
                  <a:pt x="8624" y="75225"/>
                </a:lnTo>
                <a:lnTo>
                  <a:pt x="3584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45" y="100622"/>
                </a:lnTo>
                <a:lnTo>
                  <a:pt x="58445" y="89154"/>
                </a:lnTo>
                <a:lnTo>
                  <a:pt x="15798" y="89154"/>
                </a:lnTo>
                <a:lnTo>
                  <a:pt x="17849" y="83010"/>
                </a:lnTo>
                <a:lnTo>
                  <a:pt x="21561" y="76715"/>
                </a:lnTo>
                <a:lnTo>
                  <a:pt x="26935" y="70271"/>
                </a:lnTo>
                <a:lnTo>
                  <a:pt x="33972" y="63677"/>
                </a:lnTo>
                <a:lnTo>
                  <a:pt x="46659" y="52870"/>
                </a:lnTo>
                <a:lnTo>
                  <a:pt x="51892" y="47332"/>
                </a:lnTo>
                <a:lnTo>
                  <a:pt x="57505" y="38226"/>
                </a:lnTo>
                <a:lnTo>
                  <a:pt x="58915" y="33007"/>
                </a:lnTo>
                <a:lnTo>
                  <a:pt x="58915" y="18948"/>
                </a:lnTo>
                <a:lnTo>
                  <a:pt x="56121" y="12382"/>
                </a:lnTo>
                <a:lnTo>
                  <a:pt x="53236" y="9817"/>
                </a:lnTo>
                <a:close/>
              </a:path>
              <a:path w="59055" h="100964">
                <a:moveTo>
                  <a:pt x="37592" y="0"/>
                </a:moveTo>
                <a:lnTo>
                  <a:pt x="28397" y="0"/>
                </a:lnTo>
                <a:lnTo>
                  <a:pt x="21946" y="383"/>
                </a:lnTo>
                <a:lnTo>
                  <a:pt x="15473" y="1536"/>
                </a:lnTo>
                <a:lnTo>
                  <a:pt x="8978" y="3461"/>
                </a:lnTo>
                <a:lnTo>
                  <a:pt x="2463" y="6159"/>
                </a:lnTo>
                <a:lnTo>
                  <a:pt x="2463" y="17703"/>
                </a:lnTo>
                <a:lnTo>
                  <a:pt x="11696" y="12446"/>
                </a:lnTo>
                <a:lnTo>
                  <a:pt x="19723" y="9817"/>
                </a:lnTo>
                <a:lnTo>
                  <a:pt x="53236" y="9817"/>
                </a:lnTo>
                <a:lnTo>
                  <a:pt x="44983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3056517" y="3874527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4" h="100964">
                <a:moveTo>
                  <a:pt x="53233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95" y="17652"/>
                </a:lnTo>
                <a:lnTo>
                  <a:pt x="45046" y="21971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3" y="67812"/>
                </a:lnTo>
                <a:lnTo>
                  <a:pt x="8620" y="75225"/>
                </a:lnTo>
                <a:lnTo>
                  <a:pt x="3579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45" y="100622"/>
                </a:lnTo>
                <a:lnTo>
                  <a:pt x="58445" y="89154"/>
                </a:lnTo>
                <a:lnTo>
                  <a:pt x="15786" y="89154"/>
                </a:lnTo>
                <a:lnTo>
                  <a:pt x="17843" y="83010"/>
                </a:lnTo>
                <a:lnTo>
                  <a:pt x="21559" y="76715"/>
                </a:lnTo>
                <a:lnTo>
                  <a:pt x="26935" y="70271"/>
                </a:lnTo>
                <a:lnTo>
                  <a:pt x="33972" y="63677"/>
                </a:lnTo>
                <a:lnTo>
                  <a:pt x="46659" y="52870"/>
                </a:lnTo>
                <a:lnTo>
                  <a:pt x="51892" y="47332"/>
                </a:lnTo>
                <a:lnTo>
                  <a:pt x="57505" y="38226"/>
                </a:lnTo>
                <a:lnTo>
                  <a:pt x="58902" y="33007"/>
                </a:lnTo>
                <a:lnTo>
                  <a:pt x="58902" y="18948"/>
                </a:lnTo>
                <a:lnTo>
                  <a:pt x="56121" y="12382"/>
                </a:lnTo>
                <a:lnTo>
                  <a:pt x="53233" y="9817"/>
                </a:lnTo>
                <a:close/>
              </a:path>
              <a:path w="59054" h="100964">
                <a:moveTo>
                  <a:pt x="37592" y="0"/>
                </a:moveTo>
                <a:lnTo>
                  <a:pt x="28384" y="0"/>
                </a:lnTo>
                <a:lnTo>
                  <a:pt x="21941" y="383"/>
                </a:lnTo>
                <a:lnTo>
                  <a:pt x="15470" y="1536"/>
                </a:lnTo>
                <a:lnTo>
                  <a:pt x="8973" y="3461"/>
                </a:lnTo>
                <a:lnTo>
                  <a:pt x="2451" y="6159"/>
                </a:lnTo>
                <a:lnTo>
                  <a:pt x="2451" y="17703"/>
                </a:lnTo>
                <a:lnTo>
                  <a:pt x="11696" y="12446"/>
                </a:lnTo>
                <a:lnTo>
                  <a:pt x="19723" y="9817"/>
                </a:lnTo>
                <a:lnTo>
                  <a:pt x="53233" y="9817"/>
                </a:lnTo>
                <a:lnTo>
                  <a:pt x="44970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3325872" y="3876689"/>
            <a:ext cx="80368" cy="8662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3571606" y="3876690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75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4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6487" y="85826"/>
                </a:lnTo>
                <a:lnTo>
                  <a:pt x="33489" y="87121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51"/>
                </a:lnTo>
                <a:lnTo>
                  <a:pt x="53822" y="57362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57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3783632" y="3874528"/>
            <a:ext cx="70182" cy="9095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4010450" y="3876689"/>
            <a:ext cx="72524" cy="8662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4250615" y="3876690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4476952" y="3876690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57708" y="98170"/>
                </a:lnTo>
                <a:lnTo>
                  <a:pt x="57708" y="87756"/>
                </a:lnTo>
                <a:lnTo>
                  <a:pt x="13931" y="87756"/>
                </a:lnTo>
                <a:lnTo>
                  <a:pt x="13931" y="52196"/>
                </a:lnTo>
                <a:lnTo>
                  <a:pt x="48234" y="52196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4688978" y="3874528"/>
            <a:ext cx="70171" cy="909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4915796" y="3876689"/>
            <a:ext cx="65789" cy="8662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5155961" y="3954638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15" y="10160"/>
                </a:lnTo>
                <a:lnTo>
                  <a:pt x="5811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5162102" y="3876197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5402204" y="3876690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5604017" y="3876689"/>
            <a:ext cx="64971" cy="8662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5826846" y="387668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05"/>
                </a:lnTo>
                <a:lnTo>
                  <a:pt x="11937" y="117805"/>
                </a:lnTo>
                <a:lnTo>
                  <a:pt x="25206" y="115804"/>
                </a:lnTo>
                <a:lnTo>
                  <a:pt x="34683" y="109801"/>
                </a:lnTo>
                <a:lnTo>
                  <a:pt x="36464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4" y="106667"/>
                </a:lnTo>
                <a:lnTo>
                  <a:pt x="40370" y="99792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6047467" y="3876689"/>
            <a:ext cx="66204" cy="866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6269198" y="3876689"/>
            <a:ext cx="80940" cy="8662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6495053" y="3874528"/>
            <a:ext cx="80999" cy="9095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2486866" y="4103027"/>
            <a:ext cx="61407" cy="8663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3054578" y="4100797"/>
            <a:ext cx="59189" cy="9101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2778218" y="4103027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893"/>
                </a:moveTo>
                <a:lnTo>
                  <a:pt x="72" y="98593"/>
                </a:lnTo>
                <a:lnTo>
                  <a:pt x="6286" y="99949"/>
                </a:lnTo>
                <a:lnTo>
                  <a:pt x="11899" y="100622"/>
                </a:lnTo>
                <a:lnTo>
                  <a:pt x="16852" y="100622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893"/>
                </a:lnTo>
                <a:close/>
              </a:path>
              <a:path w="53339" h="100964">
                <a:moveTo>
                  <a:pt x="43948" y="47294"/>
                </a:moveTo>
                <a:lnTo>
                  <a:pt x="8889" y="47294"/>
                </a:lnTo>
                <a:lnTo>
                  <a:pt x="22208" y="48674"/>
                </a:lnTo>
                <a:lnTo>
                  <a:pt x="31721" y="52814"/>
                </a:lnTo>
                <a:lnTo>
                  <a:pt x="37429" y="59719"/>
                </a:lnTo>
                <a:lnTo>
                  <a:pt x="39331" y="69392"/>
                </a:lnTo>
                <a:lnTo>
                  <a:pt x="39331" y="76060"/>
                </a:lnTo>
                <a:lnTo>
                  <a:pt x="37490" y="81305"/>
                </a:lnTo>
                <a:lnTo>
                  <a:pt x="30111" y="88912"/>
                </a:lnTo>
                <a:lnTo>
                  <a:pt x="25031" y="90817"/>
                </a:lnTo>
                <a:lnTo>
                  <a:pt x="45630" y="90817"/>
                </a:lnTo>
                <a:lnTo>
                  <a:pt x="50063" y="87083"/>
                </a:lnTo>
                <a:lnTo>
                  <a:pt x="53263" y="79603"/>
                </a:lnTo>
                <a:lnTo>
                  <a:pt x="53204" y="69392"/>
                </a:lnTo>
                <a:lnTo>
                  <a:pt x="52601" y="62763"/>
                </a:lnTo>
                <a:lnTo>
                  <a:pt x="50614" y="56326"/>
                </a:lnTo>
                <a:lnTo>
                  <a:pt x="47300" y="50729"/>
                </a:lnTo>
                <a:lnTo>
                  <a:pt x="43948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51"/>
                </a:lnTo>
                <a:lnTo>
                  <a:pt x="4178" y="47447"/>
                </a:lnTo>
                <a:lnTo>
                  <a:pt x="6591" y="47294"/>
                </a:lnTo>
                <a:lnTo>
                  <a:pt x="43948" y="47294"/>
                </a:lnTo>
                <a:lnTo>
                  <a:pt x="42659" y="45974"/>
                </a:lnTo>
                <a:lnTo>
                  <a:pt x="36834" y="42171"/>
                </a:lnTo>
                <a:lnTo>
                  <a:pt x="29972" y="39452"/>
                </a:lnTo>
                <a:lnTo>
                  <a:pt x="22071" y="37819"/>
                </a:lnTo>
                <a:lnTo>
                  <a:pt x="13131" y="37274"/>
                </a:lnTo>
                <a:lnTo>
                  <a:pt x="13131" y="11404"/>
                </a:lnTo>
                <a:lnTo>
                  <a:pt x="51346" y="11404"/>
                </a:lnTo>
                <a:lnTo>
                  <a:pt x="51346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3325872" y="4103027"/>
            <a:ext cx="80368" cy="8663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3571606" y="410302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09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62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9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92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59"/>
                </a:lnTo>
                <a:lnTo>
                  <a:pt x="46909" y="51930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5"/>
                </a:lnTo>
                <a:lnTo>
                  <a:pt x="40255" y="18541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2" y="43116"/>
                </a:lnTo>
                <a:lnTo>
                  <a:pt x="44580" y="42605"/>
                </a:lnTo>
                <a:lnTo>
                  <a:pt x="50879" y="36898"/>
                </a:lnTo>
                <a:lnTo>
                  <a:pt x="54658" y="29902"/>
                </a:lnTo>
                <a:lnTo>
                  <a:pt x="55918" y="21615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3783632" y="4100853"/>
            <a:ext cx="70182" cy="9095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4010450" y="4103027"/>
            <a:ext cx="72524" cy="8663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4250616" y="410302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4476951" y="410302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4688978" y="4100853"/>
            <a:ext cx="70171" cy="9095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4915796" y="4103027"/>
            <a:ext cx="65789" cy="866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5155961" y="4180996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15" y="10160"/>
                </a:lnTo>
                <a:lnTo>
                  <a:pt x="5811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5162102" y="4102555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5402204" y="410302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5604017" y="4103027"/>
            <a:ext cx="64971" cy="86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5826846" y="410302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05"/>
                </a:lnTo>
                <a:lnTo>
                  <a:pt x="11937" y="117805"/>
                </a:lnTo>
                <a:lnTo>
                  <a:pt x="25206" y="115802"/>
                </a:lnTo>
                <a:lnTo>
                  <a:pt x="34683" y="109796"/>
                </a:lnTo>
                <a:lnTo>
                  <a:pt x="36461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85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1" y="106667"/>
                </a:lnTo>
                <a:lnTo>
                  <a:pt x="40370" y="99786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6047467" y="4103027"/>
            <a:ext cx="66204" cy="866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6269198" y="4103027"/>
            <a:ext cx="80940" cy="866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6495053" y="4100853"/>
            <a:ext cx="80999" cy="9095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2486866" y="4329352"/>
            <a:ext cx="61407" cy="8663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3052707" y="4329352"/>
            <a:ext cx="61407" cy="8663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3325872" y="4329352"/>
            <a:ext cx="80368" cy="8663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3571606" y="432935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55"/>
                </a:lnTo>
                <a:lnTo>
                  <a:pt x="46919" y="51955"/>
                </a:lnTo>
                <a:lnTo>
                  <a:pt x="46297" y="51467"/>
                </a:lnTo>
                <a:lnTo>
                  <a:pt x="35763" y="47040"/>
                </a:lnTo>
                <a:lnTo>
                  <a:pt x="43584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55"/>
                </a:moveTo>
                <a:lnTo>
                  <a:pt x="25539" y="51955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84"/>
                </a:lnTo>
                <a:lnTo>
                  <a:pt x="45123" y="78905"/>
                </a:lnTo>
                <a:lnTo>
                  <a:pt x="42240" y="83426"/>
                </a:lnTo>
                <a:lnTo>
                  <a:pt x="36487" y="85839"/>
                </a:lnTo>
                <a:lnTo>
                  <a:pt x="33489" y="87134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4"/>
                </a:lnTo>
                <a:lnTo>
                  <a:pt x="53822" y="57375"/>
                </a:lnTo>
                <a:lnTo>
                  <a:pt x="46919" y="51955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9"/>
                </a:lnTo>
                <a:lnTo>
                  <a:pt x="40255" y="18559"/>
                </a:lnTo>
                <a:lnTo>
                  <a:pt x="41655" y="24891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84" y="43116"/>
                </a:lnTo>
                <a:lnTo>
                  <a:pt x="44580" y="42616"/>
                </a:lnTo>
                <a:lnTo>
                  <a:pt x="50879" y="36907"/>
                </a:lnTo>
                <a:lnTo>
                  <a:pt x="54658" y="29915"/>
                </a:lnTo>
                <a:lnTo>
                  <a:pt x="55918" y="21640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3783632" y="4327200"/>
            <a:ext cx="70182" cy="9095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4010450" y="4329352"/>
            <a:ext cx="72524" cy="8663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4250616" y="432935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4476951" y="432935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4688978" y="4327200"/>
            <a:ext cx="70171" cy="9095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4915796" y="4329352"/>
            <a:ext cx="65789" cy="86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5155961" y="4407356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59"/>
                </a:moveTo>
                <a:lnTo>
                  <a:pt x="58115" y="10159"/>
                </a:lnTo>
                <a:lnTo>
                  <a:pt x="5811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5162102" y="4328915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899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5402204" y="432935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5604017" y="4329352"/>
            <a:ext cx="64971" cy="866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5826846" y="432935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33"/>
                </a:lnTo>
                <a:lnTo>
                  <a:pt x="4864" y="117347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110"/>
                </a:lnTo>
                <a:lnTo>
                  <a:pt x="23075" y="105168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6047467" y="4329352"/>
            <a:ext cx="66204" cy="8663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6269198" y="4329352"/>
            <a:ext cx="80940" cy="8663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6495052" y="4327200"/>
            <a:ext cx="81000" cy="90957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2488737" y="4553470"/>
            <a:ext cx="59189" cy="91014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3054578" y="4553470"/>
            <a:ext cx="59189" cy="91014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3325872" y="4555700"/>
            <a:ext cx="80368" cy="8662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3571606" y="455569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62"/>
                </a:lnTo>
                <a:lnTo>
                  <a:pt x="57075" y="87757"/>
                </a:lnTo>
                <a:lnTo>
                  <a:pt x="13792" y="87757"/>
                </a:lnTo>
                <a:lnTo>
                  <a:pt x="13792" y="51930"/>
                </a:lnTo>
                <a:lnTo>
                  <a:pt x="46909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59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47" y="10401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9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92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7"/>
                </a:lnTo>
                <a:lnTo>
                  <a:pt x="57075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59"/>
                </a:lnTo>
                <a:lnTo>
                  <a:pt x="46909" y="51930"/>
                </a:lnTo>
                <a:close/>
              </a:path>
              <a:path w="60325" h="98425">
                <a:moveTo>
                  <a:pt x="53847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16"/>
                </a:lnTo>
                <a:lnTo>
                  <a:pt x="43559" y="43116"/>
                </a:lnTo>
                <a:lnTo>
                  <a:pt x="44580" y="42603"/>
                </a:lnTo>
                <a:lnTo>
                  <a:pt x="50879" y="36893"/>
                </a:lnTo>
                <a:lnTo>
                  <a:pt x="54658" y="29897"/>
                </a:lnTo>
                <a:lnTo>
                  <a:pt x="55918" y="21615"/>
                </a:lnTo>
                <a:lnTo>
                  <a:pt x="55918" y="14643"/>
                </a:lnTo>
                <a:lnTo>
                  <a:pt x="53847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3783632" y="4553526"/>
            <a:ext cx="70182" cy="90957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4010450" y="4555700"/>
            <a:ext cx="72524" cy="8662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4250616" y="455569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57"/>
                </a:lnTo>
                <a:lnTo>
                  <a:pt x="13931" y="87757"/>
                </a:lnTo>
                <a:lnTo>
                  <a:pt x="13931" y="52197"/>
                </a:lnTo>
                <a:lnTo>
                  <a:pt x="48221" y="52197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4476951" y="455569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07"/>
                </a:lnTo>
                <a:lnTo>
                  <a:pt x="13931" y="43307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4688978" y="4553526"/>
            <a:ext cx="70171" cy="90957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4915796" y="4555700"/>
            <a:ext cx="65789" cy="8662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5155961" y="4555699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71"/>
                </a:lnTo>
                <a:lnTo>
                  <a:pt x="58115" y="98171"/>
                </a:lnTo>
                <a:lnTo>
                  <a:pt x="58115" y="87757"/>
                </a:lnTo>
                <a:lnTo>
                  <a:pt x="13919" y="87757"/>
                </a:lnTo>
                <a:lnTo>
                  <a:pt x="13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5402204" y="455569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5604017" y="4555700"/>
            <a:ext cx="64971" cy="8662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5826846" y="455569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05"/>
                </a:lnTo>
                <a:lnTo>
                  <a:pt x="11937" y="117805"/>
                </a:lnTo>
                <a:lnTo>
                  <a:pt x="25206" y="115802"/>
                </a:lnTo>
                <a:lnTo>
                  <a:pt x="34683" y="109794"/>
                </a:lnTo>
                <a:lnTo>
                  <a:pt x="36459" y="106667"/>
                </a:lnTo>
                <a:lnTo>
                  <a:pt x="9994" y="106667"/>
                </a:lnTo>
                <a:lnTo>
                  <a:pt x="5308" y="105791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59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6047467" y="4555700"/>
            <a:ext cx="66204" cy="8662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6269198" y="4555700"/>
            <a:ext cx="80940" cy="8662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6495052" y="4553526"/>
            <a:ext cx="80998" cy="90957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2491136" y="4779805"/>
            <a:ext cx="57899" cy="91025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3027718" y="4779872"/>
            <a:ext cx="125315" cy="88784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2744791" y="4779872"/>
            <a:ext cx="122043" cy="88784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3325872" y="4782025"/>
            <a:ext cx="80368" cy="8663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3571606" y="4782025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55"/>
                </a:lnTo>
                <a:lnTo>
                  <a:pt x="46919" y="51955"/>
                </a:lnTo>
                <a:lnTo>
                  <a:pt x="46297" y="51467"/>
                </a:lnTo>
                <a:lnTo>
                  <a:pt x="35763" y="47040"/>
                </a:lnTo>
                <a:lnTo>
                  <a:pt x="43575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55"/>
                </a:moveTo>
                <a:lnTo>
                  <a:pt x="25539" y="51955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84"/>
                </a:lnTo>
                <a:lnTo>
                  <a:pt x="45123" y="78905"/>
                </a:lnTo>
                <a:lnTo>
                  <a:pt x="42240" y="83413"/>
                </a:lnTo>
                <a:lnTo>
                  <a:pt x="36487" y="85839"/>
                </a:lnTo>
                <a:lnTo>
                  <a:pt x="33489" y="87134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4"/>
                </a:lnTo>
                <a:lnTo>
                  <a:pt x="53822" y="57375"/>
                </a:lnTo>
                <a:lnTo>
                  <a:pt x="46919" y="51955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8"/>
                </a:lnTo>
                <a:lnTo>
                  <a:pt x="40255" y="18554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9"/>
                </a:lnTo>
                <a:lnTo>
                  <a:pt x="25679" y="43116"/>
                </a:lnTo>
                <a:lnTo>
                  <a:pt x="43575" y="43116"/>
                </a:lnTo>
                <a:lnTo>
                  <a:pt x="44580" y="42611"/>
                </a:lnTo>
                <a:lnTo>
                  <a:pt x="50879" y="36903"/>
                </a:lnTo>
                <a:lnTo>
                  <a:pt x="54658" y="29913"/>
                </a:lnTo>
                <a:lnTo>
                  <a:pt x="55918" y="21640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3783632" y="4779873"/>
            <a:ext cx="70182" cy="9095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4010450" y="4782025"/>
            <a:ext cx="72524" cy="8663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4250616" y="4782025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4476951" y="4782025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4688978" y="4779873"/>
            <a:ext cx="70171" cy="90957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4915796" y="4782025"/>
            <a:ext cx="65789" cy="86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5147836" y="478202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09" y="115815"/>
                </a:lnTo>
                <a:lnTo>
                  <a:pt x="34678" y="109807"/>
                </a:lnTo>
                <a:lnTo>
                  <a:pt x="36460" y="106667"/>
                </a:lnTo>
                <a:lnTo>
                  <a:pt x="9994" y="106667"/>
                </a:lnTo>
                <a:lnTo>
                  <a:pt x="5321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52" y="0"/>
                </a:moveTo>
                <a:lnTo>
                  <a:pt x="28321" y="0"/>
                </a:lnTo>
                <a:lnTo>
                  <a:pt x="28321" y="93802"/>
                </a:lnTo>
                <a:lnTo>
                  <a:pt x="27279" y="99110"/>
                </a:lnTo>
                <a:lnTo>
                  <a:pt x="23075" y="105156"/>
                </a:lnTo>
                <a:lnTo>
                  <a:pt x="19367" y="106667"/>
                </a:lnTo>
                <a:lnTo>
                  <a:pt x="36460" y="106667"/>
                </a:lnTo>
                <a:lnTo>
                  <a:pt x="40359" y="99794"/>
                </a:lnTo>
                <a:lnTo>
                  <a:pt x="42252" y="85775"/>
                </a:lnTo>
                <a:lnTo>
                  <a:pt x="42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5402204" y="4782025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5604017" y="4782025"/>
            <a:ext cx="64971" cy="866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5834971" y="4782025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6047467" y="4782025"/>
            <a:ext cx="66204" cy="86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6269198" y="4782025"/>
            <a:ext cx="80940" cy="866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6495053" y="4779873"/>
            <a:ext cx="80999" cy="90957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2491136" y="5006142"/>
            <a:ext cx="57899" cy="91014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3027717" y="5006199"/>
            <a:ext cx="126000" cy="90957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2772772" y="5006199"/>
            <a:ext cx="58886" cy="90957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3325872" y="5008371"/>
            <a:ext cx="80368" cy="8662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3571606" y="500837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62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10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59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53" y="10401"/>
                </a:lnTo>
                <a:lnTo>
                  <a:pt x="53301" y="9270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0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79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49"/>
                </a:lnTo>
                <a:lnTo>
                  <a:pt x="53822" y="57357"/>
                </a:lnTo>
                <a:lnTo>
                  <a:pt x="46910" y="51930"/>
                </a:lnTo>
                <a:close/>
              </a:path>
              <a:path w="60325" h="98425">
                <a:moveTo>
                  <a:pt x="53853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59" y="43116"/>
                </a:lnTo>
                <a:lnTo>
                  <a:pt x="44580" y="42603"/>
                </a:lnTo>
                <a:lnTo>
                  <a:pt x="50879" y="36893"/>
                </a:lnTo>
                <a:lnTo>
                  <a:pt x="54658" y="29897"/>
                </a:lnTo>
                <a:lnTo>
                  <a:pt x="55918" y="21615"/>
                </a:lnTo>
                <a:lnTo>
                  <a:pt x="55918" y="14630"/>
                </a:lnTo>
                <a:lnTo>
                  <a:pt x="53853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3783632" y="5006199"/>
            <a:ext cx="70182" cy="90957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4010450" y="5008371"/>
            <a:ext cx="72524" cy="86621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4250616" y="500837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57721" y="98170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6"/>
                </a:lnTo>
                <a:lnTo>
                  <a:pt x="48221" y="52196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4476951" y="500837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4688978" y="5006199"/>
            <a:ext cx="70171" cy="90957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4915796" y="5008371"/>
            <a:ext cx="65789" cy="8662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5175879" y="500837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5374173" y="500837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08"/>
                </a:lnTo>
                <a:lnTo>
                  <a:pt x="4864" y="117347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0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5604017" y="5008371"/>
            <a:ext cx="64971" cy="86621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5834971" y="500837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0"/>
                </a:lnTo>
                <a:lnTo>
                  <a:pt x="58102" y="98170"/>
                </a:lnTo>
                <a:lnTo>
                  <a:pt x="58102" y="87756"/>
                </a:lnTo>
                <a:lnTo>
                  <a:pt x="13931" y="87756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6047467" y="5008371"/>
            <a:ext cx="66204" cy="8662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6269198" y="5008371"/>
            <a:ext cx="80940" cy="8662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6495052" y="5006199"/>
            <a:ext cx="80998" cy="90957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2491141" y="5232479"/>
            <a:ext cx="57894" cy="91014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3056982" y="5232479"/>
            <a:ext cx="57882" cy="91014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3325872" y="5234697"/>
            <a:ext cx="80368" cy="8663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3571606" y="523469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2" y="51942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2"/>
                </a:moveTo>
                <a:lnTo>
                  <a:pt x="25539" y="51942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13"/>
                </a:lnTo>
                <a:lnTo>
                  <a:pt x="33489" y="87121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2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8"/>
                </a:lnTo>
                <a:lnTo>
                  <a:pt x="40255" y="18554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3783632" y="5232535"/>
            <a:ext cx="70182" cy="90957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4010450" y="5234697"/>
            <a:ext cx="72524" cy="8663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4250616" y="523469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4476951" y="523469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4688978" y="5232535"/>
            <a:ext cx="70171" cy="90957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4915796" y="5234697"/>
            <a:ext cx="65789" cy="8663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5175879" y="523469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AD201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5374173" y="5234697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5604017" y="5234697"/>
            <a:ext cx="64971" cy="8663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5834971" y="523469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6047467" y="5234697"/>
            <a:ext cx="66204" cy="866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6269198" y="5234697"/>
            <a:ext cx="80940" cy="86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6495053" y="5232535"/>
            <a:ext cx="80999" cy="90957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2461876" y="5458872"/>
            <a:ext cx="126000" cy="90957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5" name="object 255"/>
          <p:cNvSpPr/>
          <p:nvPr/>
        </p:nvSpPr>
        <p:spPr>
          <a:xfrm>
            <a:off x="3027717" y="5458872"/>
            <a:ext cx="126000" cy="90957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6" name="object 256"/>
          <p:cNvSpPr/>
          <p:nvPr/>
        </p:nvSpPr>
        <p:spPr>
          <a:xfrm>
            <a:off x="3325872" y="5461046"/>
            <a:ext cx="80368" cy="86621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7" name="object 257"/>
          <p:cNvSpPr/>
          <p:nvPr/>
        </p:nvSpPr>
        <p:spPr>
          <a:xfrm>
            <a:off x="3571606" y="5461045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62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19" y="51930"/>
                </a:lnTo>
                <a:lnTo>
                  <a:pt x="46297" y="51442"/>
                </a:lnTo>
                <a:lnTo>
                  <a:pt x="35763" y="47015"/>
                </a:lnTo>
                <a:lnTo>
                  <a:pt x="43543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53" y="10401"/>
                </a:lnTo>
                <a:lnTo>
                  <a:pt x="53301" y="9271"/>
                </a:lnTo>
                <a:lnTo>
                  <a:pt x="42824" y="1841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30"/>
                </a:moveTo>
                <a:lnTo>
                  <a:pt x="25539" y="51930"/>
                </a:lnTo>
                <a:lnTo>
                  <a:pt x="32067" y="53860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79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44"/>
                </a:lnTo>
                <a:lnTo>
                  <a:pt x="53822" y="57351"/>
                </a:lnTo>
                <a:lnTo>
                  <a:pt x="46919" y="51930"/>
                </a:lnTo>
                <a:close/>
              </a:path>
              <a:path w="60325" h="98425">
                <a:moveTo>
                  <a:pt x="53853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57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43" y="43116"/>
                </a:lnTo>
                <a:lnTo>
                  <a:pt x="44580" y="42596"/>
                </a:lnTo>
                <a:lnTo>
                  <a:pt x="50879" y="36887"/>
                </a:lnTo>
                <a:lnTo>
                  <a:pt x="54658" y="29891"/>
                </a:lnTo>
                <a:lnTo>
                  <a:pt x="55918" y="21615"/>
                </a:lnTo>
                <a:lnTo>
                  <a:pt x="55918" y="14630"/>
                </a:lnTo>
                <a:lnTo>
                  <a:pt x="53853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8" name="object 258"/>
          <p:cNvSpPr/>
          <p:nvPr/>
        </p:nvSpPr>
        <p:spPr>
          <a:xfrm>
            <a:off x="3783632" y="5458872"/>
            <a:ext cx="70182" cy="90957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9" name="object 259"/>
          <p:cNvSpPr/>
          <p:nvPr/>
        </p:nvSpPr>
        <p:spPr>
          <a:xfrm>
            <a:off x="4010450" y="5461046"/>
            <a:ext cx="72524" cy="86621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0" name="object 260"/>
          <p:cNvSpPr/>
          <p:nvPr/>
        </p:nvSpPr>
        <p:spPr>
          <a:xfrm>
            <a:off x="4250616" y="5461045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7"/>
                </a:lnTo>
                <a:lnTo>
                  <a:pt x="48221" y="52197"/>
                </a:lnTo>
                <a:lnTo>
                  <a:pt x="48221" y="41910"/>
                </a:lnTo>
                <a:lnTo>
                  <a:pt x="13931" y="41910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1" name="object 261"/>
          <p:cNvSpPr/>
          <p:nvPr/>
        </p:nvSpPr>
        <p:spPr>
          <a:xfrm>
            <a:off x="4476951" y="5461045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2" name="object 262"/>
          <p:cNvSpPr/>
          <p:nvPr/>
        </p:nvSpPr>
        <p:spPr>
          <a:xfrm>
            <a:off x="4688978" y="5458872"/>
            <a:ext cx="70171" cy="90957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3" name="object 263"/>
          <p:cNvSpPr/>
          <p:nvPr/>
        </p:nvSpPr>
        <p:spPr>
          <a:xfrm>
            <a:off x="4915796" y="5461046"/>
            <a:ext cx="65789" cy="8662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4" name="object 264"/>
          <p:cNvSpPr/>
          <p:nvPr/>
        </p:nvSpPr>
        <p:spPr>
          <a:xfrm>
            <a:off x="5175879" y="5461045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71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5" name="object 265"/>
          <p:cNvSpPr/>
          <p:nvPr/>
        </p:nvSpPr>
        <p:spPr>
          <a:xfrm>
            <a:off x="5374173" y="5461045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08"/>
                </a:lnTo>
                <a:lnTo>
                  <a:pt x="4864" y="117348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1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6" name="object 266"/>
          <p:cNvSpPr/>
          <p:nvPr/>
        </p:nvSpPr>
        <p:spPr>
          <a:xfrm>
            <a:off x="5604017" y="5461046"/>
            <a:ext cx="64971" cy="86621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7" name="object 267"/>
          <p:cNvSpPr/>
          <p:nvPr/>
        </p:nvSpPr>
        <p:spPr>
          <a:xfrm>
            <a:off x="5834971" y="5461045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1"/>
                </a:lnTo>
                <a:lnTo>
                  <a:pt x="58102" y="98171"/>
                </a:lnTo>
                <a:lnTo>
                  <a:pt x="58102" y="87756"/>
                </a:lnTo>
                <a:lnTo>
                  <a:pt x="13931" y="87756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8" name="object 268"/>
          <p:cNvSpPr/>
          <p:nvPr/>
        </p:nvSpPr>
        <p:spPr>
          <a:xfrm>
            <a:off x="6047467" y="5461046"/>
            <a:ext cx="66204" cy="86621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9" name="object 269"/>
          <p:cNvSpPr/>
          <p:nvPr/>
        </p:nvSpPr>
        <p:spPr>
          <a:xfrm>
            <a:off x="6269198" y="5461046"/>
            <a:ext cx="80940" cy="86621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0" name="object 270"/>
          <p:cNvSpPr/>
          <p:nvPr/>
        </p:nvSpPr>
        <p:spPr>
          <a:xfrm>
            <a:off x="6495052" y="5458872"/>
            <a:ext cx="80998" cy="90957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1" name="object 271"/>
          <p:cNvSpPr/>
          <p:nvPr/>
        </p:nvSpPr>
        <p:spPr>
          <a:xfrm>
            <a:off x="2461876" y="5685207"/>
            <a:ext cx="119689" cy="88795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2" name="object 272"/>
          <p:cNvSpPr/>
          <p:nvPr/>
        </p:nvSpPr>
        <p:spPr>
          <a:xfrm>
            <a:off x="3027718" y="5685207"/>
            <a:ext cx="125315" cy="88795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3" name="object 273"/>
          <p:cNvSpPr/>
          <p:nvPr/>
        </p:nvSpPr>
        <p:spPr>
          <a:xfrm>
            <a:off x="2744791" y="5685208"/>
            <a:ext cx="120452" cy="90957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4" name="object 274"/>
          <p:cNvSpPr/>
          <p:nvPr/>
        </p:nvSpPr>
        <p:spPr>
          <a:xfrm>
            <a:off x="3325872" y="5687370"/>
            <a:ext cx="80368" cy="8663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5" name="object 275"/>
          <p:cNvSpPr/>
          <p:nvPr/>
        </p:nvSpPr>
        <p:spPr>
          <a:xfrm>
            <a:off x="3571606" y="5687370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2" y="51943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4"/>
                </a:lnTo>
                <a:lnTo>
                  <a:pt x="53853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3"/>
                </a:moveTo>
                <a:lnTo>
                  <a:pt x="25539" y="51943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3"/>
                </a:lnTo>
                <a:close/>
              </a:path>
              <a:path w="60325" h="98425">
                <a:moveTo>
                  <a:pt x="53853" y="10414"/>
                </a:moveTo>
                <a:lnTo>
                  <a:pt x="19240" y="10414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6" name="object 276"/>
          <p:cNvSpPr/>
          <p:nvPr/>
        </p:nvSpPr>
        <p:spPr>
          <a:xfrm>
            <a:off x="3783632" y="5685208"/>
            <a:ext cx="70182" cy="90957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7" name="object 277"/>
          <p:cNvSpPr/>
          <p:nvPr/>
        </p:nvSpPr>
        <p:spPr>
          <a:xfrm>
            <a:off x="4010450" y="5687370"/>
            <a:ext cx="72524" cy="86632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8" name="object 278"/>
          <p:cNvSpPr/>
          <p:nvPr/>
        </p:nvSpPr>
        <p:spPr>
          <a:xfrm>
            <a:off x="4250616" y="5687370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9" name="object 279"/>
          <p:cNvSpPr/>
          <p:nvPr/>
        </p:nvSpPr>
        <p:spPr>
          <a:xfrm>
            <a:off x="4476951" y="5687370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0" name="object 280"/>
          <p:cNvSpPr/>
          <p:nvPr/>
        </p:nvSpPr>
        <p:spPr>
          <a:xfrm>
            <a:off x="4688978" y="5685208"/>
            <a:ext cx="70171" cy="90957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1" name="object 281"/>
          <p:cNvSpPr/>
          <p:nvPr/>
        </p:nvSpPr>
        <p:spPr>
          <a:xfrm>
            <a:off x="4915796" y="5687370"/>
            <a:ext cx="65789" cy="866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2" name="object 282"/>
          <p:cNvSpPr/>
          <p:nvPr/>
        </p:nvSpPr>
        <p:spPr>
          <a:xfrm>
            <a:off x="5175879" y="5687370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3" name="object 283"/>
          <p:cNvSpPr/>
          <p:nvPr/>
        </p:nvSpPr>
        <p:spPr>
          <a:xfrm>
            <a:off x="5374173" y="568736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4" name="object 284"/>
          <p:cNvSpPr/>
          <p:nvPr/>
        </p:nvSpPr>
        <p:spPr>
          <a:xfrm>
            <a:off x="5604017" y="5687370"/>
            <a:ext cx="64971" cy="8663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5" name="object 285"/>
          <p:cNvSpPr/>
          <p:nvPr/>
        </p:nvSpPr>
        <p:spPr>
          <a:xfrm>
            <a:off x="5834971" y="5687370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6" name="object 286"/>
          <p:cNvSpPr/>
          <p:nvPr/>
        </p:nvSpPr>
        <p:spPr>
          <a:xfrm>
            <a:off x="6042861" y="5687370"/>
            <a:ext cx="80951" cy="86632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7" name="object 287"/>
          <p:cNvSpPr/>
          <p:nvPr/>
        </p:nvSpPr>
        <p:spPr>
          <a:xfrm>
            <a:off x="6273803" y="5687370"/>
            <a:ext cx="66204" cy="86632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8" name="object 288"/>
          <p:cNvSpPr/>
          <p:nvPr/>
        </p:nvSpPr>
        <p:spPr>
          <a:xfrm>
            <a:off x="6495052" y="5685208"/>
            <a:ext cx="81000" cy="90957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9" name="object 289"/>
          <p:cNvSpPr/>
          <p:nvPr/>
        </p:nvSpPr>
        <p:spPr>
          <a:xfrm>
            <a:off x="2461876" y="5911544"/>
            <a:ext cx="119689" cy="88789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0" name="object 290"/>
          <p:cNvSpPr/>
          <p:nvPr/>
        </p:nvSpPr>
        <p:spPr>
          <a:xfrm>
            <a:off x="3027718" y="5911544"/>
            <a:ext cx="119689" cy="88789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1" name="object 291"/>
          <p:cNvSpPr/>
          <p:nvPr/>
        </p:nvSpPr>
        <p:spPr>
          <a:xfrm>
            <a:off x="3325872" y="5913707"/>
            <a:ext cx="80368" cy="86627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2" name="object 292"/>
          <p:cNvSpPr/>
          <p:nvPr/>
        </p:nvSpPr>
        <p:spPr>
          <a:xfrm>
            <a:off x="3571606" y="591370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7"/>
                </a:lnTo>
                <a:lnTo>
                  <a:pt x="38925" y="98177"/>
                </a:lnTo>
                <a:lnTo>
                  <a:pt x="46570" y="96076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9" y="51943"/>
                </a:lnTo>
                <a:lnTo>
                  <a:pt x="46297" y="51455"/>
                </a:lnTo>
                <a:lnTo>
                  <a:pt x="35763" y="47028"/>
                </a:lnTo>
                <a:lnTo>
                  <a:pt x="43543" y="43129"/>
                </a:lnTo>
                <a:lnTo>
                  <a:pt x="13792" y="43129"/>
                </a:lnTo>
                <a:lnTo>
                  <a:pt x="13792" y="10414"/>
                </a:lnTo>
                <a:lnTo>
                  <a:pt x="53854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3"/>
                </a:moveTo>
                <a:lnTo>
                  <a:pt x="25539" y="51943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3"/>
                </a:lnTo>
                <a:close/>
              </a:path>
              <a:path w="60325" h="98425">
                <a:moveTo>
                  <a:pt x="53854" y="10414"/>
                </a:moveTo>
                <a:lnTo>
                  <a:pt x="19240" y="10414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29"/>
                </a:lnTo>
                <a:lnTo>
                  <a:pt x="43543" y="43129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3" name="object 293"/>
          <p:cNvSpPr/>
          <p:nvPr/>
        </p:nvSpPr>
        <p:spPr>
          <a:xfrm>
            <a:off x="3783632" y="5911544"/>
            <a:ext cx="70182" cy="90956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4" name="object 294"/>
          <p:cNvSpPr/>
          <p:nvPr/>
        </p:nvSpPr>
        <p:spPr>
          <a:xfrm>
            <a:off x="4010450" y="5913707"/>
            <a:ext cx="72524" cy="86627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5" name="object 295"/>
          <p:cNvSpPr/>
          <p:nvPr/>
        </p:nvSpPr>
        <p:spPr>
          <a:xfrm>
            <a:off x="4250616" y="591370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7"/>
                </a:lnTo>
                <a:lnTo>
                  <a:pt x="57721" y="98177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6" name="object 296"/>
          <p:cNvSpPr/>
          <p:nvPr/>
        </p:nvSpPr>
        <p:spPr>
          <a:xfrm>
            <a:off x="4476951" y="591370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7"/>
                </a:lnTo>
                <a:lnTo>
                  <a:pt x="13931" y="98177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7" name="object 297"/>
          <p:cNvSpPr/>
          <p:nvPr/>
        </p:nvSpPr>
        <p:spPr>
          <a:xfrm>
            <a:off x="4688978" y="5911544"/>
            <a:ext cx="70171" cy="90956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8" name="object 298"/>
          <p:cNvSpPr/>
          <p:nvPr/>
        </p:nvSpPr>
        <p:spPr>
          <a:xfrm>
            <a:off x="4915796" y="5913707"/>
            <a:ext cx="65789" cy="8662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9" name="object 299"/>
          <p:cNvSpPr/>
          <p:nvPr/>
        </p:nvSpPr>
        <p:spPr>
          <a:xfrm>
            <a:off x="5175879" y="591370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7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0" name="object 300"/>
          <p:cNvSpPr/>
          <p:nvPr/>
        </p:nvSpPr>
        <p:spPr>
          <a:xfrm>
            <a:off x="5374173" y="591370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81"/>
                </a:moveTo>
                <a:lnTo>
                  <a:pt x="0" y="116423"/>
                </a:lnTo>
                <a:lnTo>
                  <a:pt x="4864" y="117354"/>
                </a:lnTo>
                <a:lnTo>
                  <a:pt x="8851" y="117814"/>
                </a:lnTo>
                <a:lnTo>
                  <a:pt x="11950" y="117814"/>
                </a:lnTo>
                <a:lnTo>
                  <a:pt x="25211" y="115811"/>
                </a:lnTo>
                <a:lnTo>
                  <a:pt x="34685" y="109804"/>
                </a:lnTo>
                <a:lnTo>
                  <a:pt x="36462" y="106673"/>
                </a:lnTo>
                <a:lnTo>
                  <a:pt x="9994" y="106673"/>
                </a:lnTo>
                <a:lnTo>
                  <a:pt x="5308" y="105806"/>
                </a:lnTo>
                <a:lnTo>
                  <a:pt x="0" y="104081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6"/>
                </a:lnTo>
                <a:lnTo>
                  <a:pt x="23075" y="105158"/>
                </a:lnTo>
                <a:lnTo>
                  <a:pt x="19380" y="106673"/>
                </a:lnTo>
                <a:lnTo>
                  <a:pt x="36462" y="106673"/>
                </a:lnTo>
                <a:lnTo>
                  <a:pt x="40370" y="99792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1" name="object 301"/>
          <p:cNvSpPr/>
          <p:nvPr/>
        </p:nvSpPr>
        <p:spPr>
          <a:xfrm>
            <a:off x="5604017" y="5913707"/>
            <a:ext cx="64971" cy="8662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2" name="object 302"/>
          <p:cNvSpPr/>
          <p:nvPr/>
        </p:nvSpPr>
        <p:spPr>
          <a:xfrm>
            <a:off x="5834971" y="591370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7"/>
                </a:lnTo>
                <a:lnTo>
                  <a:pt x="58102" y="98177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3" name="object 303"/>
          <p:cNvSpPr/>
          <p:nvPr/>
        </p:nvSpPr>
        <p:spPr>
          <a:xfrm>
            <a:off x="6042861" y="5913707"/>
            <a:ext cx="80951" cy="86627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4" name="object 304"/>
          <p:cNvSpPr/>
          <p:nvPr/>
        </p:nvSpPr>
        <p:spPr>
          <a:xfrm>
            <a:off x="6273803" y="5913707"/>
            <a:ext cx="66204" cy="8662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5" name="object 305"/>
          <p:cNvSpPr/>
          <p:nvPr/>
        </p:nvSpPr>
        <p:spPr>
          <a:xfrm>
            <a:off x="6495053" y="5911544"/>
            <a:ext cx="80999" cy="90956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6" name="object 306"/>
          <p:cNvSpPr/>
          <p:nvPr/>
        </p:nvSpPr>
        <p:spPr>
          <a:xfrm>
            <a:off x="2461876" y="6137875"/>
            <a:ext cx="125304" cy="88799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7" name="object 307"/>
          <p:cNvSpPr/>
          <p:nvPr/>
        </p:nvSpPr>
        <p:spPr>
          <a:xfrm>
            <a:off x="3027718" y="6137875"/>
            <a:ext cx="125315" cy="88799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8" name="object 308"/>
          <p:cNvSpPr/>
          <p:nvPr/>
        </p:nvSpPr>
        <p:spPr>
          <a:xfrm>
            <a:off x="3325872" y="6140042"/>
            <a:ext cx="80368" cy="8663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9" name="object 309"/>
          <p:cNvSpPr/>
          <p:nvPr/>
        </p:nvSpPr>
        <p:spPr>
          <a:xfrm>
            <a:off x="3571606" y="614004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1"/>
                </a:lnTo>
                <a:lnTo>
                  <a:pt x="57082" y="87764"/>
                </a:lnTo>
                <a:lnTo>
                  <a:pt x="13792" y="87764"/>
                </a:lnTo>
                <a:lnTo>
                  <a:pt x="13792" y="51939"/>
                </a:lnTo>
                <a:lnTo>
                  <a:pt x="46910" y="51939"/>
                </a:lnTo>
                <a:lnTo>
                  <a:pt x="46297" y="51458"/>
                </a:lnTo>
                <a:lnTo>
                  <a:pt x="35763" y="47038"/>
                </a:lnTo>
                <a:lnTo>
                  <a:pt x="43569" y="43119"/>
                </a:lnTo>
                <a:lnTo>
                  <a:pt x="13792" y="43119"/>
                </a:lnTo>
                <a:lnTo>
                  <a:pt x="13792" y="10419"/>
                </a:lnTo>
                <a:lnTo>
                  <a:pt x="53853" y="10419"/>
                </a:lnTo>
                <a:lnTo>
                  <a:pt x="53301" y="9290"/>
                </a:lnTo>
                <a:lnTo>
                  <a:pt x="42824" y="1860"/>
                </a:lnTo>
                <a:lnTo>
                  <a:pt x="35293" y="0"/>
                </a:lnTo>
                <a:close/>
              </a:path>
              <a:path w="60325" h="98425">
                <a:moveTo>
                  <a:pt x="46910" y="51939"/>
                </a:moveTo>
                <a:lnTo>
                  <a:pt x="25539" y="51939"/>
                </a:lnTo>
                <a:lnTo>
                  <a:pt x="32067" y="53872"/>
                </a:lnTo>
                <a:lnTo>
                  <a:pt x="42506" y="61616"/>
                </a:lnTo>
                <a:lnTo>
                  <a:pt x="45123" y="66465"/>
                </a:lnTo>
                <a:lnTo>
                  <a:pt x="45123" y="78901"/>
                </a:lnTo>
                <a:lnTo>
                  <a:pt x="42240" y="83405"/>
                </a:lnTo>
                <a:lnTo>
                  <a:pt x="33489" y="87125"/>
                </a:lnTo>
                <a:lnTo>
                  <a:pt x="26873" y="87764"/>
                </a:lnTo>
                <a:lnTo>
                  <a:pt x="57082" y="87764"/>
                </a:lnTo>
                <a:lnTo>
                  <a:pt x="59842" y="81598"/>
                </a:lnTo>
                <a:lnTo>
                  <a:pt x="59842" y="73634"/>
                </a:lnTo>
                <a:lnTo>
                  <a:pt x="58337" y="64758"/>
                </a:lnTo>
                <a:lnTo>
                  <a:pt x="53822" y="57365"/>
                </a:lnTo>
                <a:lnTo>
                  <a:pt x="46910" y="51939"/>
                </a:lnTo>
                <a:close/>
              </a:path>
              <a:path w="60325" h="98425">
                <a:moveTo>
                  <a:pt x="53853" y="10419"/>
                </a:moveTo>
                <a:lnTo>
                  <a:pt x="19240" y="10419"/>
                </a:lnTo>
                <a:lnTo>
                  <a:pt x="29049" y="11322"/>
                </a:lnTo>
                <a:lnTo>
                  <a:pt x="36053" y="14032"/>
                </a:lnTo>
                <a:lnTo>
                  <a:pt x="40255" y="18549"/>
                </a:lnTo>
                <a:lnTo>
                  <a:pt x="41655" y="24872"/>
                </a:lnTo>
                <a:lnTo>
                  <a:pt x="41655" y="30673"/>
                </a:lnTo>
                <a:lnTo>
                  <a:pt x="39624" y="35156"/>
                </a:lnTo>
                <a:lnTo>
                  <a:pt x="31432" y="41530"/>
                </a:lnTo>
                <a:lnTo>
                  <a:pt x="25679" y="43119"/>
                </a:lnTo>
                <a:lnTo>
                  <a:pt x="43569" y="43119"/>
                </a:lnTo>
                <a:lnTo>
                  <a:pt x="44580" y="42611"/>
                </a:lnTo>
                <a:lnTo>
                  <a:pt x="50879" y="36900"/>
                </a:lnTo>
                <a:lnTo>
                  <a:pt x="54658" y="29905"/>
                </a:lnTo>
                <a:lnTo>
                  <a:pt x="55918" y="21621"/>
                </a:lnTo>
                <a:lnTo>
                  <a:pt x="55918" y="14641"/>
                </a:lnTo>
                <a:lnTo>
                  <a:pt x="53853" y="1041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0" name="object 310"/>
          <p:cNvSpPr/>
          <p:nvPr/>
        </p:nvSpPr>
        <p:spPr>
          <a:xfrm>
            <a:off x="3783632" y="6137874"/>
            <a:ext cx="70182" cy="90965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1" name="object 311"/>
          <p:cNvSpPr/>
          <p:nvPr/>
        </p:nvSpPr>
        <p:spPr>
          <a:xfrm>
            <a:off x="4010450" y="6140042"/>
            <a:ext cx="72524" cy="86632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2" name="object 312"/>
          <p:cNvSpPr/>
          <p:nvPr/>
        </p:nvSpPr>
        <p:spPr>
          <a:xfrm>
            <a:off x="4250616" y="614004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4"/>
                </a:lnTo>
                <a:lnTo>
                  <a:pt x="13931" y="87764"/>
                </a:lnTo>
                <a:lnTo>
                  <a:pt x="13931" y="52210"/>
                </a:lnTo>
                <a:lnTo>
                  <a:pt x="48221" y="52210"/>
                </a:lnTo>
                <a:lnTo>
                  <a:pt x="48221" y="41927"/>
                </a:lnTo>
                <a:lnTo>
                  <a:pt x="13931" y="41927"/>
                </a:lnTo>
                <a:lnTo>
                  <a:pt x="13931" y="10419"/>
                </a:lnTo>
                <a:lnTo>
                  <a:pt x="54863" y="10419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3" name="object 313"/>
          <p:cNvSpPr/>
          <p:nvPr/>
        </p:nvSpPr>
        <p:spPr>
          <a:xfrm>
            <a:off x="4476951" y="614004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1"/>
                </a:lnTo>
                <a:lnTo>
                  <a:pt x="48298" y="53601"/>
                </a:lnTo>
                <a:lnTo>
                  <a:pt x="48298" y="43317"/>
                </a:lnTo>
                <a:lnTo>
                  <a:pt x="13931" y="43317"/>
                </a:lnTo>
                <a:lnTo>
                  <a:pt x="13931" y="10419"/>
                </a:lnTo>
                <a:lnTo>
                  <a:pt x="54851" y="10419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4" name="object 314"/>
          <p:cNvSpPr/>
          <p:nvPr/>
        </p:nvSpPr>
        <p:spPr>
          <a:xfrm>
            <a:off x="4688978" y="6137874"/>
            <a:ext cx="70171" cy="90965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5" name="object 315"/>
          <p:cNvSpPr/>
          <p:nvPr/>
        </p:nvSpPr>
        <p:spPr>
          <a:xfrm>
            <a:off x="4915796" y="6140042"/>
            <a:ext cx="65789" cy="86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6" name="object 316"/>
          <p:cNvSpPr/>
          <p:nvPr/>
        </p:nvSpPr>
        <p:spPr>
          <a:xfrm>
            <a:off x="5175879" y="614004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2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7" name="object 317"/>
          <p:cNvSpPr/>
          <p:nvPr/>
        </p:nvSpPr>
        <p:spPr>
          <a:xfrm>
            <a:off x="5374173" y="6140041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87"/>
                </a:moveTo>
                <a:lnTo>
                  <a:pt x="0" y="116419"/>
                </a:lnTo>
                <a:lnTo>
                  <a:pt x="4864" y="117349"/>
                </a:lnTo>
                <a:lnTo>
                  <a:pt x="8851" y="117819"/>
                </a:lnTo>
                <a:lnTo>
                  <a:pt x="11950" y="117819"/>
                </a:lnTo>
                <a:lnTo>
                  <a:pt x="25211" y="115816"/>
                </a:lnTo>
                <a:lnTo>
                  <a:pt x="34685" y="109809"/>
                </a:lnTo>
                <a:lnTo>
                  <a:pt x="36468" y="106668"/>
                </a:lnTo>
                <a:lnTo>
                  <a:pt x="9994" y="106668"/>
                </a:lnTo>
                <a:lnTo>
                  <a:pt x="5308" y="105812"/>
                </a:lnTo>
                <a:lnTo>
                  <a:pt x="0" y="104087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804"/>
                </a:lnTo>
                <a:lnTo>
                  <a:pt x="27279" y="99091"/>
                </a:lnTo>
                <a:lnTo>
                  <a:pt x="23075" y="105153"/>
                </a:lnTo>
                <a:lnTo>
                  <a:pt x="19380" y="106668"/>
                </a:lnTo>
                <a:lnTo>
                  <a:pt x="36468" y="106668"/>
                </a:lnTo>
                <a:lnTo>
                  <a:pt x="40370" y="99796"/>
                </a:lnTo>
                <a:lnTo>
                  <a:pt x="42265" y="85778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8" name="object 318"/>
          <p:cNvSpPr/>
          <p:nvPr/>
        </p:nvSpPr>
        <p:spPr>
          <a:xfrm>
            <a:off x="5604017" y="6140042"/>
            <a:ext cx="64971" cy="86632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9" name="object 319"/>
          <p:cNvSpPr/>
          <p:nvPr/>
        </p:nvSpPr>
        <p:spPr>
          <a:xfrm>
            <a:off x="5834971" y="614004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4"/>
                </a:lnTo>
                <a:lnTo>
                  <a:pt x="13931" y="87764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0" name="object 320"/>
          <p:cNvSpPr/>
          <p:nvPr/>
        </p:nvSpPr>
        <p:spPr>
          <a:xfrm>
            <a:off x="6042861" y="6140042"/>
            <a:ext cx="80951" cy="86632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1" name="object 321"/>
          <p:cNvSpPr/>
          <p:nvPr/>
        </p:nvSpPr>
        <p:spPr>
          <a:xfrm>
            <a:off x="6273803" y="6140042"/>
            <a:ext cx="66204" cy="86632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2" name="object 322"/>
          <p:cNvSpPr/>
          <p:nvPr/>
        </p:nvSpPr>
        <p:spPr>
          <a:xfrm>
            <a:off x="6495053" y="6137874"/>
            <a:ext cx="80999" cy="90965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3" name="object 323"/>
          <p:cNvSpPr/>
          <p:nvPr/>
        </p:nvSpPr>
        <p:spPr>
          <a:xfrm>
            <a:off x="3325872" y="6366383"/>
            <a:ext cx="80368" cy="86622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4" name="object 324"/>
          <p:cNvSpPr/>
          <p:nvPr/>
        </p:nvSpPr>
        <p:spPr>
          <a:xfrm>
            <a:off x="3571606" y="6366383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2"/>
                </a:lnTo>
                <a:lnTo>
                  <a:pt x="38925" y="98172"/>
                </a:lnTo>
                <a:lnTo>
                  <a:pt x="46570" y="96071"/>
                </a:lnTo>
                <a:lnTo>
                  <a:pt x="57082" y="87753"/>
                </a:lnTo>
                <a:lnTo>
                  <a:pt x="13792" y="87753"/>
                </a:lnTo>
                <a:lnTo>
                  <a:pt x="13792" y="51939"/>
                </a:lnTo>
                <a:lnTo>
                  <a:pt x="46918" y="51939"/>
                </a:lnTo>
                <a:lnTo>
                  <a:pt x="46297" y="51451"/>
                </a:lnTo>
                <a:lnTo>
                  <a:pt x="35763" y="47026"/>
                </a:lnTo>
                <a:lnTo>
                  <a:pt x="43555" y="43119"/>
                </a:lnTo>
                <a:lnTo>
                  <a:pt x="13792" y="43119"/>
                </a:lnTo>
                <a:lnTo>
                  <a:pt x="13792" y="10408"/>
                </a:lnTo>
                <a:lnTo>
                  <a:pt x="53853" y="10408"/>
                </a:lnTo>
                <a:lnTo>
                  <a:pt x="53301" y="9279"/>
                </a:lnTo>
                <a:lnTo>
                  <a:pt x="42824" y="1849"/>
                </a:lnTo>
                <a:lnTo>
                  <a:pt x="35293" y="0"/>
                </a:lnTo>
                <a:close/>
              </a:path>
              <a:path w="60325" h="98425">
                <a:moveTo>
                  <a:pt x="46918" y="51939"/>
                </a:moveTo>
                <a:lnTo>
                  <a:pt x="25539" y="51939"/>
                </a:lnTo>
                <a:lnTo>
                  <a:pt x="32067" y="53872"/>
                </a:lnTo>
                <a:lnTo>
                  <a:pt x="42506" y="61606"/>
                </a:lnTo>
                <a:lnTo>
                  <a:pt x="45123" y="66465"/>
                </a:lnTo>
                <a:lnTo>
                  <a:pt x="45123" y="78891"/>
                </a:lnTo>
                <a:lnTo>
                  <a:pt x="42240" y="83405"/>
                </a:lnTo>
                <a:lnTo>
                  <a:pt x="33489" y="87115"/>
                </a:lnTo>
                <a:lnTo>
                  <a:pt x="26873" y="87753"/>
                </a:lnTo>
                <a:lnTo>
                  <a:pt x="57082" y="87753"/>
                </a:lnTo>
                <a:lnTo>
                  <a:pt x="59842" y="81587"/>
                </a:lnTo>
                <a:lnTo>
                  <a:pt x="59842" y="73624"/>
                </a:lnTo>
                <a:lnTo>
                  <a:pt x="58337" y="64749"/>
                </a:lnTo>
                <a:lnTo>
                  <a:pt x="53822" y="57359"/>
                </a:lnTo>
                <a:lnTo>
                  <a:pt x="46918" y="51939"/>
                </a:lnTo>
                <a:close/>
              </a:path>
              <a:path w="60325" h="98425">
                <a:moveTo>
                  <a:pt x="53853" y="10408"/>
                </a:moveTo>
                <a:lnTo>
                  <a:pt x="19240" y="10408"/>
                </a:lnTo>
                <a:lnTo>
                  <a:pt x="29049" y="11312"/>
                </a:lnTo>
                <a:lnTo>
                  <a:pt x="36053" y="14023"/>
                </a:lnTo>
                <a:lnTo>
                  <a:pt x="40255" y="18542"/>
                </a:lnTo>
                <a:lnTo>
                  <a:pt x="41655" y="24871"/>
                </a:lnTo>
                <a:lnTo>
                  <a:pt x="41655" y="30661"/>
                </a:lnTo>
                <a:lnTo>
                  <a:pt x="39624" y="35154"/>
                </a:lnTo>
                <a:lnTo>
                  <a:pt x="31432" y="41520"/>
                </a:lnTo>
                <a:lnTo>
                  <a:pt x="25679" y="43119"/>
                </a:lnTo>
                <a:lnTo>
                  <a:pt x="43555" y="43119"/>
                </a:lnTo>
                <a:lnTo>
                  <a:pt x="44580" y="42604"/>
                </a:lnTo>
                <a:lnTo>
                  <a:pt x="50879" y="36895"/>
                </a:lnTo>
                <a:lnTo>
                  <a:pt x="54658" y="29900"/>
                </a:lnTo>
                <a:lnTo>
                  <a:pt x="55918" y="21621"/>
                </a:lnTo>
                <a:lnTo>
                  <a:pt x="55918" y="14630"/>
                </a:lnTo>
                <a:lnTo>
                  <a:pt x="53853" y="10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5" name="object 325"/>
          <p:cNvSpPr/>
          <p:nvPr/>
        </p:nvSpPr>
        <p:spPr>
          <a:xfrm>
            <a:off x="3783632" y="6364216"/>
            <a:ext cx="70182" cy="90956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6" name="object 326"/>
          <p:cNvSpPr/>
          <p:nvPr/>
        </p:nvSpPr>
        <p:spPr>
          <a:xfrm>
            <a:off x="4010450" y="6366383"/>
            <a:ext cx="72524" cy="86622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7" name="object 327"/>
          <p:cNvSpPr/>
          <p:nvPr/>
        </p:nvSpPr>
        <p:spPr>
          <a:xfrm>
            <a:off x="4250616" y="6366383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2"/>
                </a:lnTo>
                <a:lnTo>
                  <a:pt x="57721" y="98172"/>
                </a:lnTo>
                <a:lnTo>
                  <a:pt x="57721" y="87753"/>
                </a:lnTo>
                <a:lnTo>
                  <a:pt x="13931" y="87753"/>
                </a:lnTo>
                <a:lnTo>
                  <a:pt x="13931" y="52200"/>
                </a:lnTo>
                <a:lnTo>
                  <a:pt x="48221" y="52200"/>
                </a:lnTo>
                <a:lnTo>
                  <a:pt x="48221" y="41916"/>
                </a:lnTo>
                <a:lnTo>
                  <a:pt x="13931" y="41916"/>
                </a:lnTo>
                <a:lnTo>
                  <a:pt x="13931" y="10408"/>
                </a:lnTo>
                <a:lnTo>
                  <a:pt x="54863" y="10408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8" name="object 328"/>
          <p:cNvSpPr/>
          <p:nvPr/>
        </p:nvSpPr>
        <p:spPr>
          <a:xfrm>
            <a:off x="4476951" y="6366383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2"/>
                </a:lnTo>
                <a:lnTo>
                  <a:pt x="13931" y="98172"/>
                </a:lnTo>
                <a:lnTo>
                  <a:pt x="13931" y="53590"/>
                </a:lnTo>
                <a:lnTo>
                  <a:pt x="48298" y="53590"/>
                </a:lnTo>
                <a:lnTo>
                  <a:pt x="48298" y="43317"/>
                </a:lnTo>
                <a:lnTo>
                  <a:pt x="13931" y="43317"/>
                </a:lnTo>
                <a:lnTo>
                  <a:pt x="13931" y="10408"/>
                </a:lnTo>
                <a:lnTo>
                  <a:pt x="54851" y="10408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9" name="object 329"/>
          <p:cNvSpPr/>
          <p:nvPr/>
        </p:nvSpPr>
        <p:spPr>
          <a:xfrm>
            <a:off x="4688978" y="6364216"/>
            <a:ext cx="70171" cy="90956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0" name="object 330"/>
          <p:cNvSpPr/>
          <p:nvPr/>
        </p:nvSpPr>
        <p:spPr>
          <a:xfrm>
            <a:off x="4915796" y="6366383"/>
            <a:ext cx="65789" cy="8662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1" name="object 331"/>
          <p:cNvSpPr/>
          <p:nvPr/>
        </p:nvSpPr>
        <p:spPr>
          <a:xfrm>
            <a:off x="5175879" y="6366383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2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2" name="object 332"/>
          <p:cNvSpPr/>
          <p:nvPr/>
        </p:nvSpPr>
        <p:spPr>
          <a:xfrm>
            <a:off x="5374173" y="636638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76"/>
                </a:moveTo>
                <a:lnTo>
                  <a:pt x="0" y="116419"/>
                </a:lnTo>
                <a:lnTo>
                  <a:pt x="4864" y="117349"/>
                </a:lnTo>
                <a:lnTo>
                  <a:pt x="8851" y="117809"/>
                </a:lnTo>
                <a:lnTo>
                  <a:pt x="11950" y="117809"/>
                </a:lnTo>
                <a:lnTo>
                  <a:pt x="25211" y="115806"/>
                </a:lnTo>
                <a:lnTo>
                  <a:pt x="34685" y="109798"/>
                </a:lnTo>
                <a:lnTo>
                  <a:pt x="36462" y="106668"/>
                </a:lnTo>
                <a:lnTo>
                  <a:pt x="9994" y="106668"/>
                </a:lnTo>
                <a:lnTo>
                  <a:pt x="5308" y="105801"/>
                </a:lnTo>
                <a:lnTo>
                  <a:pt x="0" y="104076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793"/>
                </a:lnTo>
                <a:lnTo>
                  <a:pt x="27279" y="99091"/>
                </a:lnTo>
                <a:lnTo>
                  <a:pt x="23075" y="105153"/>
                </a:lnTo>
                <a:lnTo>
                  <a:pt x="19380" y="106668"/>
                </a:lnTo>
                <a:lnTo>
                  <a:pt x="36462" y="106668"/>
                </a:lnTo>
                <a:lnTo>
                  <a:pt x="40370" y="99785"/>
                </a:lnTo>
                <a:lnTo>
                  <a:pt x="42265" y="85766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3" name="object 333"/>
          <p:cNvSpPr/>
          <p:nvPr/>
        </p:nvSpPr>
        <p:spPr>
          <a:xfrm>
            <a:off x="5604017" y="6366383"/>
            <a:ext cx="64971" cy="86622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4" name="object 334"/>
          <p:cNvSpPr/>
          <p:nvPr/>
        </p:nvSpPr>
        <p:spPr>
          <a:xfrm>
            <a:off x="5834971" y="6366383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2"/>
                </a:lnTo>
                <a:lnTo>
                  <a:pt x="58102" y="98172"/>
                </a:lnTo>
                <a:lnTo>
                  <a:pt x="58102" y="87753"/>
                </a:lnTo>
                <a:lnTo>
                  <a:pt x="13931" y="87753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5" name="object 335"/>
          <p:cNvSpPr/>
          <p:nvPr/>
        </p:nvSpPr>
        <p:spPr>
          <a:xfrm>
            <a:off x="6042861" y="6366383"/>
            <a:ext cx="80951" cy="86622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6" name="object 336"/>
          <p:cNvSpPr/>
          <p:nvPr/>
        </p:nvSpPr>
        <p:spPr>
          <a:xfrm>
            <a:off x="6273803" y="6366383"/>
            <a:ext cx="66204" cy="866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7" name="object 337"/>
          <p:cNvSpPr/>
          <p:nvPr/>
        </p:nvSpPr>
        <p:spPr>
          <a:xfrm>
            <a:off x="6495053" y="6364216"/>
            <a:ext cx="80999" cy="90956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8" name="object 338"/>
          <p:cNvSpPr txBox="1"/>
          <p:nvPr/>
        </p:nvSpPr>
        <p:spPr>
          <a:xfrm>
            <a:off x="2234688" y="2488538"/>
            <a:ext cx="4670051" cy="35833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3008">
              <a:spcBef>
                <a:spcPts val="88"/>
              </a:spcBef>
            </a:pPr>
            <a:r>
              <a:rPr sz="794" spc="9" dirty="0">
                <a:solidFill>
                  <a:srgbClr val="8D3124"/>
                </a:solidFill>
                <a:latin typeface="Trebuchet MS"/>
                <a:cs typeface="Trebuchet MS"/>
              </a:rPr>
              <a:t>initial</a:t>
            </a:r>
            <a:r>
              <a:rPr sz="794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794" spc="35" dirty="0">
                <a:solidFill>
                  <a:srgbClr val="8D3124"/>
                </a:solidFill>
                <a:latin typeface="Trebuchet MS"/>
                <a:cs typeface="Trebuchet MS"/>
              </a:rPr>
              <a:t>values</a:t>
            </a:r>
            <a:endParaRPr sz="794">
              <a:latin typeface="Trebuchet MS"/>
              <a:cs typeface="Trebuchet MS"/>
            </a:endParaRPr>
          </a:p>
          <a:p>
            <a:pPr marL="214603">
              <a:spcBef>
                <a:spcPts val="767"/>
              </a:spcBef>
            </a:pPr>
            <a:r>
              <a:rPr sz="794" spc="49" dirty="0">
                <a:solidFill>
                  <a:srgbClr val="8D3124"/>
                </a:solidFill>
                <a:latin typeface="Trebuchet MS"/>
                <a:cs typeface="Trebuchet MS"/>
              </a:rPr>
              <a:t>random</a:t>
            </a:r>
            <a:r>
              <a:rPr sz="794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794" spc="26" dirty="0">
                <a:solidFill>
                  <a:srgbClr val="8D3124"/>
                </a:solidFill>
                <a:latin typeface="Trebuchet MS"/>
                <a:cs typeface="Trebuchet MS"/>
              </a:rPr>
              <a:t>shuffle</a:t>
            </a:r>
            <a:endParaRPr sz="794">
              <a:latin typeface="Trebuchet MS"/>
              <a:cs typeface="Trebuchet MS"/>
            </a:endParaRPr>
          </a:p>
        </p:txBody>
      </p:sp>
      <p:sp>
        <p:nvSpPr>
          <p:cNvPr id="341" name="Title 340">
            <a:extLst>
              <a:ext uri="{FF2B5EF4-FFF2-40B4-BE49-F238E27FC236}">
                <a16:creationId xmlns:a16="http://schemas.microsoft.com/office/drawing/2014/main" id="{373FDD8B-6ACB-3544-BD4D-23990B28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748"/>
            <a:ext cx="8229600" cy="1143000"/>
          </a:xfrm>
        </p:spPr>
        <p:txBody>
          <a:bodyPr/>
          <a:lstStyle/>
          <a:p>
            <a:r>
              <a:rPr lang="en-US" spc="40" dirty="0">
                <a:latin typeface="Arial"/>
                <a:cs typeface="Arial"/>
              </a:rPr>
              <a:t>Quicksort:	</a:t>
            </a:r>
            <a:r>
              <a:rPr lang="en-US" spc="-53" dirty="0">
                <a:latin typeface="Arial"/>
                <a:cs typeface="Arial"/>
              </a:rPr>
              <a:t>Best-case</a:t>
            </a:r>
            <a:r>
              <a:rPr lang="en-US" spc="22" dirty="0">
                <a:latin typeface="Arial"/>
                <a:cs typeface="Arial"/>
              </a:rPr>
              <a:t> </a:t>
            </a:r>
            <a:r>
              <a:rPr lang="en-US" spc="-4" dirty="0">
                <a:latin typeface="Arial"/>
                <a:cs typeface="Arial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9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09" y="1285032"/>
            <a:ext cx="432154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Worst case.</a:t>
            </a:r>
            <a:r>
              <a:rPr lang="en-US" dirty="0"/>
              <a:t> </a:t>
            </a:r>
            <a:r>
              <a:rPr dirty="0">
                <a:solidFill>
                  <a:schemeClr val="tx1"/>
                </a:solidFill>
              </a:rPr>
              <a:t>Number of compares is ~ ½ N</a:t>
            </a:r>
            <a:r>
              <a:rPr baseline="30000" dirty="0">
                <a:solidFill>
                  <a:schemeClr val="tx1"/>
                </a:solidFill>
              </a:rPr>
              <a:t>2</a:t>
            </a:r>
            <a:r>
              <a:rPr dirty="0">
                <a:solidFill>
                  <a:schemeClr val="tx1"/>
                </a:solidFill>
              </a:rPr>
              <a:t> .</a:t>
            </a:r>
          </a:p>
        </p:txBody>
      </p:sp>
      <p:sp>
        <p:nvSpPr>
          <p:cNvPr id="4" name="object 4"/>
          <p:cNvSpPr/>
          <p:nvPr/>
        </p:nvSpPr>
        <p:spPr>
          <a:xfrm>
            <a:off x="2185147" y="1823310"/>
            <a:ext cx="4840941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234688" y="1881849"/>
            <a:ext cx="4670051" cy="4766982"/>
          </a:xfrm>
          <a:custGeom>
            <a:avLst/>
            <a:gdLst/>
            <a:ahLst/>
            <a:cxnLst/>
            <a:rect l="l" t="t" r="r" b="b"/>
            <a:pathLst>
              <a:path w="5292725" h="5402580">
                <a:moveTo>
                  <a:pt x="0" y="0"/>
                </a:moveTo>
                <a:lnTo>
                  <a:pt x="5292344" y="0"/>
                </a:lnTo>
                <a:lnTo>
                  <a:pt x="5292344" y="5402286"/>
                </a:lnTo>
                <a:lnTo>
                  <a:pt x="0" y="54022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982314" y="2043428"/>
            <a:ext cx="164536" cy="1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337089" y="2273395"/>
            <a:ext cx="60637" cy="909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573848" y="2273395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4" h="100964">
                <a:moveTo>
                  <a:pt x="52400" y="90817"/>
                </a:moveTo>
                <a:lnTo>
                  <a:pt x="0" y="90817"/>
                </a:lnTo>
                <a:lnTo>
                  <a:pt x="0" y="100634"/>
                </a:lnTo>
                <a:lnTo>
                  <a:pt x="52400" y="100634"/>
                </a:lnTo>
                <a:lnTo>
                  <a:pt x="52400" y="90817"/>
                </a:lnTo>
                <a:close/>
              </a:path>
              <a:path w="52704" h="100964">
                <a:moveTo>
                  <a:pt x="32778" y="13334"/>
                </a:moveTo>
                <a:lnTo>
                  <a:pt x="19634" y="13334"/>
                </a:lnTo>
                <a:lnTo>
                  <a:pt x="19634" y="90817"/>
                </a:lnTo>
                <a:lnTo>
                  <a:pt x="32778" y="90817"/>
                </a:lnTo>
                <a:lnTo>
                  <a:pt x="32778" y="13334"/>
                </a:lnTo>
                <a:close/>
              </a:path>
              <a:path w="52704" h="100964">
                <a:moveTo>
                  <a:pt x="32778" y="0"/>
                </a:moveTo>
                <a:lnTo>
                  <a:pt x="0" y="8153"/>
                </a:lnTo>
                <a:lnTo>
                  <a:pt x="0" y="18237"/>
                </a:lnTo>
                <a:lnTo>
                  <a:pt x="19634" y="13334"/>
                </a:lnTo>
                <a:lnTo>
                  <a:pt x="32778" y="13334"/>
                </a:lnTo>
                <a:lnTo>
                  <a:pt x="32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792105" y="2273395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4" h="100964">
                <a:moveTo>
                  <a:pt x="53236" y="9817"/>
                </a:moveTo>
                <a:lnTo>
                  <a:pt x="32283" y="9817"/>
                </a:lnTo>
                <a:lnTo>
                  <a:pt x="36804" y="11391"/>
                </a:lnTo>
                <a:lnTo>
                  <a:pt x="43395" y="17665"/>
                </a:lnTo>
                <a:lnTo>
                  <a:pt x="45046" y="21983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8" y="67806"/>
                </a:lnTo>
                <a:lnTo>
                  <a:pt x="8624" y="75220"/>
                </a:lnTo>
                <a:lnTo>
                  <a:pt x="3580" y="82336"/>
                </a:lnTo>
                <a:lnTo>
                  <a:pt x="0" y="89153"/>
                </a:lnTo>
                <a:lnTo>
                  <a:pt x="0" y="100634"/>
                </a:lnTo>
                <a:lnTo>
                  <a:pt x="58445" y="100634"/>
                </a:lnTo>
                <a:lnTo>
                  <a:pt x="58445" y="89153"/>
                </a:lnTo>
                <a:lnTo>
                  <a:pt x="15786" y="89153"/>
                </a:lnTo>
                <a:lnTo>
                  <a:pt x="17843" y="83012"/>
                </a:lnTo>
                <a:lnTo>
                  <a:pt x="21558" y="76720"/>
                </a:lnTo>
                <a:lnTo>
                  <a:pt x="26930" y="70276"/>
                </a:lnTo>
                <a:lnTo>
                  <a:pt x="33959" y="63677"/>
                </a:lnTo>
                <a:lnTo>
                  <a:pt x="46659" y="52870"/>
                </a:lnTo>
                <a:lnTo>
                  <a:pt x="51892" y="47345"/>
                </a:lnTo>
                <a:lnTo>
                  <a:pt x="57505" y="38239"/>
                </a:lnTo>
                <a:lnTo>
                  <a:pt x="58902" y="33019"/>
                </a:lnTo>
                <a:lnTo>
                  <a:pt x="58902" y="18948"/>
                </a:lnTo>
                <a:lnTo>
                  <a:pt x="56121" y="12382"/>
                </a:lnTo>
                <a:lnTo>
                  <a:pt x="53236" y="9817"/>
                </a:lnTo>
                <a:close/>
              </a:path>
              <a:path w="59054" h="100964">
                <a:moveTo>
                  <a:pt x="37591" y="0"/>
                </a:moveTo>
                <a:lnTo>
                  <a:pt x="28397" y="0"/>
                </a:lnTo>
                <a:lnTo>
                  <a:pt x="21948" y="385"/>
                </a:lnTo>
                <a:lnTo>
                  <a:pt x="15476" y="1543"/>
                </a:lnTo>
                <a:lnTo>
                  <a:pt x="8978" y="3471"/>
                </a:lnTo>
                <a:lnTo>
                  <a:pt x="2451" y="6172"/>
                </a:lnTo>
                <a:lnTo>
                  <a:pt x="2451" y="17703"/>
                </a:lnTo>
                <a:lnTo>
                  <a:pt x="11709" y="12445"/>
                </a:lnTo>
                <a:lnTo>
                  <a:pt x="19735" y="9817"/>
                </a:lnTo>
                <a:lnTo>
                  <a:pt x="53236" y="9817"/>
                </a:lnTo>
                <a:lnTo>
                  <a:pt x="44983" y="2476"/>
                </a:lnTo>
                <a:lnTo>
                  <a:pt x="37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020670" y="2273395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5">
                <a:moveTo>
                  <a:pt x="0" y="87693"/>
                </a:moveTo>
                <a:lnTo>
                  <a:pt x="0" y="99898"/>
                </a:lnTo>
                <a:lnTo>
                  <a:pt x="9232" y="102019"/>
                </a:lnTo>
                <a:lnTo>
                  <a:pt x="16890" y="103085"/>
                </a:lnTo>
                <a:lnTo>
                  <a:pt x="22948" y="103085"/>
                </a:lnTo>
                <a:lnTo>
                  <a:pt x="50310" y="93268"/>
                </a:lnTo>
                <a:lnTo>
                  <a:pt x="16763" y="93268"/>
                </a:lnTo>
                <a:lnTo>
                  <a:pt x="9372" y="91414"/>
                </a:lnTo>
                <a:lnTo>
                  <a:pt x="0" y="87693"/>
                </a:lnTo>
                <a:close/>
              </a:path>
              <a:path w="57785" h="103505">
                <a:moveTo>
                  <a:pt x="49738" y="9817"/>
                </a:moveTo>
                <a:lnTo>
                  <a:pt x="34886" y="9817"/>
                </a:lnTo>
                <a:lnTo>
                  <a:pt x="40855" y="14833"/>
                </a:lnTo>
                <a:lnTo>
                  <a:pt x="40855" y="24879"/>
                </a:lnTo>
                <a:lnTo>
                  <a:pt x="9093" y="44119"/>
                </a:lnTo>
                <a:lnTo>
                  <a:pt x="9093" y="52933"/>
                </a:lnTo>
                <a:lnTo>
                  <a:pt x="14262" y="52933"/>
                </a:lnTo>
                <a:lnTo>
                  <a:pt x="26941" y="54228"/>
                </a:lnTo>
                <a:lnTo>
                  <a:pt x="36002" y="58112"/>
                </a:lnTo>
                <a:lnTo>
                  <a:pt x="41442" y="64581"/>
                </a:lnTo>
                <a:lnTo>
                  <a:pt x="43215" y="73431"/>
                </a:lnTo>
                <a:lnTo>
                  <a:pt x="43256" y="79425"/>
                </a:lnTo>
                <a:lnTo>
                  <a:pt x="41287" y="84150"/>
                </a:lnTo>
                <a:lnTo>
                  <a:pt x="33451" y="91452"/>
                </a:lnTo>
                <a:lnTo>
                  <a:pt x="28384" y="93268"/>
                </a:lnTo>
                <a:lnTo>
                  <a:pt x="50310" y="93268"/>
                </a:lnTo>
                <a:lnTo>
                  <a:pt x="54190" y="89928"/>
                </a:lnTo>
                <a:lnTo>
                  <a:pt x="57238" y="82676"/>
                </a:lnTo>
                <a:lnTo>
                  <a:pt x="57238" y="73431"/>
                </a:lnTo>
                <a:lnTo>
                  <a:pt x="55755" y="64125"/>
                </a:lnTo>
                <a:lnTo>
                  <a:pt x="51304" y="56689"/>
                </a:lnTo>
                <a:lnTo>
                  <a:pt x="43887" y="51125"/>
                </a:lnTo>
                <a:lnTo>
                  <a:pt x="33502" y="47434"/>
                </a:lnTo>
                <a:lnTo>
                  <a:pt x="42463" y="43127"/>
                </a:lnTo>
                <a:lnTo>
                  <a:pt x="48864" y="37577"/>
                </a:lnTo>
                <a:lnTo>
                  <a:pt x="52706" y="30787"/>
                </a:lnTo>
                <a:lnTo>
                  <a:pt x="53987" y="22758"/>
                </a:lnTo>
                <a:lnTo>
                  <a:pt x="52106" y="12799"/>
                </a:lnTo>
                <a:lnTo>
                  <a:pt x="49738" y="9817"/>
                </a:lnTo>
                <a:close/>
              </a:path>
              <a:path w="57785" h="103505">
                <a:moveTo>
                  <a:pt x="23875" y="0"/>
                </a:moveTo>
                <a:lnTo>
                  <a:pt x="16586" y="0"/>
                </a:lnTo>
                <a:lnTo>
                  <a:pt x="9055" y="1308"/>
                </a:lnTo>
                <a:lnTo>
                  <a:pt x="1320" y="3911"/>
                </a:lnTo>
                <a:lnTo>
                  <a:pt x="1320" y="15328"/>
                </a:lnTo>
                <a:lnTo>
                  <a:pt x="9194" y="11658"/>
                </a:lnTo>
                <a:lnTo>
                  <a:pt x="16408" y="9817"/>
                </a:lnTo>
                <a:lnTo>
                  <a:pt x="49738" y="9817"/>
                </a:lnTo>
                <a:lnTo>
                  <a:pt x="46461" y="5688"/>
                </a:lnTo>
                <a:lnTo>
                  <a:pt x="37051" y="1421"/>
                </a:lnTo>
                <a:lnTo>
                  <a:pt x="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240978" y="2275557"/>
            <a:ext cx="61397" cy="86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475730" y="2275557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906"/>
                </a:moveTo>
                <a:lnTo>
                  <a:pt x="123" y="98604"/>
                </a:lnTo>
                <a:lnTo>
                  <a:pt x="6286" y="99949"/>
                </a:lnTo>
                <a:lnTo>
                  <a:pt x="11899" y="100634"/>
                </a:lnTo>
                <a:lnTo>
                  <a:pt x="16852" y="100634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906"/>
                </a:lnTo>
                <a:close/>
              </a:path>
              <a:path w="53339" h="100964">
                <a:moveTo>
                  <a:pt x="43946" y="47294"/>
                </a:moveTo>
                <a:lnTo>
                  <a:pt x="8902" y="47294"/>
                </a:lnTo>
                <a:lnTo>
                  <a:pt x="22221" y="48677"/>
                </a:lnTo>
                <a:lnTo>
                  <a:pt x="31734" y="52824"/>
                </a:lnTo>
                <a:lnTo>
                  <a:pt x="37441" y="59730"/>
                </a:lnTo>
                <a:lnTo>
                  <a:pt x="39344" y="69392"/>
                </a:lnTo>
                <a:lnTo>
                  <a:pt x="39344" y="76073"/>
                </a:lnTo>
                <a:lnTo>
                  <a:pt x="37503" y="81305"/>
                </a:lnTo>
                <a:lnTo>
                  <a:pt x="30111" y="88912"/>
                </a:lnTo>
                <a:lnTo>
                  <a:pt x="25031" y="90817"/>
                </a:lnTo>
                <a:lnTo>
                  <a:pt x="45630" y="90817"/>
                </a:lnTo>
                <a:lnTo>
                  <a:pt x="50050" y="87096"/>
                </a:lnTo>
                <a:lnTo>
                  <a:pt x="53276" y="79616"/>
                </a:lnTo>
                <a:lnTo>
                  <a:pt x="53216" y="69392"/>
                </a:lnTo>
                <a:lnTo>
                  <a:pt x="52614" y="62783"/>
                </a:lnTo>
                <a:lnTo>
                  <a:pt x="50625" y="56346"/>
                </a:lnTo>
                <a:lnTo>
                  <a:pt x="47307" y="50743"/>
                </a:lnTo>
                <a:lnTo>
                  <a:pt x="43946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64"/>
                </a:lnTo>
                <a:lnTo>
                  <a:pt x="4190" y="47459"/>
                </a:lnTo>
                <a:lnTo>
                  <a:pt x="6603" y="47294"/>
                </a:lnTo>
                <a:lnTo>
                  <a:pt x="43946" y="47294"/>
                </a:lnTo>
                <a:lnTo>
                  <a:pt x="42659" y="45974"/>
                </a:lnTo>
                <a:lnTo>
                  <a:pt x="36834" y="42173"/>
                </a:lnTo>
                <a:lnTo>
                  <a:pt x="29973" y="39458"/>
                </a:lnTo>
                <a:lnTo>
                  <a:pt x="22076" y="37830"/>
                </a:lnTo>
                <a:lnTo>
                  <a:pt x="13144" y="37287"/>
                </a:lnTo>
                <a:lnTo>
                  <a:pt x="13144" y="11417"/>
                </a:lnTo>
                <a:lnTo>
                  <a:pt x="51346" y="11417"/>
                </a:lnTo>
                <a:lnTo>
                  <a:pt x="5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695523" y="2273339"/>
            <a:ext cx="59166" cy="91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926834" y="2275557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80"/>
                </a:lnTo>
                <a:lnTo>
                  <a:pt x="50545" y="12280"/>
                </a:lnTo>
                <a:lnTo>
                  <a:pt x="23736" y="55397"/>
                </a:lnTo>
                <a:lnTo>
                  <a:pt x="6972" y="90538"/>
                </a:lnTo>
                <a:lnTo>
                  <a:pt x="5702" y="98183"/>
                </a:lnTo>
                <a:lnTo>
                  <a:pt x="20751" y="98183"/>
                </a:lnTo>
                <a:lnTo>
                  <a:pt x="25085" y="81469"/>
                </a:lnTo>
                <a:lnTo>
                  <a:pt x="33574" y="61580"/>
                </a:lnTo>
                <a:lnTo>
                  <a:pt x="46217" y="38517"/>
                </a:lnTo>
                <a:lnTo>
                  <a:pt x="63017" y="12280"/>
                </a:lnTo>
                <a:lnTo>
                  <a:pt x="6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150588" y="2273339"/>
            <a:ext cx="57894" cy="91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75641" y="2273395"/>
            <a:ext cx="58875" cy="90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573985" y="2273395"/>
            <a:ext cx="126001" cy="909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800321" y="2273394"/>
            <a:ext cx="122032" cy="88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026658" y="2273394"/>
            <a:ext cx="119701" cy="887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252983" y="2273395"/>
            <a:ext cx="120463" cy="909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479330" y="2273394"/>
            <a:ext cx="125315" cy="887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473810" y="2269764"/>
            <a:ext cx="90251" cy="938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773075" y="2275557"/>
            <a:ext cx="34178" cy="111498"/>
          </a:xfrm>
          <a:custGeom>
            <a:avLst/>
            <a:gdLst/>
            <a:ahLst/>
            <a:cxnLst/>
            <a:rect l="l" t="t" r="r" b="b"/>
            <a:pathLst>
              <a:path w="38735" h="126364">
                <a:moveTo>
                  <a:pt x="0" y="112318"/>
                </a:moveTo>
                <a:lnTo>
                  <a:pt x="0" y="122656"/>
                </a:lnTo>
                <a:lnTo>
                  <a:pt x="5346" y="124879"/>
                </a:lnTo>
                <a:lnTo>
                  <a:pt x="10337" y="125984"/>
                </a:lnTo>
                <a:lnTo>
                  <a:pt x="14998" y="125984"/>
                </a:lnTo>
                <a:lnTo>
                  <a:pt x="25268" y="124245"/>
                </a:lnTo>
                <a:lnTo>
                  <a:pt x="32607" y="119032"/>
                </a:lnTo>
                <a:lnTo>
                  <a:pt x="34066" y="116154"/>
                </a:lnTo>
                <a:lnTo>
                  <a:pt x="10744" y="116154"/>
                </a:lnTo>
                <a:lnTo>
                  <a:pt x="6095" y="114871"/>
                </a:lnTo>
                <a:lnTo>
                  <a:pt x="0" y="112318"/>
                </a:lnTo>
                <a:close/>
              </a:path>
              <a:path w="38735" h="126364">
                <a:moveTo>
                  <a:pt x="38481" y="26136"/>
                </a:moveTo>
                <a:lnTo>
                  <a:pt x="25336" y="26136"/>
                </a:lnTo>
                <a:lnTo>
                  <a:pt x="25336" y="105397"/>
                </a:lnTo>
                <a:lnTo>
                  <a:pt x="24587" y="110197"/>
                </a:lnTo>
                <a:lnTo>
                  <a:pt x="21577" y="114973"/>
                </a:lnTo>
                <a:lnTo>
                  <a:pt x="18529" y="116154"/>
                </a:lnTo>
                <a:lnTo>
                  <a:pt x="34066" y="116154"/>
                </a:lnTo>
                <a:lnTo>
                  <a:pt x="37012" y="110344"/>
                </a:lnTo>
                <a:lnTo>
                  <a:pt x="38481" y="98183"/>
                </a:lnTo>
                <a:lnTo>
                  <a:pt x="38481" y="26136"/>
                </a:lnTo>
                <a:close/>
              </a:path>
              <a:path w="38735" h="126364">
                <a:moveTo>
                  <a:pt x="38481" y="0"/>
                </a:moveTo>
                <a:lnTo>
                  <a:pt x="25336" y="0"/>
                </a:lnTo>
                <a:lnTo>
                  <a:pt x="25336" y="13068"/>
                </a:lnTo>
                <a:lnTo>
                  <a:pt x="38481" y="13068"/>
                </a:lnTo>
                <a:lnTo>
                  <a:pt x="38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039652" y="2269764"/>
            <a:ext cx="85926" cy="924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461023" y="2413746"/>
            <a:ext cx="4187638" cy="0"/>
          </a:xfrm>
          <a:custGeom>
            <a:avLst/>
            <a:gdLst/>
            <a:ahLst/>
            <a:cxnLst/>
            <a:rect l="l" t="t" r="r" b="b"/>
            <a:pathLst>
              <a:path w="4745990">
                <a:moveTo>
                  <a:pt x="0" y="0"/>
                </a:moveTo>
                <a:lnTo>
                  <a:pt x="4745500" y="0"/>
                </a:lnTo>
              </a:path>
            </a:pathLst>
          </a:custGeom>
          <a:ln w="10701">
            <a:solidFill>
              <a:srgbClr val="AD201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325872" y="2501894"/>
            <a:ext cx="80368" cy="86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571606" y="250189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6" y="51943"/>
                </a:lnTo>
                <a:lnTo>
                  <a:pt x="46297" y="51456"/>
                </a:lnTo>
                <a:lnTo>
                  <a:pt x="35763" y="47028"/>
                </a:lnTo>
                <a:lnTo>
                  <a:pt x="43546" y="43129"/>
                </a:lnTo>
                <a:lnTo>
                  <a:pt x="13792" y="43129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6" y="51943"/>
                </a:moveTo>
                <a:lnTo>
                  <a:pt x="25539" y="51943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2"/>
                </a:lnTo>
                <a:lnTo>
                  <a:pt x="53822" y="57369"/>
                </a:lnTo>
                <a:lnTo>
                  <a:pt x="46916" y="51943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83"/>
                </a:lnTo>
                <a:lnTo>
                  <a:pt x="39624" y="35166"/>
                </a:lnTo>
                <a:lnTo>
                  <a:pt x="31432" y="41529"/>
                </a:lnTo>
                <a:lnTo>
                  <a:pt x="25679" y="43129"/>
                </a:lnTo>
                <a:lnTo>
                  <a:pt x="43546" y="43129"/>
                </a:lnTo>
                <a:lnTo>
                  <a:pt x="44580" y="42611"/>
                </a:lnTo>
                <a:lnTo>
                  <a:pt x="50879" y="36904"/>
                </a:lnTo>
                <a:lnTo>
                  <a:pt x="54658" y="29909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783632" y="2499732"/>
            <a:ext cx="70182" cy="909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010450" y="2501894"/>
            <a:ext cx="72524" cy="86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250616" y="250189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476951" y="250189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688978" y="2499732"/>
            <a:ext cx="70171" cy="909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915796" y="2501894"/>
            <a:ext cx="65789" cy="86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175879" y="250189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374173" y="250189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60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604017" y="2501894"/>
            <a:ext cx="64971" cy="866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834971" y="2501894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042861" y="2501894"/>
            <a:ext cx="80951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73803" y="2501894"/>
            <a:ext cx="66204" cy="86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495052" y="2499732"/>
            <a:ext cx="80998" cy="909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3325872" y="2728230"/>
            <a:ext cx="80368" cy="86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571606" y="2728230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2" y="51942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48" y="10413"/>
                </a:lnTo>
                <a:lnTo>
                  <a:pt x="53301" y="9296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2"/>
                </a:moveTo>
                <a:lnTo>
                  <a:pt x="25539" y="51942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1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2"/>
                </a:lnTo>
                <a:close/>
              </a:path>
              <a:path w="60325" h="98425">
                <a:moveTo>
                  <a:pt x="53848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48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783632" y="2726068"/>
            <a:ext cx="70182" cy="909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010450" y="2728230"/>
            <a:ext cx="72524" cy="866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250616" y="2728230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476951" y="2728230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688978" y="2726068"/>
            <a:ext cx="70171" cy="9095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915796" y="2728230"/>
            <a:ext cx="65789" cy="866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175879" y="2728230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374173" y="272822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604017" y="2728230"/>
            <a:ext cx="64971" cy="866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5834971" y="2728230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042861" y="2728230"/>
            <a:ext cx="80951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273803" y="2728230"/>
            <a:ext cx="66204" cy="86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495052" y="2726068"/>
            <a:ext cx="81000" cy="9095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2488333" y="2952404"/>
            <a:ext cx="60626" cy="9095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3027718" y="2952404"/>
            <a:ext cx="125315" cy="887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2771259" y="2952404"/>
            <a:ext cx="60626" cy="909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3325872" y="2954567"/>
            <a:ext cx="80368" cy="8662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571606" y="295456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75"/>
                </a:lnTo>
                <a:lnTo>
                  <a:pt x="57059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5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59" y="87769"/>
                </a:lnTo>
                <a:lnTo>
                  <a:pt x="57188" y="87668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783632" y="2952404"/>
            <a:ext cx="70182" cy="9095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010450" y="2954567"/>
            <a:ext cx="72524" cy="8662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50616" y="295456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476951" y="295456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688978" y="2952404"/>
            <a:ext cx="70171" cy="909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4915796" y="2954567"/>
            <a:ext cx="65789" cy="866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175879" y="295456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5374173" y="295456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5604017" y="2954567"/>
            <a:ext cx="64971" cy="866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834971" y="295456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1"/>
                </a:lnTo>
                <a:lnTo>
                  <a:pt x="58102" y="98171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042861" y="2954567"/>
            <a:ext cx="80951" cy="8662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273803" y="2954567"/>
            <a:ext cx="66204" cy="8662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495053" y="2952404"/>
            <a:ext cx="80999" cy="9095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2498755" y="3178740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5" h="100964">
                <a:moveTo>
                  <a:pt x="52412" y="90805"/>
                </a:moveTo>
                <a:lnTo>
                  <a:pt x="0" y="90805"/>
                </a:lnTo>
                <a:lnTo>
                  <a:pt x="0" y="100634"/>
                </a:lnTo>
                <a:lnTo>
                  <a:pt x="52412" y="100634"/>
                </a:lnTo>
                <a:lnTo>
                  <a:pt x="52412" y="90805"/>
                </a:lnTo>
                <a:close/>
              </a:path>
              <a:path w="52705" h="100964">
                <a:moveTo>
                  <a:pt x="32778" y="13335"/>
                </a:moveTo>
                <a:lnTo>
                  <a:pt x="19634" y="13335"/>
                </a:lnTo>
                <a:lnTo>
                  <a:pt x="19634" y="90805"/>
                </a:lnTo>
                <a:lnTo>
                  <a:pt x="32778" y="90805"/>
                </a:lnTo>
                <a:lnTo>
                  <a:pt x="32778" y="13335"/>
                </a:lnTo>
                <a:close/>
              </a:path>
              <a:path w="52705" h="100964">
                <a:moveTo>
                  <a:pt x="32778" y="0"/>
                </a:moveTo>
                <a:lnTo>
                  <a:pt x="0" y="8153"/>
                </a:lnTo>
                <a:lnTo>
                  <a:pt x="0" y="18237"/>
                </a:lnTo>
                <a:lnTo>
                  <a:pt x="19634" y="13335"/>
                </a:lnTo>
                <a:lnTo>
                  <a:pt x="32778" y="13335"/>
                </a:lnTo>
                <a:lnTo>
                  <a:pt x="32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3027718" y="3178739"/>
            <a:ext cx="125315" cy="887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2781681" y="3178740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5" h="100964">
                <a:moveTo>
                  <a:pt x="52387" y="90805"/>
                </a:moveTo>
                <a:lnTo>
                  <a:pt x="0" y="90805"/>
                </a:lnTo>
                <a:lnTo>
                  <a:pt x="0" y="100634"/>
                </a:lnTo>
                <a:lnTo>
                  <a:pt x="52387" y="100634"/>
                </a:lnTo>
                <a:lnTo>
                  <a:pt x="52387" y="90805"/>
                </a:lnTo>
                <a:close/>
              </a:path>
              <a:path w="52705" h="100964">
                <a:moveTo>
                  <a:pt x="32753" y="13335"/>
                </a:moveTo>
                <a:lnTo>
                  <a:pt x="19634" y="13335"/>
                </a:lnTo>
                <a:lnTo>
                  <a:pt x="19634" y="90805"/>
                </a:lnTo>
                <a:lnTo>
                  <a:pt x="32753" y="90805"/>
                </a:lnTo>
                <a:lnTo>
                  <a:pt x="32753" y="13335"/>
                </a:lnTo>
                <a:close/>
              </a:path>
              <a:path w="52705" h="100964">
                <a:moveTo>
                  <a:pt x="32753" y="0"/>
                </a:moveTo>
                <a:lnTo>
                  <a:pt x="0" y="8153"/>
                </a:lnTo>
                <a:lnTo>
                  <a:pt x="0" y="18237"/>
                </a:lnTo>
                <a:lnTo>
                  <a:pt x="19634" y="13335"/>
                </a:lnTo>
                <a:lnTo>
                  <a:pt x="32753" y="13335"/>
                </a:lnTo>
                <a:lnTo>
                  <a:pt x="32753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3325872" y="3180903"/>
            <a:ext cx="80368" cy="86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3571606" y="318090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91" y="87757"/>
                </a:lnTo>
                <a:lnTo>
                  <a:pt x="13792" y="87757"/>
                </a:lnTo>
                <a:lnTo>
                  <a:pt x="13792" y="51943"/>
                </a:lnTo>
                <a:lnTo>
                  <a:pt x="46912" y="51943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4"/>
                </a:lnTo>
                <a:lnTo>
                  <a:pt x="53853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3"/>
                </a:moveTo>
                <a:lnTo>
                  <a:pt x="25539" y="51943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7"/>
                </a:lnTo>
                <a:lnTo>
                  <a:pt x="57091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3"/>
                </a:lnTo>
                <a:close/>
              </a:path>
              <a:path w="60325" h="98425">
                <a:moveTo>
                  <a:pt x="53853" y="10414"/>
                </a:moveTo>
                <a:lnTo>
                  <a:pt x="19240" y="10414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4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3783632" y="3178740"/>
            <a:ext cx="70182" cy="9095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4010450" y="3180903"/>
            <a:ext cx="72524" cy="866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4250616" y="318090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57"/>
                </a:lnTo>
                <a:lnTo>
                  <a:pt x="13931" y="87757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4476951" y="318090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4688978" y="3178740"/>
            <a:ext cx="70171" cy="9095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4915796" y="3180903"/>
            <a:ext cx="65789" cy="866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175879" y="318090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5374173" y="318090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5604017" y="3180903"/>
            <a:ext cx="64971" cy="866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5834971" y="318090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57"/>
                </a:lnTo>
                <a:lnTo>
                  <a:pt x="13931" y="87757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6042861" y="3180903"/>
            <a:ext cx="80951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6273803" y="3180903"/>
            <a:ext cx="66204" cy="86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6495053" y="3178740"/>
            <a:ext cx="80999" cy="9095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2490676" y="3405077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5" h="100964">
                <a:moveTo>
                  <a:pt x="53236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95" y="17665"/>
                </a:lnTo>
                <a:lnTo>
                  <a:pt x="45046" y="21971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5" y="67812"/>
                </a:lnTo>
                <a:lnTo>
                  <a:pt x="8624" y="75225"/>
                </a:lnTo>
                <a:lnTo>
                  <a:pt x="3584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45" y="100622"/>
                </a:lnTo>
                <a:lnTo>
                  <a:pt x="58445" y="89154"/>
                </a:lnTo>
                <a:lnTo>
                  <a:pt x="15798" y="89154"/>
                </a:lnTo>
                <a:lnTo>
                  <a:pt x="17849" y="83010"/>
                </a:lnTo>
                <a:lnTo>
                  <a:pt x="21561" y="76717"/>
                </a:lnTo>
                <a:lnTo>
                  <a:pt x="26935" y="70276"/>
                </a:lnTo>
                <a:lnTo>
                  <a:pt x="33972" y="63690"/>
                </a:lnTo>
                <a:lnTo>
                  <a:pt x="46659" y="52870"/>
                </a:lnTo>
                <a:lnTo>
                  <a:pt x="51892" y="47345"/>
                </a:lnTo>
                <a:lnTo>
                  <a:pt x="57505" y="38227"/>
                </a:lnTo>
                <a:lnTo>
                  <a:pt x="58915" y="33007"/>
                </a:lnTo>
                <a:lnTo>
                  <a:pt x="58915" y="18948"/>
                </a:lnTo>
                <a:lnTo>
                  <a:pt x="56121" y="12382"/>
                </a:lnTo>
                <a:lnTo>
                  <a:pt x="53236" y="9817"/>
                </a:lnTo>
                <a:close/>
              </a:path>
              <a:path w="59055" h="100964">
                <a:moveTo>
                  <a:pt x="37592" y="0"/>
                </a:moveTo>
                <a:lnTo>
                  <a:pt x="28397" y="0"/>
                </a:lnTo>
                <a:lnTo>
                  <a:pt x="21946" y="385"/>
                </a:lnTo>
                <a:lnTo>
                  <a:pt x="15473" y="1541"/>
                </a:lnTo>
                <a:lnTo>
                  <a:pt x="8978" y="3466"/>
                </a:lnTo>
                <a:lnTo>
                  <a:pt x="2463" y="6159"/>
                </a:lnTo>
                <a:lnTo>
                  <a:pt x="2463" y="17716"/>
                </a:lnTo>
                <a:lnTo>
                  <a:pt x="11696" y="12446"/>
                </a:lnTo>
                <a:lnTo>
                  <a:pt x="19723" y="9817"/>
                </a:lnTo>
                <a:lnTo>
                  <a:pt x="53236" y="9817"/>
                </a:lnTo>
                <a:lnTo>
                  <a:pt x="44983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3027718" y="3405076"/>
            <a:ext cx="125315" cy="887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2773602" y="3405077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5" h="100964">
                <a:moveTo>
                  <a:pt x="53233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83" y="17665"/>
                </a:lnTo>
                <a:lnTo>
                  <a:pt x="45034" y="21971"/>
                </a:lnTo>
                <a:lnTo>
                  <a:pt x="45034" y="27457"/>
                </a:lnTo>
                <a:lnTo>
                  <a:pt x="23088" y="60096"/>
                </a:lnTo>
                <a:lnTo>
                  <a:pt x="15123" y="67812"/>
                </a:lnTo>
                <a:lnTo>
                  <a:pt x="8620" y="75225"/>
                </a:lnTo>
                <a:lnTo>
                  <a:pt x="3579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32" y="100622"/>
                </a:lnTo>
                <a:lnTo>
                  <a:pt x="58432" y="89154"/>
                </a:lnTo>
                <a:lnTo>
                  <a:pt x="15773" y="89154"/>
                </a:lnTo>
                <a:lnTo>
                  <a:pt x="17832" y="83010"/>
                </a:lnTo>
                <a:lnTo>
                  <a:pt x="21551" y="76717"/>
                </a:lnTo>
                <a:lnTo>
                  <a:pt x="26928" y="70276"/>
                </a:lnTo>
                <a:lnTo>
                  <a:pt x="33959" y="63690"/>
                </a:lnTo>
                <a:lnTo>
                  <a:pt x="46647" y="52870"/>
                </a:lnTo>
                <a:lnTo>
                  <a:pt x="51879" y="47345"/>
                </a:lnTo>
                <a:lnTo>
                  <a:pt x="57492" y="38227"/>
                </a:lnTo>
                <a:lnTo>
                  <a:pt x="58889" y="33007"/>
                </a:lnTo>
                <a:lnTo>
                  <a:pt x="58889" y="18948"/>
                </a:lnTo>
                <a:lnTo>
                  <a:pt x="56121" y="12382"/>
                </a:lnTo>
                <a:lnTo>
                  <a:pt x="53233" y="9817"/>
                </a:lnTo>
                <a:close/>
              </a:path>
              <a:path w="59055" h="100964">
                <a:moveTo>
                  <a:pt x="37592" y="0"/>
                </a:moveTo>
                <a:lnTo>
                  <a:pt x="28397" y="0"/>
                </a:lnTo>
                <a:lnTo>
                  <a:pt x="21946" y="385"/>
                </a:lnTo>
                <a:lnTo>
                  <a:pt x="15471" y="1541"/>
                </a:lnTo>
                <a:lnTo>
                  <a:pt x="8973" y="3466"/>
                </a:lnTo>
                <a:lnTo>
                  <a:pt x="2451" y="6159"/>
                </a:lnTo>
                <a:lnTo>
                  <a:pt x="2451" y="17716"/>
                </a:lnTo>
                <a:lnTo>
                  <a:pt x="11696" y="12446"/>
                </a:lnTo>
                <a:lnTo>
                  <a:pt x="19723" y="9817"/>
                </a:lnTo>
                <a:lnTo>
                  <a:pt x="53233" y="9817"/>
                </a:lnTo>
                <a:lnTo>
                  <a:pt x="44970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3325872" y="3407239"/>
            <a:ext cx="80368" cy="8662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3571606" y="340723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75"/>
                </a:lnTo>
                <a:lnTo>
                  <a:pt x="57059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5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59" y="87769"/>
                </a:lnTo>
                <a:lnTo>
                  <a:pt x="57188" y="87668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3783632" y="3405077"/>
            <a:ext cx="70182" cy="9095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4010450" y="3407239"/>
            <a:ext cx="72524" cy="8662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4250616" y="340723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57721" y="98170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4476951" y="340723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4688978" y="3405077"/>
            <a:ext cx="70171" cy="9095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4915796" y="3407239"/>
            <a:ext cx="65789" cy="866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5175879" y="340723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5374173" y="340723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5604017" y="3407239"/>
            <a:ext cx="64971" cy="866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5834971" y="3485142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02" y="10160"/>
                </a:lnTo>
                <a:lnTo>
                  <a:pt x="5810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5841116" y="3406701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6042861" y="3407239"/>
            <a:ext cx="80951" cy="8662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6273803" y="3407239"/>
            <a:ext cx="66204" cy="8662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6495053" y="3405077"/>
            <a:ext cx="80999" cy="9095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2492894" y="3631402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4">
                <a:moveTo>
                  <a:pt x="0" y="87706"/>
                </a:moveTo>
                <a:lnTo>
                  <a:pt x="0" y="99910"/>
                </a:lnTo>
                <a:lnTo>
                  <a:pt x="9258" y="102031"/>
                </a:lnTo>
                <a:lnTo>
                  <a:pt x="16903" y="103085"/>
                </a:lnTo>
                <a:lnTo>
                  <a:pt x="22961" y="103085"/>
                </a:lnTo>
                <a:lnTo>
                  <a:pt x="50322" y="93281"/>
                </a:lnTo>
                <a:lnTo>
                  <a:pt x="16763" y="93281"/>
                </a:lnTo>
                <a:lnTo>
                  <a:pt x="9385" y="91414"/>
                </a:lnTo>
                <a:lnTo>
                  <a:pt x="0" y="87706"/>
                </a:lnTo>
                <a:close/>
              </a:path>
              <a:path w="57785" h="103504">
                <a:moveTo>
                  <a:pt x="49757" y="9829"/>
                </a:moveTo>
                <a:lnTo>
                  <a:pt x="34899" y="9829"/>
                </a:lnTo>
                <a:lnTo>
                  <a:pt x="40868" y="14846"/>
                </a:lnTo>
                <a:lnTo>
                  <a:pt x="40868" y="24892"/>
                </a:lnTo>
                <a:lnTo>
                  <a:pt x="9093" y="44119"/>
                </a:lnTo>
                <a:lnTo>
                  <a:pt x="9093" y="52946"/>
                </a:lnTo>
                <a:lnTo>
                  <a:pt x="14274" y="52946"/>
                </a:lnTo>
                <a:lnTo>
                  <a:pt x="26952" y="54239"/>
                </a:lnTo>
                <a:lnTo>
                  <a:pt x="36009" y="58118"/>
                </a:lnTo>
                <a:lnTo>
                  <a:pt x="41444" y="64583"/>
                </a:lnTo>
                <a:lnTo>
                  <a:pt x="43218" y="73444"/>
                </a:lnTo>
                <a:lnTo>
                  <a:pt x="43256" y="79425"/>
                </a:lnTo>
                <a:lnTo>
                  <a:pt x="41313" y="84150"/>
                </a:lnTo>
                <a:lnTo>
                  <a:pt x="33477" y="91452"/>
                </a:lnTo>
                <a:lnTo>
                  <a:pt x="28397" y="93281"/>
                </a:lnTo>
                <a:lnTo>
                  <a:pt x="50322" y="93281"/>
                </a:lnTo>
                <a:lnTo>
                  <a:pt x="54203" y="89941"/>
                </a:lnTo>
                <a:lnTo>
                  <a:pt x="57251" y="82689"/>
                </a:lnTo>
                <a:lnTo>
                  <a:pt x="57251" y="73444"/>
                </a:lnTo>
                <a:lnTo>
                  <a:pt x="55768" y="64126"/>
                </a:lnTo>
                <a:lnTo>
                  <a:pt x="51317" y="56688"/>
                </a:lnTo>
                <a:lnTo>
                  <a:pt x="43899" y="51128"/>
                </a:lnTo>
                <a:lnTo>
                  <a:pt x="33515" y="47447"/>
                </a:lnTo>
                <a:lnTo>
                  <a:pt x="42475" y="43139"/>
                </a:lnTo>
                <a:lnTo>
                  <a:pt x="48877" y="37588"/>
                </a:lnTo>
                <a:lnTo>
                  <a:pt x="52719" y="30795"/>
                </a:lnTo>
                <a:lnTo>
                  <a:pt x="54000" y="22758"/>
                </a:lnTo>
                <a:lnTo>
                  <a:pt x="52119" y="12805"/>
                </a:lnTo>
                <a:lnTo>
                  <a:pt x="49757" y="9829"/>
                </a:lnTo>
                <a:close/>
              </a:path>
              <a:path w="57785" h="103504">
                <a:moveTo>
                  <a:pt x="23888" y="0"/>
                </a:moveTo>
                <a:lnTo>
                  <a:pt x="16586" y="0"/>
                </a:lnTo>
                <a:lnTo>
                  <a:pt x="9080" y="1308"/>
                </a:lnTo>
                <a:lnTo>
                  <a:pt x="1333" y="3924"/>
                </a:lnTo>
                <a:lnTo>
                  <a:pt x="1333" y="15341"/>
                </a:lnTo>
                <a:lnTo>
                  <a:pt x="9207" y="11658"/>
                </a:lnTo>
                <a:lnTo>
                  <a:pt x="16408" y="9829"/>
                </a:lnTo>
                <a:lnTo>
                  <a:pt x="49757" y="9829"/>
                </a:lnTo>
                <a:lnTo>
                  <a:pt x="46474" y="5692"/>
                </a:lnTo>
                <a:lnTo>
                  <a:pt x="37064" y="1423"/>
                </a:lnTo>
                <a:lnTo>
                  <a:pt x="23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3027718" y="3631402"/>
            <a:ext cx="125315" cy="8880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2775820" y="3631402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4">
                <a:moveTo>
                  <a:pt x="0" y="87706"/>
                </a:moveTo>
                <a:lnTo>
                  <a:pt x="0" y="99910"/>
                </a:lnTo>
                <a:lnTo>
                  <a:pt x="9232" y="102031"/>
                </a:lnTo>
                <a:lnTo>
                  <a:pt x="16890" y="103085"/>
                </a:lnTo>
                <a:lnTo>
                  <a:pt x="22948" y="103085"/>
                </a:lnTo>
                <a:lnTo>
                  <a:pt x="50318" y="93281"/>
                </a:lnTo>
                <a:lnTo>
                  <a:pt x="16763" y="93281"/>
                </a:lnTo>
                <a:lnTo>
                  <a:pt x="9372" y="91414"/>
                </a:lnTo>
                <a:lnTo>
                  <a:pt x="0" y="87706"/>
                </a:lnTo>
                <a:close/>
              </a:path>
              <a:path w="57785" h="103504">
                <a:moveTo>
                  <a:pt x="49753" y="9829"/>
                </a:moveTo>
                <a:lnTo>
                  <a:pt x="34899" y="9829"/>
                </a:lnTo>
                <a:lnTo>
                  <a:pt x="40868" y="14846"/>
                </a:lnTo>
                <a:lnTo>
                  <a:pt x="40868" y="24892"/>
                </a:lnTo>
                <a:lnTo>
                  <a:pt x="9093" y="44119"/>
                </a:lnTo>
                <a:lnTo>
                  <a:pt x="9093" y="52946"/>
                </a:lnTo>
                <a:lnTo>
                  <a:pt x="14262" y="52946"/>
                </a:lnTo>
                <a:lnTo>
                  <a:pt x="26947" y="54239"/>
                </a:lnTo>
                <a:lnTo>
                  <a:pt x="36007" y="58118"/>
                </a:lnTo>
                <a:lnTo>
                  <a:pt x="41444" y="64583"/>
                </a:lnTo>
                <a:lnTo>
                  <a:pt x="43218" y="73444"/>
                </a:lnTo>
                <a:lnTo>
                  <a:pt x="43256" y="79425"/>
                </a:lnTo>
                <a:lnTo>
                  <a:pt x="41287" y="84150"/>
                </a:lnTo>
                <a:lnTo>
                  <a:pt x="33464" y="91452"/>
                </a:lnTo>
                <a:lnTo>
                  <a:pt x="28397" y="93281"/>
                </a:lnTo>
                <a:lnTo>
                  <a:pt x="50318" y="93281"/>
                </a:lnTo>
                <a:lnTo>
                  <a:pt x="54190" y="89941"/>
                </a:lnTo>
                <a:lnTo>
                  <a:pt x="57251" y="82689"/>
                </a:lnTo>
                <a:lnTo>
                  <a:pt x="57251" y="73444"/>
                </a:lnTo>
                <a:lnTo>
                  <a:pt x="55766" y="64126"/>
                </a:lnTo>
                <a:lnTo>
                  <a:pt x="51311" y="56688"/>
                </a:lnTo>
                <a:lnTo>
                  <a:pt x="43889" y="51128"/>
                </a:lnTo>
                <a:lnTo>
                  <a:pt x="33502" y="47447"/>
                </a:lnTo>
                <a:lnTo>
                  <a:pt x="42470" y="43139"/>
                </a:lnTo>
                <a:lnTo>
                  <a:pt x="48875" y="37588"/>
                </a:lnTo>
                <a:lnTo>
                  <a:pt x="52719" y="30795"/>
                </a:lnTo>
                <a:lnTo>
                  <a:pt x="54000" y="22758"/>
                </a:lnTo>
                <a:lnTo>
                  <a:pt x="52117" y="12805"/>
                </a:lnTo>
                <a:lnTo>
                  <a:pt x="49753" y="9829"/>
                </a:lnTo>
                <a:close/>
              </a:path>
              <a:path w="57785" h="103504">
                <a:moveTo>
                  <a:pt x="23875" y="0"/>
                </a:moveTo>
                <a:lnTo>
                  <a:pt x="16586" y="0"/>
                </a:lnTo>
                <a:lnTo>
                  <a:pt x="9055" y="1308"/>
                </a:lnTo>
                <a:lnTo>
                  <a:pt x="1333" y="3924"/>
                </a:lnTo>
                <a:lnTo>
                  <a:pt x="1333" y="15341"/>
                </a:lnTo>
                <a:lnTo>
                  <a:pt x="9194" y="11658"/>
                </a:lnTo>
                <a:lnTo>
                  <a:pt x="16408" y="9829"/>
                </a:lnTo>
                <a:lnTo>
                  <a:pt x="49753" y="9829"/>
                </a:lnTo>
                <a:lnTo>
                  <a:pt x="46467" y="5692"/>
                </a:lnTo>
                <a:lnTo>
                  <a:pt x="37053" y="1423"/>
                </a:lnTo>
                <a:lnTo>
                  <a:pt x="23875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3325872" y="3633576"/>
            <a:ext cx="80368" cy="866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3571606" y="3633576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91" y="87757"/>
                </a:lnTo>
                <a:lnTo>
                  <a:pt x="13792" y="87757"/>
                </a:lnTo>
                <a:lnTo>
                  <a:pt x="13792" y="51930"/>
                </a:lnTo>
                <a:lnTo>
                  <a:pt x="46903" y="51930"/>
                </a:lnTo>
                <a:lnTo>
                  <a:pt x="46297" y="51455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3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7"/>
                </a:lnTo>
                <a:lnTo>
                  <a:pt x="57091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61"/>
                </a:lnTo>
                <a:lnTo>
                  <a:pt x="46903" y="51930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0"/>
                </a:lnTo>
                <a:lnTo>
                  <a:pt x="40255" y="18547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0"/>
                </a:lnTo>
                <a:lnTo>
                  <a:pt x="50879" y="36899"/>
                </a:lnTo>
                <a:lnTo>
                  <a:pt x="54658" y="29902"/>
                </a:lnTo>
                <a:lnTo>
                  <a:pt x="55918" y="21615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3783632" y="3631402"/>
            <a:ext cx="70182" cy="9095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4010450" y="3633576"/>
            <a:ext cx="72524" cy="86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4250616" y="3633576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57"/>
                </a:lnTo>
                <a:lnTo>
                  <a:pt x="13931" y="87757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4476951" y="3633576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4688978" y="3631402"/>
            <a:ext cx="70171" cy="9095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4915796" y="3633576"/>
            <a:ext cx="65789" cy="866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5175879" y="3633576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5374173" y="363357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85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5604017" y="3633576"/>
            <a:ext cx="64971" cy="866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5834971" y="3711501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02" y="10160"/>
                </a:lnTo>
                <a:lnTo>
                  <a:pt x="5810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5841116" y="3633061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6042861" y="3633576"/>
            <a:ext cx="80951" cy="866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6273803" y="3633576"/>
            <a:ext cx="66204" cy="866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6495053" y="3631402"/>
            <a:ext cx="80999" cy="9095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2486866" y="3859911"/>
            <a:ext cx="61407" cy="8662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3027718" y="3857749"/>
            <a:ext cx="125315" cy="8878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2769792" y="3859911"/>
            <a:ext cx="61407" cy="8662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3325872" y="3859911"/>
            <a:ext cx="80368" cy="866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3571606" y="385991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75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4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6487" y="85826"/>
                </a:lnTo>
                <a:lnTo>
                  <a:pt x="33489" y="87121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51"/>
                </a:lnTo>
                <a:lnTo>
                  <a:pt x="53822" y="57362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57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3783632" y="3857750"/>
            <a:ext cx="70182" cy="9095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4010450" y="3859911"/>
            <a:ext cx="72524" cy="866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4250616" y="385991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57721" y="98170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6"/>
                </a:lnTo>
                <a:lnTo>
                  <a:pt x="48221" y="52196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4476951" y="385991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4688978" y="3857750"/>
            <a:ext cx="70171" cy="9095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4915796" y="3859911"/>
            <a:ext cx="65789" cy="8662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5175879" y="385991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5374173" y="3859911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4"/>
                </a:lnTo>
                <a:lnTo>
                  <a:pt x="34685" y="109801"/>
                </a:lnTo>
                <a:lnTo>
                  <a:pt x="36465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5" y="106667"/>
                </a:lnTo>
                <a:lnTo>
                  <a:pt x="40370" y="99792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5604017" y="3859911"/>
            <a:ext cx="64971" cy="8662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5834971" y="3937860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02" y="10160"/>
                </a:lnTo>
                <a:lnTo>
                  <a:pt x="5810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5841116" y="3859419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6042861" y="3859911"/>
            <a:ext cx="80951" cy="86621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6273803" y="3859911"/>
            <a:ext cx="66204" cy="8662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6495053" y="3857750"/>
            <a:ext cx="80999" cy="9095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2495291" y="4086249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893"/>
                </a:moveTo>
                <a:lnTo>
                  <a:pt x="72" y="98593"/>
                </a:lnTo>
                <a:lnTo>
                  <a:pt x="6286" y="99949"/>
                </a:lnTo>
                <a:lnTo>
                  <a:pt x="11912" y="100622"/>
                </a:lnTo>
                <a:lnTo>
                  <a:pt x="16865" y="100622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893"/>
                </a:lnTo>
                <a:close/>
              </a:path>
              <a:path w="53339" h="100964">
                <a:moveTo>
                  <a:pt x="43951" y="47294"/>
                </a:moveTo>
                <a:lnTo>
                  <a:pt x="8902" y="47294"/>
                </a:lnTo>
                <a:lnTo>
                  <a:pt x="22223" y="48674"/>
                </a:lnTo>
                <a:lnTo>
                  <a:pt x="31740" y="52814"/>
                </a:lnTo>
                <a:lnTo>
                  <a:pt x="37452" y="59719"/>
                </a:lnTo>
                <a:lnTo>
                  <a:pt x="39357" y="69392"/>
                </a:lnTo>
                <a:lnTo>
                  <a:pt x="39357" y="76060"/>
                </a:lnTo>
                <a:lnTo>
                  <a:pt x="37503" y="81305"/>
                </a:lnTo>
                <a:lnTo>
                  <a:pt x="30111" y="88912"/>
                </a:lnTo>
                <a:lnTo>
                  <a:pt x="25044" y="90817"/>
                </a:lnTo>
                <a:lnTo>
                  <a:pt x="45630" y="90817"/>
                </a:lnTo>
                <a:lnTo>
                  <a:pt x="50063" y="87083"/>
                </a:lnTo>
                <a:lnTo>
                  <a:pt x="53289" y="79603"/>
                </a:lnTo>
                <a:lnTo>
                  <a:pt x="53230" y="69392"/>
                </a:lnTo>
                <a:lnTo>
                  <a:pt x="52624" y="62763"/>
                </a:lnTo>
                <a:lnTo>
                  <a:pt x="50631" y="56326"/>
                </a:lnTo>
                <a:lnTo>
                  <a:pt x="47309" y="50729"/>
                </a:lnTo>
                <a:lnTo>
                  <a:pt x="43951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51"/>
                </a:lnTo>
                <a:lnTo>
                  <a:pt x="4191" y="47447"/>
                </a:lnTo>
                <a:lnTo>
                  <a:pt x="6604" y="47294"/>
                </a:lnTo>
                <a:lnTo>
                  <a:pt x="43951" y="47294"/>
                </a:lnTo>
                <a:lnTo>
                  <a:pt x="42659" y="45974"/>
                </a:lnTo>
                <a:lnTo>
                  <a:pt x="36834" y="42171"/>
                </a:lnTo>
                <a:lnTo>
                  <a:pt x="29973" y="39452"/>
                </a:lnTo>
                <a:lnTo>
                  <a:pt x="22076" y="37819"/>
                </a:lnTo>
                <a:lnTo>
                  <a:pt x="13144" y="37274"/>
                </a:lnTo>
                <a:lnTo>
                  <a:pt x="13144" y="11404"/>
                </a:lnTo>
                <a:lnTo>
                  <a:pt x="51346" y="11404"/>
                </a:lnTo>
                <a:lnTo>
                  <a:pt x="5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3027718" y="4084075"/>
            <a:ext cx="125315" cy="8880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2778218" y="4086249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893"/>
                </a:moveTo>
                <a:lnTo>
                  <a:pt x="72" y="98593"/>
                </a:lnTo>
                <a:lnTo>
                  <a:pt x="6286" y="99949"/>
                </a:lnTo>
                <a:lnTo>
                  <a:pt x="11899" y="100622"/>
                </a:lnTo>
                <a:lnTo>
                  <a:pt x="16852" y="100622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893"/>
                </a:lnTo>
                <a:close/>
              </a:path>
              <a:path w="53339" h="100964">
                <a:moveTo>
                  <a:pt x="43948" y="47294"/>
                </a:moveTo>
                <a:lnTo>
                  <a:pt x="8889" y="47294"/>
                </a:lnTo>
                <a:lnTo>
                  <a:pt x="22208" y="48674"/>
                </a:lnTo>
                <a:lnTo>
                  <a:pt x="31721" y="52814"/>
                </a:lnTo>
                <a:lnTo>
                  <a:pt x="37429" y="59719"/>
                </a:lnTo>
                <a:lnTo>
                  <a:pt x="39331" y="69392"/>
                </a:lnTo>
                <a:lnTo>
                  <a:pt x="39331" y="76060"/>
                </a:lnTo>
                <a:lnTo>
                  <a:pt x="37490" y="81305"/>
                </a:lnTo>
                <a:lnTo>
                  <a:pt x="30111" y="88912"/>
                </a:lnTo>
                <a:lnTo>
                  <a:pt x="25031" y="90817"/>
                </a:lnTo>
                <a:lnTo>
                  <a:pt x="45630" y="90817"/>
                </a:lnTo>
                <a:lnTo>
                  <a:pt x="50063" y="87083"/>
                </a:lnTo>
                <a:lnTo>
                  <a:pt x="53263" y="79603"/>
                </a:lnTo>
                <a:lnTo>
                  <a:pt x="53204" y="69392"/>
                </a:lnTo>
                <a:lnTo>
                  <a:pt x="52601" y="62763"/>
                </a:lnTo>
                <a:lnTo>
                  <a:pt x="50614" y="56326"/>
                </a:lnTo>
                <a:lnTo>
                  <a:pt x="47300" y="50729"/>
                </a:lnTo>
                <a:lnTo>
                  <a:pt x="43948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51"/>
                </a:lnTo>
                <a:lnTo>
                  <a:pt x="4178" y="47447"/>
                </a:lnTo>
                <a:lnTo>
                  <a:pt x="6591" y="47294"/>
                </a:lnTo>
                <a:lnTo>
                  <a:pt x="43948" y="47294"/>
                </a:lnTo>
                <a:lnTo>
                  <a:pt x="42659" y="45974"/>
                </a:lnTo>
                <a:lnTo>
                  <a:pt x="36834" y="42171"/>
                </a:lnTo>
                <a:lnTo>
                  <a:pt x="29972" y="39452"/>
                </a:lnTo>
                <a:lnTo>
                  <a:pt x="22071" y="37819"/>
                </a:lnTo>
                <a:lnTo>
                  <a:pt x="13131" y="37274"/>
                </a:lnTo>
                <a:lnTo>
                  <a:pt x="13131" y="11404"/>
                </a:lnTo>
                <a:lnTo>
                  <a:pt x="51346" y="11404"/>
                </a:lnTo>
                <a:lnTo>
                  <a:pt x="51346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3325872" y="4086249"/>
            <a:ext cx="80368" cy="8663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3571606" y="408624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09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62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9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92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59"/>
                </a:lnTo>
                <a:lnTo>
                  <a:pt x="46909" y="51930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5"/>
                </a:lnTo>
                <a:lnTo>
                  <a:pt x="40255" y="18541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2" y="43116"/>
                </a:lnTo>
                <a:lnTo>
                  <a:pt x="44580" y="42605"/>
                </a:lnTo>
                <a:lnTo>
                  <a:pt x="50879" y="36898"/>
                </a:lnTo>
                <a:lnTo>
                  <a:pt x="54658" y="29902"/>
                </a:lnTo>
                <a:lnTo>
                  <a:pt x="55918" y="21615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3783632" y="4084075"/>
            <a:ext cx="70182" cy="909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4010450" y="4086249"/>
            <a:ext cx="72524" cy="8663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4250616" y="408624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4476951" y="408624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4688978" y="4084075"/>
            <a:ext cx="70171" cy="9095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4915796" y="4086249"/>
            <a:ext cx="65789" cy="866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5175879" y="408624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5374173" y="4086248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6"/>
                </a:lnTo>
                <a:lnTo>
                  <a:pt x="36462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85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2" y="106667"/>
                </a:lnTo>
                <a:lnTo>
                  <a:pt x="40370" y="99786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5604017" y="4086249"/>
            <a:ext cx="64971" cy="866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5834971" y="4164218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02" y="10160"/>
                </a:lnTo>
                <a:lnTo>
                  <a:pt x="5810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5841116" y="4085777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6042861" y="4086249"/>
            <a:ext cx="80951" cy="8663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6273803" y="4086249"/>
            <a:ext cx="66204" cy="866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6495053" y="4084075"/>
            <a:ext cx="80999" cy="9095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2488737" y="4310355"/>
            <a:ext cx="59189" cy="9102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3027718" y="4310422"/>
            <a:ext cx="125315" cy="8878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2771662" y="4310355"/>
            <a:ext cx="59178" cy="9102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3325872" y="4312574"/>
            <a:ext cx="80368" cy="86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3571606" y="431257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55"/>
                </a:lnTo>
                <a:lnTo>
                  <a:pt x="46919" y="51955"/>
                </a:lnTo>
                <a:lnTo>
                  <a:pt x="46297" y="51467"/>
                </a:lnTo>
                <a:lnTo>
                  <a:pt x="35763" y="47040"/>
                </a:lnTo>
                <a:lnTo>
                  <a:pt x="43584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55"/>
                </a:moveTo>
                <a:lnTo>
                  <a:pt x="25539" y="51955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84"/>
                </a:lnTo>
                <a:lnTo>
                  <a:pt x="45123" y="78905"/>
                </a:lnTo>
                <a:lnTo>
                  <a:pt x="42240" y="83426"/>
                </a:lnTo>
                <a:lnTo>
                  <a:pt x="36487" y="85839"/>
                </a:lnTo>
                <a:lnTo>
                  <a:pt x="33489" y="87134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4"/>
                </a:lnTo>
                <a:lnTo>
                  <a:pt x="53822" y="57375"/>
                </a:lnTo>
                <a:lnTo>
                  <a:pt x="46919" y="51955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9"/>
                </a:lnTo>
                <a:lnTo>
                  <a:pt x="40255" y="18559"/>
                </a:lnTo>
                <a:lnTo>
                  <a:pt x="41655" y="24891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84" y="43116"/>
                </a:lnTo>
                <a:lnTo>
                  <a:pt x="44580" y="42616"/>
                </a:lnTo>
                <a:lnTo>
                  <a:pt x="50879" y="36907"/>
                </a:lnTo>
                <a:lnTo>
                  <a:pt x="54658" y="29915"/>
                </a:lnTo>
                <a:lnTo>
                  <a:pt x="55918" y="21640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3783632" y="4310422"/>
            <a:ext cx="70182" cy="9095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4010450" y="4312574"/>
            <a:ext cx="72524" cy="8663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4250616" y="431257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4476951" y="431257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4688978" y="4310422"/>
            <a:ext cx="70171" cy="90957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4915796" y="4312574"/>
            <a:ext cx="65789" cy="866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5175879" y="431257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5374173" y="431257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33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110"/>
                </a:lnTo>
                <a:lnTo>
                  <a:pt x="23075" y="105168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5604017" y="4312574"/>
            <a:ext cx="64971" cy="866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5834971" y="4390578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59"/>
                </a:moveTo>
                <a:lnTo>
                  <a:pt x="58102" y="10159"/>
                </a:lnTo>
                <a:lnTo>
                  <a:pt x="5810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5841116" y="4312137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899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6042861" y="4312574"/>
            <a:ext cx="80951" cy="866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6273803" y="4312574"/>
            <a:ext cx="66204" cy="866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6495052" y="4310422"/>
            <a:ext cx="81000" cy="90957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2493723" y="4538921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68"/>
                </a:lnTo>
                <a:lnTo>
                  <a:pt x="50545" y="12268"/>
                </a:lnTo>
                <a:lnTo>
                  <a:pt x="23736" y="55384"/>
                </a:lnTo>
                <a:lnTo>
                  <a:pt x="6984" y="90512"/>
                </a:lnTo>
                <a:lnTo>
                  <a:pt x="5702" y="98171"/>
                </a:lnTo>
                <a:lnTo>
                  <a:pt x="20764" y="98171"/>
                </a:lnTo>
                <a:lnTo>
                  <a:pt x="25096" y="81458"/>
                </a:lnTo>
                <a:lnTo>
                  <a:pt x="33580" y="61572"/>
                </a:lnTo>
                <a:lnTo>
                  <a:pt x="46219" y="38509"/>
                </a:lnTo>
                <a:lnTo>
                  <a:pt x="63017" y="12268"/>
                </a:lnTo>
                <a:lnTo>
                  <a:pt x="6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3027718" y="4536747"/>
            <a:ext cx="125315" cy="8879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2776638" y="4538921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68"/>
                </a:lnTo>
                <a:lnTo>
                  <a:pt x="50558" y="12268"/>
                </a:lnTo>
                <a:lnTo>
                  <a:pt x="23749" y="55384"/>
                </a:lnTo>
                <a:lnTo>
                  <a:pt x="6985" y="90512"/>
                </a:lnTo>
                <a:lnTo>
                  <a:pt x="5715" y="98171"/>
                </a:lnTo>
                <a:lnTo>
                  <a:pt x="20764" y="98171"/>
                </a:lnTo>
                <a:lnTo>
                  <a:pt x="25098" y="81458"/>
                </a:lnTo>
                <a:lnTo>
                  <a:pt x="33585" y="61572"/>
                </a:lnTo>
                <a:lnTo>
                  <a:pt x="46224" y="38509"/>
                </a:lnTo>
                <a:lnTo>
                  <a:pt x="63017" y="12268"/>
                </a:lnTo>
                <a:lnTo>
                  <a:pt x="63017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3325872" y="4538922"/>
            <a:ext cx="80368" cy="8662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3571606" y="4538921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62"/>
                </a:lnTo>
                <a:lnTo>
                  <a:pt x="57075" y="87757"/>
                </a:lnTo>
                <a:lnTo>
                  <a:pt x="13792" y="87757"/>
                </a:lnTo>
                <a:lnTo>
                  <a:pt x="13792" y="51930"/>
                </a:lnTo>
                <a:lnTo>
                  <a:pt x="46909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59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47" y="10401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9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92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7"/>
                </a:lnTo>
                <a:lnTo>
                  <a:pt x="57075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59"/>
                </a:lnTo>
                <a:lnTo>
                  <a:pt x="46909" y="51930"/>
                </a:lnTo>
                <a:close/>
              </a:path>
              <a:path w="60325" h="98425">
                <a:moveTo>
                  <a:pt x="53847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16"/>
                </a:lnTo>
                <a:lnTo>
                  <a:pt x="43559" y="43116"/>
                </a:lnTo>
                <a:lnTo>
                  <a:pt x="44580" y="42603"/>
                </a:lnTo>
                <a:lnTo>
                  <a:pt x="50879" y="36893"/>
                </a:lnTo>
                <a:lnTo>
                  <a:pt x="54658" y="29897"/>
                </a:lnTo>
                <a:lnTo>
                  <a:pt x="55918" y="21615"/>
                </a:lnTo>
                <a:lnTo>
                  <a:pt x="55918" y="14643"/>
                </a:lnTo>
                <a:lnTo>
                  <a:pt x="53847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3783632" y="4536748"/>
            <a:ext cx="70182" cy="9095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4010450" y="4538922"/>
            <a:ext cx="72524" cy="86621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4250616" y="4538921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57"/>
                </a:lnTo>
                <a:lnTo>
                  <a:pt x="13931" y="87757"/>
                </a:lnTo>
                <a:lnTo>
                  <a:pt x="13931" y="52197"/>
                </a:lnTo>
                <a:lnTo>
                  <a:pt x="48221" y="52197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4476951" y="4538921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07"/>
                </a:lnTo>
                <a:lnTo>
                  <a:pt x="13931" y="43307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4688978" y="4536748"/>
            <a:ext cx="70171" cy="9095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4915796" y="4538922"/>
            <a:ext cx="65789" cy="86621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5175879" y="4538921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5374173" y="4538921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1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5604017" y="4538922"/>
            <a:ext cx="64971" cy="8662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5834971" y="4538921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1"/>
                </a:lnTo>
                <a:lnTo>
                  <a:pt x="58102" y="98171"/>
                </a:lnTo>
                <a:lnTo>
                  <a:pt x="58102" y="87757"/>
                </a:lnTo>
                <a:lnTo>
                  <a:pt x="13931" y="87757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6042861" y="4538922"/>
            <a:ext cx="80951" cy="8662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6273803" y="4538922"/>
            <a:ext cx="66204" cy="8662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6495052" y="4536748"/>
            <a:ext cx="80998" cy="90957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2491136" y="4763027"/>
            <a:ext cx="57899" cy="9102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3027718" y="4763094"/>
            <a:ext cx="125315" cy="88784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2774061" y="4763027"/>
            <a:ext cx="57889" cy="91025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3325872" y="4765247"/>
            <a:ext cx="80368" cy="86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3571606" y="476524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55"/>
                </a:lnTo>
                <a:lnTo>
                  <a:pt x="46919" y="51955"/>
                </a:lnTo>
                <a:lnTo>
                  <a:pt x="46297" y="51467"/>
                </a:lnTo>
                <a:lnTo>
                  <a:pt x="35763" y="47040"/>
                </a:lnTo>
                <a:lnTo>
                  <a:pt x="43575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55"/>
                </a:moveTo>
                <a:lnTo>
                  <a:pt x="25539" y="51955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84"/>
                </a:lnTo>
                <a:lnTo>
                  <a:pt x="45123" y="78905"/>
                </a:lnTo>
                <a:lnTo>
                  <a:pt x="42240" y="83413"/>
                </a:lnTo>
                <a:lnTo>
                  <a:pt x="36487" y="85839"/>
                </a:lnTo>
                <a:lnTo>
                  <a:pt x="33489" y="87134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4"/>
                </a:lnTo>
                <a:lnTo>
                  <a:pt x="53822" y="57375"/>
                </a:lnTo>
                <a:lnTo>
                  <a:pt x="46919" y="51955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8"/>
                </a:lnTo>
                <a:lnTo>
                  <a:pt x="40255" y="18554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9"/>
                </a:lnTo>
                <a:lnTo>
                  <a:pt x="25679" y="43116"/>
                </a:lnTo>
                <a:lnTo>
                  <a:pt x="43575" y="43116"/>
                </a:lnTo>
                <a:lnTo>
                  <a:pt x="44580" y="42611"/>
                </a:lnTo>
                <a:lnTo>
                  <a:pt x="50879" y="36903"/>
                </a:lnTo>
                <a:lnTo>
                  <a:pt x="54658" y="29913"/>
                </a:lnTo>
                <a:lnTo>
                  <a:pt x="55918" y="21640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3783632" y="4763095"/>
            <a:ext cx="70182" cy="90957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4010450" y="4765247"/>
            <a:ext cx="72524" cy="8663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4250616" y="476524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4476951" y="476524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4688978" y="4763095"/>
            <a:ext cx="70171" cy="90957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4915796" y="4765247"/>
            <a:ext cx="65789" cy="8663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5175879" y="476524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AD201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5374173" y="476524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110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5604017" y="4765247"/>
            <a:ext cx="64971" cy="866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5834971" y="476524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6042861" y="4765247"/>
            <a:ext cx="80951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6273803" y="4765247"/>
            <a:ext cx="66204" cy="866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6495053" y="4763095"/>
            <a:ext cx="80999" cy="90957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2489857" y="4989421"/>
            <a:ext cx="58886" cy="90957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3027718" y="4989420"/>
            <a:ext cx="125315" cy="88795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2772772" y="4989421"/>
            <a:ext cx="58886" cy="9095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3325872" y="4991593"/>
            <a:ext cx="80368" cy="8662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3571606" y="499159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62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10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59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53" y="10401"/>
                </a:lnTo>
                <a:lnTo>
                  <a:pt x="53301" y="9270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0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79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49"/>
                </a:lnTo>
                <a:lnTo>
                  <a:pt x="53822" y="57357"/>
                </a:lnTo>
                <a:lnTo>
                  <a:pt x="46910" y="51930"/>
                </a:lnTo>
                <a:close/>
              </a:path>
              <a:path w="60325" h="98425">
                <a:moveTo>
                  <a:pt x="53853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59" y="43116"/>
                </a:lnTo>
                <a:lnTo>
                  <a:pt x="44580" y="42603"/>
                </a:lnTo>
                <a:lnTo>
                  <a:pt x="50879" y="36893"/>
                </a:lnTo>
                <a:lnTo>
                  <a:pt x="54658" y="29897"/>
                </a:lnTo>
                <a:lnTo>
                  <a:pt x="55918" y="21615"/>
                </a:lnTo>
                <a:lnTo>
                  <a:pt x="55918" y="14630"/>
                </a:lnTo>
                <a:lnTo>
                  <a:pt x="53853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3783632" y="4989421"/>
            <a:ext cx="70182" cy="9095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4010450" y="4991593"/>
            <a:ext cx="72524" cy="86621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4250616" y="499159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57721" y="98170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6"/>
                </a:lnTo>
                <a:lnTo>
                  <a:pt x="48221" y="52196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4476951" y="499159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4688978" y="4989421"/>
            <a:ext cx="70171" cy="90957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4915796" y="4991593"/>
            <a:ext cx="65789" cy="8662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5175879" y="499159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5374173" y="499159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08"/>
                </a:lnTo>
                <a:lnTo>
                  <a:pt x="4864" y="117347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0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5604017" y="4991593"/>
            <a:ext cx="64971" cy="8662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5834971" y="4991594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0"/>
                </a:lnTo>
                <a:lnTo>
                  <a:pt x="58102" y="98170"/>
                </a:lnTo>
                <a:lnTo>
                  <a:pt x="58102" y="87756"/>
                </a:lnTo>
                <a:lnTo>
                  <a:pt x="13931" y="87756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6042861" y="4991593"/>
            <a:ext cx="80951" cy="8662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6273803" y="4991593"/>
            <a:ext cx="66204" cy="8662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6495052" y="4989421"/>
            <a:ext cx="80998" cy="90957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2461876" y="5215757"/>
            <a:ext cx="126001" cy="90957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3027718" y="5215756"/>
            <a:ext cx="125315" cy="88795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2744791" y="5215757"/>
            <a:ext cx="126012" cy="90957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3325872" y="5217919"/>
            <a:ext cx="80368" cy="866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3571606" y="521791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2" y="51942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2"/>
                </a:moveTo>
                <a:lnTo>
                  <a:pt x="25539" y="51942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13"/>
                </a:lnTo>
                <a:lnTo>
                  <a:pt x="33489" y="87121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2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8"/>
                </a:lnTo>
                <a:lnTo>
                  <a:pt x="40255" y="18554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3783632" y="5215757"/>
            <a:ext cx="70182" cy="90957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4010450" y="5217919"/>
            <a:ext cx="72524" cy="8663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4250616" y="521791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4476951" y="521791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4688978" y="5215757"/>
            <a:ext cx="70171" cy="90957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4915796" y="5217919"/>
            <a:ext cx="65789" cy="86632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5175879" y="521791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5374173" y="521791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5604017" y="5217919"/>
            <a:ext cx="64971" cy="8663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5" name="object 255"/>
          <p:cNvSpPr/>
          <p:nvPr/>
        </p:nvSpPr>
        <p:spPr>
          <a:xfrm>
            <a:off x="5834971" y="5217919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6" name="object 256"/>
          <p:cNvSpPr/>
          <p:nvPr/>
        </p:nvSpPr>
        <p:spPr>
          <a:xfrm>
            <a:off x="6042861" y="5217919"/>
            <a:ext cx="80951" cy="866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7" name="object 257"/>
          <p:cNvSpPr/>
          <p:nvPr/>
        </p:nvSpPr>
        <p:spPr>
          <a:xfrm>
            <a:off x="6273803" y="5217919"/>
            <a:ext cx="66204" cy="866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8" name="object 258"/>
          <p:cNvSpPr/>
          <p:nvPr/>
        </p:nvSpPr>
        <p:spPr>
          <a:xfrm>
            <a:off x="6495053" y="5215757"/>
            <a:ext cx="80999" cy="90957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9" name="object 259"/>
          <p:cNvSpPr/>
          <p:nvPr/>
        </p:nvSpPr>
        <p:spPr>
          <a:xfrm>
            <a:off x="2461876" y="5442093"/>
            <a:ext cx="122032" cy="88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0" name="object 260"/>
          <p:cNvSpPr/>
          <p:nvPr/>
        </p:nvSpPr>
        <p:spPr>
          <a:xfrm>
            <a:off x="3027718" y="5442093"/>
            <a:ext cx="125315" cy="88795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1" name="object 261"/>
          <p:cNvSpPr/>
          <p:nvPr/>
        </p:nvSpPr>
        <p:spPr>
          <a:xfrm>
            <a:off x="2744791" y="5442093"/>
            <a:ext cx="122043" cy="88795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2" name="object 262"/>
          <p:cNvSpPr/>
          <p:nvPr/>
        </p:nvSpPr>
        <p:spPr>
          <a:xfrm>
            <a:off x="3325872" y="5444268"/>
            <a:ext cx="80368" cy="86621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3" name="object 263"/>
          <p:cNvSpPr/>
          <p:nvPr/>
        </p:nvSpPr>
        <p:spPr>
          <a:xfrm>
            <a:off x="3571606" y="544426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62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19" y="51930"/>
                </a:lnTo>
                <a:lnTo>
                  <a:pt x="46297" y="51442"/>
                </a:lnTo>
                <a:lnTo>
                  <a:pt x="35763" y="47015"/>
                </a:lnTo>
                <a:lnTo>
                  <a:pt x="43543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53" y="10401"/>
                </a:lnTo>
                <a:lnTo>
                  <a:pt x="53301" y="9271"/>
                </a:lnTo>
                <a:lnTo>
                  <a:pt x="42824" y="1841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30"/>
                </a:moveTo>
                <a:lnTo>
                  <a:pt x="25539" y="51930"/>
                </a:lnTo>
                <a:lnTo>
                  <a:pt x="32067" y="53860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79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44"/>
                </a:lnTo>
                <a:lnTo>
                  <a:pt x="53822" y="57351"/>
                </a:lnTo>
                <a:lnTo>
                  <a:pt x="46919" y="51930"/>
                </a:lnTo>
                <a:close/>
              </a:path>
              <a:path w="60325" h="98425">
                <a:moveTo>
                  <a:pt x="53853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57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43" y="43116"/>
                </a:lnTo>
                <a:lnTo>
                  <a:pt x="44580" y="42596"/>
                </a:lnTo>
                <a:lnTo>
                  <a:pt x="50879" y="36887"/>
                </a:lnTo>
                <a:lnTo>
                  <a:pt x="54658" y="29891"/>
                </a:lnTo>
                <a:lnTo>
                  <a:pt x="55918" y="21615"/>
                </a:lnTo>
                <a:lnTo>
                  <a:pt x="55918" y="14630"/>
                </a:lnTo>
                <a:lnTo>
                  <a:pt x="53853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4" name="object 264"/>
          <p:cNvSpPr/>
          <p:nvPr/>
        </p:nvSpPr>
        <p:spPr>
          <a:xfrm>
            <a:off x="3783632" y="5442094"/>
            <a:ext cx="70182" cy="90957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5" name="object 265"/>
          <p:cNvSpPr/>
          <p:nvPr/>
        </p:nvSpPr>
        <p:spPr>
          <a:xfrm>
            <a:off x="4010450" y="5444268"/>
            <a:ext cx="72524" cy="86621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6" name="object 266"/>
          <p:cNvSpPr/>
          <p:nvPr/>
        </p:nvSpPr>
        <p:spPr>
          <a:xfrm>
            <a:off x="4250616" y="544426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7"/>
                </a:lnTo>
                <a:lnTo>
                  <a:pt x="48221" y="52197"/>
                </a:lnTo>
                <a:lnTo>
                  <a:pt x="48221" y="41910"/>
                </a:lnTo>
                <a:lnTo>
                  <a:pt x="13931" y="41910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7" name="object 267"/>
          <p:cNvSpPr/>
          <p:nvPr/>
        </p:nvSpPr>
        <p:spPr>
          <a:xfrm>
            <a:off x="4476951" y="544426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8" name="object 268"/>
          <p:cNvSpPr/>
          <p:nvPr/>
        </p:nvSpPr>
        <p:spPr>
          <a:xfrm>
            <a:off x="4688978" y="5442094"/>
            <a:ext cx="70171" cy="90957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9" name="object 269"/>
          <p:cNvSpPr/>
          <p:nvPr/>
        </p:nvSpPr>
        <p:spPr>
          <a:xfrm>
            <a:off x="4915796" y="5444268"/>
            <a:ext cx="65789" cy="86621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0" name="object 270"/>
          <p:cNvSpPr/>
          <p:nvPr/>
        </p:nvSpPr>
        <p:spPr>
          <a:xfrm>
            <a:off x="5175879" y="544426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71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1" name="object 271"/>
          <p:cNvSpPr/>
          <p:nvPr/>
        </p:nvSpPr>
        <p:spPr>
          <a:xfrm>
            <a:off x="5374173" y="5444267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08"/>
                </a:lnTo>
                <a:lnTo>
                  <a:pt x="4864" y="117348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1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2" name="object 272"/>
          <p:cNvSpPr/>
          <p:nvPr/>
        </p:nvSpPr>
        <p:spPr>
          <a:xfrm>
            <a:off x="5604017" y="5444268"/>
            <a:ext cx="64971" cy="86621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3" name="object 273"/>
          <p:cNvSpPr/>
          <p:nvPr/>
        </p:nvSpPr>
        <p:spPr>
          <a:xfrm>
            <a:off x="5834971" y="544426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1"/>
                </a:lnTo>
                <a:lnTo>
                  <a:pt x="58102" y="98171"/>
                </a:lnTo>
                <a:lnTo>
                  <a:pt x="58102" y="87756"/>
                </a:lnTo>
                <a:lnTo>
                  <a:pt x="13931" y="87756"/>
                </a:lnTo>
                <a:lnTo>
                  <a:pt x="13931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4" name="object 274"/>
          <p:cNvSpPr/>
          <p:nvPr/>
        </p:nvSpPr>
        <p:spPr>
          <a:xfrm>
            <a:off x="6042861" y="5444268"/>
            <a:ext cx="80951" cy="86621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5" name="object 275"/>
          <p:cNvSpPr/>
          <p:nvPr/>
        </p:nvSpPr>
        <p:spPr>
          <a:xfrm>
            <a:off x="6273803" y="5444268"/>
            <a:ext cx="66204" cy="8662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6" name="object 276"/>
          <p:cNvSpPr/>
          <p:nvPr/>
        </p:nvSpPr>
        <p:spPr>
          <a:xfrm>
            <a:off x="6495052" y="5442094"/>
            <a:ext cx="80998" cy="90957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7" name="object 277"/>
          <p:cNvSpPr/>
          <p:nvPr/>
        </p:nvSpPr>
        <p:spPr>
          <a:xfrm>
            <a:off x="2461876" y="5668429"/>
            <a:ext cx="119689" cy="88795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8" name="object 278"/>
          <p:cNvSpPr/>
          <p:nvPr/>
        </p:nvSpPr>
        <p:spPr>
          <a:xfrm>
            <a:off x="3027718" y="5668429"/>
            <a:ext cx="125315" cy="887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9" name="object 279"/>
          <p:cNvSpPr/>
          <p:nvPr/>
        </p:nvSpPr>
        <p:spPr>
          <a:xfrm>
            <a:off x="2744791" y="5668429"/>
            <a:ext cx="119701" cy="88795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0" name="object 280"/>
          <p:cNvSpPr/>
          <p:nvPr/>
        </p:nvSpPr>
        <p:spPr>
          <a:xfrm>
            <a:off x="3325872" y="5670592"/>
            <a:ext cx="80368" cy="866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1" name="object 281"/>
          <p:cNvSpPr/>
          <p:nvPr/>
        </p:nvSpPr>
        <p:spPr>
          <a:xfrm>
            <a:off x="3571606" y="567059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2" y="51943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4"/>
                </a:lnTo>
                <a:lnTo>
                  <a:pt x="53853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3"/>
                </a:moveTo>
                <a:lnTo>
                  <a:pt x="25539" y="51943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3"/>
                </a:lnTo>
                <a:close/>
              </a:path>
              <a:path w="60325" h="98425">
                <a:moveTo>
                  <a:pt x="53853" y="10414"/>
                </a:moveTo>
                <a:lnTo>
                  <a:pt x="19240" y="10414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2" name="object 282"/>
          <p:cNvSpPr/>
          <p:nvPr/>
        </p:nvSpPr>
        <p:spPr>
          <a:xfrm>
            <a:off x="3783632" y="5668430"/>
            <a:ext cx="70182" cy="90957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3" name="object 283"/>
          <p:cNvSpPr/>
          <p:nvPr/>
        </p:nvSpPr>
        <p:spPr>
          <a:xfrm>
            <a:off x="4010450" y="5670592"/>
            <a:ext cx="72524" cy="86632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4" name="object 284"/>
          <p:cNvSpPr/>
          <p:nvPr/>
        </p:nvSpPr>
        <p:spPr>
          <a:xfrm>
            <a:off x="4250616" y="567059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5" name="object 285"/>
          <p:cNvSpPr/>
          <p:nvPr/>
        </p:nvSpPr>
        <p:spPr>
          <a:xfrm>
            <a:off x="4476951" y="567059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6" name="object 286"/>
          <p:cNvSpPr/>
          <p:nvPr/>
        </p:nvSpPr>
        <p:spPr>
          <a:xfrm>
            <a:off x="4688978" y="5668430"/>
            <a:ext cx="70171" cy="90957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7" name="object 287"/>
          <p:cNvSpPr/>
          <p:nvPr/>
        </p:nvSpPr>
        <p:spPr>
          <a:xfrm>
            <a:off x="4915796" y="5670592"/>
            <a:ext cx="65789" cy="8663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8" name="object 288"/>
          <p:cNvSpPr/>
          <p:nvPr/>
        </p:nvSpPr>
        <p:spPr>
          <a:xfrm>
            <a:off x="5175879" y="567059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9" name="object 289"/>
          <p:cNvSpPr/>
          <p:nvPr/>
        </p:nvSpPr>
        <p:spPr>
          <a:xfrm>
            <a:off x="5374173" y="5670591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0" name="object 290"/>
          <p:cNvSpPr/>
          <p:nvPr/>
        </p:nvSpPr>
        <p:spPr>
          <a:xfrm>
            <a:off x="5604017" y="5670592"/>
            <a:ext cx="64971" cy="86632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1" name="object 291"/>
          <p:cNvSpPr/>
          <p:nvPr/>
        </p:nvSpPr>
        <p:spPr>
          <a:xfrm>
            <a:off x="5834971" y="567059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2" name="object 292"/>
          <p:cNvSpPr/>
          <p:nvPr/>
        </p:nvSpPr>
        <p:spPr>
          <a:xfrm>
            <a:off x="6042861" y="5670592"/>
            <a:ext cx="80951" cy="86632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3" name="object 293"/>
          <p:cNvSpPr/>
          <p:nvPr/>
        </p:nvSpPr>
        <p:spPr>
          <a:xfrm>
            <a:off x="6273803" y="5670592"/>
            <a:ext cx="66204" cy="866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4" name="object 294"/>
          <p:cNvSpPr/>
          <p:nvPr/>
        </p:nvSpPr>
        <p:spPr>
          <a:xfrm>
            <a:off x="6495052" y="5668430"/>
            <a:ext cx="81000" cy="90957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5" name="object 295"/>
          <p:cNvSpPr/>
          <p:nvPr/>
        </p:nvSpPr>
        <p:spPr>
          <a:xfrm>
            <a:off x="2461876" y="5894766"/>
            <a:ext cx="120452" cy="9095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6" name="object 296"/>
          <p:cNvSpPr/>
          <p:nvPr/>
        </p:nvSpPr>
        <p:spPr>
          <a:xfrm>
            <a:off x="3027718" y="5894766"/>
            <a:ext cx="125315" cy="8878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7" name="object 297"/>
          <p:cNvSpPr/>
          <p:nvPr/>
        </p:nvSpPr>
        <p:spPr>
          <a:xfrm>
            <a:off x="2744791" y="5894766"/>
            <a:ext cx="120452" cy="90956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8" name="object 298"/>
          <p:cNvSpPr/>
          <p:nvPr/>
        </p:nvSpPr>
        <p:spPr>
          <a:xfrm>
            <a:off x="3325872" y="5896929"/>
            <a:ext cx="80368" cy="866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9" name="object 299"/>
          <p:cNvSpPr/>
          <p:nvPr/>
        </p:nvSpPr>
        <p:spPr>
          <a:xfrm>
            <a:off x="3571606" y="589692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7"/>
                </a:lnTo>
                <a:lnTo>
                  <a:pt x="38925" y="98177"/>
                </a:lnTo>
                <a:lnTo>
                  <a:pt x="46570" y="96076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9" y="51943"/>
                </a:lnTo>
                <a:lnTo>
                  <a:pt x="46297" y="51455"/>
                </a:lnTo>
                <a:lnTo>
                  <a:pt x="35763" y="47028"/>
                </a:lnTo>
                <a:lnTo>
                  <a:pt x="43543" y="43129"/>
                </a:lnTo>
                <a:lnTo>
                  <a:pt x="13792" y="43129"/>
                </a:lnTo>
                <a:lnTo>
                  <a:pt x="13792" y="10414"/>
                </a:lnTo>
                <a:lnTo>
                  <a:pt x="53854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3"/>
                </a:moveTo>
                <a:lnTo>
                  <a:pt x="25539" y="51943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3"/>
                </a:lnTo>
                <a:close/>
              </a:path>
              <a:path w="60325" h="98425">
                <a:moveTo>
                  <a:pt x="53854" y="10414"/>
                </a:moveTo>
                <a:lnTo>
                  <a:pt x="19240" y="10414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29"/>
                </a:lnTo>
                <a:lnTo>
                  <a:pt x="43543" y="43129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0" name="object 300"/>
          <p:cNvSpPr/>
          <p:nvPr/>
        </p:nvSpPr>
        <p:spPr>
          <a:xfrm>
            <a:off x="3783632" y="5894766"/>
            <a:ext cx="70182" cy="90956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1" name="object 301"/>
          <p:cNvSpPr/>
          <p:nvPr/>
        </p:nvSpPr>
        <p:spPr>
          <a:xfrm>
            <a:off x="4010450" y="5896929"/>
            <a:ext cx="72524" cy="86627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2" name="object 302"/>
          <p:cNvSpPr/>
          <p:nvPr/>
        </p:nvSpPr>
        <p:spPr>
          <a:xfrm>
            <a:off x="4250616" y="589692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7"/>
                </a:lnTo>
                <a:lnTo>
                  <a:pt x="57721" y="98177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3" name="object 303"/>
          <p:cNvSpPr/>
          <p:nvPr/>
        </p:nvSpPr>
        <p:spPr>
          <a:xfrm>
            <a:off x="4476951" y="589692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7"/>
                </a:lnTo>
                <a:lnTo>
                  <a:pt x="13931" y="98177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4" name="object 304"/>
          <p:cNvSpPr/>
          <p:nvPr/>
        </p:nvSpPr>
        <p:spPr>
          <a:xfrm>
            <a:off x="4688978" y="5894766"/>
            <a:ext cx="70171" cy="90956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5" name="object 305"/>
          <p:cNvSpPr/>
          <p:nvPr/>
        </p:nvSpPr>
        <p:spPr>
          <a:xfrm>
            <a:off x="4915796" y="5896929"/>
            <a:ext cx="65789" cy="8662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6" name="object 306"/>
          <p:cNvSpPr/>
          <p:nvPr/>
        </p:nvSpPr>
        <p:spPr>
          <a:xfrm>
            <a:off x="5175879" y="589692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7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7" name="object 307"/>
          <p:cNvSpPr/>
          <p:nvPr/>
        </p:nvSpPr>
        <p:spPr>
          <a:xfrm>
            <a:off x="5374173" y="5896928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81"/>
                </a:moveTo>
                <a:lnTo>
                  <a:pt x="0" y="116423"/>
                </a:lnTo>
                <a:lnTo>
                  <a:pt x="4864" y="117354"/>
                </a:lnTo>
                <a:lnTo>
                  <a:pt x="8851" y="117814"/>
                </a:lnTo>
                <a:lnTo>
                  <a:pt x="11950" y="117814"/>
                </a:lnTo>
                <a:lnTo>
                  <a:pt x="25211" y="115811"/>
                </a:lnTo>
                <a:lnTo>
                  <a:pt x="34685" y="109804"/>
                </a:lnTo>
                <a:lnTo>
                  <a:pt x="36462" y="106673"/>
                </a:lnTo>
                <a:lnTo>
                  <a:pt x="9994" y="106673"/>
                </a:lnTo>
                <a:lnTo>
                  <a:pt x="5308" y="105806"/>
                </a:lnTo>
                <a:lnTo>
                  <a:pt x="0" y="104081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6"/>
                </a:lnTo>
                <a:lnTo>
                  <a:pt x="23075" y="105158"/>
                </a:lnTo>
                <a:lnTo>
                  <a:pt x="19380" y="106673"/>
                </a:lnTo>
                <a:lnTo>
                  <a:pt x="36462" y="106673"/>
                </a:lnTo>
                <a:lnTo>
                  <a:pt x="40370" y="99792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8" name="object 308"/>
          <p:cNvSpPr/>
          <p:nvPr/>
        </p:nvSpPr>
        <p:spPr>
          <a:xfrm>
            <a:off x="5604017" y="5896929"/>
            <a:ext cx="64971" cy="86627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9" name="object 309"/>
          <p:cNvSpPr/>
          <p:nvPr/>
        </p:nvSpPr>
        <p:spPr>
          <a:xfrm>
            <a:off x="5834971" y="5896929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7"/>
                </a:lnTo>
                <a:lnTo>
                  <a:pt x="58102" y="98177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0" name="object 310"/>
          <p:cNvSpPr/>
          <p:nvPr/>
        </p:nvSpPr>
        <p:spPr>
          <a:xfrm>
            <a:off x="6042861" y="5896929"/>
            <a:ext cx="80951" cy="86627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1" name="object 311"/>
          <p:cNvSpPr/>
          <p:nvPr/>
        </p:nvSpPr>
        <p:spPr>
          <a:xfrm>
            <a:off x="6273803" y="5896929"/>
            <a:ext cx="66204" cy="86627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2" name="object 312"/>
          <p:cNvSpPr/>
          <p:nvPr/>
        </p:nvSpPr>
        <p:spPr>
          <a:xfrm>
            <a:off x="6495053" y="5894766"/>
            <a:ext cx="80999" cy="90956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3" name="object 313"/>
          <p:cNvSpPr/>
          <p:nvPr/>
        </p:nvSpPr>
        <p:spPr>
          <a:xfrm>
            <a:off x="2461876" y="6121097"/>
            <a:ext cx="125304" cy="88799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4" name="object 314"/>
          <p:cNvSpPr/>
          <p:nvPr/>
        </p:nvSpPr>
        <p:spPr>
          <a:xfrm>
            <a:off x="3027718" y="6121097"/>
            <a:ext cx="125315" cy="88799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5" name="object 315"/>
          <p:cNvSpPr/>
          <p:nvPr/>
        </p:nvSpPr>
        <p:spPr>
          <a:xfrm>
            <a:off x="3325872" y="6123264"/>
            <a:ext cx="80368" cy="86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6" name="object 316"/>
          <p:cNvSpPr/>
          <p:nvPr/>
        </p:nvSpPr>
        <p:spPr>
          <a:xfrm>
            <a:off x="3571606" y="612326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1"/>
                </a:lnTo>
                <a:lnTo>
                  <a:pt x="57082" y="87764"/>
                </a:lnTo>
                <a:lnTo>
                  <a:pt x="13792" y="87764"/>
                </a:lnTo>
                <a:lnTo>
                  <a:pt x="13792" y="51939"/>
                </a:lnTo>
                <a:lnTo>
                  <a:pt x="46910" y="51939"/>
                </a:lnTo>
                <a:lnTo>
                  <a:pt x="46297" y="51458"/>
                </a:lnTo>
                <a:lnTo>
                  <a:pt x="35763" y="47038"/>
                </a:lnTo>
                <a:lnTo>
                  <a:pt x="43569" y="43119"/>
                </a:lnTo>
                <a:lnTo>
                  <a:pt x="13792" y="43119"/>
                </a:lnTo>
                <a:lnTo>
                  <a:pt x="13792" y="10419"/>
                </a:lnTo>
                <a:lnTo>
                  <a:pt x="53853" y="10419"/>
                </a:lnTo>
                <a:lnTo>
                  <a:pt x="53301" y="9290"/>
                </a:lnTo>
                <a:lnTo>
                  <a:pt x="42824" y="1860"/>
                </a:lnTo>
                <a:lnTo>
                  <a:pt x="35293" y="0"/>
                </a:lnTo>
                <a:close/>
              </a:path>
              <a:path w="60325" h="98425">
                <a:moveTo>
                  <a:pt x="46910" y="51939"/>
                </a:moveTo>
                <a:lnTo>
                  <a:pt x="25539" y="51939"/>
                </a:lnTo>
                <a:lnTo>
                  <a:pt x="32067" y="53872"/>
                </a:lnTo>
                <a:lnTo>
                  <a:pt x="42506" y="61616"/>
                </a:lnTo>
                <a:lnTo>
                  <a:pt x="45123" y="66465"/>
                </a:lnTo>
                <a:lnTo>
                  <a:pt x="45123" y="78901"/>
                </a:lnTo>
                <a:lnTo>
                  <a:pt x="42240" y="83405"/>
                </a:lnTo>
                <a:lnTo>
                  <a:pt x="33489" y="87125"/>
                </a:lnTo>
                <a:lnTo>
                  <a:pt x="26873" y="87764"/>
                </a:lnTo>
                <a:lnTo>
                  <a:pt x="57082" y="87764"/>
                </a:lnTo>
                <a:lnTo>
                  <a:pt x="59842" y="81598"/>
                </a:lnTo>
                <a:lnTo>
                  <a:pt x="59842" y="73634"/>
                </a:lnTo>
                <a:lnTo>
                  <a:pt x="58337" y="64758"/>
                </a:lnTo>
                <a:lnTo>
                  <a:pt x="53822" y="57365"/>
                </a:lnTo>
                <a:lnTo>
                  <a:pt x="46910" y="51939"/>
                </a:lnTo>
                <a:close/>
              </a:path>
              <a:path w="60325" h="98425">
                <a:moveTo>
                  <a:pt x="53853" y="10419"/>
                </a:moveTo>
                <a:lnTo>
                  <a:pt x="19240" y="10419"/>
                </a:lnTo>
                <a:lnTo>
                  <a:pt x="29049" y="11322"/>
                </a:lnTo>
                <a:lnTo>
                  <a:pt x="36053" y="14032"/>
                </a:lnTo>
                <a:lnTo>
                  <a:pt x="40255" y="18549"/>
                </a:lnTo>
                <a:lnTo>
                  <a:pt x="41655" y="24872"/>
                </a:lnTo>
                <a:lnTo>
                  <a:pt x="41655" y="30673"/>
                </a:lnTo>
                <a:lnTo>
                  <a:pt x="39624" y="35156"/>
                </a:lnTo>
                <a:lnTo>
                  <a:pt x="31432" y="41530"/>
                </a:lnTo>
                <a:lnTo>
                  <a:pt x="25679" y="43119"/>
                </a:lnTo>
                <a:lnTo>
                  <a:pt x="43569" y="43119"/>
                </a:lnTo>
                <a:lnTo>
                  <a:pt x="44580" y="42611"/>
                </a:lnTo>
                <a:lnTo>
                  <a:pt x="50879" y="36900"/>
                </a:lnTo>
                <a:lnTo>
                  <a:pt x="54658" y="29905"/>
                </a:lnTo>
                <a:lnTo>
                  <a:pt x="55918" y="21621"/>
                </a:lnTo>
                <a:lnTo>
                  <a:pt x="55918" y="14641"/>
                </a:lnTo>
                <a:lnTo>
                  <a:pt x="53853" y="1041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7" name="object 317"/>
          <p:cNvSpPr/>
          <p:nvPr/>
        </p:nvSpPr>
        <p:spPr>
          <a:xfrm>
            <a:off x="3783632" y="6121096"/>
            <a:ext cx="70182" cy="90965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8" name="object 318"/>
          <p:cNvSpPr/>
          <p:nvPr/>
        </p:nvSpPr>
        <p:spPr>
          <a:xfrm>
            <a:off x="4010450" y="6123264"/>
            <a:ext cx="72524" cy="86632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9" name="object 319"/>
          <p:cNvSpPr/>
          <p:nvPr/>
        </p:nvSpPr>
        <p:spPr>
          <a:xfrm>
            <a:off x="4250616" y="612326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4"/>
                </a:lnTo>
                <a:lnTo>
                  <a:pt x="13931" y="87764"/>
                </a:lnTo>
                <a:lnTo>
                  <a:pt x="13931" y="52210"/>
                </a:lnTo>
                <a:lnTo>
                  <a:pt x="48221" y="52210"/>
                </a:lnTo>
                <a:lnTo>
                  <a:pt x="48221" y="41927"/>
                </a:lnTo>
                <a:lnTo>
                  <a:pt x="13931" y="41927"/>
                </a:lnTo>
                <a:lnTo>
                  <a:pt x="13931" y="10419"/>
                </a:lnTo>
                <a:lnTo>
                  <a:pt x="54863" y="10419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0" name="object 320"/>
          <p:cNvSpPr/>
          <p:nvPr/>
        </p:nvSpPr>
        <p:spPr>
          <a:xfrm>
            <a:off x="4476951" y="612326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1"/>
                </a:lnTo>
                <a:lnTo>
                  <a:pt x="48298" y="53601"/>
                </a:lnTo>
                <a:lnTo>
                  <a:pt x="48298" y="43317"/>
                </a:lnTo>
                <a:lnTo>
                  <a:pt x="13931" y="43317"/>
                </a:lnTo>
                <a:lnTo>
                  <a:pt x="13931" y="10419"/>
                </a:lnTo>
                <a:lnTo>
                  <a:pt x="54851" y="10419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1" name="object 321"/>
          <p:cNvSpPr/>
          <p:nvPr/>
        </p:nvSpPr>
        <p:spPr>
          <a:xfrm>
            <a:off x="4688978" y="6121096"/>
            <a:ext cx="70171" cy="90965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2" name="object 322"/>
          <p:cNvSpPr/>
          <p:nvPr/>
        </p:nvSpPr>
        <p:spPr>
          <a:xfrm>
            <a:off x="4915796" y="6123264"/>
            <a:ext cx="65789" cy="8663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3" name="object 323"/>
          <p:cNvSpPr/>
          <p:nvPr/>
        </p:nvSpPr>
        <p:spPr>
          <a:xfrm>
            <a:off x="5175879" y="612326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2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4" name="object 324"/>
          <p:cNvSpPr/>
          <p:nvPr/>
        </p:nvSpPr>
        <p:spPr>
          <a:xfrm>
            <a:off x="5374173" y="6123263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87"/>
                </a:moveTo>
                <a:lnTo>
                  <a:pt x="0" y="116419"/>
                </a:lnTo>
                <a:lnTo>
                  <a:pt x="4864" y="117349"/>
                </a:lnTo>
                <a:lnTo>
                  <a:pt x="8851" y="117819"/>
                </a:lnTo>
                <a:lnTo>
                  <a:pt x="11950" y="117819"/>
                </a:lnTo>
                <a:lnTo>
                  <a:pt x="25211" y="115816"/>
                </a:lnTo>
                <a:lnTo>
                  <a:pt x="34685" y="109809"/>
                </a:lnTo>
                <a:lnTo>
                  <a:pt x="36468" y="106668"/>
                </a:lnTo>
                <a:lnTo>
                  <a:pt x="9994" y="106668"/>
                </a:lnTo>
                <a:lnTo>
                  <a:pt x="5308" y="105812"/>
                </a:lnTo>
                <a:lnTo>
                  <a:pt x="0" y="104087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804"/>
                </a:lnTo>
                <a:lnTo>
                  <a:pt x="27279" y="99091"/>
                </a:lnTo>
                <a:lnTo>
                  <a:pt x="23075" y="105153"/>
                </a:lnTo>
                <a:lnTo>
                  <a:pt x="19380" y="106668"/>
                </a:lnTo>
                <a:lnTo>
                  <a:pt x="36468" y="106668"/>
                </a:lnTo>
                <a:lnTo>
                  <a:pt x="40370" y="99796"/>
                </a:lnTo>
                <a:lnTo>
                  <a:pt x="42265" y="85778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5" name="object 325"/>
          <p:cNvSpPr/>
          <p:nvPr/>
        </p:nvSpPr>
        <p:spPr>
          <a:xfrm>
            <a:off x="5604017" y="6123264"/>
            <a:ext cx="64971" cy="86632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6" name="object 326"/>
          <p:cNvSpPr/>
          <p:nvPr/>
        </p:nvSpPr>
        <p:spPr>
          <a:xfrm>
            <a:off x="5834971" y="6123264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4"/>
                </a:lnTo>
                <a:lnTo>
                  <a:pt x="13931" y="87764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7" name="object 327"/>
          <p:cNvSpPr/>
          <p:nvPr/>
        </p:nvSpPr>
        <p:spPr>
          <a:xfrm>
            <a:off x="6042861" y="6123264"/>
            <a:ext cx="80951" cy="86632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8" name="object 328"/>
          <p:cNvSpPr/>
          <p:nvPr/>
        </p:nvSpPr>
        <p:spPr>
          <a:xfrm>
            <a:off x="6273803" y="6123264"/>
            <a:ext cx="66204" cy="86632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9" name="object 329"/>
          <p:cNvSpPr/>
          <p:nvPr/>
        </p:nvSpPr>
        <p:spPr>
          <a:xfrm>
            <a:off x="6495053" y="6121096"/>
            <a:ext cx="80999" cy="90965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0" name="object 330"/>
          <p:cNvSpPr/>
          <p:nvPr/>
        </p:nvSpPr>
        <p:spPr>
          <a:xfrm>
            <a:off x="3325872" y="6349605"/>
            <a:ext cx="80368" cy="86622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1" name="object 331"/>
          <p:cNvSpPr/>
          <p:nvPr/>
        </p:nvSpPr>
        <p:spPr>
          <a:xfrm>
            <a:off x="3571606" y="6349605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2"/>
                </a:lnTo>
                <a:lnTo>
                  <a:pt x="38925" y="98172"/>
                </a:lnTo>
                <a:lnTo>
                  <a:pt x="46570" y="96071"/>
                </a:lnTo>
                <a:lnTo>
                  <a:pt x="57082" y="87753"/>
                </a:lnTo>
                <a:lnTo>
                  <a:pt x="13792" y="87753"/>
                </a:lnTo>
                <a:lnTo>
                  <a:pt x="13792" y="51939"/>
                </a:lnTo>
                <a:lnTo>
                  <a:pt x="46918" y="51939"/>
                </a:lnTo>
                <a:lnTo>
                  <a:pt x="46297" y="51451"/>
                </a:lnTo>
                <a:lnTo>
                  <a:pt x="35763" y="47026"/>
                </a:lnTo>
                <a:lnTo>
                  <a:pt x="43555" y="43119"/>
                </a:lnTo>
                <a:lnTo>
                  <a:pt x="13792" y="43119"/>
                </a:lnTo>
                <a:lnTo>
                  <a:pt x="13792" y="10408"/>
                </a:lnTo>
                <a:lnTo>
                  <a:pt x="53853" y="10408"/>
                </a:lnTo>
                <a:lnTo>
                  <a:pt x="53301" y="9279"/>
                </a:lnTo>
                <a:lnTo>
                  <a:pt x="42824" y="1849"/>
                </a:lnTo>
                <a:lnTo>
                  <a:pt x="35293" y="0"/>
                </a:lnTo>
                <a:close/>
              </a:path>
              <a:path w="60325" h="98425">
                <a:moveTo>
                  <a:pt x="46918" y="51939"/>
                </a:moveTo>
                <a:lnTo>
                  <a:pt x="25539" y="51939"/>
                </a:lnTo>
                <a:lnTo>
                  <a:pt x="32067" y="53872"/>
                </a:lnTo>
                <a:lnTo>
                  <a:pt x="42506" y="61606"/>
                </a:lnTo>
                <a:lnTo>
                  <a:pt x="45123" y="66465"/>
                </a:lnTo>
                <a:lnTo>
                  <a:pt x="45123" y="78891"/>
                </a:lnTo>
                <a:lnTo>
                  <a:pt x="42240" y="83405"/>
                </a:lnTo>
                <a:lnTo>
                  <a:pt x="33489" y="87115"/>
                </a:lnTo>
                <a:lnTo>
                  <a:pt x="26873" y="87753"/>
                </a:lnTo>
                <a:lnTo>
                  <a:pt x="57082" y="87753"/>
                </a:lnTo>
                <a:lnTo>
                  <a:pt x="59842" y="81587"/>
                </a:lnTo>
                <a:lnTo>
                  <a:pt x="59842" y="73624"/>
                </a:lnTo>
                <a:lnTo>
                  <a:pt x="58337" y="64749"/>
                </a:lnTo>
                <a:lnTo>
                  <a:pt x="53822" y="57359"/>
                </a:lnTo>
                <a:lnTo>
                  <a:pt x="46918" y="51939"/>
                </a:lnTo>
                <a:close/>
              </a:path>
              <a:path w="60325" h="98425">
                <a:moveTo>
                  <a:pt x="53853" y="10408"/>
                </a:moveTo>
                <a:lnTo>
                  <a:pt x="19240" y="10408"/>
                </a:lnTo>
                <a:lnTo>
                  <a:pt x="29049" y="11312"/>
                </a:lnTo>
                <a:lnTo>
                  <a:pt x="36053" y="14023"/>
                </a:lnTo>
                <a:lnTo>
                  <a:pt x="40255" y="18542"/>
                </a:lnTo>
                <a:lnTo>
                  <a:pt x="41655" y="24871"/>
                </a:lnTo>
                <a:lnTo>
                  <a:pt x="41655" y="30661"/>
                </a:lnTo>
                <a:lnTo>
                  <a:pt x="39624" y="35154"/>
                </a:lnTo>
                <a:lnTo>
                  <a:pt x="31432" y="41520"/>
                </a:lnTo>
                <a:lnTo>
                  <a:pt x="25679" y="43119"/>
                </a:lnTo>
                <a:lnTo>
                  <a:pt x="43555" y="43119"/>
                </a:lnTo>
                <a:lnTo>
                  <a:pt x="44580" y="42604"/>
                </a:lnTo>
                <a:lnTo>
                  <a:pt x="50879" y="36895"/>
                </a:lnTo>
                <a:lnTo>
                  <a:pt x="54658" y="29900"/>
                </a:lnTo>
                <a:lnTo>
                  <a:pt x="55918" y="21621"/>
                </a:lnTo>
                <a:lnTo>
                  <a:pt x="55918" y="14630"/>
                </a:lnTo>
                <a:lnTo>
                  <a:pt x="53853" y="10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2" name="object 332"/>
          <p:cNvSpPr/>
          <p:nvPr/>
        </p:nvSpPr>
        <p:spPr>
          <a:xfrm>
            <a:off x="3783632" y="6347438"/>
            <a:ext cx="70182" cy="90956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3" name="object 333"/>
          <p:cNvSpPr/>
          <p:nvPr/>
        </p:nvSpPr>
        <p:spPr>
          <a:xfrm>
            <a:off x="4010450" y="6349605"/>
            <a:ext cx="72524" cy="86622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4" name="object 334"/>
          <p:cNvSpPr/>
          <p:nvPr/>
        </p:nvSpPr>
        <p:spPr>
          <a:xfrm>
            <a:off x="4250616" y="6349605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2"/>
                </a:lnTo>
                <a:lnTo>
                  <a:pt x="57721" y="98172"/>
                </a:lnTo>
                <a:lnTo>
                  <a:pt x="57721" y="87753"/>
                </a:lnTo>
                <a:lnTo>
                  <a:pt x="13931" y="87753"/>
                </a:lnTo>
                <a:lnTo>
                  <a:pt x="13931" y="52200"/>
                </a:lnTo>
                <a:lnTo>
                  <a:pt x="48221" y="52200"/>
                </a:lnTo>
                <a:lnTo>
                  <a:pt x="48221" y="41916"/>
                </a:lnTo>
                <a:lnTo>
                  <a:pt x="13931" y="41916"/>
                </a:lnTo>
                <a:lnTo>
                  <a:pt x="13931" y="10408"/>
                </a:lnTo>
                <a:lnTo>
                  <a:pt x="54863" y="10408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5" name="object 335"/>
          <p:cNvSpPr/>
          <p:nvPr/>
        </p:nvSpPr>
        <p:spPr>
          <a:xfrm>
            <a:off x="4476951" y="6349605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2"/>
                </a:lnTo>
                <a:lnTo>
                  <a:pt x="13931" y="98172"/>
                </a:lnTo>
                <a:lnTo>
                  <a:pt x="13931" y="53590"/>
                </a:lnTo>
                <a:lnTo>
                  <a:pt x="48298" y="53590"/>
                </a:lnTo>
                <a:lnTo>
                  <a:pt x="48298" y="43317"/>
                </a:lnTo>
                <a:lnTo>
                  <a:pt x="13931" y="43317"/>
                </a:lnTo>
                <a:lnTo>
                  <a:pt x="13931" y="10408"/>
                </a:lnTo>
                <a:lnTo>
                  <a:pt x="54851" y="10408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6" name="object 336"/>
          <p:cNvSpPr/>
          <p:nvPr/>
        </p:nvSpPr>
        <p:spPr>
          <a:xfrm>
            <a:off x="4688978" y="6347438"/>
            <a:ext cx="70171" cy="90956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7" name="object 337"/>
          <p:cNvSpPr/>
          <p:nvPr/>
        </p:nvSpPr>
        <p:spPr>
          <a:xfrm>
            <a:off x="4915796" y="6349605"/>
            <a:ext cx="65789" cy="866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8" name="object 338"/>
          <p:cNvSpPr/>
          <p:nvPr/>
        </p:nvSpPr>
        <p:spPr>
          <a:xfrm>
            <a:off x="5175879" y="6349605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2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9" name="object 339"/>
          <p:cNvSpPr/>
          <p:nvPr/>
        </p:nvSpPr>
        <p:spPr>
          <a:xfrm>
            <a:off x="5374173" y="634960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76"/>
                </a:moveTo>
                <a:lnTo>
                  <a:pt x="0" y="116419"/>
                </a:lnTo>
                <a:lnTo>
                  <a:pt x="4864" y="117349"/>
                </a:lnTo>
                <a:lnTo>
                  <a:pt x="8851" y="117809"/>
                </a:lnTo>
                <a:lnTo>
                  <a:pt x="11950" y="117809"/>
                </a:lnTo>
                <a:lnTo>
                  <a:pt x="25211" y="115806"/>
                </a:lnTo>
                <a:lnTo>
                  <a:pt x="34685" y="109798"/>
                </a:lnTo>
                <a:lnTo>
                  <a:pt x="36462" y="106668"/>
                </a:lnTo>
                <a:lnTo>
                  <a:pt x="9994" y="106668"/>
                </a:lnTo>
                <a:lnTo>
                  <a:pt x="5308" y="105801"/>
                </a:lnTo>
                <a:lnTo>
                  <a:pt x="0" y="104076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793"/>
                </a:lnTo>
                <a:lnTo>
                  <a:pt x="27279" y="99091"/>
                </a:lnTo>
                <a:lnTo>
                  <a:pt x="23075" y="105153"/>
                </a:lnTo>
                <a:lnTo>
                  <a:pt x="19380" y="106668"/>
                </a:lnTo>
                <a:lnTo>
                  <a:pt x="36462" y="106668"/>
                </a:lnTo>
                <a:lnTo>
                  <a:pt x="40370" y="99785"/>
                </a:lnTo>
                <a:lnTo>
                  <a:pt x="42265" y="85766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0" name="object 340"/>
          <p:cNvSpPr/>
          <p:nvPr/>
        </p:nvSpPr>
        <p:spPr>
          <a:xfrm>
            <a:off x="5604017" y="6349605"/>
            <a:ext cx="64971" cy="86622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1" name="object 341"/>
          <p:cNvSpPr/>
          <p:nvPr/>
        </p:nvSpPr>
        <p:spPr>
          <a:xfrm>
            <a:off x="5834971" y="6349605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2"/>
                </a:lnTo>
                <a:lnTo>
                  <a:pt x="58102" y="98172"/>
                </a:lnTo>
                <a:lnTo>
                  <a:pt x="58102" y="87753"/>
                </a:lnTo>
                <a:lnTo>
                  <a:pt x="13931" y="87753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2" name="object 342"/>
          <p:cNvSpPr/>
          <p:nvPr/>
        </p:nvSpPr>
        <p:spPr>
          <a:xfrm>
            <a:off x="6042861" y="6349605"/>
            <a:ext cx="80951" cy="86622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3" name="object 343"/>
          <p:cNvSpPr/>
          <p:nvPr/>
        </p:nvSpPr>
        <p:spPr>
          <a:xfrm>
            <a:off x="6273803" y="6349605"/>
            <a:ext cx="66204" cy="866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4" name="object 344"/>
          <p:cNvSpPr/>
          <p:nvPr/>
        </p:nvSpPr>
        <p:spPr>
          <a:xfrm>
            <a:off x="6495053" y="6347438"/>
            <a:ext cx="80999" cy="90956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5" name="object 345"/>
          <p:cNvSpPr txBox="1"/>
          <p:nvPr/>
        </p:nvSpPr>
        <p:spPr>
          <a:xfrm>
            <a:off x="2234688" y="2471760"/>
            <a:ext cx="4670051" cy="35833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3008">
              <a:spcBef>
                <a:spcPts val="88"/>
              </a:spcBef>
            </a:pPr>
            <a:r>
              <a:rPr sz="794" spc="9" dirty="0">
                <a:solidFill>
                  <a:srgbClr val="8D3124"/>
                </a:solidFill>
                <a:latin typeface="Trebuchet MS"/>
                <a:cs typeface="Trebuchet MS"/>
              </a:rPr>
              <a:t>initial</a:t>
            </a:r>
            <a:r>
              <a:rPr sz="794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794" spc="35" dirty="0">
                <a:solidFill>
                  <a:srgbClr val="8D3124"/>
                </a:solidFill>
                <a:latin typeface="Trebuchet MS"/>
                <a:cs typeface="Trebuchet MS"/>
              </a:rPr>
              <a:t>values</a:t>
            </a:r>
            <a:endParaRPr sz="794">
              <a:latin typeface="Trebuchet MS"/>
              <a:cs typeface="Trebuchet MS"/>
            </a:endParaRPr>
          </a:p>
          <a:p>
            <a:pPr marL="214603">
              <a:spcBef>
                <a:spcPts val="767"/>
              </a:spcBef>
            </a:pPr>
            <a:r>
              <a:rPr sz="794" spc="49" dirty="0">
                <a:solidFill>
                  <a:srgbClr val="8D3124"/>
                </a:solidFill>
                <a:latin typeface="Trebuchet MS"/>
                <a:cs typeface="Trebuchet MS"/>
              </a:rPr>
              <a:t>random</a:t>
            </a:r>
            <a:r>
              <a:rPr sz="794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794" spc="26" dirty="0">
                <a:solidFill>
                  <a:srgbClr val="8D3124"/>
                </a:solidFill>
                <a:latin typeface="Trebuchet MS"/>
                <a:cs typeface="Trebuchet MS"/>
              </a:rPr>
              <a:t>shuffle</a:t>
            </a:r>
            <a:endParaRPr sz="794">
              <a:latin typeface="Trebuchet MS"/>
              <a:cs typeface="Trebuchet MS"/>
            </a:endParaRPr>
          </a:p>
        </p:txBody>
      </p:sp>
      <p:sp>
        <p:nvSpPr>
          <p:cNvPr id="348" name="Title 347">
            <a:extLst>
              <a:ext uri="{FF2B5EF4-FFF2-40B4-BE49-F238E27FC236}">
                <a16:creationId xmlns:a16="http://schemas.microsoft.com/office/drawing/2014/main" id="{080CC287-8C39-384F-9484-FA92D71C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37"/>
            <a:ext cx="8229600" cy="1143000"/>
          </a:xfrm>
        </p:spPr>
        <p:txBody>
          <a:bodyPr/>
          <a:lstStyle/>
          <a:p>
            <a:r>
              <a:rPr lang="en-US" spc="40" dirty="0">
                <a:latin typeface="Arial"/>
                <a:cs typeface="Arial"/>
              </a:rPr>
              <a:t>Quicksort:	</a:t>
            </a:r>
            <a:r>
              <a:rPr lang="en-US" spc="-35" dirty="0">
                <a:latin typeface="Arial"/>
                <a:cs typeface="Arial"/>
              </a:rPr>
              <a:t>Worst-case</a:t>
            </a:r>
            <a:r>
              <a:rPr lang="en-US" spc="35" dirty="0">
                <a:latin typeface="Arial"/>
                <a:cs typeface="Arial"/>
              </a:rPr>
              <a:t> </a:t>
            </a:r>
            <a:r>
              <a:rPr lang="en-US" spc="-4" dirty="0">
                <a:latin typeface="Arial"/>
                <a:cs typeface="Arial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623" y="1365919"/>
            <a:ext cx="6094319" cy="12808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716"/>
              </a:lnSpc>
              <a:spcBef>
                <a:spcPts val="88"/>
              </a:spcBef>
            </a:pPr>
            <a:r>
              <a:rPr sz="1588" spc="62" dirty="0">
                <a:solidFill>
                  <a:srgbClr val="005493"/>
                </a:solidFill>
                <a:latin typeface="Trebuchet MS"/>
                <a:cs typeface="Trebuchet MS"/>
              </a:rPr>
              <a:t>Insertion </a:t>
            </a:r>
            <a:r>
              <a:rPr sz="1588" spc="71" dirty="0">
                <a:solidFill>
                  <a:srgbClr val="005493"/>
                </a:solidFill>
                <a:latin typeface="Trebuchet MS"/>
                <a:cs typeface="Trebuchet MS"/>
              </a:rPr>
              <a:t>sort small</a:t>
            </a:r>
            <a:r>
              <a:rPr sz="1588" spc="-71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588" spc="75" dirty="0">
                <a:solidFill>
                  <a:srgbClr val="005493"/>
                </a:solidFill>
                <a:latin typeface="Trebuchet MS"/>
                <a:cs typeface="Trebuchet MS"/>
              </a:rPr>
              <a:t>subarrays.</a:t>
            </a:r>
            <a:endParaRPr sz="1588" dirty="0">
              <a:latin typeface="Trebuchet MS"/>
              <a:cs typeface="Trebuchet MS"/>
            </a:endParaRPr>
          </a:p>
          <a:p>
            <a:pPr marL="56032">
              <a:lnSpc>
                <a:spcPts val="2691"/>
              </a:lnSpc>
            </a:pPr>
            <a:r>
              <a:rPr sz="3971" baseline="-12037" dirty="0">
                <a:latin typeface="Droid Sans Fallback"/>
                <a:cs typeface="Droid Sans Fallback"/>
              </a:rPr>
              <a:t>・</a:t>
            </a:r>
            <a:r>
              <a:rPr sz="1588" spc="66" dirty="0">
                <a:latin typeface="Trebuchet MS"/>
                <a:cs typeface="Trebuchet MS"/>
              </a:rPr>
              <a:t>Even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75" dirty="0">
                <a:latin typeface="Trebuchet MS"/>
                <a:cs typeface="Trebuchet MS"/>
              </a:rPr>
              <a:t>quicksort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106" dirty="0">
                <a:latin typeface="Trebuchet MS"/>
                <a:cs typeface="Trebuchet MS"/>
              </a:rPr>
              <a:t>has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71" dirty="0">
                <a:latin typeface="Trebuchet MS"/>
                <a:cs typeface="Trebuchet MS"/>
              </a:rPr>
              <a:t>too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106" dirty="0">
                <a:latin typeface="Trebuchet MS"/>
                <a:cs typeface="Trebuchet MS"/>
              </a:rPr>
              <a:t>much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75" dirty="0">
                <a:latin typeface="Trebuchet MS"/>
                <a:cs typeface="Trebuchet MS"/>
              </a:rPr>
              <a:t>overhead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49" dirty="0">
                <a:latin typeface="Trebuchet MS"/>
                <a:cs typeface="Trebuchet MS"/>
              </a:rPr>
              <a:t>for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49" dirty="0">
                <a:latin typeface="Trebuchet MS"/>
                <a:cs typeface="Trebuchet MS"/>
              </a:rPr>
              <a:t>tiny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75" dirty="0">
                <a:latin typeface="Trebuchet MS"/>
                <a:cs typeface="Trebuchet MS"/>
              </a:rPr>
              <a:t>subarrays.</a:t>
            </a:r>
            <a:endParaRPr sz="1588" dirty="0">
              <a:latin typeface="Trebuchet MS"/>
              <a:cs typeface="Trebuchet MS"/>
            </a:endParaRPr>
          </a:p>
          <a:p>
            <a:pPr marL="56032">
              <a:lnSpc>
                <a:spcPts val="2585"/>
              </a:lnSpc>
            </a:pPr>
            <a:r>
              <a:rPr sz="3971" baseline="-12962" dirty="0">
                <a:latin typeface="Droid Sans Fallback"/>
                <a:cs typeface="Droid Sans Fallback"/>
              </a:rPr>
              <a:t>・</a:t>
            </a:r>
            <a:r>
              <a:rPr sz="1588" spc="53" dirty="0">
                <a:latin typeface="Trebuchet MS"/>
                <a:cs typeface="Trebuchet MS"/>
              </a:rPr>
              <a:t>Cutoff</a:t>
            </a:r>
            <a:r>
              <a:rPr sz="1588" spc="18" dirty="0">
                <a:latin typeface="Trebuchet MS"/>
                <a:cs typeface="Trebuchet MS"/>
              </a:rPr>
              <a:t> </a:t>
            </a:r>
            <a:r>
              <a:rPr sz="1588" spc="44" dirty="0">
                <a:latin typeface="Trebuchet MS"/>
                <a:cs typeface="Trebuchet MS"/>
              </a:rPr>
              <a:t>to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62" dirty="0">
                <a:latin typeface="Trebuchet MS"/>
                <a:cs typeface="Trebuchet MS"/>
              </a:rPr>
              <a:t>insertion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71" dirty="0">
                <a:latin typeface="Trebuchet MS"/>
                <a:cs typeface="Trebuchet MS"/>
              </a:rPr>
              <a:t>sort</a:t>
            </a:r>
            <a:r>
              <a:rPr sz="1588" spc="18" dirty="0">
                <a:latin typeface="Trebuchet MS"/>
                <a:cs typeface="Trebuchet MS"/>
              </a:rPr>
              <a:t> </a:t>
            </a:r>
            <a:r>
              <a:rPr sz="1588" spc="49" dirty="0">
                <a:latin typeface="Trebuchet MS"/>
                <a:cs typeface="Trebuchet MS"/>
              </a:rPr>
              <a:t>for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dirty="0">
                <a:latin typeface="Symbol"/>
                <a:cs typeface="Symbol"/>
              </a:rPr>
              <a:t></a:t>
            </a:r>
            <a:r>
              <a:rPr sz="1588" spc="101" dirty="0">
                <a:latin typeface="Times New Roman"/>
                <a:cs typeface="Times New Roman"/>
              </a:rPr>
              <a:t> </a:t>
            </a:r>
            <a:r>
              <a:rPr sz="1588" spc="172" dirty="0">
                <a:latin typeface="Trebuchet MS"/>
                <a:cs typeface="Trebuchet MS"/>
              </a:rPr>
              <a:t>10</a:t>
            </a:r>
            <a:r>
              <a:rPr sz="1588" spc="18" dirty="0">
                <a:latin typeface="Trebuchet MS"/>
                <a:cs typeface="Trebuchet MS"/>
              </a:rPr>
              <a:t> </a:t>
            </a:r>
            <a:r>
              <a:rPr sz="1588" spc="40" dirty="0">
                <a:latin typeface="Trebuchet MS"/>
                <a:cs typeface="Trebuchet MS"/>
              </a:rPr>
              <a:t>items.</a:t>
            </a:r>
            <a:endParaRPr sz="1588" dirty="0">
              <a:latin typeface="Trebuchet MS"/>
              <a:cs typeface="Trebuchet MS"/>
            </a:endParaRPr>
          </a:p>
          <a:p>
            <a:pPr marL="56032">
              <a:lnSpc>
                <a:spcPts val="2881"/>
              </a:lnSpc>
            </a:pPr>
            <a:r>
              <a:rPr sz="3971" baseline="-12037" dirty="0">
                <a:latin typeface="Droid Sans Fallback"/>
                <a:cs typeface="Droid Sans Fallback"/>
              </a:rPr>
              <a:t>・</a:t>
            </a:r>
            <a:r>
              <a:rPr sz="1588" spc="35" dirty="0">
                <a:latin typeface="Trebuchet MS"/>
                <a:cs typeface="Trebuchet MS"/>
              </a:rPr>
              <a:t>Note:</a:t>
            </a:r>
            <a:r>
              <a:rPr sz="1588" spc="18" dirty="0">
                <a:latin typeface="Trebuchet MS"/>
                <a:cs typeface="Trebuchet MS"/>
              </a:rPr>
              <a:t> </a:t>
            </a:r>
            <a:r>
              <a:rPr sz="1588" spc="75" dirty="0">
                <a:latin typeface="Trebuchet MS"/>
                <a:cs typeface="Trebuchet MS"/>
              </a:rPr>
              <a:t>could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57" dirty="0">
                <a:latin typeface="Trebuchet MS"/>
                <a:cs typeface="Trebuchet MS"/>
              </a:rPr>
              <a:t>delay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62" dirty="0">
                <a:latin typeface="Trebuchet MS"/>
                <a:cs typeface="Trebuchet MS"/>
              </a:rPr>
              <a:t>insertion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71" dirty="0">
                <a:latin typeface="Trebuchet MS"/>
                <a:cs typeface="Trebuchet MS"/>
              </a:rPr>
              <a:t>sort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40" dirty="0">
                <a:latin typeface="Trebuchet MS"/>
                <a:cs typeface="Trebuchet MS"/>
              </a:rPr>
              <a:t>until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84" dirty="0">
                <a:latin typeface="Trebuchet MS"/>
                <a:cs typeface="Trebuchet MS"/>
              </a:rPr>
              <a:t>one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124" dirty="0">
                <a:latin typeface="Trebuchet MS"/>
                <a:cs typeface="Trebuchet MS"/>
              </a:rPr>
              <a:t>pass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dirty="0">
                <a:latin typeface="Trebuchet MS"/>
                <a:cs typeface="Trebuchet MS"/>
              </a:rPr>
              <a:t>at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40" dirty="0">
                <a:latin typeface="Trebuchet MS"/>
                <a:cs typeface="Trebuchet MS"/>
              </a:rPr>
              <a:t>end.</a:t>
            </a:r>
            <a:endParaRPr sz="1588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2303" y="3114784"/>
            <a:ext cx="5894294" cy="2756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546434" y="3170814"/>
            <a:ext cx="5706035" cy="2566707"/>
          </a:xfrm>
          <a:custGeom>
            <a:avLst/>
            <a:gdLst/>
            <a:ahLst/>
            <a:cxnLst/>
            <a:rect l="l" t="t" r="r" b="b"/>
            <a:pathLst>
              <a:path w="6466840" h="2908934">
                <a:moveTo>
                  <a:pt x="0" y="0"/>
                </a:moveTo>
                <a:lnTo>
                  <a:pt x="6466357" y="0"/>
                </a:lnTo>
                <a:lnTo>
                  <a:pt x="6466357" y="2908901"/>
                </a:lnTo>
                <a:lnTo>
                  <a:pt x="0" y="2908901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714735" y="3688133"/>
            <a:ext cx="5369299" cy="1043828"/>
          </a:xfrm>
          <a:custGeom>
            <a:avLst/>
            <a:gdLst/>
            <a:ahLst/>
            <a:cxnLst/>
            <a:rect l="l" t="t" r="r" b="b"/>
            <a:pathLst>
              <a:path w="6085205" h="1183004">
                <a:moveTo>
                  <a:pt x="0" y="0"/>
                </a:moveTo>
                <a:lnTo>
                  <a:pt x="6084862" y="0"/>
                </a:lnTo>
                <a:lnTo>
                  <a:pt x="6084862" y="1182636"/>
                </a:lnTo>
                <a:lnTo>
                  <a:pt x="0" y="1182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1546434" y="3274056"/>
            <a:ext cx="5706035" cy="231859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263913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private static void sort(Comparable[] a, int lo, int</a:t>
            </a:r>
            <a:r>
              <a:rPr sz="1191" spc="-3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</a:t>
            </a:r>
          </a:p>
          <a:p>
            <a:pPr marL="263913"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537351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if (hi &lt;= lo + CUTOFF -</a:t>
            </a:r>
            <a:r>
              <a:rPr sz="1191" spc="-18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1)</a:t>
            </a:r>
          </a:p>
          <a:p>
            <a:pPr marL="537351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811349" marR="2516415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Insertion.sort(a, lo,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  return;</a:t>
            </a:r>
          </a:p>
          <a:p>
            <a:pPr marL="537351">
              <a:spcBef>
                <a:spcPts val="15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 marL="537351" marR="2516415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int j = partition(a, lo,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  </a:t>
            </a:r>
            <a:endParaRPr lang="en-US" sz="1191" dirty="0">
              <a:latin typeface="DejaVu Sans Mono"/>
              <a:cs typeface="DejaVu Sans Mono"/>
            </a:endParaRPr>
          </a:p>
          <a:p>
            <a:pPr marL="537351" marR="2516415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sort(a, lo,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j-1);</a:t>
            </a:r>
          </a:p>
          <a:p>
            <a:pPr marL="537351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sort(a, j+1,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</a:t>
            </a:r>
          </a:p>
          <a:p>
            <a:pPr marL="263913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A464331-F436-2442-8026-9E1BE039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0" dirty="0">
                <a:latin typeface="Arial"/>
                <a:cs typeface="Arial"/>
              </a:rPr>
              <a:t>Quicksort:	</a:t>
            </a:r>
            <a:r>
              <a:rPr lang="en-US" spc="31" dirty="0">
                <a:latin typeface="Arial"/>
                <a:cs typeface="Arial"/>
              </a:rPr>
              <a:t>Practical </a:t>
            </a:r>
            <a:r>
              <a:rPr lang="en-US" spc="-13" dirty="0">
                <a:latin typeface="Arial"/>
                <a:cs typeface="Arial"/>
              </a:rPr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1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3845" y="1562171"/>
            <a:ext cx="7223872" cy="360204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716"/>
              </a:lnSpc>
              <a:spcBef>
                <a:spcPts val="88"/>
              </a:spcBef>
              <a:tabLst>
                <a:tab pos="1247842" algn="l"/>
              </a:tabLst>
            </a:pPr>
            <a:r>
              <a:rPr sz="1588" spc="44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sz="1588" spc="26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	</a:t>
            </a:r>
            <a:r>
              <a:rPr sz="1588" spc="101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compares is</a:t>
            </a:r>
            <a:r>
              <a:rPr sz="1588" spc="-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0" dirty="0">
                <a:latin typeface="Arial" panose="020B0604020202020204" pitchFamily="34" charset="0"/>
                <a:cs typeface="Arial" panose="020B0604020202020204" pitchFamily="34" charset="0"/>
              </a:rPr>
              <a:t>quadratic.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691"/>
              </a:lnSpc>
            </a:pPr>
            <a:r>
              <a:rPr sz="3971" baseline="-10185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3971" spc="-297" baseline="-10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z="1588" spc="-4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588" i="1" spc="-4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588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199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588" spc="-16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1) + </a:t>
            </a:r>
            <a:r>
              <a:rPr sz="1588" spc="-4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588" i="1" spc="-4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588" spc="199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588" spc="-16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2)  + … + 1</a:t>
            </a:r>
            <a:r>
              <a:rPr sz="1588" spc="39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~  ½ </a:t>
            </a:r>
            <a:r>
              <a:rPr sz="1588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588" i="1" spc="-1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baseline="25462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6032">
              <a:lnSpc>
                <a:spcPts val="288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93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0" dirty="0"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sz="1588" spc="97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struck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115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lightning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bolt.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06">
              <a:lnSpc>
                <a:spcPts val="1716"/>
              </a:lnSpc>
              <a:spcBef>
                <a:spcPts val="3052"/>
              </a:spcBef>
              <a:tabLst>
                <a:tab pos="1493824" algn="l"/>
              </a:tabLst>
            </a:pPr>
            <a:r>
              <a:rPr sz="1588" spc="79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588" spc="3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	</a:t>
            </a:r>
            <a:r>
              <a:rPr sz="1588" spc="101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compares is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~ 1.39 </a:t>
            </a:r>
            <a:r>
              <a:rPr sz="1588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588" spc="-4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sz="1588" spc="-2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i="1" spc="-4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588" spc="-4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69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150" dirty="0">
                <a:latin typeface="Arial" panose="020B0604020202020204" pitchFamily="34" charset="0"/>
                <a:cs typeface="Arial" panose="020B0604020202020204" pitchFamily="34" charset="0"/>
              </a:rPr>
              <a:t>39%</a:t>
            </a:r>
            <a:r>
              <a:rPr sz="1588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compares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mergesort.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88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31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1588" spc="26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62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practice </a:t>
            </a:r>
            <a:r>
              <a:rPr sz="1588" spc="71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66" dirty="0">
                <a:latin typeface="Arial" panose="020B0604020202020204" pitchFamily="34" charset="0"/>
                <a:cs typeface="Arial" panose="020B0604020202020204" pitchFamily="34" charset="0"/>
              </a:rPr>
              <a:t>movement.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06">
              <a:lnSpc>
                <a:spcPts val="1716"/>
              </a:lnSpc>
              <a:spcBef>
                <a:spcPts val="3048"/>
              </a:spcBef>
            </a:pPr>
            <a:r>
              <a:rPr sz="1588" spc="106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sz="1588" spc="18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69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44" dirty="0"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  <a:r>
              <a:rPr sz="1588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guarantee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8" dirty="0"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latin typeface="Arial" panose="020B0604020202020204" pitchFamily="34" charset="0"/>
                <a:cs typeface="Arial" panose="020B0604020202020204" pitchFamily="34" charset="0"/>
              </a:rPr>
              <a:t>case.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88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79" dirty="0">
                <a:latin typeface="Arial" panose="020B0604020202020204" pitchFamily="34" charset="0"/>
                <a:cs typeface="Arial" panose="020B0604020202020204" pitchFamily="34" charset="0"/>
              </a:rPr>
              <a:t>Basis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9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1" dirty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that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66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66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4" dirty="0">
                <a:latin typeface="Arial" panose="020B0604020202020204" pitchFamily="34" charset="0"/>
                <a:cs typeface="Arial" panose="020B0604020202020204" pitchFamily="34" charset="0"/>
              </a:rPr>
              <a:t>validated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experiments.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C6011D-EB90-454E-B6F0-EC46983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274638"/>
            <a:ext cx="8560965" cy="1143000"/>
          </a:xfrm>
        </p:spPr>
        <p:txBody>
          <a:bodyPr>
            <a:normAutofit/>
          </a:bodyPr>
          <a:lstStyle/>
          <a:p>
            <a:r>
              <a:rPr lang="en-US" sz="2800" spc="40" dirty="0">
                <a:latin typeface="Arial"/>
                <a:cs typeface="Arial"/>
              </a:rPr>
              <a:t>Quicksort: </a:t>
            </a:r>
            <a:r>
              <a:rPr lang="en-US" sz="2800" spc="-4" dirty="0">
                <a:latin typeface="Arial"/>
                <a:cs typeface="Arial"/>
              </a:rPr>
              <a:t>Summary </a:t>
            </a:r>
            <a:r>
              <a:rPr lang="en-US" sz="2800" spc="57" dirty="0">
                <a:latin typeface="Arial"/>
                <a:cs typeface="Arial"/>
              </a:rPr>
              <a:t>of </a:t>
            </a:r>
            <a:r>
              <a:rPr lang="en-US" sz="2800" spc="35" dirty="0">
                <a:latin typeface="Arial"/>
                <a:cs typeface="Arial"/>
              </a:rPr>
              <a:t>Performance</a:t>
            </a:r>
            <a:r>
              <a:rPr lang="en-US" sz="2800" spc="79" dirty="0">
                <a:latin typeface="Arial"/>
                <a:cs typeface="Arial"/>
              </a:rPr>
              <a:t> </a:t>
            </a:r>
            <a:r>
              <a:rPr lang="en-US" sz="2800" spc="-4" dirty="0">
                <a:latin typeface="Arial"/>
                <a:cs typeface="Arial"/>
              </a:rPr>
              <a:t>Characteristics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6156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5791" y="3484001"/>
            <a:ext cx="5401235" cy="3288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612390" y="3551146"/>
            <a:ext cx="5201210" cy="3048090"/>
          </a:xfrm>
          <a:custGeom>
            <a:avLst/>
            <a:gdLst/>
            <a:ahLst/>
            <a:cxnLst/>
            <a:rect l="l" t="t" r="r" b="b"/>
            <a:pathLst>
              <a:path w="5894705" h="3309620">
                <a:moveTo>
                  <a:pt x="0" y="0"/>
                </a:moveTo>
                <a:lnTo>
                  <a:pt x="5894118" y="0"/>
                </a:lnTo>
                <a:lnTo>
                  <a:pt x="5894118" y="3309482"/>
                </a:lnTo>
                <a:lnTo>
                  <a:pt x="0" y="3309482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612390" y="3620728"/>
            <a:ext cx="5201210" cy="1036445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34478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static Comparable select(Comparable[] a, int</a:t>
            </a:r>
            <a:r>
              <a:rPr sz="1191" spc="-40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k)</a:t>
            </a:r>
          </a:p>
          <a:p>
            <a:pPr marL="134478"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499249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StdRandom.shuffle(a);</a:t>
            </a:r>
          </a:p>
          <a:p>
            <a:pPr marL="499249" marR="1958893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int lo = 0, hi = a.length -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1;  </a:t>
            </a:r>
            <a:endParaRPr lang="en-US" sz="1191" dirty="0">
              <a:latin typeface="DejaVu Sans Mono"/>
              <a:cs typeface="DejaVu Sans Mono"/>
            </a:endParaRPr>
          </a:p>
          <a:p>
            <a:pPr marL="499249" marR="1958893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while (hi &gt;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lo)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1791" y="4684429"/>
            <a:ext cx="102534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357" y="4857786"/>
            <a:ext cx="2655794" cy="1103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sz="1191" dirty="0">
                <a:latin typeface="DejaVu Sans Mono"/>
                <a:cs typeface="DejaVu Sans Mono"/>
              </a:rPr>
              <a:t>int j = partition(a, lo,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 </a:t>
            </a:r>
            <a:endParaRPr lang="en-US" sz="1191" dirty="0">
              <a:latin typeface="DejaVu Sans Mono"/>
              <a:cs typeface="DejaVu Sans Mono"/>
            </a:endParaRPr>
          </a:p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sz="1191" dirty="0">
                <a:latin typeface="DejaVu Sans Mono"/>
                <a:cs typeface="DejaVu Sans Mono"/>
              </a:rPr>
              <a:t>if</a:t>
            </a:r>
            <a:r>
              <a:rPr lang="zh-CN" altLang="en-US" sz="119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(j &lt; k) lo = j + 1;  </a:t>
            </a:r>
            <a:endParaRPr lang="en-US" sz="1191" dirty="0">
              <a:latin typeface="DejaVu Sans Mono"/>
              <a:cs typeface="DejaVu Sans Mono"/>
            </a:endParaRPr>
          </a:p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sz="1191" dirty="0">
                <a:latin typeface="DejaVu Sans Mono"/>
                <a:cs typeface="DejaVu Sans Mono"/>
              </a:rPr>
              <a:t>else if (j &gt; k) hi = j - 1;  </a:t>
            </a:r>
            <a:endParaRPr lang="en-US" sz="1191" dirty="0">
              <a:latin typeface="DejaVu Sans Mono"/>
              <a:cs typeface="DejaVu Sans Mono"/>
            </a:endParaRPr>
          </a:p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lang="en-US" sz="1191" dirty="0">
                <a:latin typeface="DejaVu Sans Mono"/>
                <a:cs typeface="DejaVu Sans Mono"/>
              </a:rPr>
              <a:t>else</a:t>
            </a:r>
          </a:p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lang="zh-CN" altLang="en-US" sz="1191" dirty="0">
                <a:latin typeface="DejaVu Sans Mono"/>
                <a:cs typeface="DejaVu Sans Mono"/>
              </a:rPr>
              <a:t>    </a:t>
            </a:r>
            <a:r>
              <a:rPr sz="1191" dirty="0">
                <a:latin typeface="DejaVu Sans Mono"/>
                <a:cs typeface="DejaVu Sans Mono"/>
              </a:rPr>
              <a:t>return</a:t>
            </a:r>
            <a:r>
              <a:rPr sz="1191" spc="-40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a[k];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7036" y="5707737"/>
            <a:ext cx="1470772" cy="841648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364770">
              <a:spcBef>
                <a:spcPts val="247"/>
              </a:spcBef>
            </a:pPr>
            <a:endParaRPr lang="en-US" sz="1191" dirty="0">
              <a:latin typeface="DejaVu Sans Mono"/>
              <a:cs typeface="DejaVu Sans Mono"/>
            </a:endParaRPr>
          </a:p>
          <a:p>
            <a:pPr marL="364770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 marL="364770"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return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a[k];</a:t>
            </a:r>
          </a:p>
          <a:p>
            <a:pPr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6081672" y="4604977"/>
            <a:ext cx="2868706" cy="118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146420" y="4668077"/>
            <a:ext cx="2676525" cy="1001806"/>
          </a:xfrm>
          <a:custGeom>
            <a:avLst/>
            <a:gdLst/>
            <a:ahLst/>
            <a:cxnLst/>
            <a:rect l="l" t="t" r="r" b="b"/>
            <a:pathLst>
              <a:path w="3033395" h="1135379">
                <a:moveTo>
                  <a:pt x="0" y="0"/>
                </a:moveTo>
                <a:lnTo>
                  <a:pt x="3032899" y="0"/>
                </a:lnTo>
                <a:lnTo>
                  <a:pt x="3032899" y="1134948"/>
                </a:lnTo>
                <a:lnTo>
                  <a:pt x="0" y="11349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19918" y="4811143"/>
            <a:ext cx="2529168" cy="715496"/>
          </a:xfrm>
          <a:custGeom>
            <a:avLst/>
            <a:gdLst/>
            <a:ahLst/>
            <a:cxnLst/>
            <a:rect l="l" t="t" r="r" b="b"/>
            <a:pathLst>
              <a:path w="2866390" h="810895">
                <a:moveTo>
                  <a:pt x="0" y="0"/>
                </a:moveTo>
                <a:lnTo>
                  <a:pt x="2865920" y="0"/>
                </a:lnTo>
                <a:lnTo>
                  <a:pt x="2865920" y="810679"/>
                </a:lnTo>
                <a:lnTo>
                  <a:pt x="0" y="8106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7308668" y="4894647"/>
            <a:ext cx="161925" cy="177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740">
              <a:lnSpc>
                <a:spcPts val="1456"/>
              </a:lnSpc>
            </a:pPr>
            <a:r>
              <a:rPr sz="1235" spc="4" dirty="0">
                <a:solidFill>
                  <a:srgbClr val="231F20"/>
                </a:solidFill>
                <a:latin typeface="DejaVu Sans Mono"/>
                <a:cs typeface="DejaVu Sans Mono"/>
              </a:rPr>
              <a:t>v</a:t>
            </a:r>
            <a:endParaRPr sz="1235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3481" y="5255891"/>
            <a:ext cx="154641" cy="1551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>
              <a:spcBef>
                <a:spcPts val="97"/>
              </a:spcBef>
            </a:pPr>
            <a:r>
              <a:rPr sz="927" spc="4" dirty="0">
                <a:solidFill>
                  <a:srgbClr val="BF311A"/>
                </a:solidFill>
                <a:latin typeface="DejaVu Sans Mono"/>
                <a:cs typeface="DejaVu Sans Mono"/>
              </a:rPr>
              <a:t>lo</a:t>
            </a:r>
            <a:endParaRPr sz="927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89643" y="5201136"/>
            <a:ext cx="0" cy="70597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84"/>
                </a:moveTo>
                <a:lnTo>
                  <a:pt x="0" y="0"/>
                </a:lnTo>
              </a:path>
            </a:pathLst>
          </a:custGeom>
          <a:ln w="1121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371412" y="5156844"/>
            <a:ext cx="36979" cy="60512"/>
          </a:xfrm>
          <a:custGeom>
            <a:avLst/>
            <a:gdLst/>
            <a:ahLst/>
            <a:cxnLst/>
            <a:rect l="l" t="t" r="r" b="b"/>
            <a:pathLst>
              <a:path w="41909" h="68579">
                <a:moveTo>
                  <a:pt x="20662" y="0"/>
                </a:moveTo>
                <a:lnTo>
                  <a:pt x="13080" y="34531"/>
                </a:lnTo>
                <a:lnTo>
                  <a:pt x="0" y="67589"/>
                </a:lnTo>
                <a:lnTo>
                  <a:pt x="444" y="68275"/>
                </a:lnTo>
                <a:lnTo>
                  <a:pt x="20662" y="55930"/>
                </a:lnTo>
                <a:lnTo>
                  <a:pt x="36712" y="55930"/>
                </a:lnTo>
                <a:lnTo>
                  <a:pt x="28244" y="34531"/>
                </a:lnTo>
                <a:lnTo>
                  <a:pt x="20662" y="0"/>
                </a:lnTo>
                <a:close/>
              </a:path>
              <a:path w="41909" h="68579">
                <a:moveTo>
                  <a:pt x="36712" y="55930"/>
                </a:moveTo>
                <a:lnTo>
                  <a:pt x="20662" y="55930"/>
                </a:lnTo>
                <a:lnTo>
                  <a:pt x="40995" y="68275"/>
                </a:lnTo>
                <a:lnTo>
                  <a:pt x="41325" y="67589"/>
                </a:lnTo>
                <a:lnTo>
                  <a:pt x="36712" y="5593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8576502" y="5255891"/>
            <a:ext cx="154641" cy="1551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>
              <a:spcBef>
                <a:spcPts val="97"/>
              </a:spcBef>
            </a:pPr>
            <a:r>
              <a:rPr sz="927" spc="4" dirty="0">
                <a:solidFill>
                  <a:srgbClr val="BF311A"/>
                </a:solidFill>
                <a:latin typeface="DejaVu Sans Mono"/>
                <a:cs typeface="DejaVu Sans Mono"/>
              </a:rPr>
              <a:t>hi</a:t>
            </a:r>
            <a:endParaRPr sz="927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32769" y="5201136"/>
            <a:ext cx="0" cy="70597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84"/>
                </a:moveTo>
                <a:lnTo>
                  <a:pt x="0" y="0"/>
                </a:lnTo>
              </a:path>
            </a:pathLst>
          </a:custGeom>
          <a:ln w="1121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614538" y="5156844"/>
            <a:ext cx="36979" cy="60512"/>
          </a:xfrm>
          <a:custGeom>
            <a:avLst/>
            <a:gdLst/>
            <a:ahLst/>
            <a:cxnLst/>
            <a:rect l="l" t="t" r="r" b="b"/>
            <a:pathLst>
              <a:path w="41909" h="68579">
                <a:moveTo>
                  <a:pt x="20662" y="0"/>
                </a:moveTo>
                <a:lnTo>
                  <a:pt x="13080" y="34531"/>
                </a:lnTo>
                <a:lnTo>
                  <a:pt x="0" y="67589"/>
                </a:lnTo>
                <a:lnTo>
                  <a:pt x="469" y="68275"/>
                </a:lnTo>
                <a:lnTo>
                  <a:pt x="20662" y="55930"/>
                </a:lnTo>
                <a:lnTo>
                  <a:pt x="36712" y="55930"/>
                </a:lnTo>
                <a:lnTo>
                  <a:pt x="28244" y="34531"/>
                </a:lnTo>
                <a:lnTo>
                  <a:pt x="20662" y="0"/>
                </a:lnTo>
                <a:close/>
              </a:path>
              <a:path w="41909" h="68579">
                <a:moveTo>
                  <a:pt x="36712" y="55930"/>
                </a:moveTo>
                <a:lnTo>
                  <a:pt x="20662" y="55930"/>
                </a:lnTo>
                <a:lnTo>
                  <a:pt x="40970" y="68275"/>
                </a:lnTo>
                <a:lnTo>
                  <a:pt x="41325" y="67589"/>
                </a:lnTo>
                <a:lnTo>
                  <a:pt x="36712" y="5593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7471784" y="4919814"/>
                <a:ext cx="1219200" cy="17953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76764" algn="ctr">
                  <a:lnSpc>
                    <a:spcPts val="1399"/>
                  </a:lnSpc>
                </a:pPr>
                <a14:m>
                  <m:oMath xmlns:m="http://schemas.openxmlformats.org/officeDocument/2006/math">
                    <m:r>
                      <a:rPr lang="en-US" sz="1400" i="1" spc="21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</m:oMath>
                </a14:m>
                <a:r>
                  <a:rPr sz="1235" spc="-101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235" spc="4" dirty="0">
                    <a:solidFill>
                      <a:srgbClr val="231F20"/>
                    </a:solidFill>
                    <a:latin typeface="DejaVu Sans Mono"/>
                    <a:cs typeface="DejaVu Sans Mono"/>
                  </a:rPr>
                  <a:t>v</a:t>
                </a:r>
                <a:endParaRPr sz="1235" dirty="0">
                  <a:latin typeface="DejaVu Sans Mono"/>
                  <a:cs typeface="DejaVu Sans Mono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84" y="4919814"/>
                <a:ext cx="1219200" cy="179536"/>
              </a:xfrm>
              <a:prstGeom prst="rect">
                <a:avLst/>
              </a:prstGeom>
              <a:blipFill>
                <a:blip r:embed="rId4"/>
                <a:stretch>
                  <a:fillRect t="-25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6343873" y="4874494"/>
                <a:ext cx="955301" cy="228455"/>
              </a:xfrm>
              <a:prstGeom prst="rect">
                <a:avLst/>
              </a:prstGeom>
            </p:spPr>
            <p:txBody>
              <a:bodyPr vert="horz" wrap="square" lIns="0" tIns="12886" rIns="0" bIns="0" rtlCol="0">
                <a:spAutoFit/>
              </a:bodyPr>
              <a:lstStyle/>
              <a:p>
                <a:pPr marL="43705" algn="ctr">
                  <a:spcBef>
                    <a:spcPts val="101"/>
                  </a:spcBef>
                </a:pPr>
                <a14:m>
                  <m:oMath xmlns:m="http://schemas.openxmlformats.org/officeDocument/2006/math">
                    <m:r>
                      <a:rPr lang="en-US" sz="1400" i="1" spc="-11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lang="en-US" sz="1400" spc="-110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235" spc="-101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235" spc="4" dirty="0">
                    <a:solidFill>
                      <a:srgbClr val="231F20"/>
                    </a:solidFill>
                    <a:latin typeface="DejaVu Sans Mono"/>
                    <a:cs typeface="DejaVu Sans Mono"/>
                  </a:rPr>
                  <a:t>v</a:t>
                </a:r>
                <a:endParaRPr sz="1235" dirty="0">
                  <a:latin typeface="DejaVu Sans Mono"/>
                  <a:cs typeface="DejaVu Sans Mono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73" y="4874494"/>
                <a:ext cx="955301" cy="228455"/>
              </a:xfrm>
              <a:prstGeom prst="rect">
                <a:avLst/>
              </a:prstGeom>
              <a:blipFill>
                <a:blip r:embed="rId5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/>
          <p:nvPr/>
        </p:nvSpPr>
        <p:spPr>
          <a:xfrm>
            <a:off x="7379156" y="5193752"/>
            <a:ext cx="0" cy="70597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84"/>
                </a:moveTo>
                <a:lnTo>
                  <a:pt x="0" y="0"/>
                </a:lnTo>
              </a:path>
            </a:pathLst>
          </a:custGeom>
          <a:ln w="1121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360925" y="5149426"/>
            <a:ext cx="36979" cy="60512"/>
          </a:xfrm>
          <a:custGeom>
            <a:avLst/>
            <a:gdLst/>
            <a:ahLst/>
            <a:cxnLst/>
            <a:rect l="l" t="t" r="r" b="b"/>
            <a:pathLst>
              <a:path w="41909" h="68579">
                <a:moveTo>
                  <a:pt x="20662" y="0"/>
                </a:moveTo>
                <a:lnTo>
                  <a:pt x="13080" y="34543"/>
                </a:lnTo>
                <a:lnTo>
                  <a:pt x="0" y="67602"/>
                </a:lnTo>
                <a:lnTo>
                  <a:pt x="469" y="68300"/>
                </a:lnTo>
                <a:lnTo>
                  <a:pt x="20662" y="55968"/>
                </a:lnTo>
                <a:lnTo>
                  <a:pt x="36722" y="55968"/>
                </a:lnTo>
                <a:lnTo>
                  <a:pt x="28244" y="34543"/>
                </a:lnTo>
                <a:lnTo>
                  <a:pt x="20662" y="0"/>
                </a:lnTo>
                <a:close/>
              </a:path>
              <a:path w="41909" h="68579">
                <a:moveTo>
                  <a:pt x="36722" y="55968"/>
                </a:moveTo>
                <a:lnTo>
                  <a:pt x="20662" y="55968"/>
                </a:lnTo>
                <a:lnTo>
                  <a:pt x="40995" y="68300"/>
                </a:lnTo>
                <a:lnTo>
                  <a:pt x="41325" y="67602"/>
                </a:lnTo>
                <a:lnTo>
                  <a:pt x="36722" y="55968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7335988" y="5261708"/>
            <a:ext cx="82924" cy="1551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>
              <a:spcBef>
                <a:spcPts val="97"/>
              </a:spcBef>
            </a:pPr>
            <a:r>
              <a:rPr sz="927" spc="4" dirty="0">
                <a:solidFill>
                  <a:srgbClr val="BF311A"/>
                </a:solidFill>
                <a:latin typeface="DejaVu Sans Mono"/>
                <a:cs typeface="DejaVu Sans Mono"/>
              </a:rPr>
              <a:t>j</a:t>
            </a:r>
            <a:endParaRPr sz="927">
              <a:latin typeface="DejaVu Sans Mono"/>
              <a:cs typeface="DejaVu Sans Mon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03718" y="4884720"/>
            <a:ext cx="0" cy="238685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042"/>
                </a:lnTo>
              </a:path>
            </a:pathLst>
          </a:custGeom>
          <a:ln w="112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475224" y="4884720"/>
            <a:ext cx="0" cy="238685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042"/>
                </a:lnTo>
              </a:path>
            </a:pathLst>
          </a:custGeom>
          <a:ln w="112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333944" y="4884719"/>
            <a:ext cx="2375647" cy="238685"/>
          </a:xfrm>
          <a:custGeom>
            <a:avLst/>
            <a:gdLst/>
            <a:ahLst/>
            <a:cxnLst/>
            <a:rect l="l" t="t" r="r" b="b"/>
            <a:pathLst>
              <a:path w="2692400" h="270510">
                <a:moveTo>
                  <a:pt x="2691821" y="270042"/>
                </a:moveTo>
                <a:lnTo>
                  <a:pt x="0" y="270042"/>
                </a:lnTo>
                <a:lnTo>
                  <a:pt x="0" y="0"/>
                </a:lnTo>
                <a:lnTo>
                  <a:pt x="2691821" y="0"/>
                </a:lnTo>
                <a:lnTo>
                  <a:pt x="2691821" y="270042"/>
                </a:lnTo>
                <a:close/>
              </a:path>
            </a:pathLst>
          </a:custGeom>
          <a:ln w="2250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6572273" y="3833847"/>
            <a:ext cx="956422" cy="384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7628" marR="4483" indent="-36981">
              <a:lnSpc>
                <a:spcPct val="119900"/>
              </a:lnSpc>
              <a:spcBef>
                <a:spcPts val="88"/>
              </a:spcBef>
            </a:pPr>
            <a:r>
              <a:rPr sz="1059" dirty="0">
                <a:solidFill>
                  <a:srgbClr val="8D3124"/>
                </a:solidFill>
                <a:latin typeface="Trebuchet MS"/>
                <a:cs typeface="Trebuchet MS"/>
              </a:rPr>
              <a:t>if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a[k]</a:t>
            </a:r>
            <a:r>
              <a:rPr lang="en-US" sz="1059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sz="1059" spc="-401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sz="1059" spc="57" dirty="0">
                <a:solidFill>
                  <a:srgbClr val="8D3124"/>
                </a:solidFill>
                <a:latin typeface="Trebuchet MS"/>
                <a:cs typeface="Trebuchet MS"/>
              </a:rPr>
              <a:t>is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here  </a:t>
            </a:r>
            <a:r>
              <a:rPr sz="1059" spc="31" dirty="0">
                <a:solidFill>
                  <a:srgbClr val="8D3124"/>
                </a:solidFill>
                <a:latin typeface="Trebuchet MS"/>
                <a:cs typeface="Trebuchet MS"/>
              </a:rPr>
              <a:t>set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hi</a:t>
            </a:r>
            <a:r>
              <a:rPr sz="1059" spc="-388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j-1</a:t>
            </a:r>
            <a:endParaRPr sz="1059" dirty="0">
              <a:latin typeface="DejaVu Sans Mono"/>
              <a:cs typeface="DejaVu Sans Mon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28069" y="4339881"/>
            <a:ext cx="127747" cy="405093"/>
          </a:xfrm>
          <a:custGeom>
            <a:avLst/>
            <a:gdLst/>
            <a:ahLst/>
            <a:cxnLst/>
            <a:rect l="l" t="t" r="r" b="b"/>
            <a:pathLst>
              <a:path w="144779" h="459104">
                <a:moveTo>
                  <a:pt x="144377" y="458615"/>
                </a:moveTo>
                <a:lnTo>
                  <a:pt x="141516" y="449517"/>
                </a:lnTo>
                <a:lnTo>
                  <a:pt x="0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908342" y="4705125"/>
            <a:ext cx="77051" cy="89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7784077" y="3833847"/>
            <a:ext cx="956422" cy="384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7628" marR="4483" indent="-36981">
              <a:lnSpc>
                <a:spcPct val="119900"/>
              </a:lnSpc>
              <a:spcBef>
                <a:spcPts val="88"/>
              </a:spcBef>
            </a:pPr>
            <a:r>
              <a:rPr sz="1059" dirty="0">
                <a:solidFill>
                  <a:srgbClr val="8D3124"/>
                </a:solidFill>
                <a:latin typeface="Trebuchet MS"/>
                <a:cs typeface="Trebuchet MS"/>
              </a:rPr>
              <a:t>if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a[k]</a:t>
            </a:r>
            <a:r>
              <a:rPr sz="1059" spc="-401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lang="en-US" sz="1059" spc="-401" dirty="0">
                <a:solidFill>
                  <a:srgbClr val="8D3124"/>
                </a:solidFill>
                <a:latin typeface="DejaVu Sans Mono"/>
                <a:cs typeface="DejaVu Sans Mono"/>
              </a:rPr>
              <a:t>   </a:t>
            </a:r>
            <a:r>
              <a:rPr lang="en-US" sz="1059" spc="57" dirty="0">
                <a:solidFill>
                  <a:srgbClr val="8D3124"/>
                </a:solidFill>
                <a:latin typeface="Trebuchet MS"/>
                <a:cs typeface="Trebuchet MS"/>
              </a:rPr>
              <a:t> i</a:t>
            </a:r>
            <a:r>
              <a:rPr sz="1059" spc="57" dirty="0">
                <a:solidFill>
                  <a:srgbClr val="8D3124"/>
                </a:solidFill>
                <a:latin typeface="Trebuchet MS"/>
                <a:cs typeface="Trebuchet MS"/>
              </a:rPr>
              <a:t>s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here  </a:t>
            </a:r>
            <a:r>
              <a:rPr sz="1059" spc="31" dirty="0">
                <a:solidFill>
                  <a:srgbClr val="8D3124"/>
                </a:solidFill>
                <a:latin typeface="Trebuchet MS"/>
                <a:cs typeface="Trebuchet MS"/>
              </a:rPr>
              <a:t>set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lo</a:t>
            </a:r>
            <a:r>
              <a:rPr sz="1059" spc="-388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j+1</a:t>
            </a:r>
            <a:endParaRPr sz="1059" dirty="0">
              <a:latin typeface="DejaVu Sans Mono"/>
              <a:cs typeface="DejaVu Sans Mon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82605" y="4339881"/>
            <a:ext cx="126626" cy="379879"/>
          </a:xfrm>
          <a:custGeom>
            <a:avLst/>
            <a:gdLst/>
            <a:ahLst/>
            <a:cxnLst/>
            <a:rect l="l" t="t" r="r" b="b"/>
            <a:pathLst>
              <a:path w="143509" h="430529">
                <a:moveTo>
                  <a:pt x="0" y="430308"/>
                </a:moveTo>
                <a:lnTo>
                  <a:pt x="3023" y="421257"/>
                </a:lnTo>
                <a:lnTo>
                  <a:pt x="143442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8153326" y="4679642"/>
            <a:ext cx="76648" cy="8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850B0C-29B8-B44F-9560-6886822858FF}"/>
              </a:ext>
            </a:extLst>
          </p:cNvPr>
          <p:cNvSpPr/>
          <p:nvPr/>
        </p:nvSpPr>
        <p:spPr>
          <a:xfrm>
            <a:off x="703781" y="1233635"/>
            <a:ext cx="73841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4483">
              <a:spcBef>
                <a:spcPts val="200"/>
              </a:spcBef>
              <a:spcAft>
                <a:spcPts val="200"/>
              </a:spcAft>
              <a:tabLst>
                <a:tab pos="435372" algn="l"/>
                <a:tab pos="642131" algn="l"/>
              </a:tabLst>
            </a:pPr>
            <a:r>
              <a:rPr lang="en-US" sz="1600" spc="26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Goal.  </a:t>
            </a:r>
            <a:r>
              <a:rPr lang="en-US" sz="16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16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items,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i="1" baseline="23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1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</a:t>
            </a:r>
            <a:r>
              <a:rPr lang="en-US" sz="1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item.  </a:t>
            </a:r>
          </a:p>
          <a:p>
            <a:pPr marL="11206" marR="4483">
              <a:spcBef>
                <a:spcPts val="200"/>
              </a:spcBef>
              <a:spcAft>
                <a:spcPts val="200"/>
              </a:spcAft>
              <a:tabLst>
                <a:tab pos="435372" algn="l"/>
                <a:tab pos="642131" algn="l"/>
              </a:tabLst>
            </a:pPr>
            <a:r>
              <a:rPr lang="en-US" sz="1600" spc="35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	</a:t>
            </a:r>
            <a:r>
              <a:rPr lang="en-US" sz="16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0),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spc="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1),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</a:t>
            </a:r>
          </a:p>
          <a:p>
            <a:pPr marL="11206">
              <a:spcBef>
                <a:spcPts val="200"/>
              </a:spcBef>
              <a:spcAft>
                <a:spcPts val="200"/>
              </a:spcAft>
            </a:pPr>
            <a:r>
              <a:rPr lang="en-US" sz="1600" spc="26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sz="1600" spc="53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1600" spc="146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600" spc="-18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that:</a:t>
            </a:r>
          </a:p>
          <a:p>
            <a:pPr marL="296956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en-US" sz="1400" spc="-3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956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956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200"/>
              </a:spcBef>
              <a:spcAft>
                <a:spcPts val="200"/>
              </a:spcAft>
            </a:pPr>
            <a:r>
              <a:rPr lang="en-US" sz="1600" spc="4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1600" spc="26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84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600" spc="26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subarray,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US" sz="16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22934C68-14D5-FF46-A542-C3DA7B03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37"/>
            <a:ext cx="8229600" cy="1143000"/>
          </a:xfrm>
        </p:spPr>
        <p:txBody>
          <a:bodyPr/>
          <a:lstStyle/>
          <a:p>
            <a:r>
              <a:rPr lang="en-US" spc="216" dirty="0" err="1">
                <a:latin typeface="Arial"/>
                <a:cs typeface="Arial"/>
              </a:rPr>
              <a:t>Q</a:t>
            </a:r>
            <a:r>
              <a:rPr lang="en-US" spc="-22" dirty="0" err="1">
                <a:latin typeface="Arial"/>
                <a:cs typeface="Arial"/>
              </a:rPr>
              <a:t>u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spc="49" dirty="0" err="1">
                <a:latin typeface="Arial"/>
                <a:cs typeface="Arial"/>
              </a:rPr>
              <a:t>c</a:t>
            </a:r>
            <a:r>
              <a:rPr lang="en-US" spc="-9" dirty="0" err="1">
                <a:latin typeface="Arial"/>
                <a:cs typeface="Arial"/>
              </a:rPr>
              <a:t>k</a:t>
            </a:r>
            <a:r>
              <a:rPr lang="en-US" spc="-176" dirty="0" err="1">
                <a:latin typeface="Arial"/>
                <a:cs typeface="Arial"/>
              </a:rPr>
              <a:t>s</a:t>
            </a:r>
            <a:r>
              <a:rPr lang="en-US" spc="-4" dirty="0" err="1">
                <a:latin typeface="Arial"/>
                <a:cs typeface="Arial"/>
              </a:rPr>
              <a:t>e</a:t>
            </a:r>
            <a:r>
              <a:rPr lang="en-US" spc="22" dirty="0" err="1">
                <a:latin typeface="Arial"/>
                <a:cs typeface="Arial"/>
              </a:rPr>
              <a:t>le</a:t>
            </a:r>
            <a:r>
              <a:rPr lang="en-US" spc="-44" dirty="0" err="1">
                <a:latin typeface="Arial"/>
                <a:cs typeface="Arial"/>
              </a:rPr>
              <a:t>c</a:t>
            </a:r>
            <a:r>
              <a:rPr lang="en-US" spc="-9" dirty="0" err="1">
                <a:latin typeface="Arial"/>
                <a:cs typeface="Arial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54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B91A-CE1C-CF47-B9D5-8371E8EE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Algorithm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33B92CD5-1F83-2147-97CE-AA08A6B6285D}"/>
              </a:ext>
            </a:extLst>
          </p:cNvPr>
          <p:cNvSpPr/>
          <p:nvPr/>
        </p:nvSpPr>
        <p:spPr>
          <a:xfrm>
            <a:off x="1619570" y="4274227"/>
            <a:ext cx="5972735" cy="1815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42CEA0E-2DDC-2E48-A46B-88A1D56BB985}"/>
              </a:ext>
            </a:extLst>
          </p:cNvPr>
          <p:cNvSpPr/>
          <p:nvPr/>
        </p:nvSpPr>
        <p:spPr>
          <a:xfrm>
            <a:off x="1681162" y="4340893"/>
            <a:ext cx="5781675" cy="1615887"/>
          </a:xfrm>
          <a:custGeom>
            <a:avLst/>
            <a:gdLst/>
            <a:ahLst/>
            <a:cxnLst/>
            <a:rect l="l" t="t" r="r" b="b"/>
            <a:pathLst>
              <a:path w="6552565" h="1831339">
                <a:moveTo>
                  <a:pt x="0" y="0"/>
                </a:moveTo>
                <a:lnTo>
                  <a:pt x="6552194" y="0"/>
                </a:lnTo>
                <a:lnTo>
                  <a:pt x="6552194" y="1831181"/>
                </a:lnTo>
                <a:lnTo>
                  <a:pt x="0" y="18311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D65BFD2A-5BAF-094E-B62D-CD4C97F2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18764"/>
              </p:ext>
            </p:extLst>
          </p:nvPr>
        </p:nvGraphicFramePr>
        <p:xfrm>
          <a:off x="1758604" y="4513236"/>
          <a:ext cx="5419716" cy="977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79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57609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4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</a:pPr>
                      <a:r>
                        <a:rPr sz="1100" b="1" spc="3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sort </a:t>
                      </a:r>
                      <a:r>
                        <a:rPr sz="1100" b="1" spc="2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sz="1100" b="1" spc="9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3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half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>
                    <a:lnR w="28575">
                      <a:solidFill>
                        <a:srgbClr val="BF31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>
                    <a:lnL w="28575">
                      <a:solidFill>
                        <a:srgbClr val="BF311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14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3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sort </a:t>
                      </a:r>
                      <a:r>
                        <a:rPr sz="1100" b="1" spc="4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100" b="1" spc="-15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3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half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89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>
                    <a:lnR w="28575">
                      <a:solidFill>
                        <a:srgbClr val="BF31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BF311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11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spc="5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merge</a:t>
                      </a:r>
                      <a:r>
                        <a:rPr sz="1100" b="1" spc="-10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2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378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10">
            <a:extLst>
              <a:ext uri="{FF2B5EF4-FFF2-40B4-BE49-F238E27FC236}">
                <a16:creationId xmlns:a16="http://schemas.microsoft.com/office/drawing/2014/main" id="{33747E47-E1BC-E742-BC02-EA33DCB190D0}"/>
              </a:ext>
            </a:extLst>
          </p:cNvPr>
          <p:cNvSpPr txBox="1"/>
          <p:nvPr/>
        </p:nvSpPr>
        <p:spPr>
          <a:xfrm>
            <a:off x="3858591" y="5667300"/>
            <a:ext cx="1392891" cy="203065"/>
          </a:xfrm>
          <a:prstGeom prst="rect">
            <a:avLst/>
          </a:prstGeom>
        </p:spPr>
        <p:txBody>
          <a:bodyPr vert="horz" wrap="square" lIns="0" tIns="12887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35" b="1" spc="22" dirty="0">
                <a:solidFill>
                  <a:srgbClr val="231F20"/>
                </a:solidFill>
                <a:latin typeface="Calibri"/>
                <a:cs typeface="Calibri"/>
              </a:rPr>
              <a:t>Mergesort</a:t>
            </a:r>
            <a:r>
              <a:rPr sz="1235" b="1" spc="-66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235" b="1" spc="22" dirty="0">
                <a:solidFill>
                  <a:srgbClr val="231F20"/>
                </a:solidFill>
                <a:latin typeface="Calibri"/>
                <a:cs typeface="Calibri"/>
              </a:rPr>
              <a:t>overview</a:t>
            </a:r>
            <a:endParaRPr sz="1235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6BDD8-8987-E54D-89DA-FB25CD51D2C8}"/>
              </a:ext>
            </a:extLst>
          </p:cNvPr>
          <p:cNvSpPr/>
          <p:nvPr/>
        </p:nvSpPr>
        <p:spPr>
          <a:xfrm>
            <a:off x="859872" y="1322980"/>
            <a:ext cx="6062037" cy="2871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000" spc="-5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halves.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15" dirty="0">
                <a:solidFill>
                  <a:srgbClr val="9623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sz="2000" spc="-10" dirty="0">
                <a:solidFill>
                  <a:srgbClr val="9623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halves.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vs Quick Sort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https://www.youtube.com/watch?v=es2T6KY45cA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9E88-8676-7A45-B106-BDBA1475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Operation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A9130E6-6E00-814E-83A3-6927DCAA060F}"/>
              </a:ext>
            </a:extLst>
          </p:cNvPr>
          <p:cNvSpPr/>
          <p:nvPr/>
        </p:nvSpPr>
        <p:spPr>
          <a:xfrm>
            <a:off x="1628920" y="2535571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4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F365A5F-6E94-DD48-B497-15B470C10673}"/>
              </a:ext>
            </a:extLst>
          </p:cNvPr>
          <p:cNvSpPr/>
          <p:nvPr/>
        </p:nvSpPr>
        <p:spPr>
          <a:xfrm>
            <a:off x="2234193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A3CF67F-D213-CE4D-8019-5EB3E74DEB59}"/>
              </a:ext>
            </a:extLst>
          </p:cNvPr>
          <p:cNvSpPr/>
          <p:nvPr/>
        </p:nvSpPr>
        <p:spPr>
          <a:xfrm>
            <a:off x="2838417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7479A2D-AC1D-814C-9FCF-2A4399025D15}"/>
              </a:ext>
            </a:extLst>
          </p:cNvPr>
          <p:cNvSpPr/>
          <p:nvPr/>
        </p:nvSpPr>
        <p:spPr>
          <a:xfrm>
            <a:off x="3442639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3B8AF82-F981-1A44-81C3-B941618E35F8}"/>
              </a:ext>
            </a:extLst>
          </p:cNvPr>
          <p:cNvSpPr/>
          <p:nvPr/>
        </p:nvSpPr>
        <p:spPr>
          <a:xfrm>
            <a:off x="4046861" y="2535571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51" y="0"/>
                </a:moveTo>
                <a:lnTo>
                  <a:pt x="0" y="0"/>
                </a:lnTo>
                <a:lnTo>
                  <a:pt x="0" y="515019"/>
                </a:lnTo>
                <a:lnTo>
                  <a:pt x="659751" y="515019"/>
                </a:lnTo>
                <a:lnTo>
                  <a:pt x="65975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96B69F3-02C4-A748-B1CE-8A2A7A4205E4}"/>
              </a:ext>
            </a:extLst>
          </p:cNvPr>
          <p:cNvSpPr/>
          <p:nvPr/>
        </p:nvSpPr>
        <p:spPr>
          <a:xfrm>
            <a:off x="4671070" y="2535571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49" y="0"/>
                </a:moveTo>
                <a:lnTo>
                  <a:pt x="0" y="0"/>
                </a:lnTo>
                <a:lnTo>
                  <a:pt x="0" y="515019"/>
                </a:lnTo>
                <a:lnTo>
                  <a:pt x="659749" y="515019"/>
                </a:lnTo>
                <a:lnTo>
                  <a:pt x="65974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2D9554F-36DD-874C-B467-E16C48C3A4BC}"/>
              </a:ext>
            </a:extLst>
          </p:cNvPr>
          <p:cNvSpPr/>
          <p:nvPr/>
        </p:nvSpPr>
        <p:spPr>
          <a:xfrm>
            <a:off x="5255307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922ECCC-BE89-9D42-ADD2-BD3321D4F70E}"/>
              </a:ext>
            </a:extLst>
          </p:cNvPr>
          <p:cNvSpPr/>
          <p:nvPr/>
        </p:nvSpPr>
        <p:spPr>
          <a:xfrm>
            <a:off x="5859529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599B5A4-E5A3-9E4D-A103-1EDCBD19BF72}"/>
              </a:ext>
            </a:extLst>
          </p:cNvPr>
          <p:cNvSpPr/>
          <p:nvPr/>
        </p:nvSpPr>
        <p:spPr>
          <a:xfrm>
            <a:off x="6463751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DBB5B7B-5862-DA4D-B690-76822D5F35FD}"/>
              </a:ext>
            </a:extLst>
          </p:cNvPr>
          <p:cNvSpPr/>
          <p:nvPr/>
        </p:nvSpPr>
        <p:spPr>
          <a:xfrm>
            <a:off x="7067975" y="2535571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5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834F3DA-3AFF-934C-86FB-0A65659F0A4C}"/>
              </a:ext>
            </a:extLst>
          </p:cNvPr>
          <p:cNvSpPr/>
          <p:nvPr/>
        </p:nvSpPr>
        <p:spPr>
          <a:xfrm>
            <a:off x="7066922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C0C9002-C963-8542-9CFB-744D353D1253}"/>
              </a:ext>
            </a:extLst>
          </p:cNvPr>
          <p:cNvSpPr/>
          <p:nvPr/>
        </p:nvSpPr>
        <p:spPr>
          <a:xfrm>
            <a:off x="6462700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401FB120-4B21-494C-A7E8-6EB337E1769B}"/>
              </a:ext>
            </a:extLst>
          </p:cNvPr>
          <p:cNvSpPr/>
          <p:nvPr/>
        </p:nvSpPr>
        <p:spPr>
          <a:xfrm>
            <a:off x="5858478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40A0F1E-24A8-5E4B-B30B-DF9E91CB52B7}"/>
              </a:ext>
            </a:extLst>
          </p:cNvPr>
          <p:cNvSpPr/>
          <p:nvPr/>
        </p:nvSpPr>
        <p:spPr>
          <a:xfrm>
            <a:off x="5254255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15F04F8-E08B-7146-9C5D-C9ACE3ED8858}"/>
              </a:ext>
            </a:extLst>
          </p:cNvPr>
          <p:cNvSpPr/>
          <p:nvPr/>
        </p:nvSpPr>
        <p:spPr>
          <a:xfrm>
            <a:off x="4650032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47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C26C8FE4-749D-4945-8F15-557A196C5A83}"/>
              </a:ext>
            </a:extLst>
          </p:cNvPr>
          <p:cNvSpPr/>
          <p:nvPr/>
        </p:nvSpPr>
        <p:spPr>
          <a:xfrm>
            <a:off x="4045810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3FC3B78B-8274-6240-9D00-E6EF0CCB55F9}"/>
              </a:ext>
            </a:extLst>
          </p:cNvPr>
          <p:cNvSpPr/>
          <p:nvPr/>
        </p:nvSpPr>
        <p:spPr>
          <a:xfrm>
            <a:off x="3441587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394CE8B-B497-254D-9D14-BFF25C8C2261}"/>
              </a:ext>
            </a:extLst>
          </p:cNvPr>
          <p:cNvSpPr/>
          <p:nvPr/>
        </p:nvSpPr>
        <p:spPr>
          <a:xfrm>
            <a:off x="2837365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4481B78-BEE3-0347-AE5A-39915B294390}"/>
              </a:ext>
            </a:extLst>
          </p:cNvPr>
          <p:cNvSpPr/>
          <p:nvPr/>
        </p:nvSpPr>
        <p:spPr>
          <a:xfrm>
            <a:off x="2233142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AB37F19B-6BCC-9F49-B2D6-80758AF706CA}"/>
              </a:ext>
            </a:extLst>
          </p:cNvPr>
          <p:cNvSpPr txBox="1"/>
          <p:nvPr/>
        </p:nvSpPr>
        <p:spPr>
          <a:xfrm>
            <a:off x="1864565" y="2608518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CE5F729A-C297-314A-BFB0-5A2B5798FA00}"/>
              </a:ext>
            </a:extLst>
          </p:cNvPr>
          <p:cNvSpPr txBox="1"/>
          <p:nvPr/>
        </p:nvSpPr>
        <p:spPr>
          <a:xfrm>
            <a:off x="2469313" y="2608518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B678D234-B04C-BF49-9708-528CB8E90220}"/>
              </a:ext>
            </a:extLst>
          </p:cNvPr>
          <p:cNvSpPr txBox="1"/>
          <p:nvPr/>
        </p:nvSpPr>
        <p:spPr>
          <a:xfrm>
            <a:off x="3055258" y="2608518"/>
            <a:ext cx="1686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G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5CC6533-6D0E-5642-ABC8-4F38F52B532B}"/>
              </a:ext>
            </a:extLst>
          </p:cNvPr>
          <p:cNvSpPr txBox="1"/>
          <p:nvPr/>
        </p:nvSpPr>
        <p:spPr>
          <a:xfrm>
            <a:off x="3645545" y="2608518"/>
            <a:ext cx="1966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M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3A86DEE5-264B-6644-8577-5A30FC86D8F9}"/>
              </a:ext>
            </a:extLst>
          </p:cNvPr>
          <p:cNvSpPr txBox="1"/>
          <p:nvPr/>
        </p:nvSpPr>
        <p:spPr>
          <a:xfrm>
            <a:off x="4262798" y="2608518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097DEAC4-3209-104F-9B47-64724E571189}"/>
              </a:ext>
            </a:extLst>
          </p:cNvPr>
          <p:cNvSpPr txBox="1"/>
          <p:nvPr/>
        </p:nvSpPr>
        <p:spPr>
          <a:xfrm>
            <a:off x="4881252" y="2608518"/>
            <a:ext cx="16192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A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6A2D0BE9-A8E9-474A-8F8C-A68B2553A4AF}"/>
              </a:ext>
            </a:extLst>
          </p:cNvPr>
          <p:cNvSpPr txBox="1"/>
          <p:nvPr/>
        </p:nvSpPr>
        <p:spPr>
          <a:xfrm>
            <a:off x="5475279" y="2608518"/>
            <a:ext cx="16248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C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81C5DD38-B7D4-5040-A37A-1474DFAE7AAE}"/>
              </a:ext>
            </a:extLst>
          </p:cNvPr>
          <p:cNvSpPr txBox="1"/>
          <p:nvPr/>
        </p:nvSpPr>
        <p:spPr>
          <a:xfrm>
            <a:off x="6094649" y="2608518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2CEE35F7-7D85-1942-810E-95568F0076A7}"/>
              </a:ext>
            </a:extLst>
          </p:cNvPr>
          <p:cNvSpPr txBox="1"/>
          <p:nvPr/>
        </p:nvSpPr>
        <p:spPr>
          <a:xfrm>
            <a:off x="6689682" y="2608518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1B1D7217-BB8E-1F48-9DEA-6BEA2B6FCDFF}"/>
              </a:ext>
            </a:extLst>
          </p:cNvPr>
          <p:cNvSpPr txBox="1"/>
          <p:nvPr/>
        </p:nvSpPr>
        <p:spPr>
          <a:xfrm>
            <a:off x="7294432" y="2608518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T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81AF69D2-1CBF-394C-A995-8D6E800EC042}"/>
              </a:ext>
            </a:extLst>
          </p:cNvPr>
          <p:cNvSpPr txBox="1"/>
          <p:nvPr/>
        </p:nvSpPr>
        <p:spPr>
          <a:xfrm>
            <a:off x="1841749" y="2162505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lo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A5F89D1B-F656-3246-8559-AB0A62C9F7BD}"/>
              </a:ext>
            </a:extLst>
          </p:cNvPr>
          <p:cNvSpPr txBox="1"/>
          <p:nvPr/>
        </p:nvSpPr>
        <p:spPr>
          <a:xfrm>
            <a:off x="4189632" y="2162505"/>
            <a:ext cx="27230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mid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9E29512-9953-924B-87B2-A186BA754C99}"/>
              </a:ext>
            </a:extLst>
          </p:cNvPr>
          <p:cNvSpPr txBox="1"/>
          <p:nvPr/>
        </p:nvSpPr>
        <p:spPr>
          <a:xfrm>
            <a:off x="4728215" y="2162505"/>
            <a:ext cx="442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mid+1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42412AF2-554F-B24B-81BB-CE11011F417A}"/>
              </a:ext>
            </a:extLst>
          </p:cNvPr>
          <p:cNvSpPr txBox="1"/>
          <p:nvPr/>
        </p:nvSpPr>
        <p:spPr>
          <a:xfrm>
            <a:off x="7278068" y="2162505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hi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C897A395-4793-7544-BA9B-3867D5B43D26}"/>
              </a:ext>
            </a:extLst>
          </p:cNvPr>
          <p:cNvSpPr txBox="1"/>
          <p:nvPr/>
        </p:nvSpPr>
        <p:spPr>
          <a:xfrm>
            <a:off x="1101198" y="2642180"/>
            <a:ext cx="1843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a[]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6D73B006-F826-104A-84D0-8E545E2C7E5B}"/>
              </a:ext>
            </a:extLst>
          </p:cNvPr>
          <p:cNvSpPr txBox="1"/>
          <p:nvPr/>
        </p:nvSpPr>
        <p:spPr>
          <a:xfrm>
            <a:off x="2916858" y="3377102"/>
            <a:ext cx="523875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191" b="1" kern="0" dirty="0">
                <a:solidFill>
                  <a:srgbClr val="8D3124"/>
                </a:solidFill>
                <a:latin typeface="Times New Roman"/>
                <a:cs typeface="Times New Roman"/>
              </a:rPr>
              <a:t>sorted</a:t>
            </a:r>
            <a:endParaRPr sz="1191" b="1" kern="0" dirty="0">
              <a:solidFill>
                <a:srgbClr val="8D3124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C8600ED0-5CCA-8945-9264-380F1664B93E}"/>
              </a:ext>
            </a:extLst>
          </p:cNvPr>
          <p:cNvSpPr/>
          <p:nvPr/>
        </p:nvSpPr>
        <p:spPr>
          <a:xfrm>
            <a:off x="1879322" y="3059241"/>
            <a:ext cx="2457450" cy="235884"/>
          </a:xfrm>
          <a:custGeom>
            <a:avLst/>
            <a:gdLst/>
            <a:ahLst/>
            <a:cxnLst/>
            <a:rect l="l" t="t" r="r" b="b"/>
            <a:pathLst>
              <a:path w="2785110" h="267335">
                <a:moveTo>
                  <a:pt x="0" y="0"/>
                </a:moveTo>
                <a:lnTo>
                  <a:pt x="31685" y="67391"/>
                </a:lnTo>
                <a:lnTo>
                  <a:pt x="67973" y="94415"/>
                </a:lnTo>
                <a:lnTo>
                  <a:pt x="114943" y="115293"/>
                </a:lnTo>
                <a:lnTo>
                  <a:pt x="170381" y="128754"/>
                </a:lnTo>
                <a:lnTo>
                  <a:pt x="232077" y="133523"/>
                </a:lnTo>
                <a:lnTo>
                  <a:pt x="1160387" y="133523"/>
                </a:lnTo>
                <a:lnTo>
                  <a:pt x="1222081" y="138293"/>
                </a:lnTo>
                <a:lnTo>
                  <a:pt x="1277518" y="151753"/>
                </a:lnTo>
                <a:lnTo>
                  <a:pt x="1324488" y="172631"/>
                </a:lnTo>
                <a:lnTo>
                  <a:pt x="1360776" y="199655"/>
                </a:lnTo>
                <a:lnTo>
                  <a:pt x="1384171" y="231551"/>
                </a:lnTo>
                <a:lnTo>
                  <a:pt x="1392461" y="267047"/>
                </a:lnTo>
                <a:lnTo>
                  <a:pt x="1400751" y="231551"/>
                </a:lnTo>
                <a:lnTo>
                  <a:pt x="1424147" y="199655"/>
                </a:lnTo>
                <a:lnTo>
                  <a:pt x="1460435" y="172631"/>
                </a:lnTo>
                <a:lnTo>
                  <a:pt x="1507405" y="151753"/>
                </a:lnTo>
                <a:lnTo>
                  <a:pt x="1562844" y="138293"/>
                </a:lnTo>
                <a:lnTo>
                  <a:pt x="1624540" y="133523"/>
                </a:lnTo>
                <a:lnTo>
                  <a:pt x="2552849" y="133523"/>
                </a:lnTo>
                <a:lnTo>
                  <a:pt x="2614545" y="128753"/>
                </a:lnTo>
                <a:lnTo>
                  <a:pt x="2669982" y="115293"/>
                </a:lnTo>
                <a:lnTo>
                  <a:pt x="2716951" y="94415"/>
                </a:lnTo>
                <a:lnTo>
                  <a:pt x="2753238" y="67391"/>
                </a:lnTo>
                <a:lnTo>
                  <a:pt x="2776633" y="35495"/>
                </a:lnTo>
                <a:lnTo>
                  <a:pt x="2784922" y="0"/>
                </a:lnTo>
              </a:path>
            </a:pathLst>
          </a:custGeom>
          <a:ln w="9537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F1C1D6B0-D118-3E40-B36E-C337E360D93D}"/>
              </a:ext>
            </a:extLst>
          </p:cNvPr>
          <p:cNvSpPr txBox="1"/>
          <p:nvPr/>
        </p:nvSpPr>
        <p:spPr>
          <a:xfrm>
            <a:off x="5898749" y="3381830"/>
            <a:ext cx="523875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b="1" kern="0" dirty="0">
                <a:solidFill>
                  <a:srgbClr val="8D3124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94BF308B-8C6A-5548-8567-77B2EAC61B23}"/>
              </a:ext>
            </a:extLst>
          </p:cNvPr>
          <p:cNvSpPr/>
          <p:nvPr/>
        </p:nvSpPr>
        <p:spPr>
          <a:xfrm>
            <a:off x="4877246" y="3057745"/>
            <a:ext cx="2457450" cy="235884"/>
          </a:xfrm>
          <a:custGeom>
            <a:avLst/>
            <a:gdLst/>
            <a:ahLst/>
            <a:cxnLst/>
            <a:rect l="l" t="t" r="r" b="b"/>
            <a:pathLst>
              <a:path w="2785109" h="267335">
                <a:moveTo>
                  <a:pt x="0" y="0"/>
                </a:moveTo>
                <a:lnTo>
                  <a:pt x="31685" y="67391"/>
                </a:lnTo>
                <a:lnTo>
                  <a:pt x="67973" y="94415"/>
                </a:lnTo>
                <a:lnTo>
                  <a:pt x="114943" y="115293"/>
                </a:lnTo>
                <a:lnTo>
                  <a:pt x="170381" y="128754"/>
                </a:lnTo>
                <a:lnTo>
                  <a:pt x="232077" y="133523"/>
                </a:lnTo>
                <a:lnTo>
                  <a:pt x="1160386" y="133523"/>
                </a:lnTo>
                <a:lnTo>
                  <a:pt x="1222080" y="138293"/>
                </a:lnTo>
                <a:lnTo>
                  <a:pt x="1277518" y="151753"/>
                </a:lnTo>
                <a:lnTo>
                  <a:pt x="1324487" y="172631"/>
                </a:lnTo>
                <a:lnTo>
                  <a:pt x="1360775" y="199655"/>
                </a:lnTo>
                <a:lnTo>
                  <a:pt x="1384170" y="231551"/>
                </a:lnTo>
                <a:lnTo>
                  <a:pt x="1392460" y="267047"/>
                </a:lnTo>
                <a:lnTo>
                  <a:pt x="1400750" y="231551"/>
                </a:lnTo>
                <a:lnTo>
                  <a:pt x="1424146" y="199655"/>
                </a:lnTo>
                <a:lnTo>
                  <a:pt x="1460434" y="172631"/>
                </a:lnTo>
                <a:lnTo>
                  <a:pt x="1507404" y="151753"/>
                </a:lnTo>
                <a:lnTo>
                  <a:pt x="1562843" y="138293"/>
                </a:lnTo>
                <a:lnTo>
                  <a:pt x="1624540" y="133523"/>
                </a:lnTo>
                <a:lnTo>
                  <a:pt x="2552849" y="133523"/>
                </a:lnTo>
                <a:lnTo>
                  <a:pt x="2614544" y="128753"/>
                </a:lnTo>
                <a:lnTo>
                  <a:pt x="2669982" y="115293"/>
                </a:lnTo>
                <a:lnTo>
                  <a:pt x="2716950" y="94415"/>
                </a:lnTo>
                <a:lnTo>
                  <a:pt x="2753237" y="67391"/>
                </a:lnTo>
                <a:lnTo>
                  <a:pt x="2776632" y="35495"/>
                </a:lnTo>
                <a:lnTo>
                  <a:pt x="2784921" y="0"/>
                </a:lnTo>
              </a:path>
            </a:pathLst>
          </a:custGeom>
          <a:ln w="9537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BFFF92-448E-E743-A4B9-8C7C555DFACF}"/>
              </a:ext>
            </a:extLst>
          </p:cNvPr>
          <p:cNvSpPr/>
          <p:nvPr/>
        </p:nvSpPr>
        <p:spPr>
          <a:xfrm>
            <a:off x="825166" y="1314445"/>
            <a:ext cx="7273537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Goal. </a:t>
            </a:r>
            <a:r>
              <a:rPr lang="en-US" sz="1600" dirty="0">
                <a:latin typeface="Arial"/>
                <a:cs typeface="Arial"/>
              </a:rPr>
              <a:t>Given two sorted subarrays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a[lo]</a:t>
            </a:r>
            <a:r>
              <a:rPr lang="en-US" sz="1600" dirty="0">
                <a:latin typeface="Arial"/>
                <a:cs typeface="Arial"/>
              </a:rPr>
              <a:t> to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a[mid]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a[mid+1]</a:t>
            </a:r>
            <a:r>
              <a:rPr lang="en-US" sz="1600" dirty="0">
                <a:latin typeface="Arial"/>
                <a:cs typeface="Arial"/>
              </a:rPr>
              <a:t> to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a[hi]</a:t>
            </a:r>
            <a:r>
              <a:rPr lang="en-US" sz="1600" dirty="0">
                <a:latin typeface="Arial"/>
                <a:cs typeface="Arial"/>
              </a:rPr>
              <a:t>,  replace with sorted subarray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a[lo]</a:t>
            </a:r>
            <a:r>
              <a:rPr lang="en-US" sz="1600" dirty="0">
                <a:latin typeface="Arial"/>
                <a:cs typeface="Arial"/>
              </a:rPr>
              <a:t> to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a[hi]</a:t>
            </a:r>
            <a:r>
              <a:rPr lang="en-US" sz="1600" dirty="0">
                <a:latin typeface="Arial"/>
                <a:cs typeface="Arial"/>
              </a:rPr>
              <a:t>.</a:t>
            </a: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E2CE2A10-EB9F-1C4E-A409-2F50EE643377}"/>
              </a:ext>
            </a:extLst>
          </p:cNvPr>
          <p:cNvSpPr/>
          <p:nvPr/>
        </p:nvSpPr>
        <p:spPr>
          <a:xfrm>
            <a:off x="1627012" y="4128766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4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E3473FA6-72D1-EB46-BCDA-64DA5CB90358}"/>
              </a:ext>
            </a:extLst>
          </p:cNvPr>
          <p:cNvSpPr/>
          <p:nvPr/>
        </p:nvSpPr>
        <p:spPr>
          <a:xfrm>
            <a:off x="2232285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C8736ADB-7B78-AD4B-A077-88C439BF48CF}"/>
              </a:ext>
            </a:extLst>
          </p:cNvPr>
          <p:cNvSpPr/>
          <p:nvPr/>
        </p:nvSpPr>
        <p:spPr>
          <a:xfrm>
            <a:off x="2836509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12EEEB22-EB3D-7940-85A2-7A08818D5490}"/>
              </a:ext>
            </a:extLst>
          </p:cNvPr>
          <p:cNvSpPr/>
          <p:nvPr/>
        </p:nvSpPr>
        <p:spPr>
          <a:xfrm>
            <a:off x="3440731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42196B92-B276-3F4C-94E9-C813F78E38CB}"/>
              </a:ext>
            </a:extLst>
          </p:cNvPr>
          <p:cNvSpPr/>
          <p:nvPr/>
        </p:nvSpPr>
        <p:spPr>
          <a:xfrm>
            <a:off x="4044953" y="4128766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51" y="0"/>
                </a:moveTo>
                <a:lnTo>
                  <a:pt x="0" y="0"/>
                </a:lnTo>
                <a:lnTo>
                  <a:pt x="0" y="515019"/>
                </a:lnTo>
                <a:lnTo>
                  <a:pt x="659751" y="515019"/>
                </a:lnTo>
                <a:lnTo>
                  <a:pt x="65975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8">
            <a:extLst>
              <a:ext uri="{FF2B5EF4-FFF2-40B4-BE49-F238E27FC236}">
                <a16:creationId xmlns:a16="http://schemas.microsoft.com/office/drawing/2014/main" id="{6F0A2DDB-DF21-5A4B-A301-1A7C6F273FE4}"/>
              </a:ext>
            </a:extLst>
          </p:cNvPr>
          <p:cNvSpPr/>
          <p:nvPr/>
        </p:nvSpPr>
        <p:spPr>
          <a:xfrm>
            <a:off x="4669162" y="4128766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49" y="0"/>
                </a:moveTo>
                <a:lnTo>
                  <a:pt x="0" y="0"/>
                </a:lnTo>
                <a:lnTo>
                  <a:pt x="0" y="515019"/>
                </a:lnTo>
                <a:lnTo>
                  <a:pt x="659749" y="515019"/>
                </a:lnTo>
                <a:lnTo>
                  <a:pt x="65974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96286A0B-7881-234C-A48C-FE4C41E9FF42}"/>
              </a:ext>
            </a:extLst>
          </p:cNvPr>
          <p:cNvSpPr/>
          <p:nvPr/>
        </p:nvSpPr>
        <p:spPr>
          <a:xfrm>
            <a:off x="5253399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58AA01E3-C6D4-064C-B85C-8656BF81457C}"/>
              </a:ext>
            </a:extLst>
          </p:cNvPr>
          <p:cNvSpPr/>
          <p:nvPr/>
        </p:nvSpPr>
        <p:spPr>
          <a:xfrm>
            <a:off x="5857621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4E5731D6-E0B8-AC4C-86CC-E1A0C345BFE6}"/>
              </a:ext>
            </a:extLst>
          </p:cNvPr>
          <p:cNvSpPr/>
          <p:nvPr/>
        </p:nvSpPr>
        <p:spPr>
          <a:xfrm>
            <a:off x="6461843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2AF1EF49-CBAC-E246-AD53-3DDA4B30E8D3}"/>
              </a:ext>
            </a:extLst>
          </p:cNvPr>
          <p:cNvSpPr/>
          <p:nvPr/>
        </p:nvSpPr>
        <p:spPr>
          <a:xfrm>
            <a:off x="7066067" y="4128766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5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272849DE-D51B-A14F-B6F2-1CF845725A59}"/>
              </a:ext>
            </a:extLst>
          </p:cNvPr>
          <p:cNvSpPr/>
          <p:nvPr/>
        </p:nvSpPr>
        <p:spPr>
          <a:xfrm>
            <a:off x="7065014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21204976-642D-9D49-87DC-5A7C52F7749F}"/>
              </a:ext>
            </a:extLst>
          </p:cNvPr>
          <p:cNvSpPr/>
          <p:nvPr/>
        </p:nvSpPr>
        <p:spPr>
          <a:xfrm>
            <a:off x="6460792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C68D8FD8-3ADE-5442-A191-A38A6A5DB21A}"/>
              </a:ext>
            </a:extLst>
          </p:cNvPr>
          <p:cNvSpPr/>
          <p:nvPr/>
        </p:nvSpPr>
        <p:spPr>
          <a:xfrm>
            <a:off x="5856570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A95E89C1-2E87-C045-9F53-C027FCD787E6}"/>
              </a:ext>
            </a:extLst>
          </p:cNvPr>
          <p:cNvSpPr/>
          <p:nvPr/>
        </p:nvSpPr>
        <p:spPr>
          <a:xfrm>
            <a:off x="5252347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18DA0CDA-EF47-A648-8879-7EFBE7737148}"/>
              </a:ext>
            </a:extLst>
          </p:cNvPr>
          <p:cNvSpPr/>
          <p:nvPr/>
        </p:nvSpPr>
        <p:spPr>
          <a:xfrm>
            <a:off x="4648124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47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18">
            <a:extLst>
              <a:ext uri="{FF2B5EF4-FFF2-40B4-BE49-F238E27FC236}">
                <a16:creationId xmlns:a16="http://schemas.microsoft.com/office/drawing/2014/main" id="{D8B38B20-50BC-C84F-AB5D-790357F0B2E3}"/>
              </a:ext>
            </a:extLst>
          </p:cNvPr>
          <p:cNvSpPr/>
          <p:nvPr/>
        </p:nvSpPr>
        <p:spPr>
          <a:xfrm>
            <a:off x="4043902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99967983-9B0A-6747-947C-4F3CED144F86}"/>
              </a:ext>
            </a:extLst>
          </p:cNvPr>
          <p:cNvSpPr/>
          <p:nvPr/>
        </p:nvSpPr>
        <p:spPr>
          <a:xfrm>
            <a:off x="3439679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B4904A9B-8C3D-0244-B6B5-6BFF4AB6C6A0}"/>
              </a:ext>
            </a:extLst>
          </p:cNvPr>
          <p:cNvSpPr/>
          <p:nvPr/>
        </p:nvSpPr>
        <p:spPr>
          <a:xfrm>
            <a:off x="2835457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C9B795DE-278B-8A4D-85B1-3720360502FB}"/>
              </a:ext>
            </a:extLst>
          </p:cNvPr>
          <p:cNvSpPr/>
          <p:nvPr/>
        </p:nvSpPr>
        <p:spPr>
          <a:xfrm>
            <a:off x="2231234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22">
            <a:extLst>
              <a:ext uri="{FF2B5EF4-FFF2-40B4-BE49-F238E27FC236}">
                <a16:creationId xmlns:a16="http://schemas.microsoft.com/office/drawing/2014/main" id="{DCA2084F-38DF-FD4D-9A31-88E39A22CBB0}"/>
              </a:ext>
            </a:extLst>
          </p:cNvPr>
          <p:cNvSpPr txBox="1"/>
          <p:nvPr/>
        </p:nvSpPr>
        <p:spPr>
          <a:xfrm>
            <a:off x="1862657" y="420171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A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F3CD5A6C-DAFA-6E4E-AF26-B865EAA3A241}"/>
              </a:ext>
            </a:extLst>
          </p:cNvPr>
          <p:cNvSpPr txBox="1"/>
          <p:nvPr/>
        </p:nvSpPr>
        <p:spPr>
          <a:xfrm>
            <a:off x="2467405" y="420171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C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4" name="object 24">
            <a:extLst>
              <a:ext uri="{FF2B5EF4-FFF2-40B4-BE49-F238E27FC236}">
                <a16:creationId xmlns:a16="http://schemas.microsoft.com/office/drawing/2014/main" id="{EBD23B96-70C2-5442-9F7A-AEC4F02DA703}"/>
              </a:ext>
            </a:extLst>
          </p:cNvPr>
          <p:cNvSpPr txBox="1"/>
          <p:nvPr/>
        </p:nvSpPr>
        <p:spPr>
          <a:xfrm>
            <a:off x="3053350" y="4201713"/>
            <a:ext cx="1686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E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62229EBF-78BF-5143-835F-13FE7168E013}"/>
              </a:ext>
            </a:extLst>
          </p:cNvPr>
          <p:cNvSpPr txBox="1"/>
          <p:nvPr/>
        </p:nvSpPr>
        <p:spPr>
          <a:xfrm>
            <a:off x="3643637" y="4201713"/>
            <a:ext cx="1966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E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8D8D9B5E-8667-9D42-8FD2-0F3900E2A454}"/>
              </a:ext>
            </a:extLst>
          </p:cNvPr>
          <p:cNvSpPr txBox="1"/>
          <p:nvPr/>
        </p:nvSpPr>
        <p:spPr>
          <a:xfrm>
            <a:off x="4260890" y="420171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E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06525A49-A509-304F-9640-8A82C3F30275}"/>
              </a:ext>
            </a:extLst>
          </p:cNvPr>
          <p:cNvSpPr txBox="1"/>
          <p:nvPr/>
        </p:nvSpPr>
        <p:spPr>
          <a:xfrm>
            <a:off x="4879344" y="4201713"/>
            <a:ext cx="16192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G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2D327335-9795-EB40-8AE5-D7A2EC6DB97C}"/>
              </a:ext>
            </a:extLst>
          </p:cNvPr>
          <p:cNvSpPr txBox="1"/>
          <p:nvPr/>
        </p:nvSpPr>
        <p:spPr>
          <a:xfrm>
            <a:off x="5473371" y="4201713"/>
            <a:ext cx="16248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M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9" name="object 29">
            <a:extLst>
              <a:ext uri="{FF2B5EF4-FFF2-40B4-BE49-F238E27FC236}">
                <a16:creationId xmlns:a16="http://schemas.microsoft.com/office/drawing/2014/main" id="{4B9A4370-B47C-CA48-AE86-7B7EA4C80265}"/>
              </a:ext>
            </a:extLst>
          </p:cNvPr>
          <p:cNvSpPr txBox="1"/>
          <p:nvPr/>
        </p:nvSpPr>
        <p:spPr>
          <a:xfrm>
            <a:off x="6092741" y="420171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R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D25C0C26-13DC-664C-9A44-A04AED57C082}"/>
              </a:ext>
            </a:extLst>
          </p:cNvPr>
          <p:cNvSpPr txBox="1"/>
          <p:nvPr/>
        </p:nvSpPr>
        <p:spPr>
          <a:xfrm>
            <a:off x="6687774" y="420171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141F0737-D605-DB40-B89D-4665817F67BA}"/>
              </a:ext>
            </a:extLst>
          </p:cNvPr>
          <p:cNvSpPr txBox="1"/>
          <p:nvPr/>
        </p:nvSpPr>
        <p:spPr>
          <a:xfrm>
            <a:off x="7292524" y="420171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T</a:t>
            </a:r>
          </a:p>
        </p:txBody>
      </p:sp>
      <p:sp>
        <p:nvSpPr>
          <p:cNvPr id="72" name="object 32">
            <a:extLst>
              <a:ext uri="{FF2B5EF4-FFF2-40B4-BE49-F238E27FC236}">
                <a16:creationId xmlns:a16="http://schemas.microsoft.com/office/drawing/2014/main" id="{5BC79CA5-44F9-FF4F-B0FA-674BC5DCF8AA}"/>
              </a:ext>
            </a:extLst>
          </p:cNvPr>
          <p:cNvSpPr txBox="1"/>
          <p:nvPr/>
        </p:nvSpPr>
        <p:spPr>
          <a:xfrm>
            <a:off x="1839841" y="3839590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76" name="object 36">
            <a:extLst>
              <a:ext uri="{FF2B5EF4-FFF2-40B4-BE49-F238E27FC236}">
                <a16:creationId xmlns:a16="http://schemas.microsoft.com/office/drawing/2014/main" id="{37D096A2-61FB-944F-A12C-60A782082D86}"/>
              </a:ext>
            </a:extLst>
          </p:cNvPr>
          <p:cNvSpPr txBox="1"/>
          <p:nvPr/>
        </p:nvSpPr>
        <p:spPr>
          <a:xfrm>
            <a:off x="1099290" y="4235375"/>
            <a:ext cx="1843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a[]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E272BEF5-ED1C-184F-974C-A9D913068514}"/>
              </a:ext>
            </a:extLst>
          </p:cNvPr>
          <p:cNvSpPr/>
          <p:nvPr/>
        </p:nvSpPr>
        <p:spPr>
          <a:xfrm>
            <a:off x="1625106" y="5639186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4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4">
            <a:extLst>
              <a:ext uri="{FF2B5EF4-FFF2-40B4-BE49-F238E27FC236}">
                <a16:creationId xmlns:a16="http://schemas.microsoft.com/office/drawing/2014/main" id="{E61AEEF6-9F56-5D4F-B60A-08AD32578366}"/>
              </a:ext>
            </a:extLst>
          </p:cNvPr>
          <p:cNvSpPr/>
          <p:nvPr/>
        </p:nvSpPr>
        <p:spPr>
          <a:xfrm>
            <a:off x="2230379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5">
            <a:extLst>
              <a:ext uri="{FF2B5EF4-FFF2-40B4-BE49-F238E27FC236}">
                <a16:creationId xmlns:a16="http://schemas.microsoft.com/office/drawing/2014/main" id="{90FBA668-0E7F-554C-8D7C-4E053E0EEB7B}"/>
              </a:ext>
            </a:extLst>
          </p:cNvPr>
          <p:cNvSpPr/>
          <p:nvPr/>
        </p:nvSpPr>
        <p:spPr>
          <a:xfrm>
            <a:off x="2834603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6">
            <a:extLst>
              <a:ext uri="{FF2B5EF4-FFF2-40B4-BE49-F238E27FC236}">
                <a16:creationId xmlns:a16="http://schemas.microsoft.com/office/drawing/2014/main" id="{7BACE907-0C69-944C-89E1-5430DDD4857A}"/>
              </a:ext>
            </a:extLst>
          </p:cNvPr>
          <p:cNvSpPr/>
          <p:nvPr/>
        </p:nvSpPr>
        <p:spPr>
          <a:xfrm>
            <a:off x="3438825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7">
            <a:extLst>
              <a:ext uri="{FF2B5EF4-FFF2-40B4-BE49-F238E27FC236}">
                <a16:creationId xmlns:a16="http://schemas.microsoft.com/office/drawing/2014/main" id="{FFC7AEDA-C575-BA46-B6AF-0C49A4FE555C}"/>
              </a:ext>
            </a:extLst>
          </p:cNvPr>
          <p:cNvSpPr/>
          <p:nvPr/>
        </p:nvSpPr>
        <p:spPr>
          <a:xfrm>
            <a:off x="4043047" y="5639186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51" y="0"/>
                </a:moveTo>
                <a:lnTo>
                  <a:pt x="0" y="0"/>
                </a:lnTo>
                <a:lnTo>
                  <a:pt x="0" y="515019"/>
                </a:lnTo>
                <a:lnTo>
                  <a:pt x="659751" y="515019"/>
                </a:lnTo>
                <a:lnTo>
                  <a:pt x="65975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">
            <a:extLst>
              <a:ext uri="{FF2B5EF4-FFF2-40B4-BE49-F238E27FC236}">
                <a16:creationId xmlns:a16="http://schemas.microsoft.com/office/drawing/2014/main" id="{6436C71B-A351-8D4D-91FE-84119F292AD0}"/>
              </a:ext>
            </a:extLst>
          </p:cNvPr>
          <p:cNvSpPr/>
          <p:nvPr/>
        </p:nvSpPr>
        <p:spPr>
          <a:xfrm>
            <a:off x="4667256" y="5639186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49" y="0"/>
                </a:moveTo>
                <a:lnTo>
                  <a:pt x="0" y="0"/>
                </a:lnTo>
                <a:lnTo>
                  <a:pt x="0" y="515019"/>
                </a:lnTo>
                <a:lnTo>
                  <a:pt x="659749" y="515019"/>
                </a:lnTo>
                <a:lnTo>
                  <a:pt x="65974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C0B9BF3-70A2-094F-86D1-AE1E9B386800}"/>
              </a:ext>
            </a:extLst>
          </p:cNvPr>
          <p:cNvSpPr/>
          <p:nvPr/>
        </p:nvSpPr>
        <p:spPr>
          <a:xfrm>
            <a:off x="5251493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10">
            <a:extLst>
              <a:ext uri="{FF2B5EF4-FFF2-40B4-BE49-F238E27FC236}">
                <a16:creationId xmlns:a16="http://schemas.microsoft.com/office/drawing/2014/main" id="{509356A5-FB9E-3945-ACFC-39F029A4565A}"/>
              </a:ext>
            </a:extLst>
          </p:cNvPr>
          <p:cNvSpPr/>
          <p:nvPr/>
        </p:nvSpPr>
        <p:spPr>
          <a:xfrm>
            <a:off x="5855715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11">
            <a:extLst>
              <a:ext uri="{FF2B5EF4-FFF2-40B4-BE49-F238E27FC236}">
                <a16:creationId xmlns:a16="http://schemas.microsoft.com/office/drawing/2014/main" id="{6D69E350-3A69-034A-8A2D-49FCAE853B0A}"/>
              </a:ext>
            </a:extLst>
          </p:cNvPr>
          <p:cNvSpPr/>
          <p:nvPr/>
        </p:nvSpPr>
        <p:spPr>
          <a:xfrm>
            <a:off x="6459937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12">
            <a:extLst>
              <a:ext uri="{FF2B5EF4-FFF2-40B4-BE49-F238E27FC236}">
                <a16:creationId xmlns:a16="http://schemas.microsoft.com/office/drawing/2014/main" id="{C5589904-F989-4F4C-AA18-75A1F135C285}"/>
              </a:ext>
            </a:extLst>
          </p:cNvPr>
          <p:cNvSpPr/>
          <p:nvPr/>
        </p:nvSpPr>
        <p:spPr>
          <a:xfrm>
            <a:off x="7064161" y="5639186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5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29918E88-CB0D-4E48-A380-D5B85B6D9C11}"/>
              </a:ext>
            </a:extLst>
          </p:cNvPr>
          <p:cNvSpPr/>
          <p:nvPr/>
        </p:nvSpPr>
        <p:spPr>
          <a:xfrm>
            <a:off x="7063108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14">
            <a:extLst>
              <a:ext uri="{FF2B5EF4-FFF2-40B4-BE49-F238E27FC236}">
                <a16:creationId xmlns:a16="http://schemas.microsoft.com/office/drawing/2014/main" id="{D399B937-923B-AB4B-AB0F-F629D84CB0C7}"/>
              </a:ext>
            </a:extLst>
          </p:cNvPr>
          <p:cNvSpPr/>
          <p:nvPr/>
        </p:nvSpPr>
        <p:spPr>
          <a:xfrm>
            <a:off x="6458886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15">
            <a:extLst>
              <a:ext uri="{FF2B5EF4-FFF2-40B4-BE49-F238E27FC236}">
                <a16:creationId xmlns:a16="http://schemas.microsoft.com/office/drawing/2014/main" id="{3149B641-1A5B-8647-9AA8-D8F0D7D2DDEE}"/>
              </a:ext>
            </a:extLst>
          </p:cNvPr>
          <p:cNvSpPr/>
          <p:nvPr/>
        </p:nvSpPr>
        <p:spPr>
          <a:xfrm>
            <a:off x="5854664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16">
            <a:extLst>
              <a:ext uri="{FF2B5EF4-FFF2-40B4-BE49-F238E27FC236}">
                <a16:creationId xmlns:a16="http://schemas.microsoft.com/office/drawing/2014/main" id="{06E2F749-3C29-F749-A54B-1CC22B4B0314}"/>
              </a:ext>
            </a:extLst>
          </p:cNvPr>
          <p:cNvSpPr/>
          <p:nvPr/>
        </p:nvSpPr>
        <p:spPr>
          <a:xfrm>
            <a:off x="5250441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17">
            <a:extLst>
              <a:ext uri="{FF2B5EF4-FFF2-40B4-BE49-F238E27FC236}">
                <a16:creationId xmlns:a16="http://schemas.microsoft.com/office/drawing/2014/main" id="{5B39B574-4AF4-1147-88EA-72BE8FD12923}"/>
              </a:ext>
            </a:extLst>
          </p:cNvPr>
          <p:cNvSpPr/>
          <p:nvPr/>
        </p:nvSpPr>
        <p:spPr>
          <a:xfrm>
            <a:off x="4646218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47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18">
            <a:extLst>
              <a:ext uri="{FF2B5EF4-FFF2-40B4-BE49-F238E27FC236}">
                <a16:creationId xmlns:a16="http://schemas.microsoft.com/office/drawing/2014/main" id="{81FE6AC7-CBD0-254A-B74F-A101D6CC96F1}"/>
              </a:ext>
            </a:extLst>
          </p:cNvPr>
          <p:cNvSpPr/>
          <p:nvPr/>
        </p:nvSpPr>
        <p:spPr>
          <a:xfrm>
            <a:off x="4041996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19">
            <a:extLst>
              <a:ext uri="{FF2B5EF4-FFF2-40B4-BE49-F238E27FC236}">
                <a16:creationId xmlns:a16="http://schemas.microsoft.com/office/drawing/2014/main" id="{002F2350-E6FD-0245-9D45-23AEEF43B28F}"/>
              </a:ext>
            </a:extLst>
          </p:cNvPr>
          <p:cNvSpPr/>
          <p:nvPr/>
        </p:nvSpPr>
        <p:spPr>
          <a:xfrm>
            <a:off x="3437773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20">
            <a:extLst>
              <a:ext uri="{FF2B5EF4-FFF2-40B4-BE49-F238E27FC236}">
                <a16:creationId xmlns:a16="http://schemas.microsoft.com/office/drawing/2014/main" id="{0ED35CEB-DFE8-904C-AEC3-D23D51780EF7}"/>
              </a:ext>
            </a:extLst>
          </p:cNvPr>
          <p:cNvSpPr/>
          <p:nvPr/>
        </p:nvSpPr>
        <p:spPr>
          <a:xfrm>
            <a:off x="2833551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21">
            <a:extLst>
              <a:ext uri="{FF2B5EF4-FFF2-40B4-BE49-F238E27FC236}">
                <a16:creationId xmlns:a16="http://schemas.microsoft.com/office/drawing/2014/main" id="{5A064310-88B6-424A-939D-336DEE9106A4}"/>
              </a:ext>
            </a:extLst>
          </p:cNvPr>
          <p:cNvSpPr/>
          <p:nvPr/>
        </p:nvSpPr>
        <p:spPr>
          <a:xfrm>
            <a:off x="2229328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22">
            <a:extLst>
              <a:ext uri="{FF2B5EF4-FFF2-40B4-BE49-F238E27FC236}">
                <a16:creationId xmlns:a16="http://schemas.microsoft.com/office/drawing/2014/main" id="{DF12D894-A36B-1E47-9650-93E4C8C84490}"/>
              </a:ext>
            </a:extLst>
          </p:cNvPr>
          <p:cNvSpPr txBox="1"/>
          <p:nvPr/>
        </p:nvSpPr>
        <p:spPr>
          <a:xfrm>
            <a:off x="1860751" y="571213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</a:p>
        </p:txBody>
      </p:sp>
      <p:sp>
        <p:nvSpPr>
          <p:cNvPr id="101" name="object 23">
            <a:extLst>
              <a:ext uri="{FF2B5EF4-FFF2-40B4-BE49-F238E27FC236}">
                <a16:creationId xmlns:a16="http://schemas.microsoft.com/office/drawing/2014/main" id="{8C977207-781A-A24C-94C1-1432EEB6C0AE}"/>
              </a:ext>
            </a:extLst>
          </p:cNvPr>
          <p:cNvSpPr txBox="1"/>
          <p:nvPr/>
        </p:nvSpPr>
        <p:spPr>
          <a:xfrm>
            <a:off x="2465499" y="571213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</a:p>
        </p:txBody>
      </p:sp>
      <p:sp>
        <p:nvSpPr>
          <p:cNvPr id="102" name="object 24">
            <a:extLst>
              <a:ext uri="{FF2B5EF4-FFF2-40B4-BE49-F238E27FC236}">
                <a16:creationId xmlns:a16="http://schemas.microsoft.com/office/drawing/2014/main" id="{DD68DE2C-3629-6E44-AA97-83CBDC041E21}"/>
              </a:ext>
            </a:extLst>
          </p:cNvPr>
          <p:cNvSpPr txBox="1"/>
          <p:nvPr/>
        </p:nvSpPr>
        <p:spPr>
          <a:xfrm>
            <a:off x="3051444" y="5712133"/>
            <a:ext cx="1686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G</a:t>
            </a:r>
          </a:p>
        </p:txBody>
      </p:sp>
      <p:sp>
        <p:nvSpPr>
          <p:cNvPr id="103" name="object 25">
            <a:extLst>
              <a:ext uri="{FF2B5EF4-FFF2-40B4-BE49-F238E27FC236}">
                <a16:creationId xmlns:a16="http://schemas.microsoft.com/office/drawing/2014/main" id="{135E4DB3-0029-534E-BC93-A8F0F9DDEA1C}"/>
              </a:ext>
            </a:extLst>
          </p:cNvPr>
          <p:cNvSpPr txBox="1"/>
          <p:nvPr/>
        </p:nvSpPr>
        <p:spPr>
          <a:xfrm>
            <a:off x="3641731" y="5712133"/>
            <a:ext cx="1966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M</a:t>
            </a:r>
          </a:p>
        </p:txBody>
      </p:sp>
      <p:sp>
        <p:nvSpPr>
          <p:cNvPr id="104" name="object 26">
            <a:extLst>
              <a:ext uri="{FF2B5EF4-FFF2-40B4-BE49-F238E27FC236}">
                <a16:creationId xmlns:a16="http://schemas.microsoft.com/office/drawing/2014/main" id="{49D824CC-0DE3-EF47-9024-6DE9963BC162}"/>
              </a:ext>
            </a:extLst>
          </p:cNvPr>
          <p:cNvSpPr txBox="1"/>
          <p:nvPr/>
        </p:nvSpPr>
        <p:spPr>
          <a:xfrm>
            <a:off x="4258984" y="571213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</a:p>
        </p:txBody>
      </p:sp>
      <p:sp>
        <p:nvSpPr>
          <p:cNvPr id="105" name="object 27">
            <a:extLst>
              <a:ext uri="{FF2B5EF4-FFF2-40B4-BE49-F238E27FC236}">
                <a16:creationId xmlns:a16="http://schemas.microsoft.com/office/drawing/2014/main" id="{D858F53D-3F75-424D-9482-7CBF0F610EA9}"/>
              </a:ext>
            </a:extLst>
          </p:cNvPr>
          <p:cNvSpPr txBox="1"/>
          <p:nvPr/>
        </p:nvSpPr>
        <p:spPr>
          <a:xfrm>
            <a:off x="4877438" y="5712133"/>
            <a:ext cx="16192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A</a:t>
            </a:r>
          </a:p>
        </p:txBody>
      </p:sp>
      <p:sp>
        <p:nvSpPr>
          <p:cNvPr id="106" name="object 28">
            <a:extLst>
              <a:ext uri="{FF2B5EF4-FFF2-40B4-BE49-F238E27FC236}">
                <a16:creationId xmlns:a16="http://schemas.microsoft.com/office/drawing/2014/main" id="{C63DC7BB-9B25-9840-9AD3-A0E53C36B35C}"/>
              </a:ext>
            </a:extLst>
          </p:cNvPr>
          <p:cNvSpPr txBox="1"/>
          <p:nvPr/>
        </p:nvSpPr>
        <p:spPr>
          <a:xfrm>
            <a:off x="5471465" y="5712133"/>
            <a:ext cx="16248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C</a:t>
            </a:r>
          </a:p>
        </p:txBody>
      </p:sp>
      <p:sp>
        <p:nvSpPr>
          <p:cNvPr id="107" name="object 29">
            <a:extLst>
              <a:ext uri="{FF2B5EF4-FFF2-40B4-BE49-F238E27FC236}">
                <a16:creationId xmlns:a16="http://schemas.microsoft.com/office/drawing/2014/main" id="{089D85D3-1D8B-8244-8999-5FA78E056474}"/>
              </a:ext>
            </a:extLst>
          </p:cNvPr>
          <p:cNvSpPr txBox="1"/>
          <p:nvPr/>
        </p:nvSpPr>
        <p:spPr>
          <a:xfrm>
            <a:off x="6090835" y="571213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</a:p>
        </p:txBody>
      </p:sp>
      <p:sp>
        <p:nvSpPr>
          <p:cNvPr id="108" name="object 30">
            <a:extLst>
              <a:ext uri="{FF2B5EF4-FFF2-40B4-BE49-F238E27FC236}">
                <a16:creationId xmlns:a16="http://schemas.microsoft.com/office/drawing/2014/main" id="{28C91A6B-0E80-C248-AEB9-CD97B7790DE3}"/>
              </a:ext>
            </a:extLst>
          </p:cNvPr>
          <p:cNvSpPr txBox="1"/>
          <p:nvPr/>
        </p:nvSpPr>
        <p:spPr>
          <a:xfrm>
            <a:off x="6685868" y="571213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</a:p>
        </p:txBody>
      </p:sp>
      <p:sp>
        <p:nvSpPr>
          <p:cNvPr id="109" name="object 31">
            <a:extLst>
              <a:ext uri="{FF2B5EF4-FFF2-40B4-BE49-F238E27FC236}">
                <a16:creationId xmlns:a16="http://schemas.microsoft.com/office/drawing/2014/main" id="{B0EFFC5A-1E0B-BE4A-A41F-B7E0461C9B6E}"/>
              </a:ext>
            </a:extLst>
          </p:cNvPr>
          <p:cNvSpPr txBox="1"/>
          <p:nvPr/>
        </p:nvSpPr>
        <p:spPr>
          <a:xfrm>
            <a:off x="7290618" y="571213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T</a:t>
            </a:r>
          </a:p>
        </p:txBody>
      </p:sp>
      <p:sp>
        <p:nvSpPr>
          <p:cNvPr id="110" name="object 32">
            <a:extLst>
              <a:ext uri="{FF2B5EF4-FFF2-40B4-BE49-F238E27FC236}">
                <a16:creationId xmlns:a16="http://schemas.microsoft.com/office/drawing/2014/main" id="{9B838A61-375D-A94A-9AB4-857724F5F0D3}"/>
              </a:ext>
            </a:extLst>
          </p:cNvPr>
          <p:cNvSpPr txBox="1"/>
          <p:nvPr/>
        </p:nvSpPr>
        <p:spPr>
          <a:xfrm>
            <a:off x="1871491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13" name="object 35">
            <a:extLst>
              <a:ext uri="{FF2B5EF4-FFF2-40B4-BE49-F238E27FC236}">
                <a16:creationId xmlns:a16="http://schemas.microsoft.com/office/drawing/2014/main" id="{8F415E3C-7790-C64D-AFCC-727AB4FFCDD6}"/>
              </a:ext>
            </a:extLst>
          </p:cNvPr>
          <p:cNvSpPr txBox="1"/>
          <p:nvPr/>
        </p:nvSpPr>
        <p:spPr>
          <a:xfrm>
            <a:off x="7289287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14" name="object 36">
            <a:extLst>
              <a:ext uri="{FF2B5EF4-FFF2-40B4-BE49-F238E27FC236}">
                <a16:creationId xmlns:a16="http://schemas.microsoft.com/office/drawing/2014/main" id="{3874BA0D-0DC7-BD4F-8E4B-F37A2F0DF60A}"/>
              </a:ext>
            </a:extLst>
          </p:cNvPr>
          <p:cNvSpPr txBox="1"/>
          <p:nvPr/>
        </p:nvSpPr>
        <p:spPr>
          <a:xfrm>
            <a:off x="931178" y="5745795"/>
            <a:ext cx="35054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a</a:t>
            </a:r>
            <a:r>
              <a:rPr lang="en-US" sz="1059" dirty="0">
                <a:latin typeface="Lucida Sans"/>
                <a:cs typeface="Lucida Sans"/>
              </a:rPr>
              <a:t>ux</a:t>
            </a:r>
            <a:r>
              <a:rPr sz="1059" dirty="0">
                <a:latin typeface="Lucida Sans"/>
                <a:cs typeface="Lucida Sans"/>
              </a:rPr>
              <a:t>[]</a:t>
            </a:r>
          </a:p>
        </p:txBody>
      </p:sp>
      <p:sp>
        <p:nvSpPr>
          <p:cNvPr id="115" name="object 8">
            <a:extLst>
              <a:ext uri="{FF2B5EF4-FFF2-40B4-BE49-F238E27FC236}">
                <a16:creationId xmlns:a16="http://schemas.microsoft.com/office/drawing/2014/main" id="{DAED0495-F785-9849-902D-61604B1E4929}"/>
              </a:ext>
            </a:extLst>
          </p:cNvPr>
          <p:cNvSpPr/>
          <p:nvPr/>
        </p:nvSpPr>
        <p:spPr>
          <a:xfrm>
            <a:off x="1625106" y="4654951"/>
            <a:ext cx="6042492" cy="391160"/>
          </a:xfrm>
          <a:custGeom>
            <a:avLst/>
            <a:gdLst/>
            <a:ahLst/>
            <a:cxnLst/>
            <a:rect l="l" t="t" r="r" b="b"/>
            <a:pathLst>
              <a:path w="6285230" h="391160">
                <a:moveTo>
                  <a:pt x="0" y="0"/>
                </a:moveTo>
                <a:lnTo>
                  <a:pt x="15996" y="48142"/>
                </a:lnTo>
                <a:lnTo>
                  <a:pt x="61366" y="91914"/>
                </a:lnTo>
                <a:lnTo>
                  <a:pt x="132185" y="129851"/>
                </a:lnTo>
                <a:lnTo>
                  <a:pt x="175911" y="146173"/>
                </a:lnTo>
                <a:lnTo>
                  <a:pt x="224525" y="160487"/>
                </a:lnTo>
                <a:lnTo>
                  <a:pt x="277539" y="172609"/>
                </a:lnTo>
                <a:lnTo>
                  <a:pt x="334460" y="182357"/>
                </a:lnTo>
                <a:lnTo>
                  <a:pt x="394799" y="189546"/>
                </a:lnTo>
                <a:lnTo>
                  <a:pt x="458063" y="193994"/>
                </a:lnTo>
                <a:lnTo>
                  <a:pt x="523763" y="195517"/>
                </a:lnTo>
                <a:lnTo>
                  <a:pt x="2618819" y="195517"/>
                </a:lnTo>
                <a:lnTo>
                  <a:pt x="2684517" y="197041"/>
                </a:lnTo>
                <a:lnTo>
                  <a:pt x="2747780" y="201488"/>
                </a:lnTo>
                <a:lnTo>
                  <a:pt x="2808117" y="208678"/>
                </a:lnTo>
                <a:lnTo>
                  <a:pt x="2865038" y="218425"/>
                </a:lnTo>
                <a:lnTo>
                  <a:pt x="2918050" y="230547"/>
                </a:lnTo>
                <a:lnTo>
                  <a:pt x="2966665" y="244861"/>
                </a:lnTo>
                <a:lnTo>
                  <a:pt x="3010389" y="261183"/>
                </a:lnTo>
                <a:lnTo>
                  <a:pt x="3048734" y="279331"/>
                </a:lnTo>
                <a:lnTo>
                  <a:pt x="3107320" y="320369"/>
                </a:lnTo>
                <a:lnTo>
                  <a:pt x="3138494" y="366509"/>
                </a:lnTo>
                <a:lnTo>
                  <a:pt x="3142575" y="391034"/>
                </a:lnTo>
                <a:lnTo>
                  <a:pt x="3146656" y="366509"/>
                </a:lnTo>
                <a:lnTo>
                  <a:pt x="3177830" y="320369"/>
                </a:lnTo>
                <a:lnTo>
                  <a:pt x="3236416" y="279331"/>
                </a:lnTo>
                <a:lnTo>
                  <a:pt x="3274761" y="261183"/>
                </a:lnTo>
                <a:lnTo>
                  <a:pt x="3318486" y="244861"/>
                </a:lnTo>
                <a:lnTo>
                  <a:pt x="3367101" y="230547"/>
                </a:lnTo>
                <a:lnTo>
                  <a:pt x="3420115" y="218425"/>
                </a:lnTo>
                <a:lnTo>
                  <a:pt x="3477037" y="208677"/>
                </a:lnTo>
                <a:lnTo>
                  <a:pt x="3537376" y="201488"/>
                </a:lnTo>
                <a:lnTo>
                  <a:pt x="3600642" y="197040"/>
                </a:lnTo>
                <a:lnTo>
                  <a:pt x="3666343" y="195516"/>
                </a:lnTo>
                <a:lnTo>
                  <a:pt x="5761395" y="195516"/>
                </a:lnTo>
                <a:lnTo>
                  <a:pt x="5827094" y="193993"/>
                </a:lnTo>
                <a:lnTo>
                  <a:pt x="5890358" y="189545"/>
                </a:lnTo>
                <a:lnTo>
                  <a:pt x="5950696" y="182356"/>
                </a:lnTo>
                <a:lnTo>
                  <a:pt x="6007616" y="172609"/>
                </a:lnTo>
                <a:lnTo>
                  <a:pt x="6060628" y="160486"/>
                </a:lnTo>
                <a:lnTo>
                  <a:pt x="6109242" y="146172"/>
                </a:lnTo>
                <a:lnTo>
                  <a:pt x="6152966" y="129850"/>
                </a:lnTo>
                <a:lnTo>
                  <a:pt x="6191310" y="111703"/>
                </a:lnTo>
                <a:lnTo>
                  <a:pt x="6249894" y="70665"/>
                </a:lnTo>
                <a:lnTo>
                  <a:pt x="6281067" y="24525"/>
                </a:lnTo>
                <a:lnTo>
                  <a:pt x="6285148" y="0"/>
                </a:lnTo>
              </a:path>
            </a:pathLst>
          </a:custGeom>
          <a:ln w="9537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39">
            <a:extLst>
              <a:ext uri="{FF2B5EF4-FFF2-40B4-BE49-F238E27FC236}">
                <a16:creationId xmlns:a16="http://schemas.microsoft.com/office/drawing/2014/main" id="{11C97A2A-1606-8A43-96F6-0CD64D88069A}"/>
              </a:ext>
            </a:extLst>
          </p:cNvPr>
          <p:cNvSpPr txBox="1"/>
          <p:nvPr/>
        </p:nvSpPr>
        <p:spPr>
          <a:xfrm>
            <a:off x="4466277" y="5092545"/>
            <a:ext cx="523875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b="1" kern="0" dirty="0">
                <a:solidFill>
                  <a:srgbClr val="8D3124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17" name="object 32">
            <a:extLst>
              <a:ext uri="{FF2B5EF4-FFF2-40B4-BE49-F238E27FC236}">
                <a16:creationId xmlns:a16="http://schemas.microsoft.com/office/drawing/2014/main" id="{E2D81E58-E6D6-174B-883F-7888DADC86F4}"/>
              </a:ext>
            </a:extLst>
          </p:cNvPr>
          <p:cNvSpPr txBox="1"/>
          <p:nvPr/>
        </p:nvSpPr>
        <p:spPr>
          <a:xfrm>
            <a:off x="2450380" y="3839590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18" name="object 32">
            <a:extLst>
              <a:ext uri="{FF2B5EF4-FFF2-40B4-BE49-F238E27FC236}">
                <a16:creationId xmlns:a16="http://schemas.microsoft.com/office/drawing/2014/main" id="{BC584A57-7A02-C341-9C67-AD1C8E74E83A}"/>
              </a:ext>
            </a:extLst>
          </p:cNvPr>
          <p:cNvSpPr txBox="1"/>
          <p:nvPr/>
        </p:nvSpPr>
        <p:spPr>
          <a:xfrm>
            <a:off x="3060919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19" name="object 32">
            <a:extLst>
              <a:ext uri="{FF2B5EF4-FFF2-40B4-BE49-F238E27FC236}">
                <a16:creationId xmlns:a16="http://schemas.microsoft.com/office/drawing/2014/main" id="{B2C63C8B-E2D1-514A-A191-553E8BE5694D}"/>
              </a:ext>
            </a:extLst>
          </p:cNvPr>
          <p:cNvSpPr txBox="1"/>
          <p:nvPr/>
        </p:nvSpPr>
        <p:spPr>
          <a:xfrm>
            <a:off x="3671458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0" name="object 32">
            <a:extLst>
              <a:ext uri="{FF2B5EF4-FFF2-40B4-BE49-F238E27FC236}">
                <a16:creationId xmlns:a16="http://schemas.microsoft.com/office/drawing/2014/main" id="{ECEF1BF1-380D-A04F-9156-13480442BFAC}"/>
              </a:ext>
            </a:extLst>
          </p:cNvPr>
          <p:cNvSpPr txBox="1"/>
          <p:nvPr/>
        </p:nvSpPr>
        <p:spPr>
          <a:xfrm>
            <a:off x="4281997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1" name="object 32">
            <a:extLst>
              <a:ext uri="{FF2B5EF4-FFF2-40B4-BE49-F238E27FC236}">
                <a16:creationId xmlns:a16="http://schemas.microsoft.com/office/drawing/2014/main" id="{B0FF925B-3BFD-3A40-9F9B-10E834720DF6}"/>
              </a:ext>
            </a:extLst>
          </p:cNvPr>
          <p:cNvSpPr txBox="1"/>
          <p:nvPr/>
        </p:nvSpPr>
        <p:spPr>
          <a:xfrm>
            <a:off x="4892536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2" name="object 32">
            <a:extLst>
              <a:ext uri="{FF2B5EF4-FFF2-40B4-BE49-F238E27FC236}">
                <a16:creationId xmlns:a16="http://schemas.microsoft.com/office/drawing/2014/main" id="{A6975B82-65C9-ED4C-AC24-F210166687B2}"/>
              </a:ext>
            </a:extLst>
          </p:cNvPr>
          <p:cNvSpPr txBox="1"/>
          <p:nvPr/>
        </p:nvSpPr>
        <p:spPr>
          <a:xfrm>
            <a:off x="5503075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3" name="object 32">
            <a:extLst>
              <a:ext uri="{FF2B5EF4-FFF2-40B4-BE49-F238E27FC236}">
                <a16:creationId xmlns:a16="http://schemas.microsoft.com/office/drawing/2014/main" id="{6C6AB2B5-80ED-C34F-B21E-EC586B9F8588}"/>
              </a:ext>
            </a:extLst>
          </p:cNvPr>
          <p:cNvSpPr txBox="1"/>
          <p:nvPr/>
        </p:nvSpPr>
        <p:spPr>
          <a:xfrm>
            <a:off x="6113614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4" name="object 32">
            <a:extLst>
              <a:ext uri="{FF2B5EF4-FFF2-40B4-BE49-F238E27FC236}">
                <a16:creationId xmlns:a16="http://schemas.microsoft.com/office/drawing/2014/main" id="{8E521E6F-B0AE-DE4F-A95C-9E9EE791CA8F}"/>
              </a:ext>
            </a:extLst>
          </p:cNvPr>
          <p:cNvSpPr txBox="1"/>
          <p:nvPr/>
        </p:nvSpPr>
        <p:spPr>
          <a:xfrm>
            <a:off x="6724153" y="3839590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5" name="object 32">
            <a:extLst>
              <a:ext uri="{FF2B5EF4-FFF2-40B4-BE49-F238E27FC236}">
                <a16:creationId xmlns:a16="http://schemas.microsoft.com/office/drawing/2014/main" id="{3BA68D5F-6E3D-3142-9236-F30376DDC64F}"/>
              </a:ext>
            </a:extLst>
          </p:cNvPr>
          <p:cNvSpPr txBox="1"/>
          <p:nvPr/>
        </p:nvSpPr>
        <p:spPr>
          <a:xfrm>
            <a:off x="7334696" y="3839590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6" name="object 32">
            <a:extLst>
              <a:ext uri="{FF2B5EF4-FFF2-40B4-BE49-F238E27FC236}">
                <a16:creationId xmlns:a16="http://schemas.microsoft.com/office/drawing/2014/main" id="{A06E6AAA-308E-5147-9CA0-BF0EC8E7A5F8}"/>
              </a:ext>
            </a:extLst>
          </p:cNvPr>
          <p:cNvSpPr txBox="1"/>
          <p:nvPr/>
        </p:nvSpPr>
        <p:spPr>
          <a:xfrm>
            <a:off x="2479108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7" name="object 32">
            <a:extLst>
              <a:ext uri="{FF2B5EF4-FFF2-40B4-BE49-F238E27FC236}">
                <a16:creationId xmlns:a16="http://schemas.microsoft.com/office/drawing/2014/main" id="{7815461E-99F6-764E-8080-25624EB7B465}"/>
              </a:ext>
            </a:extLst>
          </p:cNvPr>
          <p:cNvSpPr txBox="1"/>
          <p:nvPr/>
        </p:nvSpPr>
        <p:spPr>
          <a:xfrm>
            <a:off x="3086725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8" name="object 32">
            <a:extLst>
              <a:ext uri="{FF2B5EF4-FFF2-40B4-BE49-F238E27FC236}">
                <a16:creationId xmlns:a16="http://schemas.microsoft.com/office/drawing/2014/main" id="{229B8C99-3EB9-464D-93FD-61D111C45709}"/>
              </a:ext>
            </a:extLst>
          </p:cNvPr>
          <p:cNvSpPr txBox="1"/>
          <p:nvPr/>
        </p:nvSpPr>
        <p:spPr>
          <a:xfrm>
            <a:off x="3694342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9" name="object 32">
            <a:extLst>
              <a:ext uri="{FF2B5EF4-FFF2-40B4-BE49-F238E27FC236}">
                <a16:creationId xmlns:a16="http://schemas.microsoft.com/office/drawing/2014/main" id="{6B5BDFF0-7C55-C841-BCE7-41FF66B6598A}"/>
              </a:ext>
            </a:extLst>
          </p:cNvPr>
          <p:cNvSpPr txBox="1"/>
          <p:nvPr/>
        </p:nvSpPr>
        <p:spPr>
          <a:xfrm>
            <a:off x="4301961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0" name="object 35">
            <a:extLst>
              <a:ext uri="{FF2B5EF4-FFF2-40B4-BE49-F238E27FC236}">
                <a16:creationId xmlns:a16="http://schemas.microsoft.com/office/drawing/2014/main" id="{42B71AFE-67AD-E247-97B1-948758650EC5}"/>
              </a:ext>
            </a:extLst>
          </p:cNvPr>
          <p:cNvSpPr txBox="1"/>
          <p:nvPr/>
        </p:nvSpPr>
        <p:spPr>
          <a:xfrm>
            <a:off x="6697980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1" name="object 35">
            <a:extLst>
              <a:ext uri="{FF2B5EF4-FFF2-40B4-BE49-F238E27FC236}">
                <a16:creationId xmlns:a16="http://schemas.microsoft.com/office/drawing/2014/main" id="{0F1CA354-4408-3044-924A-8140FD4A91F7}"/>
              </a:ext>
            </a:extLst>
          </p:cNvPr>
          <p:cNvSpPr txBox="1"/>
          <p:nvPr/>
        </p:nvSpPr>
        <p:spPr>
          <a:xfrm>
            <a:off x="6106671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2" name="object 35">
            <a:extLst>
              <a:ext uri="{FF2B5EF4-FFF2-40B4-BE49-F238E27FC236}">
                <a16:creationId xmlns:a16="http://schemas.microsoft.com/office/drawing/2014/main" id="{54A3275A-C892-8A4D-959A-9E608661B9AC}"/>
              </a:ext>
            </a:extLst>
          </p:cNvPr>
          <p:cNvSpPr txBox="1"/>
          <p:nvPr/>
        </p:nvSpPr>
        <p:spPr>
          <a:xfrm>
            <a:off x="5515362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3" name="object 35">
            <a:extLst>
              <a:ext uri="{FF2B5EF4-FFF2-40B4-BE49-F238E27FC236}">
                <a16:creationId xmlns:a16="http://schemas.microsoft.com/office/drawing/2014/main" id="{2C20D0F4-FAD7-B349-8612-78B28D5419EE}"/>
              </a:ext>
            </a:extLst>
          </p:cNvPr>
          <p:cNvSpPr txBox="1"/>
          <p:nvPr/>
        </p:nvSpPr>
        <p:spPr>
          <a:xfrm>
            <a:off x="4924053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59C3599-E65A-5449-B388-345ECDE29376}"/>
              </a:ext>
            </a:extLst>
          </p:cNvPr>
          <p:cNvSpPr txBox="1"/>
          <p:nvPr/>
        </p:nvSpPr>
        <p:spPr>
          <a:xfrm>
            <a:off x="525993" y="6252048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subarray exhausted, take from other</a:t>
            </a:r>
          </a:p>
        </p:txBody>
      </p:sp>
    </p:spTree>
    <p:extLst>
      <p:ext uri="{BB962C8B-B14F-4D97-AF65-F5344CB8AC3E}">
        <p14:creationId xmlns:p14="http://schemas.microsoft.com/office/powerpoint/2010/main" val="40354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2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2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3" dur="2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8" dur="2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3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2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3" dur="2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7" dur="2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2" dur="2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2" grpId="1"/>
      <p:bldP spid="76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build="allAtOnce"/>
      <p:bldP spid="101" grpId="0" build="allAtOnce"/>
      <p:bldP spid="102" grpId="0" build="allAtOnce"/>
      <p:bldP spid="103" grpId="0" build="allAtOnce"/>
      <p:bldP spid="104" grpId="0" build="allAtOnce"/>
      <p:bldP spid="105" grpId="0" build="allAtOnce"/>
      <p:bldP spid="106" grpId="0" build="allAtOnce"/>
      <p:bldP spid="107" grpId="0" build="allAtOnce"/>
      <p:bldP spid="108" grpId="0" build="allAtOnce"/>
      <p:bldP spid="109" grpId="0" build="allAtOnce"/>
      <p:bldP spid="110" grpId="0"/>
      <p:bldP spid="110" grpId="1"/>
      <p:bldP spid="113" grpId="0"/>
      <p:bldP spid="114" grpId="0"/>
      <p:bldP spid="115" grpId="0" animBg="1"/>
      <p:bldP spid="116" grpId="0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F3F6-406C-CE40-B597-37545C56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Operation: Java Implementation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155FA8-A111-6C4D-A5B9-0F1D62DA1E66}"/>
              </a:ext>
            </a:extLst>
          </p:cNvPr>
          <p:cNvGraphicFramePr>
            <a:graphicFrameLocks noGrp="1"/>
          </p:cNvGraphicFramePr>
          <p:nvPr/>
        </p:nvGraphicFramePr>
        <p:xfrm>
          <a:off x="1019565" y="6339267"/>
          <a:ext cx="3840251" cy="276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615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H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I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solidFill>
                            <a:srgbClr val="0C4681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2FEC904-0B57-D148-87FD-18A8D54AD7E0}"/>
              </a:ext>
            </a:extLst>
          </p:cNvPr>
          <p:cNvGraphicFramePr>
            <a:graphicFrameLocks noGrp="1"/>
          </p:cNvGraphicFramePr>
          <p:nvPr/>
        </p:nvGraphicFramePr>
        <p:xfrm>
          <a:off x="1035656" y="5752338"/>
          <a:ext cx="3835772" cy="274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H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I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0C4681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60183415-EC0E-F148-B446-7E1ADD6FB987}"/>
              </a:ext>
            </a:extLst>
          </p:cNvPr>
          <p:cNvSpPr txBox="1"/>
          <p:nvPr/>
        </p:nvSpPr>
        <p:spPr>
          <a:xfrm>
            <a:off x="3885111" y="5523623"/>
            <a:ext cx="10365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j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0DC181B-289A-784C-A662-CDF4632921C3}"/>
              </a:ext>
            </a:extLst>
          </p:cNvPr>
          <p:cNvSpPr txBox="1"/>
          <p:nvPr/>
        </p:nvSpPr>
        <p:spPr>
          <a:xfrm>
            <a:off x="3084974" y="6126329"/>
            <a:ext cx="10365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k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99884AF-8125-BA4F-8BB9-244C28A49DB9}"/>
              </a:ext>
            </a:extLst>
          </p:cNvPr>
          <p:cNvSpPr txBox="1"/>
          <p:nvPr/>
        </p:nvSpPr>
        <p:spPr>
          <a:xfrm>
            <a:off x="1147443" y="5514431"/>
            <a:ext cx="18489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lo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CA5C7F0-93E9-0146-8A66-D91938A4B189}"/>
              </a:ext>
            </a:extLst>
          </p:cNvPr>
          <p:cNvSpPr txBox="1"/>
          <p:nvPr/>
        </p:nvSpPr>
        <p:spPr>
          <a:xfrm>
            <a:off x="4609281" y="5515675"/>
            <a:ext cx="18489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hi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1B15B13-3A37-3448-9F54-97DFC63E4CEA}"/>
              </a:ext>
            </a:extLst>
          </p:cNvPr>
          <p:cNvSpPr txBox="1"/>
          <p:nvPr/>
        </p:nvSpPr>
        <p:spPr>
          <a:xfrm>
            <a:off x="2335155" y="5517541"/>
            <a:ext cx="59559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40677" algn="l"/>
              </a:tabLst>
            </a:pPr>
            <a:r>
              <a:rPr sz="1059" dirty="0">
                <a:latin typeface="Lucida Sans Typewriter"/>
                <a:cs typeface="Lucida Sans Typewriter"/>
              </a:rPr>
              <a:t>i	mid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62D7C1E-0ED3-4A4C-97EC-EA1E36163DBC}"/>
              </a:ext>
            </a:extLst>
          </p:cNvPr>
          <p:cNvSpPr txBox="1"/>
          <p:nvPr/>
        </p:nvSpPr>
        <p:spPr>
          <a:xfrm>
            <a:off x="544447" y="5763675"/>
            <a:ext cx="42806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aux[]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2DDE7DA-6711-E143-BF43-10E9644A20B4}"/>
              </a:ext>
            </a:extLst>
          </p:cNvPr>
          <p:cNvSpPr txBox="1"/>
          <p:nvPr/>
        </p:nvSpPr>
        <p:spPr>
          <a:xfrm>
            <a:off x="691846" y="6365377"/>
            <a:ext cx="26557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a[]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4DCD540-5334-F34F-8432-8702FD9F4C95}"/>
              </a:ext>
            </a:extLst>
          </p:cNvPr>
          <p:cNvSpPr/>
          <p:nvPr/>
        </p:nvSpPr>
        <p:spPr>
          <a:xfrm>
            <a:off x="481853" y="1257567"/>
            <a:ext cx="8202706" cy="4101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08168CF-000B-ED48-944C-FC48B4D8423C}"/>
              </a:ext>
            </a:extLst>
          </p:cNvPr>
          <p:cNvSpPr/>
          <p:nvPr/>
        </p:nvSpPr>
        <p:spPr>
          <a:xfrm>
            <a:off x="544447" y="1318549"/>
            <a:ext cx="8011646" cy="3913654"/>
          </a:xfrm>
          <a:custGeom>
            <a:avLst/>
            <a:gdLst/>
            <a:ahLst/>
            <a:cxnLst/>
            <a:rect l="l" t="t" r="r" b="b"/>
            <a:pathLst>
              <a:path w="9079865" h="4435475">
                <a:moveTo>
                  <a:pt x="0" y="0"/>
                </a:moveTo>
                <a:lnTo>
                  <a:pt x="9079606" y="0"/>
                </a:lnTo>
                <a:lnTo>
                  <a:pt x="9079606" y="4434892"/>
                </a:lnTo>
                <a:lnTo>
                  <a:pt x="0" y="4434892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019F029B-ADE2-0E48-8DB1-F9729FAA39F4}"/>
              </a:ext>
            </a:extLst>
          </p:cNvPr>
          <p:cNvSpPr/>
          <p:nvPr/>
        </p:nvSpPr>
        <p:spPr>
          <a:xfrm>
            <a:off x="679092" y="2374457"/>
            <a:ext cx="7742144" cy="387162"/>
          </a:xfrm>
          <a:custGeom>
            <a:avLst/>
            <a:gdLst/>
            <a:ahLst/>
            <a:cxnLst/>
            <a:rect l="l" t="t" r="r" b="b"/>
            <a:pathLst>
              <a:path w="8774430" h="438785">
                <a:moveTo>
                  <a:pt x="0" y="0"/>
                </a:moveTo>
                <a:lnTo>
                  <a:pt x="8774410" y="0"/>
                </a:lnTo>
                <a:lnTo>
                  <a:pt x="8774410" y="438720"/>
                </a:lnTo>
                <a:lnTo>
                  <a:pt x="0" y="438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9CF8A26-D4E1-6D46-865D-F81E87953488}"/>
              </a:ext>
            </a:extLst>
          </p:cNvPr>
          <p:cNvSpPr/>
          <p:nvPr/>
        </p:nvSpPr>
        <p:spPr>
          <a:xfrm>
            <a:off x="679092" y="2955117"/>
            <a:ext cx="7742144" cy="1557056"/>
          </a:xfrm>
          <a:custGeom>
            <a:avLst/>
            <a:gdLst/>
            <a:ahLst/>
            <a:cxnLst/>
            <a:rect l="l" t="t" r="r" b="b"/>
            <a:pathLst>
              <a:path w="8774430" h="1764664">
                <a:moveTo>
                  <a:pt x="0" y="0"/>
                </a:moveTo>
                <a:lnTo>
                  <a:pt x="8774410" y="0"/>
                </a:lnTo>
                <a:lnTo>
                  <a:pt x="8774410" y="1764418"/>
                </a:lnTo>
                <a:lnTo>
                  <a:pt x="0" y="17644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F07C22E-5556-AB41-9999-78505D2D3D7E}"/>
              </a:ext>
            </a:extLst>
          </p:cNvPr>
          <p:cNvSpPr/>
          <p:nvPr/>
        </p:nvSpPr>
        <p:spPr>
          <a:xfrm>
            <a:off x="679092" y="4511957"/>
            <a:ext cx="7742144" cy="193862"/>
          </a:xfrm>
          <a:custGeom>
            <a:avLst/>
            <a:gdLst/>
            <a:ahLst/>
            <a:cxnLst/>
            <a:rect l="l" t="t" r="r" b="b"/>
            <a:pathLst>
              <a:path w="8774430" h="219710">
                <a:moveTo>
                  <a:pt x="0" y="0"/>
                </a:moveTo>
                <a:lnTo>
                  <a:pt x="8774410" y="0"/>
                </a:lnTo>
                <a:lnTo>
                  <a:pt x="8774410" y="219360"/>
                </a:lnTo>
                <a:lnTo>
                  <a:pt x="0" y="21936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1AB9F2C-F5C8-6447-9C47-D0D36EDB16B8}"/>
              </a:ext>
            </a:extLst>
          </p:cNvPr>
          <p:cNvSpPr txBox="1"/>
          <p:nvPr/>
        </p:nvSpPr>
        <p:spPr>
          <a:xfrm>
            <a:off x="672674" y="1396545"/>
            <a:ext cx="7682753" cy="402530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 marL="11206">
              <a:spcBef>
                <a:spcPts val="180"/>
              </a:spcBef>
            </a:pPr>
            <a:r>
              <a:rPr sz="1191" dirty="0">
                <a:latin typeface="Lucida Sans Typewriter"/>
                <a:cs typeface="Lucida Sans Typewriter"/>
              </a:rPr>
              <a:t>private static void merge(Comparable[] a, Comparable[] aux, int lo, int mid, int</a:t>
            </a:r>
            <a:r>
              <a:rPr sz="1191" spc="-71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</a:t>
            </a:r>
            <a:endParaRPr sz="1191">
              <a:latin typeface="Lucida Sans Typewriter"/>
              <a:cs typeface="Lucida Sans Typewriter"/>
            </a:endParaRPr>
          </a:p>
          <a:p>
            <a:pPr marL="11206">
              <a:spcBef>
                <a:spcPts val="97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8B8C345-EFCA-604F-BECC-37CD44A68EE0}"/>
              </a:ext>
            </a:extLst>
          </p:cNvPr>
          <p:cNvGraphicFramePr>
            <a:graphicFrameLocks noGrp="1"/>
          </p:cNvGraphicFramePr>
          <p:nvPr/>
        </p:nvGraphicFramePr>
        <p:xfrm>
          <a:off x="929432" y="1817545"/>
          <a:ext cx="6255121" cy="371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996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assert</a:t>
                      </a:r>
                      <a:r>
                        <a:rPr sz="1200" spc="-65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isSorted(a,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lo,</a:t>
                      </a:r>
                      <a:r>
                        <a:rPr sz="1200" spc="-25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mid);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//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precondition: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a[lo..mid]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sorted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96">
                <a:tc>
                  <a:txBody>
                    <a:bodyPr/>
                    <a:lstStyle/>
                    <a:p>
                      <a:pPr marL="31750">
                        <a:lnSpc>
                          <a:spcPts val="1560"/>
                        </a:lnSpc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assert</a:t>
                      </a:r>
                      <a:r>
                        <a:rPr sz="1200" spc="-65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isSorted(a,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60"/>
                        </a:lnSpc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mid+1,</a:t>
                      </a:r>
                      <a:r>
                        <a:rPr sz="1200" spc="-50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hi);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560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//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precondition: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60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a[mid+1..hi]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60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sorted</a:t>
                      </a:r>
                      <a:endParaRPr sz="12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19">
            <a:extLst>
              <a:ext uri="{FF2B5EF4-FFF2-40B4-BE49-F238E27FC236}">
                <a16:creationId xmlns:a16="http://schemas.microsoft.com/office/drawing/2014/main" id="{17037C66-D7BB-B646-A87E-AEA2F0DAF677}"/>
              </a:ext>
            </a:extLst>
          </p:cNvPr>
          <p:cNvSpPr txBox="1"/>
          <p:nvPr/>
        </p:nvSpPr>
        <p:spPr>
          <a:xfrm>
            <a:off x="957447" y="2364311"/>
            <a:ext cx="2747122" cy="38763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73438" marR="4483" indent="-273998">
              <a:lnSpc>
                <a:spcPct val="106600"/>
              </a:lnSpc>
              <a:spcBef>
                <a:spcPts val="88"/>
              </a:spcBef>
            </a:pPr>
            <a:r>
              <a:rPr sz="1191" dirty="0">
                <a:latin typeface="Lucida Sans Typewriter"/>
                <a:cs typeface="Lucida Sans Typewriter"/>
              </a:rPr>
              <a:t>for (int k = lo; k &lt;= hi;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k++)  aux[k] =</a:t>
            </a:r>
            <a:r>
              <a:rPr sz="1191" spc="-13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a[k];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3C3F9C0B-1AAB-E444-B886-331EDEA1EFD8}"/>
              </a:ext>
            </a:extLst>
          </p:cNvPr>
          <p:cNvSpPr txBox="1"/>
          <p:nvPr/>
        </p:nvSpPr>
        <p:spPr>
          <a:xfrm>
            <a:off x="957447" y="2944970"/>
            <a:ext cx="2747122" cy="611433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>
              <a:spcBef>
                <a:spcPts val="180"/>
              </a:spcBef>
            </a:pPr>
            <a:r>
              <a:rPr sz="1191" dirty="0">
                <a:latin typeface="Lucida Sans Typewriter"/>
                <a:cs typeface="Lucida Sans Typewriter"/>
              </a:rPr>
              <a:t>int i = lo, j =</a:t>
            </a:r>
            <a:r>
              <a:rPr sz="1191" spc="-40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mid+1;</a:t>
            </a:r>
            <a:endParaRPr sz="1191">
              <a:latin typeface="Lucida Sans Typewriter"/>
              <a:cs typeface="Lucida Sans Typewriter"/>
            </a:endParaRPr>
          </a:p>
          <a:p>
            <a:pPr>
              <a:spcBef>
                <a:spcPts val="97"/>
              </a:spcBef>
            </a:pPr>
            <a:r>
              <a:rPr sz="1191" dirty="0">
                <a:latin typeface="Lucida Sans Typewriter"/>
                <a:cs typeface="Lucida Sans Typewriter"/>
              </a:rPr>
              <a:t>for (int k = lo; k &lt;= hi;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k++)</a:t>
            </a:r>
            <a:endParaRPr sz="1191">
              <a:latin typeface="Lucida Sans Typewriter"/>
              <a:cs typeface="Lucida Sans Typewriter"/>
            </a:endParaRPr>
          </a:p>
          <a:p>
            <a:pPr>
              <a:spcBef>
                <a:spcPts val="159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9CC0D9C1-FC3F-624D-A91E-3C10F3A98B8B}"/>
              </a:ext>
            </a:extLst>
          </p:cNvPr>
          <p:cNvSpPr txBox="1"/>
          <p:nvPr/>
        </p:nvSpPr>
        <p:spPr>
          <a:xfrm>
            <a:off x="957447" y="3534047"/>
            <a:ext cx="4570879" cy="990768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 marL="273438">
              <a:spcBef>
                <a:spcPts val="180"/>
              </a:spcBef>
              <a:tabLst>
                <a:tab pos="1002980" algn="l"/>
                <a:tab pos="3100272" algn="l"/>
              </a:tabLst>
            </a:pPr>
            <a:r>
              <a:rPr sz="1191" dirty="0">
                <a:latin typeface="Lucida Sans Typewriter"/>
                <a:cs typeface="Lucida Sans Typewriter"/>
              </a:rPr>
              <a:t>if	(i &gt; mid)	a[k] =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aux[j++];</a:t>
            </a:r>
            <a:endParaRPr sz="1191">
              <a:latin typeface="Lucida Sans Typewriter"/>
              <a:cs typeface="Lucida Sans Typewriter"/>
            </a:endParaRPr>
          </a:p>
          <a:p>
            <a:pPr marL="273438" marR="4483" algn="just">
              <a:lnSpc>
                <a:spcPct val="106600"/>
              </a:lnSpc>
              <a:tabLst>
                <a:tab pos="3100272" algn="l"/>
              </a:tabLst>
            </a:pPr>
            <a:r>
              <a:rPr sz="1191" dirty="0">
                <a:latin typeface="Lucida Sans Typewriter"/>
                <a:cs typeface="Lucida Sans Typewriter"/>
              </a:rPr>
              <a:t>else if (j &gt; hi)	a[k] =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aux[i++];  else if (less(aux[j], aux[i])) a[k] =</a:t>
            </a:r>
            <a:r>
              <a:rPr sz="1191" spc="-7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aux[j++];  else	a[k] =</a:t>
            </a:r>
            <a:r>
              <a:rPr sz="1191" spc="-88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aux[i++];</a:t>
            </a:r>
            <a:endParaRPr sz="1191">
              <a:latin typeface="Lucida Sans Typewriter"/>
              <a:cs typeface="Lucida Sans Typewriter"/>
            </a:endParaRPr>
          </a:p>
          <a:p>
            <a:pPr>
              <a:spcBef>
                <a:spcPts val="97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F7F2909-5784-BB40-AB8C-5A47E9FDD463}"/>
              </a:ext>
            </a:extLst>
          </p:cNvPr>
          <p:cNvSpPr txBox="1"/>
          <p:nvPr/>
        </p:nvSpPr>
        <p:spPr>
          <a:xfrm>
            <a:off x="946241" y="4707146"/>
            <a:ext cx="2484904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dirty="0">
                <a:latin typeface="Lucida Sans Typewriter"/>
                <a:cs typeface="Lucida Sans Typewriter"/>
              </a:rPr>
              <a:t>assert isSorted(a, lo,</a:t>
            </a:r>
            <a:r>
              <a:rPr sz="1191" spc="-7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86EF434-7541-F544-B59A-2BFE2D19EC26}"/>
              </a:ext>
            </a:extLst>
          </p:cNvPr>
          <p:cNvSpPr txBox="1"/>
          <p:nvPr/>
        </p:nvSpPr>
        <p:spPr>
          <a:xfrm>
            <a:off x="3864281" y="4707146"/>
            <a:ext cx="3123079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// postcondition: a[lo..hi]</a:t>
            </a:r>
            <a:r>
              <a:rPr sz="1191" spc="-79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1191" dirty="0">
                <a:solidFill>
                  <a:srgbClr val="606060"/>
                </a:solidFill>
                <a:latin typeface="Lucida Sans Typewriter"/>
                <a:cs typeface="Lucida Sans Typewriter"/>
              </a:rPr>
              <a:t>sorted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AF3B39D-C385-F143-AFD2-34B724DB8C85}"/>
              </a:ext>
            </a:extLst>
          </p:cNvPr>
          <p:cNvSpPr txBox="1"/>
          <p:nvPr/>
        </p:nvSpPr>
        <p:spPr>
          <a:xfrm>
            <a:off x="672674" y="4900699"/>
            <a:ext cx="113740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E48A1092-EA79-0C45-B4C3-E462EAE3D3A4}"/>
              </a:ext>
            </a:extLst>
          </p:cNvPr>
          <p:cNvSpPr txBox="1"/>
          <p:nvPr/>
        </p:nvSpPr>
        <p:spPr>
          <a:xfrm>
            <a:off x="7027449" y="2480445"/>
            <a:ext cx="32497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059" spc="13" dirty="0">
                <a:solidFill>
                  <a:srgbClr val="8D3124"/>
                </a:solidFill>
                <a:latin typeface="Lucida Sans"/>
                <a:cs typeface="Lucida Sans"/>
              </a:rPr>
              <a:t>copy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A728238F-7AB3-AA44-84E6-745551289F1C}"/>
              </a:ext>
            </a:extLst>
          </p:cNvPr>
          <p:cNvSpPr txBox="1"/>
          <p:nvPr/>
        </p:nvSpPr>
        <p:spPr>
          <a:xfrm>
            <a:off x="6976958" y="3153672"/>
            <a:ext cx="42358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059" dirty="0">
                <a:solidFill>
                  <a:srgbClr val="8D3124"/>
                </a:solidFill>
                <a:latin typeface="Lucida Sans"/>
                <a:cs typeface="Lucida Sans"/>
              </a:rPr>
              <a:t>me</a:t>
            </a:r>
            <a:r>
              <a:rPr sz="1059" spc="-22" dirty="0">
                <a:solidFill>
                  <a:srgbClr val="8D3124"/>
                </a:solidFill>
                <a:latin typeface="Lucida Sans"/>
                <a:cs typeface="Lucida Sans"/>
              </a:rPr>
              <a:t>r</a:t>
            </a:r>
            <a:r>
              <a:rPr sz="1059" dirty="0">
                <a:solidFill>
                  <a:srgbClr val="8D3124"/>
                </a:solidFill>
                <a:latin typeface="Lucida Sans"/>
                <a:cs typeface="Lucida Sans"/>
              </a:rPr>
              <a:t>ge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D7775AE1-E160-9F4B-AAA3-A46C01BF3845}"/>
              </a:ext>
            </a:extLst>
          </p:cNvPr>
          <p:cNvSpPr txBox="1"/>
          <p:nvPr/>
        </p:nvSpPr>
        <p:spPr>
          <a:xfrm>
            <a:off x="5218495" y="5502725"/>
            <a:ext cx="2732799" cy="3934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456078" algn="l"/>
                <a:tab pos="3769300" algn="l"/>
              </a:tabLst>
            </a:pPr>
            <a:r>
              <a:rPr sz="1200" dirty="0">
                <a:solidFill>
                  <a:srgbClr val="005493"/>
                </a:solidFill>
                <a:latin typeface="Lucida Sans"/>
                <a:cs typeface="Lucida Sans"/>
              </a:rPr>
              <a:t>Can enable or disable</a:t>
            </a:r>
            <a:r>
              <a:rPr sz="1200" spc="13" dirty="0">
                <a:solidFill>
                  <a:srgbClr val="005493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"/>
                <a:cs typeface="Lucida Sans"/>
              </a:rPr>
              <a:t>at</a:t>
            </a:r>
            <a:r>
              <a:rPr sz="1200" spc="4" dirty="0">
                <a:solidFill>
                  <a:srgbClr val="005493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"/>
                <a:cs typeface="Lucida Sans"/>
              </a:rPr>
              <a:t>runtime.</a:t>
            </a:r>
            <a:r>
              <a:rPr lang="en-US" sz="1200" dirty="0">
                <a:solidFill>
                  <a:srgbClr val="005493"/>
                </a:solidFill>
                <a:latin typeface="Lucida Sans"/>
                <a:cs typeface="Lucida Sans"/>
              </a:rPr>
              <a:t> </a:t>
            </a:r>
          </a:p>
          <a:p>
            <a:pPr marL="11206">
              <a:spcBef>
                <a:spcPts val="88"/>
              </a:spcBef>
              <a:tabLst>
                <a:tab pos="3456078" algn="l"/>
                <a:tab pos="3769300" algn="l"/>
              </a:tabLst>
            </a:pPr>
            <a:r>
              <a:rPr sz="1200" dirty="0">
                <a:latin typeface="Symbol"/>
                <a:cs typeface="Symbol"/>
              </a:rPr>
              <a:t>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Lucida Sans"/>
                <a:cs typeface="Lucida Sans"/>
              </a:rPr>
              <a:t>No cost in </a:t>
            </a:r>
            <a:r>
              <a:rPr sz="1200" spc="-4" dirty="0">
                <a:latin typeface="Lucida Sans"/>
                <a:cs typeface="Lucida Sans"/>
              </a:rPr>
              <a:t>production</a:t>
            </a:r>
            <a:r>
              <a:rPr sz="1200" spc="-26" dirty="0">
                <a:latin typeface="Lucida Sans"/>
                <a:cs typeface="Lucida Sans"/>
              </a:rPr>
              <a:t> </a:t>
            </a:r>
            <a:r>
              <a:rPr sz="1200" dirty="0">
                <a:latin typeface="Lucida Sans"/>
                <a:cs typeface="Lucida Sans"/>
              </a:rPr>
              <a:t>code.</a:t>
            </a: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4CD7010A-3F03-3F47-A0BF-6B3EE60E873E}"/>
              </a:ext>
            </a:extLst>
          </p:cNvPr>
          <p:cNvSpPr/>
          <p:nvPr/>
        </p:nvSpPr>
        <p:spPr>
          <a:xfrm>
            <a:off x="5154380" y="5975281"/>
            <a:ext cx="3810721" cy="656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943B4717-6FC9-AD41-8796-DA28AC077A68}"/>
              </a:ext>
            </a:extLst>
          </p:cNvPr>
          <p:cNvSpPr/>
          <p:nvPr/>
        </p:nvSpPr>
        <p:spPr>
          <a:xfrm>
            <a:off x="5218495" y="6032407"/>
            <a:ext cx="3673835" cy="507279"/>
          </a:xfrm>
          <a:custGeom>
            <a:avLst/>
            <a:gdLst/>
            <a:ahLst/>
            <a:cxnLst/>
            <a:rect l="l" t="t" r="r" b="b"/>
            <a:pathLst>
              <a:path w="5913755" h="706120">
                <a:moveTo>
                  <a:pt x="0" y="0"/>
                </a:moveTo>
                <a:lnTo>
                  <a:pt x="5913189" y="0"/>
                </a:lnTo>
                <a:lnTo>
                  <a:pt x="5913189" y="705766"/>
                </a:lnTo>
                <a:lnTo>
                  <a:pt x="0" y="7057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8E39FE07-9E31-854E-96F0-7C64B4B8CD62}"/>
              </a:ext>
            </a:extLst>
          </p:cNvPr>
          <p:cNvSpPr txBox="1"/>
          <p:nvPr/>
        </p:nvSpPr>
        <p:spPr>
          <a:xfrm>
            <a:off x="5357927" y="6101987"/>
            <a:ext cx="1652868" cy="3177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11300"/>
              </a:lnSpc>
              <a:spcBef>
                <a:spcPts val="84"/>
              </a:spcBef>
            </a:pPr>
            <a:r>
              <a:rPr sz="900" dirty="0">
                <a:latin typeface="Lucida Sans Typewriter"/>
                <a:cs typeface="Lucida Sans Typewriter"/>
              </a:rPr>
              <a:t>java -ea</a:t>
            </a:r>
            <a:r>
              <a:rPr sz="900" spc="-84" dirty="0">
                <a:latin typeface="Lucida Sans Typewriter"/>
                <a:cs typeface="Lucida Sans Typewriter"/>
              </a:rPr>
              <a:t> </a:t>
            </a:r>
            <a:r>
              <a:rPr sz="900" dirty="0" err="1">
                <a:latin typeface="Lucida Sans Typewriter"/>
                <a:cs typeface="Lucida Sans Typewriter"/>
              </a:rPr>
              <a:t>MyProgram</a:t>
            </a:r>
            <a:r>
              <a:rPr sz="900" dirty="0">
                <a:latin typeface="Lucida Sans Typewriter"/>
                <a:cs typeface="Lucida Sans Typewriter"/>
              </a:rPr>
              <a:t>  </a:t>
            </a:r>
            <a:endParaRPr lang="en-US" sz="900" dirty="0">
              <a:latin typeface="Lucida Sans Typewriter"/>
              <a:cs typeface="Lucida Sans Typewriter"/>
            </a:endParaRPr>
          </a:p>
          <a:p>
            <a:pPr marR="4483">
              <a:lnSpc>
                <a:spcPct val="111300"/>
              </a:lnSpc>
              <a:spcBef>
                <a:spcPts val="84"/>
              </a:spcBef>
            </a:pPr>
            <a:r>
              <a:rPr sz="900" dirty="0">
                <a:latin typeface="Lucida Sans Typewriter"/>
                <a:cs typeface="Lucida Sans Typewriter"/>
              </a:rPr>
              <a:t>java -da</a:t>
            </a:r>
            <a:r>
              <a:rPr sz="900" spc="-84" dirty="0">
                <a:latin typeface="Lucida Sans Typewriter"/>
                <a:cs typeface="Lucida Sans Typewriter"/>
              </a:rPr>
              <a:t> </a:t>
            </a:r>
            <a:r>
              <a:rPr sz="900" dirty="0">
                <a:latin typeface="Lucida Sans Typewriter"/>
                <a:cs typeface="Lucida Sans Typewriter"/>
              </a:rPr>
              <a:t>MyProgram</a:t>
            </a:r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44C4A459-CC85-884F-AF6F-6F3B776AE77A}"/>
              </a:ext>
            </a:extLst>
          </p:cNvPr>
          <p:cNvSpPr txBox="1"/>
          <p:nvPr/>
        </p:nvSpPr>
        <p:spPr>
          <a:xfrm>
            <a:off x="6685662" y="6101987"/>
            <a:ext cx="2206668" cy="334329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>
              <a:spcBef>
                <a:spcPts val="247"/>
              </a:spcBef>
            </a:pPr>
            <a:r>
              <a:rPr sz="900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// enable</a:t>
            </a:r>
            <a:r>
              <a:rPr sz="900" spc="-13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900" dirty="0">
                <a:solidFill>
                  <a:srgbClr val="606060"/>
                </a:solidFill>
                <a:latin typeface="Lucida Sans Typewriter"/>
                <a:cs typeface="Lucida Sans Typewriter"/>
              </a:rPr>
              <a:t>assertions</a:t>
            </a:r>
            <a:endParaRPr sz="900" dirty="0">
              <a:latin typeface="Lucida Sans Typewriter"/>
              <a:cs typeface="Lucida Sans Typewriter"/>
            </a:endParaRPr>
          </a:p>
          <a:p>
            <a:pPr>
              <a:spcBef>
                <a:spcPts val="163"/>
              </a:spcBef>
            </a:pPr>
            <a:r>
              <a:rPr sz="900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// disable assertions</a:t>
            </a:r>
            <a:r>
              <a:rPr sz="900" spc="-79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900" dirty="0">
                <a:solidFill>
                  <a:srgbClr val="606060"/>
                </a:solidFill>
                <a:latin typeface="Lucida Sans Typewriter"/>
                <a:cs typeface="Lucida Sans Typewriter"/>
              </a:rPr>
              <a:t>(default)</a:t>
            </a:r>
            <a:endParaRPr sz="900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665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7252-024B-CCAB-9825-961D24FB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Algos // Michael </a:t>
            </a:r>
            <a:r>
              <a:rPr lang="en-GB" dirty="0" err="1"/>
              <a:t>Sambol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12EB-4CB7-E440-2659-3C4D9B24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https://www.youtube.com/playlist?list=PL9xmBV_5YoZOZSbGAXAPIq1BeUf4j20pl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9FA62-EFF0-37B4-E8C5-ABFB0A0B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923" y="1978090"/>
            <a:ext cx="1480348" cy="4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6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D161-9209-BC45-AC95-36AD8C67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3" dirty="0" err="1">
                <a:latin typeface="Arial"/>
                <a:cs typeface="Arial"/>
              </a:rPr>
              <a:t>Mergesort</a:t>
            </a:r>
            <a:r>
              <a:rPr lang="en-US" spc="53" dirty="0">
                <a:latin typeface="Arial"/>
                <a:cs typeface="Arial"/>
              </a:rPr>
              <a:t>:	</a:t>
            </a:r>
            <a:r>
              <a:rPr lang="en-US" spc="-9" dirty="0">
                <a:latin typeface="Arial"/>
                <a:cs typeface="Arial"/>
              </a:rPr>
              <a:t>Java</a:t>
            </a:r>
            <a:r>
              <a:rPr lang="en-US" spc="31" dirty="0">
                <a:latin typeface="Arial"/>
                <a:cs typeface="Arial"/>
              </a:rPr>
              <a:t> </a:t>
            </a:r>
            <a:r>
              <a:rPr lang="en-US" spc="13" dirty="0">
                <a:latin typeface="Arial"/>
                <a:cs typeface="Arial"/>
              </a:rPr>
              <a:t>implementation</a:t>
            </a: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3658C51-5F36-1E4E-A7A6-2B253DF7448A}"/>
              </a:ext>
            </a:extLst>
          </p:cNvPr>
          <p:cNvGraphicFramePr>
            <a:graphicFrameLocks noGrp="1"/>
          </p:cNvGraphicFramePr>
          <p:nvPr/>
        </p:nvGraphicFramePr>
        <p:xfrm>
          <a:off x="2781540" y="6141481"/>
          <a:ext cx="3152206" cy="29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77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id="{FEA7CDB2-AD84-C946-B0B9-76C2AC0ADF06}"/>
              </a:ext>
            </a:extLst>
          </p:cNvPr>
          <p:cNvSpPr txBox="1"/>
          <p:nvPr/>
        </p:nvSpPr>
        <p:spPr>
          <a:xfrm>
            <a:off x="2865427" y="5905210"/>
            <a:ext cx="18489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lo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B8A974-8502-8949-90C6-B689BDDC5763}"/>
              </a:ext>
            </a:extLst>
          </p:cNvPr>
          <p:cNvSpPr txBox="1"/>
          <p:nvPr/>
        </p:nvSpPr>
        <p:spPr>
          <a:xfrm>
            <a:off x="4079669" y="5906707"/>
            <a:ext cx="26557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mid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E13F790-8DC8-C546-B699-2CA0FB77C2E7}"/>
              </a:ext>
            </a:extLst>
          </p:cNvPr>
          <p:cNvSpPr txBox="1"/>
          <p:nvPr/>
        </p:nvSpPr>
        <p:spPr>
          <a:xfrm>
            <a:off x="5696726" y="5906707"/>
            <a:ext cx="18489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hi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63F6944-3795-774D-AC8D-9B93361194C5}"/>
              </a:ext>
            </a:extLst>
          </p:cNvPr>
          <p:cNvSpPr txBox="1"/>
          <p:nvPr/>
        </p:nvSpPr>
        <p:spPr>
          <a:xfrm>
            <a:off x="2891967" y="6449834"/>
            <a:ext cx="2979084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25548" algn="l"/>
                <a:tab pos="641571" algn="l"/>
                <a:tab pos="956473" algn="l"/>
                <a:tab pos="1271375" algn="l"/>
                <a:tab pos="1586277" algn="l"/>
                <a:tab pos="1900619" algn="l"/>
                <a:tab pos="2215521" algn="l"/>
                <a:tab pos="2530984" algn="l"/>
                <a:tab pos="2845886" algn="l"/>
              </a:tabLst>
            </a:pPr>
            <a:r>
              <a:rPr sz="794" dirty="0">
                <a:solidFill>
                  <a:srgbClr val="5E5E5E"/>
                </a:solidFill>
                <a:latin typeface="Lucida Console"/>
                <a:cs typeface="Lucida Console"/>
              </a:rPr>
              <a:t>10	11	12	13	14	15	16	17	18	19</a:t>
            </a:r>
            <a:endParaRPr sz="794">
              <a:latin typeface="Lucida Console"/>
              <a:cs typeface="Lucida Conso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3C93324-DB62-E249-9673-DBC0EA29A4D7}"/>
              </a:ext>
            </a:extLst>
          </p:cNvPr>
          <p:cNvSpPr/>
          <p:nvPr/>
        </p:nvSpPr>
        <p:spPr>
          <a:xfrm>
            <a:off x="736046" y="1267608"/>
            <a:ext cx="773205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5EA335D-8119-1E4D-98B3-A49B31941C51}"/>
              </a:ext>
            </a:extLst>
          </p:cNvPr>
          <p:cNvSpPr/>
          <p:nvPr/>
        </p:nvSpPr>
        <p:spPr>
          <a:xfrm>
            <a:off x="801781" y="1328632"/>
            <a:ext cx="7540438" cy="4384862"/>
          </a:xfrm>
          <a:custGeom>
            <a:avLst/>
            <a:gdLst/>
            <a:ahLst/>
            <a:cxnLst/>
            <a:rect l="l" t="t" r="r" b="b"/>
            <a:pathLst>
              <a:path w="8545830" h="4969510">
                <a:moveTo>
                  <a:pt x="0" y="0"/>
                </a:moveTo>
                <a:lnTo>
                  <a:pt x="8545512" y="0"/>
                </a:lnTo>
                <a:lnTo>
                  <a:pt x="8545512" y="4968986"/>
                </a:lnTo>
                <a:lnTo>
                  <a:pt x="0" y="4968986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1339F81-8F1F-EC43-B2A9-401D304FBD43}"/>
              </a:ext>
            </a:extLst>
          </p:cNvPr>
          <p:cNvSpPr/>
          <p:nvPr/>
        </p:nvSpPr>
        <p:spPr>
          <a:xfrm>
            <a:off x="936427" y="2855802"/>
            <a:ext cx="7270937" cy="1043828"/>
          </a:xfrm>
          <a:custGeom>
            <a:avLst/>
            <a:gdLst/>
            <a:ahLst/>
            <a:cxnLst/>
            <a:rect l="l" t="t" r="r" b="b"/>
            <a:pathLst>
              <a:path w="8240395" h="1183004">
                <a:moveTo>
                  <a:pt x="0" y="0"/>
                </a:moveTo>
                <a:lnTo>
                  <a:pt x="8240315" y="0"/>
                </a:lnTo>
                <a:lnTo>
                  <a:pt x="8240315" y="1182636"/>
                </a:lnTo>
                <a:lnTo>
                  <a:pt x="0" y="1182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219A024-90AC-C44F-8799-205FF95FFD5C}"/>
              </a:ext>
            </a:extLst>
          </p:cNvPr>
          <p:cNvSpPr txBox="1"/>
          <p:nvPr/>
        </p:nvSpPr>
        <p:spPr>
          <a:xfrm>
            <a:off x="801781" y="1398215"/>
            <a:ext cx="7540438" cy="4222702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38960">
              <a:spcBef>
                <a:spcPts val="247"/>
              </a:spcBef>
            </a:pPr>
            <a:r>
              <a:rPr sz="1191" dirty="0">
                <a:latin typeface="Lucida Sans Typewriter"/>
                <a:cs typeface="Lucida Sans Typewriter"/>
              </a:rPr>
              <a:t>public class</a:t>
            </a:r>
            <a:r>
              <a:rPr sz="1191" spc="-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Merge</a:t>
            </a:r>
          </a:p>
          <a:p>
            <a:pPr marL="138960">
              <a:spcBef>
                <a:spcPts val="163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</a:p>
          <a:p>
            <a:pPr marL="412959">
              <a:spcBef>
                <a:spcPts val="224"/>
              </a:spcBef>
            </a:pPr>
            <a:r>
              <a:rPr sz="1191" dirty="0">
                <a:latin typeface="Lucida Sans Typewriter"/>
                <a:cs typeface="Lucida Sans Typewriter"/>
              </a:rPr>
              <a:t>private static void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merge(...)</a:t>
            </a:r>
          </a:p>
          <a:p>
            <a:pPr marL="412959">
              <a:spcBef>
                <a:spcPts val="229"/>
              </a:spcBef>
              <a:tabLst>
                <a:tab pos="686397" algn="l"/>
                <a:tab pos="2236813" algn="l"/>
              </a:tabLst>
            </a:pPr>
            <a:r>
              <a:rPr sz="1191" dirty="0">
                <a:latin typeface="Lucida Sans Typewriter"/>
                <a:cs typeface="Lucida Sans Typewriter"/>
              </a:rPr>
              <a:t>{	</a:t>
            </a:r>
            <a:r>
              <a:rPr sz="1191" dirty="0">
                <a:solidFill>
                  <a:srgbClr val="5E5E5E"/>
                </a:solidFill>
                <a:latin typeface="Lucida Sans Typewriter"/>
                <a:cs typeface="Lucida Sans Typewriter"/>
              </a:rPr>
              <a:t>/* as before */	</a:t>
            </a:r>
            <a:r>
              <a:rPr sz="1191" dirty="0">
                <a:latin typeface="Lucida Sans Typewriter"/>
                <a:cs typeface="Lucida Sans Typewriter"/>
              </a:rPr>
              <a:t>}</a:t>
            </a:r>
          </a:p>
          <a:p>
            <a:pPr>
              <a:spcBef>
                <a:spcPts val="4"/>
              </a:spcBef>
            </a:pPr>
            <a:endParaRPr sz="1632" dirty="0">
              <a:latin typeface="Times New Roman"/>
              <a:cs typeface="Times New Roman"/>
            </a:endParaRPr>
          </a:p>
          <a:p>
            <a:pPr marL="412959"/>
            <a:r>
              <a:rPr sz="1191" dirty="0">
                <a:latin typeface="Lucida Sans Typewriter"/>
                <a:cs typeface="Lucida Sans Typewriter"/>
              </a:rPr>
              <a:t>private static void sort(Comparable[] a, Comparable[] aux, int lo, int</a:t>
            </a:r>
            <a:r>
              <a:rPr sz="1191" spc="-53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</a:t>
            </a:r>
          </a:p>
          <a:p>
            <a:pPr marL="412959">
              <a:spcBef>
                <a:spcPts val="163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</a:p>
          <a:p>
            <a:pPr marL="686397">
              <a:spcBef>
                <a:spcPts val="224"/>
              </a:spcBef>
            </a:pPr>
            <a:r>
              <a:rPr sz="1191" dirty="0">
                <a:latin typeface="Lucida Sans Typewriter"/>
                <a:cs typeface="Lucida Sans Typewriter"/>
              </a:rPr>
              <a:t>if (hi &lt;= lo)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return;</a:t>
            </a:r>
          </a:p>
          <a:p>
            <a:pPr marL="686397" marR="4202430">
              <a:lnSpc>
                <a:spcPct val="114300"/>
              </a:lnSpc>
              <a:spcBef>
                <a:spcPts val="22"/>
              </a:spcBef>
            </a:pPr>
            <a:r>
              <a:rPr sz="1191" dirty="0">
                <a:latin typeface="Lucida Sans Typewriter"/>
                <a:cs typeface="Lucida Sans Typewriter"/>
              </a:rPr>
              <a:t>int mid = lo + (hi - lo) /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2;  sort(a, aux, lo, mid);  sort(a, aux, mid+1, hi);  merge(a, aux, lo, mid,</a:t>
            </a:r>
            <a:r>
              <a:rPr sz="1191" spc="-57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</a:p>
          <a:p>
            <a:pPr marL="412959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</a:p>
          <a:p>
            <a:pPr>
              <a:spcBef>
                <a:spcPts val="4"/>
              </a:spcBef>
            </a:pPr>
            <a:endParaRPr sz="1632" dirty="0">
              <a:latin typeface="Times New Roman"/>
              <a:cs typeface="Times New Roman"/>
            </a:endParaRPr>
          </a:p>
          <a:p>
            <a:pPr marL="412959"/>
            <a:r>
              <a:rPr sz="1191" dirty="0">
                <a:latin typeface="Lucida Sans Typewriter"/>
                <a:cs typeface="Lucida Sans Typewriter"/>
              </a:rPr>
              <a:t>public static void sort(Comparable[]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a)</a:t>
            </a:r>
          </a:p>
          <a:p>
            <a:pPr marL="412959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</a:p>
          <a:p>
            <a:pPr marL="686397" marR="4019764">
              <a:lnSpc>
                <a:spcPts val="1659"/>
              </a:lnSpc>
              <a:spcBef>
                <a:spcPts val="22"/>
              </a:spcBef>
            </a:pPr>
            <a:r>
              <a:rPr sz="1191" dirty="0">
                <a:latin typeface="Lucida Sans Typewriter"/>
                <a:cs typeface="Lucida Sans Typewriter"/>
              </a:rPr>
              <a:t>aux = new</a:t>
            </a:r>
            <a:r>
              <a:rPr sz="1191" spc="-7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Comparable[a.length];  sort(a, aux, 0, a.length -</a:t>
            </a:r>
            <a:r>
              <a:rPr sz="1191" spc="-71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1);</a:t>
            </a:r>
          </a:p>
          <a:p>
            <a:pPr marL="412959">
              <a:spcBef>
                <a:spcPts val="132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</a:p>
          <a:p>
            <a:pPr marL="138960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381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CA47-E06F-FE47-A8C0-9A14F98B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5" dirty="0" err="1">
                <a:latin typeface="Arial"/>
                <a:cs typeface="Arial"/>
              </a:rPr>
              <a:t>M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65" dirty="0" err="1">
                <a:latin typeface="Arial"/>
                <a:cs typeface="Arial"/>
              </a:rPr>
              <a:t>r</a:t>
            </a:r>
            <a:r>
              <a:rPr lang="en-US" spc="105" dirty="0" err="1">
                <a:latin typeface="Arial"/>
                <a:cs typeface="Arial"/>
              </a:rPr>
              <a:t>g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-200" dirty="0" err="1">
                <a:latin typeface="Arial"/>
                <a:cs typeface="Arial"/>
              </a:rPr>
              <a:t>s</a:t>
            </a:r>
            <a:r>
              <a:rPr lang="en-US" spc="95" dirty="0" err="1">
                <a:latin typeface="Arial"/>
                <a:cs typeface="Arial"/>
              </a:rPr>
              <a:t>o</a:t>
            </a:r>
            <a:r>
              <a:rPr lang="en-US" spc="160" dirty="0" err="1">
                <a:latin typeface="Arial"/>
                <a:cs typeface="Arial"/>
              </a:rPr>
              <a:t>r</a:t>
            </a:r>
            <a:r>
              <a:rPr lang="en-US" spc="60" dirty="0" err="1">
                <a:latin typeface="Arial"/>
                <a:cs typeface="Arial"/>
              </a:rPr>
              <a:t>t</a:t>
            </a:r>
            <a:r>
              <a:rPr lang="en-US" spc="65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</a:t>
            </a:r>
            <a:r>
              <a:rPr lang="en-US" spc="70" dirty="0">
                <a:latin typeface="Arial"/>
                <a:cs typeface="Arial"/>
              </a:rPr>
              <a:t>r</a:t>
            </a:r>
            <a:r>
              <a:rPr lang="en-US" spc="90" dirty="0">
                <a:latin typeface="Arial"/>
                <a:cs typeface="Arial"/>
              </a:rPr>
              <a:t>a</a:t>
            </a:r>
            <a:r>
              <a:rPr lang="en-US" spc="-50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E006F5A-AB60-3A4B-80FA-69700F6E5526}"/>
              </a:ext>
            </a:extLst>
          </p:cNvPr>
          <p:cNvSpPr txBox="1"/>
          <p:nvPr/>
        </p:nvSpPr>
        <p:spPr>
          <a:xfrm>
            <a:off x="6964824" y="6421663"/>
            <a:ext cx="1859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D3124"/>
                </a:solidFill>
                <a:latin typeface="Lucida Sans"/>
                <a:cs typeface="Lucida Sans"/>
              </a:rPr>
              <a:t>result </a:t>
            </a:r>
            <a:r>
              <a:rPr sz="1200" dirty="0">
                <a:solidFill>
                  <a:srgbClr val="8D3124"/>
                </a:solidFill>
                <a:latin typeface="Lucida Sans"/>
                <a:cs typeface="Lucida Sans"/>
              </a:rPr>
              <a:t>after </a:t>
            </a:r>
            <a:r>
              <a:rPr sz="1200" spc="5" dirty="0">
                <a:solidFill>
                  <a:srgbClr val="8D3124"/>
                </a:solidFill>
                <a:latin typeface="Lucida Sans"/>
                <a:cs typeface="Lucida Sans"/>
              </a:rPr>
              <a:t>recursive</a:t>
            </a:r>
            <a:r>
              <a:rPr sz="1200" spc="-65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"/>
                <a:cs typeface="Lucida Sans"/>
              </a:rPr>
              <a:t>call</a:t>
            </a:r>
            <a:endParaRPr sz="1200" dirty="0">
              <a:latin typeface="Lucida Sans"/>
              <a:cs typeface="Lucida San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EB29E1-6F9A-AD43-A3D4-4DD079E15514}"/>
              </a:ext>
            </a:extLst>
          </p:cNvPr>
          <p:cNvSpPr/>
          <p:nvPr/>
        </p:nvSpPr>
        <p:spPr>
          <a:xfrm>
            <a:off x="6995321" y="5701712"/>
            <a:ext cx="403225" cy="669290"/>
          </a:xfrm>
          <a:custGeom>
            <a:avLst/>
            <a:gdLst/>
            <a:ahLst/>
            <a:cxnLst/>
            <a:rect l="l" t="t" r="r" b="b"/>
            <a:pathLst>
              <a:path w="403225" h="669290">
                <a:moveTo>
                  <a:pt x="0" y="0"/>
                </a:moveTo>
                <a:lnTo>
                  <a:pt x="4919" y="8170"/>
                </a:lnTo>
                <a:lnTo>
                  <a:pt x="402843" y="669176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91F272A-D334-5F4F-A8FC-9ABC02824CD7}"/>
              </a:ext>
            </a:extLst>
          </p:cNvPr>
          <p:cNvSpPr/>
          <p:nvPr/>
        </p:nvSpPr>
        <p:spPr>
          <a:xfrm>
            <a:off x="6964824" y="5651051"/>
            <a:ext cx="86995" cy="102235"/>
          </a:xfrm>
          <a:custGeom>
            <a:avLst/>
            <a:gdLst/>
            <a:ahLst/>
            <a:cxnLst/>
            <a:rect l="l" t="t" r="r" b="b"/>
            <a:pathLst>
              <a:path w="86995" h="102235">
                <a:moveTo>
                  <a:pt x="0" y="0"/>
                </a:moveTo>
                <a:lnTo>
                  <a:pt x="8000" y="102053"/>
                </a:lnTo>
                <a:lnTo>
                  <a:pt x="35416" y="58831"/>
                </a:lnTo>
                <a:lnTo>
                  <a:pt x="86443" y="54830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F51C4CB-6551-994B-9481-768F7D397C9A}"/>
              </a:ext>
            </a:extLst>
          </p:cNvPr>
          <p:cNvSpPr txBox="1"/>
          <p:nvPr/>
        </p:nvSpPr>
        <p:spPr>
          <a:xfrm>
            <a:off x="3871690" y="1281694"/>
            <a:ext cx="5165725" cy="5365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221105" algn="ctr">
              <a:lnSpc>
                <a:spcPct val="100000"/>
              </a:lnSpc>
              <a:spcBef>
                <a:spcPts val="365"/>
              </a:spcBef>
            </a:pPr>
            <a:r>
              <a:rPr sz="1450" spc="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a[]</a:t>
            </a:r>
            <a:endParaRPr sz="145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347345" algn="l"/>
                <a:tab pos="682625" algn="l"/>
                <a:tab pos="1017905" algn="l"/>
                <a:tab pos="1353185" algn="l"/>
                <a:tab pos="1688464" algn="l"/>
                <a:tab pos="2023745" algn="l"/>
                <a:tab pos="2359025" algn="l"/>
                <a:tab pos="2694305" algn="l"/>
                <a:tab pos="3029585" algn="l"/>
              </a:tabLst>
            </a:pPr>
            <a:r>
              <a:rPr sz="1450" u="sng" spc="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Lucida Sans Typewriter"/>
                <a:cs typeface="Lucida Sans Typewriter"/>
              </a:rPr>
              <a:t>0	1	2	3	4	5	6	7	8	9 10 11 12 13 14</a:t>
            </a:r>
            <a:r>
              <a:rPr sz="1450" u="sng" spc="-80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Lucida Sans Typewriter"/>
                <a:cs typeface="Lucida Sans Typewriter"/>
              </a:rPr>
              <a:t> </a:t>
            </a:r>
            <a:r>
              <a:rPr sz="1450" u="sng" spc="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Lucida Sans Typewriter"/>
                <a:cs typeface="Lucida Sans Typewriter"/>
              </a:rPr>
              <a:t>15</a:t>
            </a:r>
            <a:endParaRPr sz="1450">
              <a:latin typeface="Lucida Sans Typewriter"/>
              <a:cs typeface="Lucida Sans Typewriter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99DEBF4-8877-C64E-B5EB-62EFD08F0B59}"/>
              </a:ext>
            </a:extLst>
          </p:cNvPr>
          <p:cNvGraphicFramePr>
            <a:graphicFrameLocks noGrp="1"/>
          </p:cNvGraphicFramePr>
          <p:nvPr/>
        </p:nvGraphicFramePr>
        <p:xfrm>
          <a:off x="53396" y="1851004"/>
          <a:ext cx="9003651" cy="37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2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074">
                <a:tc>
                  <a:txBody>
                    <a:bodyPr/>
                    <a:lstStyle/>
                    <a:p>
                      <a:pPr marR="104139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0,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2,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35216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1,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4,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6,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35216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5,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575050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3,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8,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  <a:tabLst>
                          <a:tab pos="3128010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10,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335216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9,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  <a:tabLst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12,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13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  <a:tabLst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14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14,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335216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13,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3575050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467">
                <a:tc>
                  <a:txBody>
                    <a:bodyPr/>
                    <a:lstStyle/>
                    <a:p>
                      <a:pPr marR="104139" algn="r">
                        <a:lnSpc>
                          <a:spcPts val="1675"/>
                        </a:lnSpc>
                        <a:tabLst>
                          <a:tab pos="1675764" algn="l"/>
                          <a:tab pos="2122805" algn="l"/>
                          <a:tab pos="3798570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7,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8B790E2D-5173-8D41-8E95-4459155407BF}"/>
              </a:ext>
            </a:extLst>
          </p:cNvPr>
          <p:cNvSpPr txBox="1"/>
          <p:nvPr/>
        </p:nvSpPr>
        <p:spPr>
          <a:xfrm>
            <a:off x="2250405" y="1523110"/>
            <a:ext cx="2489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BF311A"/>
                </a:solidFill>
                <a:latin typeface="Lucida Sans Typewriter"/>
                <a:cs typeface="Lucida Sans Typewriter"/>
              </a:rPr>
              <a:t>lo</a:t>
            </a:r>
            <a:endParaRPr sz="1450">
              <a:latin typeface="Lucida Sans Typewriter"/>
              <a:cs typeface="Lucida Sans Typewriter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9D44A06-4AAB-BE4F-88A8-29B22B40F891}"/>
              </a:ext>
            </a:extLst>
          </p:cNvPr>
          <p:cNvSpPr/>
          <p:nvPr/>
        </p:nvSpPr>
        <p:spPr>
          <a:xfrm>
            <a:off x="2438830" y="2004384"/>
            <a:ext cx="55244" cy="97155"/>
          </a:xfrm>
          <a:custGeom>
            <a:avLst/>
            <a:gdLst/>
            <a:ahLst/>
            <a:cxnLst/>
            <a:rect l="l" t="t" r="r" b="b"/>
            <a:pathLst>
              <a:path w="55244" h="97155">
                <a:moveTo>
                  <a:pt x="231" y="13441"/>
                </a:moveTo>
                <a:lnTo>
                  <a:pt x="0" y="14462"/>
                </a:lnTo>
                <a:lnTo>
                  <a:pt x="28237" y="53789"/>
                </a:lnTo>
                <a:lnTo>
                  <a:pt x="49676" y="96923"/>
                </a:lnTo>
                <a:lnTo>
                  <a:pt x="48306" y="48775"/>
                </a:lnTo>
                <a:lnTo>
                  <a:pt x="51760" y="22983"/>
                </a:lnTo>
                <a:lnTo>
                  <a:pt x="31206" y="22983"/>
                </a:lnTo>
                <a:lnTo>
                  <a:pt x="231" y="13441"/>
                </a:lnTo>
                <a:close/>
              </a:path>
              <a:path w="55244" h="97155">
                <a:moveTo>
                  <a:pt x="53898" y="0"/>
                </a:moveTo>
                <a:lnTo>
                  <a:pt x="31206" y="22983"/>
                </a:lnTo>
                <a:lnTo>
                  <a:pt x="51760" y="22983"/>
                </a:lnTo>
                <a:lnTo>
                  <a:pt x="54734" y="765"/>
                </a:lnTo>
                <a:lnTo>
                  <a:pt x="5389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DCF1547-47BA-7040-946B-BBE7EE58C154}"/>
              </a:ext>
            </a:extLst>
          </p:cNvPr>
          <p:cNvSpPr/>
          <p:nvPr/>
        </p:nvSpPr>
        <p:spPr>
          <a:xfrm>
            <a:off x="2402320" y="1756368"/>
            <a:ext cx="69850" cy="278765"/>
          </a:xfrm>
          <a:custGeom>
            <a:avLst/>
            <a:gdLst/>
            <a:ahLst/>
            <a:cxnLst/>
            <a:rect l="l" t="t" r="r" b="b"/>
            <a:pathLst>
              <a:path w="69850" h="278764">
                <a:moveTo>
                  <a:pt x="0" y="0"/>
                </a:moveTo>
                <a:lnTo>
                  <a:pt x="69607" y="278583"/>
                </a:lnTo>
              </a:path>
            </a:pathLst>
          </a:custGeom>
          <a:ln w="1160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1A7AC6-A093-E84A-BF99-47E5EBCE8A88}"/>
              </a:ext>
            </a:extLst>
          </p:cNvPr>
          <p:cNvSpPr/>
          <p:nvPr/>
        </p:nvSpPr>
        <p:spPr>
          <a:xfrm>
            <a:off x="2455384" y="2019662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39" h="48894">
                <a:moveTo>
                  <a:pt x="116" y="6709"/>
                </a:moveTo>
                <a:lnTo>
                  <a:pt x="0" y="7242"/>
                </a:lnTo>
                <a:lnTo>
                  <a:pt x="14107" y="26906"/>
                </a:lnTo>
                <a:lnTo>
                  <a:pt x="24827" y="48473"/>
                </a:lnTo>
                <a:lnTo>
                  <a:pt x="24617" y="40440"/>
                </a:lnTo>
                <a:lnTo>
                  <a:pt x="24154" y="24399"/>
                </a:lnTo>
                <a:lnTo>
                  <a:pt x="25875" y="11492"/>
                </a:lnTo>
                <a:lnTo>
                  <a:pt x="15593" y="11492"/>
                </a:lnTo>
                <a:lnTo>
                  <a:pt x="116" y="6709"/>
                </a:lnTo>
                <a:close/>
              </a:path>
              <a:path w="27939" h="48894">
                <a:moveTo>
                  <a:pt x="26937" y="0"/>
                </a:moveTo>
                <a:lnTo>
                  <a:pt x="15593" y="11492"/>
                </a:lnTo>
                <a:lnTo>
                  <a:pt x="25875" y="11492"/>
                </a:lnTo>
                <a:lnTo>
                  <a:pt x="27355" y="394"/>
                </a:lnTo>
                <a:lnTo>
                  <a:pt x="2693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BD3E15A-5054-AC42-95EB-B68D8B47AC7E}"/>
              </a:ext>
            </a:extLst>
          </p:cNvPr>
          <p:cNvSpPr txBox="1"/>
          <p:nvPr/>
        </p:nvSpPr>
        <p:spPr>
          <a:xfrm>
            <a:off x="3398931" y="1523110"/>
            <a:ext cx="2489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BF311A"/>
                </a:solidFill>
                <a:latin typeface="Lucida Sans Typewriter"/>
                <a:cs typeface="Lucida Sans Typewriter"/>
              </a:rPr>
              <a:t>hi</a:t>
            </a:r>
            <a:endParaRPr sz="1450">
              <a:latin typeface="Lucida Sans Typewriter"/>
              <a:cs typeface="Lucida Sans Typewriter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20BD16C-20B6-8048-808C-9A8F81C72C23}"/>
              </a:ext>
            </a:extLst>
          </p:cNvPr>
          <p:cNvSpPr/>
          <p:nvPr/>
        </p:nvSpPr>
        <p:spPr>
          <a:xfrm>
            <a:off x="3424798" y="2004361"/>
            <a:ext cx="55244" cy="97155"/>
          </a:xfrm>
          <a:custGeom>
            <a:avLst/>
            <a:gdLst/>
            <a:ahLst/>
            <a:cxnLst/>
            <a:rect l="l" t="t" r="r" b="b"/>
            <a:pathLst>
              <a:path w="55245" h="97155">
                <a:moveTo>
                  <a:pt x="695" y="0"/>
                </a:moveTo>
                <a:lnTo>
                  <a:pt x="0" y="788"/>
                </a:lnTo>
                <a:lnTo>
                  <a:pt x="6427" y="48798"/>
                </a:lnTo>
                <a:lnTo>
                  <a:pt x="5058" y="96946"/>
                </a:lnTo>
                <a:lnTo>
                  <a:pt x="26497" y="53812"/>
                </a:lnTo>
                <a:lnTo>
                  <a:pt x="48617" y="23006"/>
                </a:lnTo>
                <a:lnTo>
                  <a:pt x="23528" y="23006"/>
                </a:lnTo>
                <a:lnTo>
                  <a:pt x="695" y="0"/>
                </a:lnTo>
                <a:close/>
              </a:path>
              <a:path w="55245" h="97155">
                <a:moveTo>
                  <a:pt x="54363" y="13417"/>
                </a:moveTo>
                <a:lnTo>
                  <a:pt x="23528" y="23006"/>
                </a:lnTo>
                <a:lnTo>
                  <a:pt x="48617" y="23006"/>
                </a:lnTo>
                <a:lnTo>
                  <a:pt x="54735" y="14485"/>
                </a:lnTo>
                <a:lnTo>
                  <a:pt x="54363" y="1341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4A8F5D72-DA67-8749-B8E5-1B0E0EB12F08}"/>
              </a:ext>
            </a:extLst>
          </p:cNvPr>
          <p:cNvSpPr/>
          <p:nvPr/>
        </p:nvSpPr>
        <p:spPr>
          <a:xfrm>
            <a:off x="3446434" y="1756368"/>
            <a:ext cx="69850" cy="278765"/>
          </a:xfrm>
          <a:custGeom>
            <a:avLst/>
            <a:gdLst/>
            <a:ahLst/>
            <a:cxnLst/>
            <a:rect l="l" t="t" r="r" b="b"/>
            <a:pathLst>
              <a:path w="69850" h="278764">
                <a:moveTo>
                  <a:pt x="69607" y="0"/>
                </a:moveTo>
                <a:lnTo>
                  <a:pt x="0" y="278583"/>
                </a:lnTo>
              </a:path>
            </a:pathLst>
          </a:custGeom>
          <a:ln w="1160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9B3FCE7-FFE9-0E4D-B075-E5FCC94D64C4}"/>
              </a:ext>
            </a:extLst>
          </p:cNvPr>
          <p:cNvSpPr/>
          <p:nvPr/>
        </p:nvSpPr>
        <p:spPr>
          <a:xfrm>
            <a:off x="3435622" y="2019639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39" h="48894">
                <a:moveTo>
                  <a:pt x="325" y="0"/>
                </a:moveTo>
                <a:lnTo>
                  <a:pt x="0" y="417"/>
                </a:lnTo>
                <a:lnTo>
                  <a:pt x="3201" y="24422"/>
                </a:lnTo>
                <a:lnTo>
                  <a:pt x="2939" y="34126"/>
                </a:lnTo>
                <a:lnTo>
                  <a:pt x="2738" y="40463"/>
                </a:lnTo>
                <a:lnTo>
                  <a:pt x="2529" y="48496"/>
                </a:lnTo>
                <a:lnTo>
                  <a:pt x="9674" y="34126"/>
                </a:lnTo>
                <a:lnTo>
                  <a:pt x="13225" y="26929"/>
                </a:lnTo>
                <a:lnTo>
                  <a:pt x="24302" y="11515"/>
                </a:lnTo>
                <a:lnTo>
                  <a:pt x="11764" y="11515"/>
                </a:lnTo>
                <a:lnTo>
                  <a:pt x="325" y="0"/>
                </a:lnTo>
                <a:close/>
              </a:path>
              <a:path w="27939" h="48894">
                <a:moveTo>
                  <a:pt x="27170" y="6732"/>
                </a:moveTo>
                <a:lnTo>
                  <a:pt x="11764" y="11515"/>
                </a:lnTo>
                <a:lnTo>
                  <a:pt x="24302" y="11515"/>
                </a:lnTo>
                <a:lnTo>
                  <a:pt x="27355" y="7265"/>
                </a:lnTo>
                <a:lnTo>
                  <a:pt x="27170" y="673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816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B91E-7A77-3140-9E8B-5AB32241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5" dirty="0" err="1">
                <a:latin typeface="Arial"/>
                <a:cs typeface="Arial"/>
              </a:rPr>
              <a:t>M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65" dirty="0" err="1">
                <a:latin typeface="Arial"/>
                <a:cs typeface="Arial"/>
              </a:rPr>
              <a:t>r</a:t>
            </a:r>
            <a:r>
              <a:rPr lang="en-US" spc="105" dirty="0" err="1">
                <a:latin typeface="Arial"/>
                <a:cs typeface="Arial"/>
              </a:rPr>
              <a:t>g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-200" dirty="0" err="1">
                <a:latin typeface="Arial"/>
                <a:cs typeface="Arial"/>
              </a:rPr>
              <a:t>s</a:t>
            </a:r>
            <a:r>
              <a:rPr lang="en-US" spc="95" dirty="0" err="1">
                <a:latin typeface="Arial"/>
                <a:cs typeface="Arial"/>
              </a:rPr>
              <a:t>o</a:t>
            </a:r>
            <a:r>
              <a:rPr lang="en-US" spc="160" dirty="0" err="1">
                <a:latin typeface="Arial"/>
                <a:cs typeface="Arial"/>
              </a:rPr>
              <a:t>r</a:t>
            </a:r>
            <a:r>
              <a:rPr lang="en-US" spc="60" dirty="0" err="1">
                <a:latin typeface="Arial"/>
                <a:cs typeface="Arial"/>
              </a:rPr>
              <a:t>t</a:t>
            </a:r>
            <a:r>
              <a:rPr lang="en-US" spc="65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Practical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4AF9EE5A-AEE0-B547-9630-69CBF00894A7}"/>
                  </a:ext>
                </a:extLst>
              </p:cNvPr>
              <p:cNvSpPr txBox="1"/>
              <p:nvPr/>
            </p:nvSpPr>
            <p:spPr>
              <a:xfrm>
                <a:off x="669845" y="1540782"/>
                <a:ext cx="6389370" cy="114133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400"/>
                  </a:spcBef>
                  <a:spcAft>
                    <a:spcPts val="400"/>
                  </a:spcAft>
                </a:pPr>
                <a:r>
                  <a:rPr sz="2000" dirty="0">
                    <a:solidFill>
                      <a:srgbClr val="00549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insertion sort for small</a:t>
                </a:r>
                <a:r>
                  <a:rPr sz="2000" spc="-5" dirty="0">
                    <a:solidFill>
                      <a:srgbClr val="00549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5" dirty="0">
                    <a:solidFill>
                      <a:srgbClr val="00549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subarrays.</a:t>
                </a:r>
                <a:endParaRPr lang="en-US" sz="2000" dirty="0">
                  <a:solidFill>
                    <a:srgbClr val="00549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98450" indent="-285750">
                  <a:spcBef>
                    <a:spcPts val="400"/>
                  </a:spcBef>
                  <a:spcAft>
                    <a:spcPts val="4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sz="2000" spc="-5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Mergesort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too</a:t>
                </a:r>
                <a:r>
                  <a:rPr sz="2000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much </a:t>
                </a:r>
                <a:r>
                  <a:rPr sz="2000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overhead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</a:t>
                </a:r>
                <a:r>
                  <a:rPr sz="2000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20" dirty="0">
                    <a:latin typeface="Arial" panose="020B0604020202020204" pitchFamily="34" charset="0"/>
                    <a:cs typeface="Arial" panose="020B0604020202020204" pitchFamily="34" charset="0"/>
                  </a:rPr>
                  <a:t>tiny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subarrays.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98450" indent="-285750">
                  <a:spcBef>
                    <a:spcPts val="400"/>
                  </a:spcBef>
                  <a:spcAft>
                    <a:spcPts val="4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sz="2000" spc="-10" dirty="0">
                    <a:latin typeface="Arial" panose="020B0604020202020204" pitchFamily="34" charset="0"/>
                    <a:cs typeface="Arial" panose="020B0604020202020204" pitchFamily="34" charset="0"/>
                  </a:rPr>
                  <a:t>Cutoff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insertion sort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r>
                  <a:rPr sz="2000" spc="11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7 items.</a:t>
                </a: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4AF9EE5A-AEE0-B547-9630-69CBF008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5" y="1540782"/>
                <a:ext cx="6389370" cy="1141338"/>
              </a:xfrm>
              <a:prstGeom prst="rect">
                <a:avLst/>
              </a:prstGeom>
              <a:blipFill>
                <a:blip r:embed="rId2"/>
                <a:stretch>
                  <a:fillRect l="-2183" t="-4396" r="-397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4">
            <a:extLst>
              <a:ext uri="{FF2B5EF4-FFF2-40B4-BE49-F238E27FC236}">
                <a16:creationId xmlns:a16="http://schemas.microsoft.com/office/drawing/2014/main" id="{3521CDB3-6690-9E45-A78B-E57D58DDE70B}"/>
              </a:ext>
            </a:extLst>
          </p:cNvPr>
          <p:cNvSpPr/>
          <p:nvPr/>
        </p:nvSpPr>
        <p:spPr>
          <a:xfrm>
            <a:off x="669845" y="3241810"/>
            <a:ext cx="7552765" cy="290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C4A5B5F-5881-664E-ABE6-FD6B501E321C}"/>
              </a:ext>
            </a:extLst>
          </p:cNvPr>
          <p:cNvSpPr/>
          <p:nvPr/>
        </p:nvSpPr>
        <p:spPr>
          <a:xfrm>
            <a:off x="730086" y="3305942"/>
            <a:ext cx="7363946" cy="2710143"/>
          </a:xfrm>
          <a:custGeom>
            <a:avLst/>
            <a:gdLst/>
            <a:ahLst/>
            <a:cxnLst/>
            <a:rect l="l" t="t" r="r" b="b"/>
            <a:pathLst>
              <a:path w="8345805" h="3071495">
                <a:moveTo>
                  <a:pt x="0" y="0"/>
                </a:moveTo>
                <a:lnTo>
                  <a:pt x="8345226" y="0"/>
                </a:lnTo>
                <a:lnTo>
                  <a:pt x="8345226" y="3071044"/>
                </a:lnTo>
                <a:lnTo>
                  <a:pt x="0" y="307104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0C4F44C-0853-BF4B-B778-C1C21A6EA90E}"/>
              </a:ext>
            </a:extLst>
          </p:cNvPr>
          <p:cNvSpPr/>
          <p:nvPr/>
        </p:nvSpPr>
        <p:spPr>
          <a:xfrm>
            <a:off x="864732" y="3789607"/>
            <a:ext cx="7094444" cy="1043828"/>
          </a:xfrm>
          <a:custGeom>
            <a:avLst/>
            <a:gdLst/>
            <a:ahLst/>
            <a:cxnLst/>
            <a:rect l="l" t="t" r="r" b="b"/>
            <a:pathLst>
              <a:path w="8040370" h="1183004">
                <a:moveTo>
                  <a:pt x="0" y="0"/>
                </a:moveTo>
                <a:lnTo>
                  <a:pt x="8040029" y="0"/>
                </a:lnTo>
                <a:lnTo>
                  <a:pt x="8040029" y="1182637"/>
                </a:lnTo>
                <a:lnTo>
                  <a:pt x="0" y="11826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6D218F9-BC56-2D48-9F86-DF6E9FD5B828}"/>
              </a:ext>
            </a:extLst>
          </p:cNvPr>
          <p:cNvSpPr txBox="1"/>
          <p:nvPr/>
        </p:nvSpPr>
        <p:spPr>
          <a:xfrm>
            <a:off x="730086" y="3375524"/>
            <a:ext cx="7363946" cy="2534804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38960">
              <a:spcBef>
                <a:spcPts val="247"/>
              </a:spcBef>
            </a:pPr>
            <a:r>
              <a:rPr sz="1191" dirty="0">
                <a:latin typeface="Lucida Sans Typewriter"/>
                <a:cs typeface="Lucida Sans Typewriter"/>
              </a:rPr>
              <a:t>private static void sort(Comparable[] a, Comparable[] aux, int lo, int</a:t>
            </a:r>
            <a:r>
              <a:rPr sz="1191" spc="-4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</a:t>
            </a:r>
            <a:endParaRPr sz="1191">
              <a:latin typeface="Lucida Sans Typewriter"/>
              <a:cs typeface="Lucida Sans Typewriter"/>
            </a:endParaRPr>
          </a:p>
          <a:p>
            <a:pPr marL="138960">
              <a:spcBef>
                <a:spcPts val="163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224"/>
              </a:spcBef>
            </a:pPr>
            <a:r>
              <a:rPr sz="1191" dirty="0">
                <a:latin typeface="Lucida Sans Typewriter"/>
                <a:cs typeface="Lucida Sans Typewriter"/>
              </a:rPr>
              <a:t>if (hi &lt;= lo + CUTOFF -</a:t>
            </a:r>
            <a:r>
              <a:rPr sz="1191" spc="-13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1)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  <a:p>
            <a:pPr marL="686397" marR="4299366">
              <a:lnSpc>
                <a:spcPct val="115900"/>
              </a:lnSpc>
            </a:pPr>
            <a:r>
              <a:rPr sz="1191" dirty="0">
                <a:latin typeface="Lucida Sans Typewriter"/>
                <a:cs typeface="Lucida Sans Typewriter"/>
              </a:rPr>
              <a:t>Insertion.sort(a, lo,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  return;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159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  <a:p>
            <a:pPr marL="412959" marR="4299366">
              <a:lnSpc>
                <a:spcPct val="115900"/>
              </a:lnSpc>
            </a:pPr>
            <a:r>
              <a:rPr sz="1191" dirty="0">
                <a:latin typeface="Lucida Sans Typewriter"/>
                <a:cs typeface="Lucida Sans Typewriter"/>
              </a:rPr>
              <a:t>int mid = lo + (hi - lo) /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2;  sort (a, aux, lo,</a:t>
            </a:r>
            <a:r>
              <a:rPr sz="1191" spc="-35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mid);</a:t>
            </a:r>
            <a:endParaRPr sz="1191">
              <a:latin typeface="Lucida Sans Typewriter"/>
              <a:cs typeface="Lucida Sans Typewriter"/>
            </a:endParaRPr>
          </a:p>
          <a:p>
            <a:pPr marL="412959" marR="4481471">
              <a:lnSpc>
                <a:spcPct val="115900"/>
              </a:lnSpc>
            </a:pPr>
            <a:r>
              <a:rPr sz="1191" dirty="0">
                <a:latin typeface="Lucida Sans Typewriter"/>
                <a:cs typeface="Lucida Sans Typewriter"/>
              </a:rPr>
              <a:t>sort (a, aux, mid+1, hi);  merge(a, aux, lo, mid,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  <a:endParaRPr sz="1191">
              <a:latin typeface="Lucida Sans Typewriter"/>
              <a:cs typeface="Lucida Sans Typewriter"/>
            </a:endParaRPr>
          </a:p>
          <a:p>
            <a:pPr marL="138960">
              <a:spcBef>
                <a:spcPts val="159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9661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B91E-7A77-3140-9E8B-5AB32241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5" dirty="0" err="1">
                <a:latin typeface="Arial"/>
                <a:cs typeface="Arial"/>
              </a:rPr>
              <a:t>M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65" dirty="0" err="1">
                <a:latin typeface="Arial"/>
                <a:cs typeface="Arial"/>
              </a:rPr>
              <a:t>r</a:t>
            </a:r>
            <a:r>
              <a:rPr lang="en-US" spc="105" dirty="0" err="1">
                <a:latin typeface="Arial"/>
                <a:cs typeface="Arial"/>
              </a:rPr>
              <a:t>g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-200" dirty="0" err="1">
                <a:latin typeface="Arial"/>
                <a:cs typeface="Arial"/>
              </a:rPr>
              <a:t>s</a:t>
            </a:r>
            <a:r>
              <a:rPr lang="en-US" spc="95" dirty="0" err="1">
                <a:latin typeface="Arial"/>
                <a:cs typeface="Arial"/>
              </a:rPr>
              <a:t>o</a:t>
            </a:r>
            <a:r>
              <a:rPr lang="en-US" spc="160" dirty="0" err="1">
                <a:latin typeface="Arial"/>
                <a:cs typeface="Arial"/>
              </a:rPr>
              <a:t>r</a:t>
            </a:r>
            <a:r>
              <a:rPr lang="en-US" spc="60" dirty="0" err="1">
                <a:latin typeface="Arial"/>
                <a:cs typeface="Arial"/>
              </a:rPr>
              <a:t>t</a:t>
            </a:r>
            <a:r>
              <a:rPr lang="en-US" spc="65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Practical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4AF9EE5A-AEE0-B547-9630-69CBF00894A7}"/>
                  </a:ext>
                </a:extLst>
              </p:cNvPr>
              <p:cNvSpPr txBox="1"/>
              <p:nvPr/>
            </p:nvSpPr>
            <p:spPr>
              <a:xfrm>
                <a:off x="669845" y="1476140"/>
                <a:ext cx="6871858" cy="114133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dirty="0">
                    <a:solidFill>
                      <a:srgbClr val="00549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Stop if already sorted. </a:t>
                </a:r>
              </a:p>
              <a:p>
                <a:pPr marL="355600" indent="-342900">
                  <a:spcBef>
                    <a:spcPts val="400"/>
                  </a:spcBef>
                  <a:spcAft>
                    <a:spcPts val="4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biggest item in first half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smallest item in second half?</a:t>
                </a:r>
              </a:p>
              <a:p>
                <a:pPr marL="355600" indent="-342900">
                  <a:spcBef>
                    <a:spcPts val="400"/>
                  </a:spcBef>
                  <a:spcAft>
                    <a:spcPts val="4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Helps for partially-ordered arrays.</a:t>
                </a: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4AF9EE5A-AEE0-B547-9630-69CBF008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5" y="1476140"/>
                <a:ext cx="6871858" cy="1141338"/>
              </a:xfrm>
              <a:prstGeom prst="rect">
                <a:avLst/>
              </a:prstGeom>
              <a:blipFill>
                <a:blip r:embed="rId2"/>
                <a:stretch>
                  <a:fillRect l="-2030" t="-5495" r="-1107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4">
            <a:extLst>
              <a:ext uri="{FF2B5EF4-FFF2-40B4-BE49-F238E27FC236}">
                <a16:creationId xmlns:a16="http://schemas.microsoft.com/office/drawing/2014/main" id="{79952686-AB8F-BE42-85AE-FEB4BAC0ED58}"/>
              </a:ext>
            </a:extLst>
          </p:cNvPr>
          <p:cNvSpPr/>
          <p:nvPr/>
        </p:nvSpPr>
        <p:spPr>
          <a:xfrm>
            <a:off x="831843" y="2808280"/>
            <a:ext cx="7552765" cy="1176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CAACBC9-7FEF-324C-AB81-14B5BE65F6AE}"/>
              </a:ext>
            </a:extLst>
          </p:cNvPr>
          <p:cNvSpPr/>
          <p:nvPr/>
        </p:nvSpPr>
        <p:spPr>
          <a:xfrm>
            <a:off x="890027" y="2874290"/>
            <a:ext cx="7363946" cy="984997"/>
          </a:xfrm>
          <a:custGeom>
            <a:avLst/>
            <a:gdLst/>
            <a:ahLst/>
            <a:cxnLst/>
            <a:rect l="l" t="t" r="r" b="b"/>
            <a:pathLst>
              <a:path w="8345805" h="1116329">
                <a:moveTo>
                  <a:pt x="0" y="0"/>
                </a:moveTo>
                <a:lnTo>
                  <a:pt x="8345227" y="0"/>
                </a:lnTo>
                <a:lnTo>
                  <a:pt x="8345227" y="1115876"/>
                </a:lnTo>
                <a:lnTo>
                  <a:pt x="0" y="1115876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03196C3-936E-0644-96D2-7049DFAAB865}"/>
              </a:ext>
            </a:extLst>
          </p:cNvPr>
          <p:cNvSpPr txBox="1"/>
          <p:nvPr/>
        </p:nvSpPr>
        <p:spPr>
          <a:xfrm>
            <a:off x="1226641" y="3017351"/>
            <a:ext cx="3345516" cy="1667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1585">
              <a:lnSpc>
                <a:spcPts val="1324"/>
              </a:lnSpc>
              <a:tabLst>
                <a:tab pos="570410" algn="l"/>
                <a:tab pos="889795" algn="l"/>
                <a:tab pos="1208619" algn="l"/>
                <a:tab pos="1528004" algn="l"/>
                <a:tab pos="1847388" algn="l"/>
                <a:tab pos="2166213" algn="l"/>
                <a:tab pos="2485597" algn="l"/>
                <a:tab pos="2804982" algn="l"/>
                <a:tab pos="3123806" algn="l"/>
              </a:tabLst>
            </a:pPr>
            <a:r>
              <a:rPr sz="1368" spc="13" dirty="0">
                <a:latin typeface="Lucida Sans Typewriter"/>
                <a:cs typeface="Lucida Sans Typewriter"/>
              </a:rPr>
              <a:t>A	B	C	D	E	F	G	H	I	</a:t>
            </a:r>
            <a:r>
              <a:rPr sz="1368" spc="13" dirty="0">
                <a:solidFill>
                  <a:srgbClr val="AB3326"/>
                </a:solidFill>
                <a:latin typeface="Lucida Sans Typewriter"/>
                <a:cs typeface="Lucida Sans Typewriter"/>
              </a:rPr>
              <a:t>J</a:t>
            </a:r>
            <a:endParaRPr sz="1368">
              <a:latin typeface="Lucida Sans Typewriter"/>
              <a:cs typeface="Lucida Sans Typewriter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3F0BDAA-BB49-DF47-A665-199EE8F46E14}"/>
              </a:ext>
            </a:extLst>
          </p:cNvPr>
          <p:cNvSpPr txBox="1"/>
          <p:nvPr/>
        </p:nvSpPr>
        <p:spPr>
          <a:xfrm>
            <a:off x="1226641" y="3480196"/>
            <a:ext cx="6749302" cy="1667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1585">
              <a:lnSpc>
                <a:spcPts val="1324"/>
              </a:lnSpc>
              <a:tabLst>
                <a:tab pos="570410" algn="l"/>
                <a:tab pos="889795" algn="l"/>
                <a:tab pos="1208619" algn="l"/>
                <a:tab pos="1528004" algn="l"/>
                <a:tab pos="1847388" algn="l"/>
                <a:tab pos="2166213" algn="l"/>
                <a:tab pos="2485597" algn="l"/>
                <a:tab pos="2804982" algn="l"/>
                <a:tab pos="3123806" algn="l"/>
                <a:tab pos="3549653" algn="l"/>
                <a:tab pos="3868477" algn="l"/>
                <a:tab pos="4187862" algn="l"/>
                <a:tab pos="4507246" algn="l"/>
                <a:tab pos="4826071" algn="l"/>
                <a:tab pos="5145455" algn="l"/>
                <a:tab pos="5464840" algn="l"/>
                <a:tab pos="5783664" algn="l"/>
                <a:tab pos="6103049" algn="l"/>
                <a:tab pos="6421872" algn="l"/>
              </a:tabLst>
            </a:pPr>
            <a:r>
              <a:rPr sz="1368" spc="13" dirty="0">
                <a:latin typeface="Lucida Sans Typewriter"/>
                <a:cs typeface="Lucida Sans Typewriter"/>
              </a:rPr>
              <a:t>A	B	C	D	E	F	G	H	I	J	M	N	O	P	Q	R	S	T	U	V</a:t>
            </a:r>
            <a:endParaRPr sz="1368">
              <a:latin typeface="Lucida Sans Typewriter"/>
              <a:cs typeface="Lucida Sans Typewriter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D544ECB-3695-8844-ACFB-28061CDDF3EA}"/>
              </a:ext>
            </a:extLst>
          </p:cNvPr>
          <p:cNvSpPr txBox="1"/>
          <p:nvPr/>
        </p:nvSpPr>
        <p:spPr>
          <a:xfrm>
            <a:off x="4643276" y="3017351"/>
            <a:ext cx="3345516" cy="1667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5124">
              <a:lnSpc>
                <a:spcPts val="1324"/>
              </a:lnSpc>
              <a:tabLst>
                <a:tab pos="463948" algn="l"/>
                <a:tab pos="783333" algn="l"/>
                <a:tab pos="1102718" algn="l"/>
                <a:tab pos="1421542" algn="l"/>
                <a:tab pos="1740927" algn="l"/>
                <a:tab pos="2059751" algn="l"/>
                <a:tab pos="2379136" algn="l"/>
                <a:tab pos="2698520" algn="l"/>
                <a:tab pos="3017345" algn="l"/>
              </a:tabLst>
            </a:pPr>
            <a:r>
              <a:rPr sz="1368" spc="13" dirty="0">
                <a:solidFill>
                  <a:srgbClr val="AB3326"/>
                </a:solidFill>
                <a:latin typeface="Lucida Sans Typewriter"/>
                <a:cs typeface="Lucida Sans Typewriter"/>
              </a:rPr>
              <a:t>M	</a:t>
            </a:r>
            <a:r>
              <a:rPr sz="1368" spc="13" dirty="0">
                <a:latin typeface="Lucida Sans Typewriter"/>
                <a:cs typeface="Lucida Sans Typewriter"/>
              </a:rPr>
              <a:t>N	O	P	Q	R	S	T	U	V</a:t>
            </a:r>
            <a:endParaRPr sz="1368">
              <a:latin typeface="Lucida Sans Typewriter"/>
              <a:cs typeface="Lucida Sans Typewriter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6C826E49-EE98-FE44-9DA2-86A79DB7375C}"/>
              </a:ext>
            </a:extLst>
          </p:cNvPr>
          <p:cNvSpPr/>
          <p:nvPr/>
        </p:nvSpPr>
        <p:spPr>
          <a:xfrm>
            <a:off x="829786" y="4197960"/>
            <a:ext cx="7552765" cy="2274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372746F2-51EE-3742-B20A-8BF1E5D8F80F}"/>
              </a:ext>
            </a:extLst>
          </p:cNvPr>
          <p:cNvSpPr/>
          <p:nvPr/>
        </p:nvSpPr>
        <p:spPr>
          <a:xfrm>
            <a:off x="890027" y="4254422"/>
            <a:ext cx="7363946" cy="2087096"/>
          </a:xfrm>
          <a:custGeom>
            <a:avLst/>
            <a:gdLst/>
            <a:ahLst/>
            <a:cxnLst/>
            <a:rect l="l" t="t" r="r" b="b"/>
            <a:pathLst>
              <a:path w="8345805" h="2365375">
                <a:moveTo>
                  <a:pt x="0" y="0"/>
                </a:moveTo>
                <a:lnTo>
                  <a:pt x="8345226" y="0"/>
                </a:lnTo>
                <a:lnTo>
                  <a:pt x="8345226" y="2365275"/>
                </a:lnTo>
                <a:lnTo>
                  <a:pt x="0" y="2365275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3907C8A5-2CD0-FE47-9C56-8DAC95B48641}"/>
              </a:ext>
            </a:extLst>
          </p:cNvPr>
          <p:cNvSpPr/>
          <p:nvPr/>
        </p:nvSpPr>
        <p:spPr>
          <a:xfrm>
            <a:off x="1024673" y="5579622"/>
            <a:ext cx="7094444" cy="202266"/>
          </a:xfrm>
          <a:custGeom>
            <a:avLst/>
            <a:gdLst/>
            <a:ahLst/>
            <a:cxnLst/>
            <a:rect l="l" t="t" r="r" b="b"/>
            <a:pathLst>
              <a:path w="8040370" h="229235">
                <a:moveTo>
                  <a:pt x="0" y="0"/>
                </a:moveTo>
                <a:lnTo>
                  <a:pt x="8040029" y="0"/>
                </a:lnTo>
                <a:lnTo>
                  <a:pt x="8040029" y="228897"/>
                </a:lnTo>
                <a:lnTo>
                  <a:pt x="0" y="2288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9B00D0E3-150E-CD43-962A-2DD361937B58}"/>
              </a:ext>
            </a:extLst>
          </p:cNvPr>
          <p:cNvSpPr txBox="1"/>
          <p:nvPr/>
        </p:nvSpPr>
        <p:spPr>
          <a:xfrm>
            <a:off x="890027" y="4324004"/>
            <a:ext cx="7363946" cy="1898860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38960">
              <a:spcBef>
                <a:spcPts val="247"/>
              </a:spcBef>
            </a:pPr>
            <a:r>
              <a:rPr sz="1191" dirty="0">
                <a:latin typeface="Lucida Sans Typewriter"/>
                <a:cs typeface="Lucida Sans Typewriter"/>
              </a:rPr>
              <a:t>private static void sort(Comparable[] a, Comparable[] aux, int lo, int</a:t>
            </a:r>
            <a:r>
              <a:rPr sz="1191" spc="-4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</a:t>
            </a:r>
            <a:endParaRPr sz="1191">
              <a:latin typeface="Lucida Sans Typewriter"/>
              <a:cs typeface="Lucida Sans Typewriter"/>
            </a:endParaRPr>
          </a:p>
          <a:p>
            <a:pPr marL="138960">
              <a:spcBef>
                <a:spcPts val="163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224"/>
              </a:spcBef>
            </a:pPr>
            <a:r>
              <a:rPr sz="1191" dirty="0">
                <a:latin typeface="Lucida Sans Typewriter"/>
                <a:cs typeface="Lucida Sans Typewriter"/>
              </a:rPr>
              <a:t>if (hi &lt;= lo)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return;</a:t>
            </a:r>
            <a:endParaRPr sz="1191">
              <a:latin typeface="Lucida Sans Typewriter"/>
              <a:cs typeface="Lucida Sans Typewriter"/>
            </a:endParaRPr>
          </a:p>
          <a:p>
            <a:pPr marL="412959" marR="4299366">
              <a:lnSpc>
                <a:spcPct val="115900"/>
              </a:lnSpc>
            </a:pPr>
            <a:r>
              <a:rPr sz="1191" dirty="0">
                <a:latin typeface="Lucida Sans Typewriter"/>
                <a:cs typeface="Lucida Sans Typewriter"/>
              </a:rPr>
              <a:t>int mid = lo + (hi - lo) /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2;  sort (a, aux, lo,</a:t>
            </a:r>
            <a:r>
              <a:rPr sz="1191" spc="-35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mid);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sort (a, aux, mid+1,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  <a:endParaRPr sz="1191">
              <a:latin typeface="Lucida Sans Typewriter"/>
              <a:cs typeface="Lucida Sans Typewriter"/>
            </a:endParaRPr>
          </a:p>
          <a:p>
            <a:pPr marL="412959" marR="3660596">
              <a:lnSpc>
                <a:spcPts val="1659"/>
              </a:lnSpc>
              <a:spcBef>
                <a:spcPts val="22"/>
              </a:spcBef>
            </a:pPr>
            <a:r>
              <a:rPr sz="1191" dirty="0">
                <a:latin typeface="Lucida Sans Typewriter"/>
                <a:cs typeface="Lucida Sans Typewriter"/>
              </a:rPr>
              <a:t>if (!less(a[mid+1], a[mid]))</a:t>
            </a:r>
            <a:r>
              <a:rPr sz="1191" spc="-7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return;  merge(a, aux, lo, mid,</a:t>
            </a:r>
            <a:r>
              <a:rPr sz="1191" spc="-26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  <a:endParaRPr sz="1191">
              <a:latin typeface="Lucida Sans Typewriter"/>
              <a:cs typeface="Lucida Sans Typewriter"/>
            </a:endParaRPr>
          </a:p>
          <a:p>
            <a:pPr marL="138960">
              <a:spcBef>
                <a:spcPts val="132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45165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2AC-138E-5C48-9F42-86C1B4D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A4C2ECF-F410-1C48-ACFA-B80C20E367B8}"/>
              </a:ext>
            </a:extLst>
          </p:cNvPr>
          <p:cNvSpPr txBox="1"/>
          <p:nvPr/>
        </p:nvSpPr>
        <p:spPr>
          <a:xfrm>
            <a:off x="2092205" y="6375885"/>
            <a:ext cx="1003300" cy="220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3225" algn="l"/>
              </a:tabLst>
            </a:pPr>
            <a:r>
              <a:rPr sz="1250" spc="15" dirty="0">
                <a:solidFill>
                  <a:srgbClr val="BF311A"/>
                </a:solidFill>
                <a:latin typeface="Lucida Sans Typewriter"/>
                <a:cs typeface="Lucida Sans Typewriter"/>
              </a:rPr>
              <a:t>0</a:t>
            </a: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,	7,</a:t>
            </a:r>
            <a:r>
              <a:rPr sz="1250" spc="-7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 </a:t>
            </a:r>
            <a:r>
              <a:rPr sz="1250" spc="15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15</a:t>
            </a: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)</a:t>
            </a:r>
            <a:endParaRPr sz="1250">
              <a:latin typeface="Lucida Sans Typewriter"/>
              <a:cs typeface="Lucida Sans Typewriter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7A0D514-7938-434A-A46C-B90A0AB42920}"/>
              </a:ext>
            </a:extLst>
          </p:cNvPr>
          <p:cNvSpPr txBox="1"/>
          <p:nvPr/>
        </p:nvSpPr>
        <p:spPr>
          <a:xfrm>
            <a:off x="3949386" y="6375885"/>
            <a:ext cx="4521835" cy="220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5435" algn="l"/>
                <a:tab pos="598805" algn="l"/>
                <a:tab pos="892175" algn="l"/>
                <a:tab pos="1185545" algn="l"/>
                <a:tab pos="1478280" algn="l"/>
                <a:tab pos="1771650" algn="l"/>
                <a:tab pos="2065020" algn="l"/>
                <a:tab pos="2358390" algn="l"/>
                <a:tab pos="2651760" algn="l"/>
                <a:tab pos="2944495" algn="l"/>
                <a:tab pos="3237865" algn="l"/>
                <a:tab pos="3531235" algn="l"/>
                <a:tab pos="3824604" algn="l"/>
                <a:tab pos="4117975" algn="l"/>
                <a:tab pos="4410710" algn="l"/>
              </a:tabLst>
            </a:pP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	E	E	E	E	G	L	M	M	O	P	R	R	S	T	X</a:t>
            </a:r>
            <a:endParaRPr sz="1250">
              <a:latin typeface="Lucida Sans Typewriter"/>
              <a:cs typeface="Lucida Sans Typewriter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DD8DFF-64C8-2840-AF4E-31CB6CF876FB}"/>
              </a:ext>
            </a:extLst>
          </p:cNvPr>
          <p:cNvSpPr txBox="1"/>
          <p:nvPr/>
        </p:nvSpPr>
        <p:spPr>
          <a:xfrm>
            <a:off x="626009" y="6233747"/>
            <a:ext cx="1296670" cy="362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345">
              <a:lnSpc>
                <a:spcPts val="1225"/>
              </a:lnSpc>
              <a:spcBef>
                <a:spcPts val="120"/>
              </a:spcBef>
            </a:pPr>
            <a:r>
              <a:rPr sz="1100" b="1" spc="-10" dirty="0">
                <a:solidFill>
                  <a:srgbClr val="BF311A"/>
                </a:solidFill>
                <a:latin typeface="Century Gothic"/>
                <a:cs typeface="Century Gothic"/>
              </a:rPr>
              <a:t>sz </a:t>
            </a:r>
            <a:r>
              <a:rPr sz="1100" b="1" spc="5" dirty="0">
                <a:solidFill>
                  <a:srgbClr val="BF311A"/>
                </a:solidFill>
                <a:latin typeface="Century Gothic"/>
                <a:cs typeface="Century Gothic"/>
              </a:rPr>
              <a:t>=</a:t>
            </a:r>
            <a:r>
              <a:rPr sz="1100" b="1" spc="-160" dirty="0">
                <a:solidFill>
                  <a:srgbClr val="BF311A"/>
                </a:solidFill>
                <a:latin typeface="Century Gothic"/>
                <a:cs typeface="Century Gothic"/>
              </a:rPr>
              <a:t> </a:t>
            </a:r>
            <a:r>
              <a:rPr sz="1100" b="1" spc="-20" dirty="0">
                <a:solidFill>
                  <a:srgbClr val="BF311A"/>
                </a:solidFill>
                <a:latin typeface="Century Gothic"/>
                <a:cs typeface="Century Gothic"/>
              </a:rPr>
              <a:t>8</a:t>
            </a:r>
            <a:endParaRPr sz="1100">
              <a:latin typeface="Century Gothic"/>
              <a:cs typeface="Century Gothic"/>
            </a:endParaRPr>
          </a:p>
          <a:p>
            <a:pPr marL="12700">
              <a:lnSpc>
                <a:spcPts val="1405"/>
              </a:lnSpc>
            </a:pP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merge(a,</a:t>
            </a:r>
            <a:r>
              <a:rPr sz="1250" spc="-6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aux,</a:t>
            </a:r>
            <a:endParaRPr sz="1250">
              <a:latin typeface="Lucida Sans Typewriter"/>
              <a:cs typeface="Lucida Sans Typewriter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E6A7E28-CF2A-684B-A1B6-2471F0425690}"/>
              </a:ext>
            </a:extLst>
          </p:cNvPr>
          <p:cNvGraphicFramePr>
            <a:graphicFrameLocks noGrp="1"/>
          </p:cNvGraphicFramePr>
          <p:nvPr/>
        </p:nvGraphicFramePr>
        <p:xfrm>
          <a:off x="802454" y="2501297"/>
          <a:ext cx="7685395" cy="368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1520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13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14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7">
                <a:tc gridSpan="3">
                  <a:txBody>
                    <a:bodyPr/>
                    <a:lstStyle/>
                    <a:p>
                      <a:pPr marL="424180">
                        <a:lnSpc>
                          <a:spcPts val="1125"/>
                        </a:lnSpc>
                        <a:spcBef>
                          <a:spcPts val="575"/>
                        </a:spcBef>
                      </a:pPr>
                      <a:r>
                        <a:rPr sz="1100" b="1" spc="-1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sz </a:t>
                      </a:r>
                      <a:r>
                        <a:rPr sz="1100" b="1" spc="5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=</a:t>
                      </a:r>
                      <a:r>
                        <a:rPr sz="1100" b="1" spc="-16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1100" dirty="0">
                        <a:latin typeface="Century Gothic"/>
                        <a:cs typeface="Century Gothic"/>
                      </a:endParaRPr>
                    </a:p>
                  </a:txBody>
                  <a:tcPr marL="0" marR="0" marT="73025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26">
                <a:tc gridSpan="3"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0,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2,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4,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6,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8,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67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10,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12,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13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494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14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14,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237">
                <a:tc>
                  <a:txBody>
                    <a:bodyPr/>
                    <a:lstStyle/>
                    <a:p>
                      <a:pPr marL="210820">
                        <a:lnSpc>
                          <a:spcPts val="1265"/>
                        </a:lnSpc>
                        <a:spcBef>
                          <a:spcPts val="160"/>
                        </a:spcBef>
                      </a:pPr>
                      <a:r>
                        <a:rPr sz="1100" b="1" spc="-1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sz </a:t>
                      </a:r>
                      <a:r>
                        <a:rPr sz="1100" b="1" spc="5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=</a:t>
                      </a:r>
                      <a:r>
                        <a:rPr sz="1100" b="1" spc="-16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endParaRPr sz="1100">
                        <a:latin typeface="Century Gothic"/>
                        <a:cs typeface="Century Gothic"/>
                      </a:endParaRPr>
                    </a:p>
                  </a:txBody>
                  <a:tcPr marL="0" marR="0" marT="20320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481">
                <a:tc>
                  <a:txBody>
                    <a:bodyPr/>
                    <a:lstStyle/>
                    <a:p>
                      <a:pPr marR="41275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142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2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2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072"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5,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072">
                <a:tc>
                  <a:txBody>
                    <a:bodyPr/>
                    <a:lstStyle/>
                    <a:p>
                      <a:pPr marR="4064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9,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224"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13,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marL="28575">
                        <a:lnSpc>
                          <a:spcPts val="1185"/>
                        </a:lnSpc>
                        <a:spcBef>
                          <a:spcPts val="495"/>
                        </a:spcBef>
                      </a:pPr>
                      <a:r>
                        <a:rPr sz="1100" b="1" spc="-1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sz </a:t>
                      </a:r>
                      <a:r>
                        <a:rPr sz="1100" b="1" spc="5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=</a:t>
                      </a:r>
                      <a:r>
                        <a:rPr sz="1100" b="1" spc="-16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  <a:endParaRPr sz="1100">
                        <a:latin typeface="Century Gothic"/>
                        <a:cs typeface="Century Gothic"/>
                      </a:endParaRPr>
                    </a:p>
                  </a:txBody>
                  <a:tcPr marL="0" marR="0" marT="62865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314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143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435"/>
                        </a:lnSpc>
                        <a:tabLst>
                          <a:tab pos="390525" algn="l"/>
                          <a:tab pos="781685" algn="l"/>
                        </a:tabLst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3,	</a:t>
                      </a: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9535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224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 11,</a:t>
                      </a:r>
                      <a:r>
                        <a:rPr sz="1250" spc="-6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9535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object 3">
            <a:extLst>
              <a:ext uri="{FF2B5EF4-FFF2-40B4-BE49-F238E27FC236}">
                <a16:creationId xmlns:a16="http://schemas.microsoft.com/office/drawing/2014/main" id="{35139DC8-1B5F-BF48-8ABC-71CD2A74B94A}"/>
              </a:ext>
            </a:extLst>
          </p:cNvPr>
          <p:cNvSpPr txBox="1"/>
          <p:nvPr/>
        </p:nvSpPr>
        <p:spPr>
          <a:xfrm>
            <a:off x="802454" y="1298738"/>
            <a:ext cx="5850890" cy="94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200"/>
              </a:spcBef>
              <a:spcAft>
                <a:spcPts val="200"/>
              </a:spcAft>
            </a:pPr>
            <a:r>
              <a:rPr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pc="-5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plan.</a:t>
            </a:r>
            <a:endParaRPr lang="en-US" dirty="0">
              <a:solidFill>
                <a:srgbClr val="0054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8, 16,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9F3248-8709-E441-94F5-862C824D2CEC}"/>
              </a:ext>
            </a:extLst>
          </p:cNvPr>
          <p:cNvSpPr/>
          <p:nvPr/>
        </p:nvSpPr>
        <p:spPr>
          <a:xfrm>
            <a:off x="5197645" y="2140963"/>
            <a:ext cx="91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96240" algn="r">
              <a:spcBef>
                <a:spcPts val="200"/>
              </a:spcBef>
              <a:spcAft>
                <a:spcPts val="200"/>
              </a:spcAft>
            </a:pPr>
            <a:r>
              <a:rPr lang="en-US" spc="15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pc="15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5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B8FC6-27E7-5647-B150-F0A6C9FEFA77}"/>
              </a:ext>
            </a:extLst>
          </p:cNvPr>
          <p:cNvSpPr/>
          <p:nvPr/>
        </p:nvSpPr>
        <p:spPr>
          <a:xfrm>
            <a:off x="5898767" y="1258724"/>
            <a:ext cx="313328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</a:t>
            </a:r>
            <a:r>
              <a:rPr lang="en-US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about 10% </a:t>
            </a:r>
            <a:r>
              <a:rPr lang="en-US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recursive,  </a:t>
            </a:r>
            <a:r>
              <a:rPr lang="en-US" sz="1400" spc="1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lang="en-US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9C30-9A71-DD45-A108-7E39B09C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Sorting Algorithms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7A95BC-7769-FA40-9C37-FF5D539D4938}"/>
              </a:ext>
            </a:extLst>
          </p:cNvPr>
          <p:cNvSpPr/>
          <p:nvPr/>
        </p:nvSpPr>
        <p:spPr>
          <a:xfrm>
            <a:off x="629174" y="1417638"/>
            <a:ext cx="617429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A 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stable</a:t>
            </a:r>
            <a:r>
              <a:rPr lang="en-US" sz="1600" dirty="0">
                <a:latin typeface="Arial"/>
                <a:cs typeface="Arial"/>
              </a:rPr>
              <a:t> sort preserves the relative order of items with equal keys.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4D2EAE4-B9E4-0348-9753-CCF20DCC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1" y="2160764"/>
            <a:ext cx="2114545" cy="17665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DA04161-6185-3B45-B95C-30FAC388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97" y="2176658"/>
            <a:ext cx="2674632" cy="157361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56B3B4-27C9-4944-8E34-A23DDF9D2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" y="4847850"/>
            <a:ext cx="3442825" cy="6635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24BB332-25AA-C84B-914E-229BA977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241" y="2054215"/>
            <a:ext cx="2251449" cy="192154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4D14E1C-BDA4-F64A-89BB-295747A55D8D}"/>
              </a:ext>
            </a:extLst>
          </p:cNvPr>
          <p:cNvSpPr txBox="1"/>
          <p:nvPr/>
        </p:nvSpPr>
        <p:spPr>
          <a:xfrm>
            <a:off x="793116" y="4054567"/>
            <a:ext cx="1984733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selectsort</a:t>
            </a:r>
            <a:r>
              <a:rPr lang="en-US" sz="1400" dirty="0">
                <a:solidFill>
                  <a:schemeClr val="bg1"/>
                </a:solidFill>
              </a:rPr>
              <a:t> is not stable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C26604-D6D3-214E-8D07-D0BABB476148}"/>
              </a:ext>
            </a:extLst>
          </p:cNvPr>
          <p:cNvSpPr txBox="1"/>
          <p:nvPr/>
        </p:nvSpPr>
        <p:spPr>
          <a:xfrm>
            <a:off x="728211" y="5765884"/>
            <a:ext cx="1706765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mergesort</a:t>
            </a:r>
            <a:r>
              <a:rPr lang="en-US" sz="1400" dirty="0">
                <a:solidFill>
                  <a:schemeClr val="bg1"/>
                </a:solidFill>
              </a:rPr>
              <a:t> is stable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F94D6F-2DB2-F745-8AE4-E64A82CA29A6}"/>
              </a:ext>
            </a:extLst>
          </p:cNvPr>
          <p:cNvSpPr txBox="1"/>
          <p:nvPr/>
        </p:nvSpPr>
        <p:spPr>
          <a:xfrm>
            <a:off x="6681603" y="4215654"/>
            <a:ext cx="1669281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insertsort</a:t>
            </a:r>
            <a:r>
              <a:rPr lang="en-US" sz="1400" dirty="0">
                <a:solidFill>
                  <a:schemeClr val="bg1"/>
                </a:solidFill>
              </a:rPr>
              <a:t> is stable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C0BE7-0543-5D4A-AFBF-F7813FFD8FC1}"/>
              </a:ext>
            </a:extLst>
          </p:cNvPr>
          <p:cNvSpPr txBox="1"/>
          <p:nvPr/>
        </p:nvSpPr>
        <p:spPr>
          <a:xfrm>
            <a:off x="3579633" y="4131696"/>
            <a:ext cx="2108103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quickcksort</a:t>
            </a:r>
            <a:r>
              <a:rPr lang="en-US" sz="1400" dirty="0">
                <a:solidFill>
                  <a:schemeClr val="bg1"/>
                </a:solidFill>
              </a:rPr>
              <a:t> is not stable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6D5C91C-E05F-384A-95EA-6789F7AA0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6313" y="4656640"/>
            <a:ext cx="2108054" cy="157361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59D11DF-A1D9-EE4A-B0F6-08559D8E4D2F}"/>
              </a:ext>
            </a:extLst>
          </p:cNvPr>
          <p:cNvSpPr txBox="1"/>
          <p:nvPr/>
        </p:nvSpPr>
        <p:spPr>
          <a:xfrm>
            <a:off x="4736313" y="6342947"/>
            <a:ext cx="2108103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heapsort is not stable</a:t>
            </a:r>
          </a:p>
        </p:txBody>
      </p:sp>
    </p:spTree>
    <p:extLst>
      <p:ext uri="{BB962C8B-B14F-4D97-AF65-F5344CB8AC3E}">
        <p14:creationId xmlns:p14="http://schemas.microsoft.com/office/powerpoint/2010/main" val="9475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6" grpId="0" animBg="1"/>
      <p:bldP spid="47" grpId="0" animBg="1"/>
      <p:bldP spid="48" grpId="0" animBg="1"/>
      <p:bldP spid="49" grpId="0" animBg="1"/>
      <p:bldP spid="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355F-9CB6-B643-BE93-9D458A31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052E52-A663-814D-A161-41A2E172B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7459"/>
              </p:ext>
            </p:extLst>
          </p:nvPr>
        </p:nvGraphicFramePr>
        <p:xfrm>
          <a:off x="325072" y="1711354"/>
          <a:ext cx="8493855" cy="419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inplace?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stable?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200" b="1" spc="2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average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200" b="1" spc="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worst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2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remarks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200" b="1" spc="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selection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571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 </a:t>
                      </a: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Lucida Sans"/>
                        </a:rPr>
                        <a:t>exchanges</a:t>
                      </a:r>
                    </a:p>
                  </a:txBody>
                  <a:tcPr marL="0" marR="0" marT="219075" marB="0" anchor="ctr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insertion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  <a:endParaRPr sz="1200">
                        <a:latin typeface="MS UI Gothic"/>
                        <a:cs typeface="MS UI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¼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use for small n</a:t>
                      </a:r>
                    </a:p>
                  </a:txBody>
                  <a:tcPr marL="0" marR="0" marT="70485" marB="0" anchor="ctr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merge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  <a:endParaRPr sz="1200">
                        <a:latin typeface="MS UI Gothic"/>
                        <a:cs typeface="MS UI Gothic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indent="-64770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lang="pt" sz="1200" kern="1200" dirty="0" err="1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pt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 log </a:t>
                      </a:r>
                      <a:r>
                        <a:rPr lang="pt" sz="1200" kern="1200" dirty="0" err="1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pt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" sz="1200" kern="1200" dirty="0" err="1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guarantee</a:t>
                      </a:r>
                      <a:r>
                        <a:rPr lang="pt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; </a:t>
                      </a:r>
                      <a:r>
                        <a:rPr lang="pt" sz="1200" kern="1200" dirty="0" err="1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stable</a:t>
                      </a:r>
                      <a:endParaRPr sz="1200" kern="1200" dirty="0">
                        <a:solidFill>
                          <a:schemeClr val="tx1"/>
                        </a:solidFill>
                        <a:latin typeface="Lucida Sans"/>
                        <a:ea typeface="+mn-ea"/>
                        <a:cs typeface="Times New Roman"/>
                      </a:endParaRPr>
                    </a:p>
                  </a:txBody>
                  <a:tcPr marL="0" marR="0" marT="2540" marB="0" anchor="ctr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200" b="1" spc="1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quick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  <a:endParaRPr sz="1200">
                        <a:latin typeface="MS UI Gothic"/>
                        <a:cs typeface="MS UI Gothic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8130" indent="-72390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 log n </a:t>
                      </a: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Lucida Sans"/>
                        </a:rPr>
                        <a:t>probabilistic guarantee;  fastest in practice</a:t>
                      </a:r>
                    </a:p>
                  </a:txBody>
                  <a:tcPr marL="0" marR="0" marT="22860" marB="0" anchor="ctr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200" b="1" spc="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heap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0979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0979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0979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8130" indent="-72390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 log n guarantee;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 </a:t>
                      </a: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-</a:t>
                      </a: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place</a:t>
                      </a:r>
                    </a:p>
                  </a:txBody>
                  <a:tcPr marL="0" marR="0" marT="55880" marB="0" anchor="ctr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2348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7490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381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381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8130" indent="-72390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holy sorting grail</a:t>
                      </a:r>
                    </a:p>
                  </a:txBody>
                  <a:tcPr marL="0" marR="0" marT="212090" marB="0" anchor="ctr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2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1E41-6372-EB4D-A7BA-335CFE42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636"/>
            <a:ext cx="8229600" cy="1143000"/>
          </a:xfrm>
        </p:spPr>
        <p:txBody>
          <a:bodyPr/>
          <a:lstStyle/>
          <a:p>
            <a:r>
              <a:rPr lang="en-US"/>
              <a:t>Heapsort: Binary </a:t>
            </a:r>
            <a:r>
              <a:rPr lang="en-US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5D59-8D7E-8B42-8660-0BE7D21B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752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In a </a:t>
            </a:r>
            <a:r>
              <a:rPr lang="en-US" sz="1800" b="1" dirty="0">
                <a:solidFill>
                  <a:schemeClr val="accent1"/>
                </a:solidFill>
              </a:rPr>
              <a:t>heap</a:t>
            </a:r>
            <a:r>
              <a:rPr lang="en-US" sz="1800" dirty="0"/>
              <a:t> the highest (or lowest) priority element is always stored at the root, hence the name "heap". A heap is useful data structure when you need to remove the object with the highest (or lowest) priority. A common use of a heap is to implement a </a:t>
            </a:r>
            <a:r>
              <a:rPr lang="en-US" sz="1800" b="1" dirty="0">
                <a:solidFill>
                  <a:schemeClr val="accent2"/>
                </a:solidFill>
              </a:rPr>
              <a:t>priority queue </a:t>
            </a:r>
            <a:r>
              <a:rPr lang="en-US" sz="1800" dirty="0"/>
              <a:t>and</a:t>
            </a:r>
            <a:r>
              <a:rPr lang="en-US" sz="1800" b="1" dirty="0">
                <a:solidFill>
                  <a:schemeClr val="accent2"/>
                </a:solidFill>
              </a:rPr>
              <a:t> heapsort</a:t>
            </a:r>
            <a:r>
              <a:rPr lang="en-US" sz="18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A </a:t>
            </a:r>
            <a:r>
              <a:rPr lang="en-US" sz="1800" b="1" dirty="0">
                <a:solidFill>
                  <a:srgbClr val="1B8E1D"/>
                </a:solidFill>
              </a:rPr>
              <a:t>binary heap </a:t>
            </a:r>
            <a:r>
              <a:rPr lang="en-US" sz="1800" dirty="0"/>
              <a:t>is a complete binary tree which is an efficient data structure satisfies the heap ordering property.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In a </a:t>
            </a:r>
            <a:r>
              <a:rPr lang="en-US" sz="1800" i="1" dirty="0"/>
              <a:t>complete tree</a:t>
            </a:r>
            <a:r>
              <a:rPr lang="en-US" sz="1800" dirty="0"/>
              <a:t>, every level (except possibly the last) is completely filled;  the last level is filled from left to right.</a:t>
            </a:r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68F239B-AD08-324E-915B-1C53E27890B3}"/>
              </a:ext>
            </a:extLst>
          </p:cNvPr>
          <p:cNvSpPr/>
          <p:nvPr/>
        </p:nvSpPr>
        <p:spPr>
          <a:xfrm>
            <a:off x="4572000" y="4129399"/>
            <a:ext cx="1089422" cy="417909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099EB4-D97E-004B-BE4B-43D0AF1F8254}"/>
              </a:ext>
            </a:extLst>
          </p:cNvPr>
          <p:cNvSpPr/>
          <p:nvPr/>
        </p:nvSpPr>
        <p:spPr>
          <a:xfrm>
            <a:off x="3482007" y="4129931"/>
            <a:ext cx="1099245" cy="437108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A5BA159-9598-AE41-9690-5E7D3DA75CFD}"/>
              </a:ext>
            </a:extLst>
          </p:cNvPr>
          <p:cNvSpPr/>
          <p:nvPr/>
        </p:nvSpPr>
        <p:spPr>
          <a:xfrm>
            <a:off x="5634633" y="45758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9AAA5EE-AF8D-CB44-823D-1AEF2A0E096D}"/>
              </a:ext>
            </a:extLst>
          </p:cNvPr>
          <p:cNvSpPr/>
          <p:nvPr/>
        </p:nvSpPr>
        <p:spPr>
          <a:xfrm>
            <a:off x="5093759" y="457641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65FEDB6-A70E-C248-96E0-A52F44B88E88}"/>
              </a:ext>
            </a:extLst>
          </p:cNvPr>
          <p:cNvSpPr/>
          <p:nvPr/>
        </p:nvSpPr>
        <p:spPr>
          <a:xfrm>
            <a:off x="5546539" y="44610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58EA61C-5A39-2740-BDA9-08C792782919}"/>
              </a:ext>
            </a:extLst>
          </p:cNvPr>
          <p:cNvSpPr/>
          <p:nvPr/>
        </p:nvSpPr>
        <p:spPr>
          <a:xfrm>
            <a:off x="5546539" y="44610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790FAC3-658C-6D4C-9D15-17670FD13EF3}"/>
              </a:ext>
            </a:extLst>
          </p:cNvPr>
          <p:cNvSpPr/>
          <p:nvPr/>
        </p:nvSpPr>
        <p:spPr>
          <a:xfrm>
            <a:off x="3482578" y="45758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4AF2F5B-C17C-364F-8830-B28D6F782E71}"/>
              </a:ext>
            </a:extLst>
          </p:cNvPr>
          <p:cNvSpPr/>
          <p:nvPr/>
        </p:nvSpPr>
        <p:spPr>
          <a:xfrm>
            <a:off x="2941705" y="457641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5165BD00-E1AC-384E-B666-6227FB91F4B5}"/>
              </a:ext>
            </a:extLst>
          </p:cNvPr>
          <p:cNvSpPr/>
          <p:nvPr/>
        </p:nvSpPr>
        <p:spPr>
          <a:xfrm>
            <a:off x="4008822" y="5004432"/>
            <a:ext cx="262979" cy="438001"/>
          </a:xfrm>
          <a:custGeom>
            <a:avLst/>
            <a:gdLst/>
            <a:ahLst/>
            <a:cxnLst/>
            <a:rect l="l" t="t" r="r" b="b"/>
            <a:pathLst>
              <a:path w="374014" h="622935">
                <a:moveTo>
                  <a:pt x="0" y="0"/>
                </a:moveTo>
                <a:lnTo>
                  <a:pt x="373542" y="622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C63DEEE-EC91-C345-B034-3DACD8C7A354}"/>
              </a:ext>
            </a:extLst>
          </p:cNvPr>
          <p:cNvSpPr/>
          <p:nvPr/>
        </p:nvSpPr>
        <p:spPr>
          <a:xfrm>
            <a:off x="3736447" y="4994704"/>
            <a:ext cx="272802" cy="447824"/>
          </a:xfrm>
          <a:custGeom>
            <a:avLst/>
            <a:gdLst/>
            <a:ahLst/>
            <a:cxnLst/>
            <a:rect l="l" t="t" r="r" b="b"/>
            <a:pathLst>
              <a:path w="387985" h="636904">
                <a:moveTo>
                  <a:pt x="387377" y="0"/>
                </a:moveTo>
                <a:lnTo>
                  <a:pt x="0" y="636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9563C06-3730-844F-BD27-10F131EFA96D}"/>
              </a:ext>
            </a:extLst>
          </p:cNvPr>
          <p:cNvSpPr/>
          <p:nvPr/>
        </p:nvSpPr>
        <p:spPr>
          <a:xfrm>
            <a:off x="3903476" y="49074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344E0C5D-3FA5-644C-AA3C-02FEE70FBF4A}"/>
              </a:ext>
            </a:extLst>
          </p:cNvPr>
          <p:cNvSpPr/>
          <p:nvPr/>
        </p:nvSpPr>
        <p:spPr>
          <a:xfrm>
            <a:off x="3903477" y="49074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A1185B2-2E57-5D4D-9D9E-CC27E8C2D1EA}"/>
              </a:ext>
            </a:extLst>
          </p:cNvPr>
          <p:cNvSpPr/>
          <p:nvPr/>
        </p:nvSpPr>
        <p:spPr>
          <a:xfrm>
            <a:off x="6178736" y="5004432"/>
            <a:ext cx="262979" cy="438001"/>
          </a:xfrm>
          <a:custGeom>
            <a:avLst/>
            <a:gdLst/>
            <a:ahLst/>
            <a:cxnLst/>
            <a:rect l="l" t="t" r="r" b="b"/>
            <a:pathLst>
              <a:path w="374015" h="622935">
                <a:moveTo>
                  <a:pt x="0" y="0"/>
                </a:moveTo>
                <a:lnTo>
                  <a:pt x="373542" y="622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5141711-2832-D143-9E35-BFCBFD1CCA3F}"/>
              </a:ext>
            </a:extLst>
          </p:cNvPr>
          <p:cNvSpPr/>
          <p:nvPr/>
        </p:nvSpPr>
        <p:spPr>
          <a:xfrm>
            <a:off x="5906361" y="4994704"/>
            <a:ext cx="272802" cy="447824"/>
          </a:xfrm>
          <a:custGeom>
            <a:avLst/>
            <a:gdLst/>
            <a:ahLst/>
            <a:cxnLst/>
            <a:rect l="l" t="t" r="r" b="b"/>
            <a:pathLst>
              <a:path w="387984" h="636904">
                <a:moveTo>
                  <a:pt x="387377" y="0"/>
                </a:moveTo>
                <a:lnTo>
                  <a:pt x="0" y="636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C816AA9-6A21-604B-ABFD-473ACB84303F}"/>
              </a:ext>
            </a:extLst>
          </p:cNvPr>
          <p:cNvSpPr/>
          <p:nvPr/>
        </p:nvSpPr>
        <p:spPr>
          <a:xfrm>
            <a:off x="6073390" y="49074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C140897-9294-7B4E-8230-19F7D66D362B}"/>
              </a:ext>
            </a:extLst>
          </p:cNvPr>
          <p:cNvSpPr/>
          <p:nvPr/>
        </p:nvSpPr>
        <p:spPr>
          <a:xfrm>
            <a:off x="6073390" y="49074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79CB5E4-C729-8A45-953E-EBE0792FCC13}"/>
              </a:ext>
            </a:extLst>
          </p:cNvPr>
          <p:cNvSpPr/>
          <p:nvPr/>
        </p:nvSpPr>
        <p:spPr>
          <a:xfrm>
            <a:off x="2937259" y="5004432"/>
            <a:ext cx="262979" cy="438001"/>
          </a:xfrm>
          <a:custGeom>
            <a:avLst/>
            <a:gdLst/>
            <a:ahLst/>
            <a:cxnLst/>
            <a:rect l="l" t="t" r="r" b="b"/>
            <a:pathLst>
              <a:path w="374014" h="622935">
                <a:moveTo>
                  <a:pt x="0" y="0"/>
                </a:moveTo>
                <a:lnTo>
                  <a:pt x="373542" y="622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82AAC1D5-E46B-1D46-9D2F-3CCBD13CB24A}"/>
              </a:ext>
            </a:extLst>
          </p:cNvPr>
          <p:cNvSpPr/>
          <p:nvPr/>
        </p:nvSpPr>
        <p:spPr>
          <a:xfrm>
            <a:off x="2664885" y="4994704"/>
            <a:ext cx="272802" cy="447824"/>
          </a:xfrm>
          <a:custGeom>
            <a:avLst/>
            <a:gdLst/>
            <a:ahLst/>
            <a:cxnLst/>
            <a:rect l="l" t="t" r="r" b="b"/>
            <a:pathLst>
              <a:path w="387985" h="636904">
                <a:moveTo>
                  <a:pt x="387377" y="0"/>
                </a:moveTo>
                <a:lnTo>
                  <a:pt x="0" y="636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6BD2570-7240-2347-9972-321E1BC7EF2B}"/>
              </a:ext>
            </a:extLst>
          </p:cNvPr>
          <p:cNvSpPr/>
          <p:nvPr/>
        </p:nvSpPr>
        <p:spPr>
          <a:xfrm>
            <a:off x="2831914" y="49074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ABA2D44-7FAC-764E-939D-E5AA23E05812}"/>
              </a:ext>
            </a:extLst>
          </p:cNvPr>
          <p:cNvSpPr/>
          <p:nvPr/>
        </p:nvSpPr>
        <p:spPr>
          <a:xfrm>
            <a:off x="2831914" y="49074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69C5002-221F-7549-8539-79737758C1CB}"/>
              </a:ext>
            </a:extLst>
          </p:cNvPr>
          <p:cNvSpPr/>
          <p:nvPr/>
        </p:nvSpPr>
        <p:spPr>
          <a:xfrm>
            <a:off x="2669976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8A82FAC-E42D-A94D-B005-B492B4270783}"/>
              </a:ext>
            </a:extLst>
          </p:cNvPr>
          <p:cNvSpPr/>
          <p:nvPr/>
        </p:nvSpPr>
        <p:spPr>
          <a:xfrm>
            <a:off x="2536031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8A23F27-1C59-C54F-94DC-85287A0611C7}"/>
              </a:ext>
            </a:extLst>
          </p:cNvPr>
          <p:cNvSpPr/>
          <p:nvPr/>
        </p:nvSpPr>
        <p:spPr>
          <a:xfrm>
            <a:off x="2564023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DA38CD9-F011-5343-A2EA-C1332664DB34}"/>
              </a:ext>
            </a:extLst>
          </p:cNvPr>
          <p:cNvSpPr/>
          <p:nvPr/>
        </p:nvSpPr>
        <p:spPr>
          <a:xfrm>
            <a:off x="2564024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22EA890-286B-EE40-BBFC-40D39C1E3AE9}"/>
              </a:ext>
            </a:extLst>
          </p:cNvPr>
          <p:cNvSpPr/>
          <p:nvPr/>
        </p:nvSpPr>
        <p:spPr>
          <a:xfrm>
            <a:off x="3205757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6B58412-8958-C847-921A-9A67911EA99C}"/>
              </a:ext>
            </a:extLst>
          </p:cNvPr>
          <p:cNvSpPr/>
          <p:nvPr/>
        </p:nvSpPr>
        <p:spPr>
          <a:xfrm>
            <a:off x="3071812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E2E27C8-B46E-A445-A7AB-CAA4F0E7BD9C}"/>
              </a:ext>
            </a:extLst>
          </p:cNvPr>
          <p:cNvSpPr/>
          <p:nvPr/>
        </p:nvSpPr>
        <p:spPr>
          <a:xfrm>
            <a:off x="3099804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64EA27CA-7365-7941-A003-7BB15DCD5F05}"/>
              </a:ext>
            </a:extLst>
          </p:cNvPr>
          <p:cNvSpPr/>
          <p:nvPr/>
        </p:nvSpPr>
        <p:spPr>
          <a:xfrm>
            <a:off x="3099805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0A9ACCB-3C0E-7946-9479-FEDB1A2B2D8D}"/>
              </a:ext>
            </a:extLst>
          </p:cNvPr>
          <p:cNvSpPr/>
          <p:nvPr/>
        </p:nvSpPr>
        <p:spPr>
          <a:xfrm>
            <a:off x="4277320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DFAC1DE-AF2E-864F-A87E-74F7A5C1924E}"/>
              </a:ext>
            </a:extLst>
          </p:cNvPr>
          <p:cNvSpPr/>
          <p:nvPr/>
        </p:nvSpPr>
        <p:spPr>
          <a:xfrm>
            <a:off x="4143375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4C58D47-9839-E34D-8C05-9D82A3408C98}"/>
              </a:ext>
            </a:extLst>
          </p:cNvPr>
          <p:cNvSpPr/>
          <p:nvPr/>
        </p:nvSpPr>
        <p:spPr>
          <a:xfrm>
            <a:off x="4171367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57909FC-BB3A-AC4E-885C-3CD413FE8F2E}"/>
              </a:ext>
            </a:extLst>
          </p:cNvPr>
          <p:cNvSpPr/>
          <p:nvPr/>
        </p:nvSpPr>
        <p:spPr>
          <a:xfrm>
            <a:off x="4171367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2E4A8CD2-3E72-3C4E-A60F-ECC8BA22A922}"/>
              </a:ext>
            </a:extLst>
          </p:cNvPr>
          <p:cNvSpPr/>
          <p:nvPr/>
        </p:nvSpPr>
        <p:spPr>
          <a:xfrm>
            <a:off x="5911453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92741D3-EF20-C145-9C91-2CD26E913A40}"/>
              </a:ext>
            </a:extLst>
          </p:cNvPr>
          <p:cNvSpPr/>
          <p:nvPr/>
        </p:nvSpPr>
        <p:spPr>
          <a:xfrm>
            <a:off x="5777507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3FE2391-C4EE-1344-8C92-97B078C072BE}"/>
              </a:ext>
            </a:extLst>
          </p:cNvPr>
          <p:cNvSpPr/>
          <p:nvPr/>
        </p:nvSpPr>
        <p:spPr>
          <a:xfrm>
            <a:off x="5805500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5D400E0-DA93-A347-A13A-CFBA59472DE6}"/>
              </a:ext>
            </a:extLst>
          </p:cNvPr>
          <p:cNvSpPr/>
          <p:nvPr/>
        </p:nvSpPr>
        <p:spPr>
          <a:xfrm>
            <a:off x="5805500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A2D287C-714F-B644-9A49-39C0475DFBAC}"/>
              </a:ext>
            </a:extLst>
          </p:cNvPr>
          <p:cNvSpPr/>
          <p:nvPr/>
        </p:nvSpPr>
        <p:spPr>
          <a:xfrm>
            <a:off x="6447234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C1BA5EE-A5FA-6B46-8C26-D757A070F3B3}"/>
              </a:ext>
            </a:extLst>
          </p:cNvPr>
          <p:cNvSpPr/>
          <p:nvPr/>
        </p:nvSpPr>
        <p:spPr>
          <a:xfrm>
            <a:off x="6313289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B8B8C65-BA35-A549-B4E9-7F314488F1B7}"/>
              </a:ext>
            </a:extLst>
          </p:cNvPr>
          <p:cNvSpPr/>
          <p:nvPr/>
        </p:nvSpPr>
        <p:spPr>
          <a:xfrm>
            <a:off x="6341281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BC769EB-5B2B-CA48-A146-F465C182B829}"/>
              </a:ext>
            </a:extLst>
          </p:cNvPr>
          <p:cNvSpPr/>
          <p:nvPr/>
        </p:nvSpPr>
        <p:spPr>
          <a:xfrm>
            <a:off x="6341281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9A707B3-6B41-E642-84A2-A0E7C7452874}"/>
              </a:ext>
            </a:extLst>
          </p:cNvPr>
          <p:cNvSpPr/>
          <p:nvPr/>
        </p:nvSpPr>
        <p:spPr>
          <a:xfrm>
            <a:off x="2527101" y="5834969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EA2BA7E-2AED-AB48-B262-6B6F5C974B77}"/>
              </a:ext>
            </a:extLst>
          </p:cNvPr>
          <p:cNvSpPr/>
          <p:nvPr/>
        </p:nvSpPr>
        <p:spPr>
          <a:xfrm>
            <a:off x="2393156" y="5834969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2A171D0F-1163-354E-B740-84A71597EBAE}"/>
              </a:ext>
            </a:extLst>
          </p:cNvPr>
          <p:cNvSpPr/>
          <p:nvPr/>
        </p:nvSpPr>
        <p:spPr>
          <a:xfrm>
            <a:off x="2421148" y="573794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F9CA6691-93D8-1548-9D4C-2BCA3D56D4F3}"/>
              </a:ext>
            </a:extLst>
          </p:cNvPr>
          <p:cNvSpPr/>
          <p:nvPr/>
        </p:nvSpPr>
        <p:spPr>
          <a:xfrm>
            <a:off x="2421149" y="573794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61C97BBA-C723-804A-A7A8-5D8F836522E8}"/>
              </a:ext>
            </a:extLst>
          </p:cNvPr>
          <p:cNvSpPr/>
          <p:nvPr/>
        </p:nvSpPr>
        <p:spPr>
          <a:xfrm>
            <a:off x="3394484" y="44610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E13A8E0-05BA-9E41-94F1-ABC0B3929EC9}"/>
              </a:ext>
            </a:extLst>
          </p:cNvPr>
          <p:cNvSpPr/>
          <p:nvPr/>
        </p:nvSpPr>
        <p:spPr>
          <a:xfrm>
            <a:off x="3394485" y="44610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3125CDB-3778-B04C-8166-2C9F4146656F}"/>
              </a:ext>
            </a:extLst>
          </p:cNvPr>
          <p:cNvSpPr/>
          <p:nvPr/>
        </p:nvSpPr>
        <p:spPr>
          <a:xfrm>
            <a:off x="4483906" y="401451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C91284E5-ECB0-A947-B965-D8E88A23CDF3}"/>
              </a:ext>
            </a:extLst>
          </p:cNvPr>
          <p:cNvSpPr/>
          <p:nvPr/>
        </p:nvSpPr>
        <p:spPr>
          <a:xfrm>
            <a:off x="4483907" y="401451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952C7699-8DB1-5144-91B4-E14580B3AAFA}"/>
              </a:ext>
            </a:extLst>
          </p:cNvPr>
          <p:cNvSpPr/>
          <p:nvPr/>
        </p:nvSpPr>
        <p:spPr>
          <a:xfrm>
            <a:off x="5098244" y="5004432"/>
            <a:ext cx="262979" cy="438001"/>
          </a:xfrm>
          <a:custGeom>
            <a:avLst/>
            <a:gdLst/>
            <a:ahLst/>
            <a:cxnLst/>
            <a:rect l="l" t="t" r="r" b="b"/>
            <a:pathLst>
              <a:path w="374015" h="622935">
                <a:moveTo>
                  <a:pt x="0" y="0"/>
                </a:moveTo>
                <a:lnTo>
                  <a:pt x="373542" y="622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D383F13-1943-054D-8BE9-900BB6345FFD}"/>
              </a:ext>
            </a:extLst>
          </p:cNvPr>
          <p:cNvSpPr/>
          <p:nvPr/>
        </p:nvSpPr>
        <p:spPr>
          <a:xfrm>
            <a:off x="4825869" y="4994704"/>
            <a:ext cx="272802" cy="447824"/>
          </a:xfrm>
          <a:custGeom>
            <a:avLst/>
            <a:gdLst/>
            <a:ahLst/>
            <a:cxnLst/>
            <a:rect l="l" t="t" r="r" b="b"/>
            <a:pathLst>
              <a:path w="387984" h="636904">
                <a:moveTo>
                  <a:pt x="387377" y="0"/>
                </a:moveTo>
                <a:lnTo>
                  <a:pt x="0" y="636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3C10B6F8-0F45-0241-8CFC-80DA450C612C}"/>
              </a:ext>
            </a:extLst>
          </p:cNvPr>
          <p:cNvSpPr/>
          <p:nvPr/>
        </p:nvSpPr>
        <p:spPr>
          <a:xfrm>
            <a:off x="4992898" y="49074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6BF9EA8-4945-154F-91E9-F9310374A8C5}"/>
              </a:ext>
            </a:extLst>
          </p:cNvPr>
          <p:cNvSpPr/>
          <p:nvPr/>
        </p:nvSpPr>
        <p:spPr>
          <a:xfrm>
            <a:off x="4992898" y="49074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2937B816-B67C-0844-AB09-97700535BDB8}"/>
              </a:ext>
            </a:extLst>
          </p:cNvPr>
          <p:cNvSpPr/>
          <p:nvPr/>
        </p:nvSpPr>
        <p:spPr>
          <a:xfrm>
            <a:off x="3741539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6F78ECB9-724A-6B4D-8A57-7CB43A283D1F}"/>
              </a:ext>
            </a:extLst>
          </p:cNvPr>
          <p:cNvSpPr/>
          <p:nvPr/>
        </p:nvSpPr>
        <p:spPr>
          <a:xfrm>
            <a:off x="3607593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A6C0023-9E20-6349-91D6-528DB36BDAF5}"/>
              </a:ext>
            </a:extLst>
          </p:cNvPr>
          <p:cNvSpPr/>
          <p:nvPr/>
        </p:nvSpPr>
        <p:spPr>
          <a:xfrm>
            <a:off x="3635586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BE861BF1-64C9-8744-AA6F-4BF0A387BB4A}"/>
              </a:ext>
            </a:extLst>
          </p:cNvPr>
          <p:cNvSpPr/>
          <p:nvPr/>
        </p:nvSpPr>
        <p:spPr>
          <a:xfrm>
            <a:off x="3635586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11A85A2-0162-1747-8E35-C75E3F9C28E5}"/>
              </a:ext>
            </a:extLst>
          </p:cNvPr>
          <p:cNvSpPr/>
          <p:nvPr/>
        </p:nvSpPr>
        <p:spPr>
          <a:xfrm>
            <a:off x="4839890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6C8098B-9B03-7841-B46D-C42BC8589A3D}"/>
              </a:ext>
            </a:extLst>
          </p:cNvPr>
          <p:cNvSpPr/>
          <p:nvPr/>
        </p:nvSpPr>
        <p:spPr>
          <a:xfrm>
            <a:off x="4705945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A1198332-3450-4F49-A9A2-07BA30945F3C}"/>
              </a:ext>
            </a:extLst>
          </p:cNvPr>
          <p:cNvSpPr/>
          <p:nvPr/>
        </p:nvSpPr>
        <p:spPr>
          <a:xfrm>
            <a:off x="4733937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709D20F0-4799-A746-AD87-A8E2F351A968}"/>
              </a:ext>
            </a:extLst>
          </p:cNvPr>
          <p:cNvSpPr/>
          <p:nvPr/>
        </p:nvSpPr>
        <p:spPr>
          <a:xfrm>
            <a:off x="4733938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5655B2A-5739-5B40-98E1-B868A0F6370E}"/>
              </a:ext>
            </a:extLst>
          </p:cNvPr>
          <p:cNvSpPr/>
          <p:nvPr/>
        </p:nvSpPr>
        <p:spPr>
          <a:xfrm>
            <a:off x="5375672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F16FDF48-98DE-6549-B601-123A33A70406}"/>
              </a:ext>
            </a:extLst>
          </p:cNvPr>
          <p:cNvSpPr/>
          <p:nvPr/>
        </p:nvSpPr>
        <p:spPr>
          <a:xfrm>
            <a:off x="5241726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E85192DC-8D19-4644-9481-9B46496F89C3}"/>
              </a:ext>
            </a:extLst>
          </p:cNvPr>
          <p:cNvSpPr/>
          <p:nvPr/>
        </p:nvSpPr>
        <p:spPr>
          <a:xfrm>
            <a:off x="5269718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463BF3EC-2489-2044-A134-CAEFD68F52E8}"/>
              </a:ext>
            </a:extLst>
          </p:cNvPr>
          <p:cNvSpPr/>
          <p:nvPr/>
        </p:nvSpPr>
        <p:spPr>
          <a:xfrm>
            <a:off x="5269718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E153C51-F49C-ED48-A44A-E8BA66297909}"/>
              </a:ext>
            </a:extLst>
          </p:cNvPr>
          <p:cNvSpPr txBox="1"/>
          <p:nvPr/>
        </p:nvSpPr>
        <p:spPr>
          <a:xfrm>
            <a:off x="2598539" y="6326209"/>
            <a:ext cx="3864322" cy="22446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0" b="1" dirty="0">
                <a:solidFill>
                  <a:srgbClr val="A34431"/>
                </a:solidFill>
                <a:latin typeface="Times New Roman"/>
                <a:cs typeface="Times New Roman"/>
              </a:rPr>
              <a:t>complete binary tree with n = 16 nodes (height = 4)</a:t>
            </a:r>
          </a:p>
        </p:txBody>
      </p:sp>
    </p:spTree>
    <p:extLst>
      <p:ext uri="{BB962C8B-B14F-4D97-AF65-F5344CB8AC3E}">
        <p14:creationId xmlns:p14="http://schemas.microsoft.com/office/powerpoint/2010/main" val="145153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1E41-6372-EB4D-A7BA-335CFE42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636"/>
            <a:ext cx="8229600" cy="1143000"/>
          </a:xfrm>
        </p:spPr>
        <p:txBody>
          <a:bodyPr/>
          <a:lstStyle/>
          <a:p>
            <a:r>
              <a:rPr lang="en-US" dirty="0"/>
              <a:t>Heapsort: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5D59-8D7E-8B42-8660-0BE7D21B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2028"/>
            <a:ext cx="8229600" cy="54445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The heap ordering can be one of two types: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 </a:t>
            </a:r>
            <a:r>
              <a:rPr lang="en-US" sz="1800" b="1" dirty="0">
                <a:solidFill>
                  <a:schemeClr val="accent1"/>
                </a:solidFill>
              </a:rPr>
              <a:t>min-heap property</a:t>
            </a:r>
            <a:r>
              <a:rPr lang="en-US" sz="1800" dirty="0"/>
              <a:t>: the value of each node is greater than or equal to the value of its parent, with the minimum-value element at the root.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 </a:t>
            </a:r>
            <a:r>
              <a:rPr lang="en-US" sz="1800" b="1" dirty="0">
                <a:solidFill>
                  <a:srgbClr val="C00000"/>
                </a:solidFill>
              </a:rPr>
              <a:t>max-heap property</a:t>
            </a:r>
            <a:r>
              <a:rPr lang="en-US" sz="1800" dirty="0"/>
              <a:t>: the value of each node is less than or equal to the value of its parent, with the maximum-value element at the root.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A heap is not a sorted structure and can be regarded as partially ordered. As you see from the picture, there is no particular relationship among nodes on any given level, even among the siblings.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Since a heap is a complete binary tree, it has a smallest possible height - a heap with N nodes always has </a:t>
            </a:r>
            <a:r>
              <a:rPr lang="en-US" sz="1800" b="1" i="1" dirty="0">
                <a:solidFill>
                  <a:srgbClr val="1B8E1D"/>
                </a:solidFill>
              </a:rPr>
              <a:t>O(log N)</a:t>
            </a:r>
            <a:r>
              <a:rPr lang="en-US" sz="1800" i="1" dirty="0"/>
              <a:t> </a:t>
            </a:r>
            <a:r>
              <a:rPr lang="en-US" sz="1800" dirty="0"/>
              <a:t>height.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E0046B-9E60-B24A-9739-E8BB05776FE5}"/>
              </a:ext>
            </a:extLst>
          </p:cNvPr>
          <p:cNvSpPr/>
          <p:nvPr/>
        </p:nvSpPr>
        <p:spPr>
          <a:xfrm>
            <a:off x="3020038" y="3077207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A3E0B6-993D-BB40-A858-49C2DDD5CAD9}"/>
              </a:ext>
            </a:extLst>
          </p:cNvPr>
          <p:cNvSpPr/>
          <p:nvPr/>
        </p:nvSpPr>
        <p:spPr>
          <a:xfrm>
            <a:off x="3523378" y="3598826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F4B1A7-125C-A445-92CE-4B6A1DF39A8E}"/>
              </a:ext>
            </a:extLst>
          </p:cNvPr>
          <p:cNvSpPr/>
          <p:nvPr/>
        </p:nvSpPr>
        <p:spPr>
          <a:xfrm>
            <a:off x="2509706" y="3598826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F39D83-285E-124F-A469-1E0C20CE89EF}"/>
              </a:ext>
            </a:extLst>
          </p:cNvPr>
          <p:cNvSpPr/>
          <p:nvPr/>
        </p:nvSpPr>
        <p:spPr>
          <a:xfrm>
            <a:off x="2148979" y="4128730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C80526-3DB7-BC4B-98A6-E8AA8B5E2B07}"/>
              </a:ext>
            </a:extLst>
          </p:cNvPr>
          <p:cNvSpPr/>
          <p:nvPr/>
        </p:nvSpPr>
        <p:spPr>
          <a:xfrm>
            <a:off x="2818701" y="4128730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79B514-0C15-6C41-B0BC-9E8070506706}"/>
              </a:ext>
            </a:extLst>
          </p:cNvPr>
          <p:cNvSpPr/>
          <p:nvPr/>
        </p:nvSpPr>
        <p:spPr>
          <a:xfrm>
            <a:off x="3347208" y="4138466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3FFD6B-9481-884E-A477-D4E2A758F86F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2810445" y="3377946"/>
            <a:ext cx="261192" cy="2724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9FA95C-4285-5346-9E6A-0A19AB848E53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325148" y="3899565"/>
            <a:ext cx="236157" cy="229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F5896B-34E9-4F4E-9C11-AA1BFD91F238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320777" y="3377946"/>
            <a:ext cx="254200" cy="2724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6329D3-8588-D944-87E6-F7195AA7E57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23377" y="3951164"/>
            <a:ext cx="99403" cy="187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97C559-4F64-FB46-A60E-FF2369DB5419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2810445" y="3899565"/>
            <a:ext cx="184425" cy="229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54C532-8919-2448-962F-CD91BA978D9E}"/>
              </a:ext>
            </a:extLst>
          </p:cNvPr>
          <p:cNvSpPr/>
          <p:nvPr/>
        </p:nvSpPr>
        <p:spPr>
          <a:xfrm>
            <a:off x="5329804" y="307720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1C7629-1F11-FC46-BBC5-DB41CB4D8F61}"/>
              </a:ext>
            </a:extLst>
          </p:cNvPr>
          <p:cNvSpPr/>
          <p:nvPr/>
        </p:nvSpPr>
        <p:spPr>
          <a:xfrm>
            <a:off x="5833144" y="35988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9F0986-E987-7146-B2D4-18B83D70E768}"/>
              </a:ext>
            </a:extLst>
          </p:cNvPr>
          <p:cNvSpPr/>
          <p:nvPr/>
        </p:nvSpPr>
        <p:spPr>
          <a:xfrm>
            <a:off x="4819472" y="35988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333353-78D5-0248-BE17-497976C7AF64}"/>
              </a:ext>
            </a:extLst>
          </p:cNvPr>
          <p:cNvSpPr/>
          <p:nvPr/>
        </p:nvSpPr>
        <p:spPr>
          <a:xfrm>
            <a:off x="4458745" y="412873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A14A27-CAAD-DC40-99F8-1409D8804FBF}"/>
              </a:ext>
            </a:extLst>
          </p:cNvPr>
          <p:cNvSpPr/>
          <p:nvPr/>
        </p:nvSpPr>
        <p:spPr>
          <a:xfrm>
            <a:off x="5128467" y="412873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504FA8-8C9F-3443-907F-840B222FADA8}"/>
              </a:ext>
            </a:extLst>
          </p:cNvPr>
          <p:cNvSpPr/>
          <p:nvPr/>
        </p:nvSpPr>
        <p:spPr>
          <a:xfrm>
            <a:off x="5656974" y="413846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3D4977-39D5-D44D-BA2E-C6DF4D603A74}"/>
              </a:ext>
            </a:extLst>
          </p:cNvPr>
          <p:cNvCxnSpPr>
            <a:stCxn id="34" idx="7"/>
            <a:endCxn id="32" idx="3"/>
          </p:cNvCxnSpPr>
          <p:nvPr/>
        </p:nvCxnSpPr>
        <p:spPr>
          <a:xfrm flipV="1">
            <a:off x="5120211" y="337794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78EB82-FF3C-E647-913D-63DD95C3D315}"/>
              </a:ext>
            </a:extLst>
          </p:cNvPr>
          <p:cNvCxnSpPr>
            <a:cxnSpLocks/>
            <a:stCxn id="35" idx="0"/>
            <a:endCxn id="34" idx="3"/>
          </p:cNvCxnSpPr>
          <p:nvPr/>
        </p:nvCxnSpPr>
        <p:spPr>
          <a:xfrm flipV="1">
            <a:off x="4634914" y="389956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A36810-FF0A-7841-B48D-32589D62B832}"/>
              </a:ext>
            </a:extLst>
          </p:cNvPr>
          <p:cNvCxnSpPr>
            <a:cxnSpLocks/>
            <a:stCxn id="33" idx="1"/>
            <a:endCxn id="32" idx="5"/>
          </p:cNvCxnSpPr>
          <p:nvPr/>
        </p:nvCxnSpPr>
        <p:spPr>
          <a:xfrm flipH="1" flipV="1">
            <a:off x="5630543" y="3377946"/>
            <a:ext cx="254200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300998-5E2B-5842-BA79-3312460EEE4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833143" y="3951164"/>
            <a:ext cx="99403" cy="18730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62E026-89F6-934A-AAD7-A46F5E51D0D8}"/>
              </a:ext>
            </a:extLst>
          </p:cNvPr>
          <p:cNvCxnSpPr>
            <a:cxnSpLocks/>
            <a:stCxn id="36" idx="0"/>
            <a:endCxn id="34" idx="5"/>
          </p:cNvCxnSpPr>
          <p:nvPr/>
        </p:nvCxnSpPr>
        <p:spPr>
          <a:xfrm flipH="1" flipV="1">
            <a:off x="5120211" y="389956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591990-B19F-2249-BC17-B824EDA5CF66}"/>
              </a:ext>
            </a:extLst>
          </p:cNvPr>
          <p:cNvCxnSpPr/>
          <p:nvPr/>
        </p:nvCxnSpPr>
        <p:spPr>
          <a:xfrm flipH="1">
            <a:off x="6502515" y="3132337"/>
            <a:ext cx="352338" cy="2364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08C71C5-9DBA-0D4E-AED5-43C3DD0B07FF}"/>
              </a:ext>
            </a:extLst>
          </p:cNvPr>
          <p:cNvSpPr txBox="1"/>
          <p:nvPr/>
        </p:nvSpPr>
        <p:spPr>
          <a:xfrm>
            <a:off x="6862630" y="28260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lecture</a:t>
            </a:r>
          </a:p>
        </p:txBody>
      </p:sp>
    </p:spTree>
    <p:extLst>
      <p:ext uri="{BB962C8B-B14F-4D97-AF65-F5344CB8AC3E}">
        <p14:creationId xmlns:p14="http://schemas.microsoft.com/office/powerpoint/2010/main" val="21922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8C1A-431B-7A4B-9954-5D698111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>
                <a:latin typeface="Arial"/>
                <a:cs typeface="Arial"/>
              </a:rPr>
              <a:t>Binary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55" dirty="0">
                <a:latin typeface="Arial"/>
                <a:cs typeface="Arial"/>
              </a:rPr>
              <a:t>Heap:	 Array </a:t>
            </a:r>
            <a:r>
              <a:rPr lang="en-US" spc="15" dirty="0">
                <a:latin typeface="Arial"/>
                <a:cs typeface="Arial"/>
              </a:rPr>
              <a:t>Representation</a:t>
            </a:r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185820-388D-0A43-9433-89224B15FAD6}"/>
              </a:ext>
            </a:extLst>
          </p:cNvPr>
          <p:cNvSpPr txBox="1"/>
          <p:nvPr/>
        </p:nvSpPr>
        <p:spPr>
          <a:xfrm>
            <a:off x="724722" y="1491843"/>
            <a:ext cx="3320110" cy="154790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888919">
              <a:spcBef>
                <a:spcPts val="400"/>
              </a:spcBef>
              <a:spcAft>
                <a:spcPts val="400"/>
              </a:spcAft>
            </a:pPr>
            <a:r>
              <a:rPr sz="2000" b="1" spc="14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000" b="1" spc="-2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representation.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r>
              <a:rPr sz="20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000" spc="-11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needed!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DE04C7-1EB9-AB44-884D-A20B2E9340F2}"/>
              </a:ext>
            </a:extLst>
          </p:cNvPr>
          <p:cNvGrpSpPr/>
          <p:nvPr/>
        </p:nvGrpSpPr>
        <p:grpSpPr>
          <a:xfrm>
            <a:off x="3170848" y="2953064"/>
            <a:ext cx="2818848" cy="1575345"/>
            <a:chOff x="3165842" y="2850460"/>
            <a:chExt cx="2818848" cy="157534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5CD1DB83-608A-1540-BA7A-09DD6E536285}"/>
                </a:ext>
              </a:extLst>
            </p:cNvPr>
            <p:cNvSpPr/>
            <p:nvPr/>
          </p:nvSpPr>
          <p:spPr>
            <a:xfrm>
              <a:off x="5708518" y="2886450"/>
              <a:ext cx="197346" cy="55811"/>
            </a:xfrm>
            <a:custGeom>
              <a:avLst/>
              <a:gdLst/>
              <a:ahLst/>
              <a:cxnLst/>
              <a:rect l="l" t="t" r="r" b="b"/>
              <a:pathLst>
                <a:path w="280670" h="79375">
                  <a:moveTo>
                    <a:pt x="280124" y="0"/>
                  </a:moveTo>
                  <a:lnTo>
                    <a:pt x="0" y="0"/>
                  </a:lnTo>
                  <a:lnTo>
                    <a:pt x="23900" y="30920"/>
                  </a:lnTo>
                  <a:lnTo>
                    <a:pt x="57147" y="56588"/>
                  </a:lnTo>
                  <a:lnTo>
                    <a:pt x="96390" y="73134"/>
                  </a:lnTo>
                  <a:lnTo>
                    <a:pt x="140063" y="78996"/>
                  </a:lnTo>
                  <a:lnTo>
                    <a:pt x="183734" y="73134"/>
                  </a:lnTo>
                  <a:lnTo>
                    <a:pt x="222977" y="56588"/>
                  </a:lnTo>
                  <a:lnTo>
                    <a:pt x="256224" y="30920"/>
                  </a:lnTo>
                  <a:lnTo>
                    <a:pt x="280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A1D428D-65CD-714B-A3A5-2BAAD9EC19B3}"/>
                </a:ext>
              </a:extLst>
            </p:cNvPr>
            <p:cNvSpPr txBox="1"/>
            <p:nvPr/>
          </p:nvSpPr>
          <p:spPr>
            <a:xfrm>
              <a:off x="4910302" y="2850460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71697DAC-0E98-2C46-B216-F5DFA4FA3C2C}"/>
                </a:ext>
              </a:extLst>
            </p:cNvPr>
            <p:cNvSpPr txBox="1"/>
            <p:nvPr/>
          </p:nvSpPr>
          <p:spPr>
            <a:xfrm>
              <a:off x="3923009" y="3209807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267A2432-8F59-3C45-A7C5-A11BA77A2772}"/>
                </a:ext>
              </a:extLst>
            </p:cNvPr>
            <p:cNvSpPr txBox="1"/>
            <p:nvPr/>
          </p:nvSpPr>
          <p:spPr>
            <a:xfrm>
              <a:off x="4412737" y="3580593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F332873-1429-C14E-AC88-36CEA80BC052}"/>
                </a:ext>
              </a:extLst>
            </p:cNvPr>
            <p:cNvSpPr txBox="1"/>
            <p:nvPr/>
          </p:nvSpPr>
          <p:spPr>
            <a:xfrm>
              <a:off x="5153237" y="3564926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2D4198F7-5263-8345-8E40-23DDA0676D0F}"/>
                </a:ext>
              </a:extLst>
            </p:cNvPr>
            <p:cNvSpPr txBox="1"/>
            <p:nvPr/>
          </p:nvSpPr>
          <p:spPr>
            <a:xfrm>
              <a:off x="5657394" y="3564926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76CA06E6-FF0C-304B-A390-80C6B56CAAB9}"/>
                </a:ext>
              </a:extLst>
            </p:cNvPr>
            <p:cNvSpPr txBox="1"/>
            <p:nvPr/>
          </p:nvSpPr>
          <p:spPr>
            <a:xfrm>
              <a:off x="4087952" y="3902015"/>
              <a:ext cx="158948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D5B513D3-3878-B14E-B80D-DC961CF4815C}"/>
                </a:ext>
              </a:extLst>
            </p:cNvPr>
            <p:cNvSpPr txBox="1"/>
            <p:nvPr/>
          </p:nvSpPr>
          <p:spPr>
            <a:xfrm>
              <a:off x="4578053" y="3902015"/>
              <a:ext cx="158948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0BE70DA-43B0-6545-BAD9-18CD07CA2AA6}"/>
                </a:ext>
              </a:extLst>
            </p:cNvPr>
            <p:cNvSpPr txBox="1"/>
            <p:nvPr/>
          </p:nvSpPr>
          <p:spPr>
            <a:xfrm>
              <a:off x="3165842" y="3908978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63B5A46C-F3FB-1F42-BF32-1B5EA7DF8820}"/>
                </a:ext>
              </a:extLst>
            </p:cNvPr>
            <p:cNvSpPr txBox="1"/>
            <p:nvPr/>
          </p:nvSpPr>
          <p:spPr>
            <a:xfrm>
              <a:off x="3666267" y="3908978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5F92DBFE-F0BB-FA4C-9319-8F07716B0E57}"/>
                </a:ext>
              </a:extLst>
            </p:cNvPr>
            <p:cNvSpPr txBox="1"/>
            <p:nvPr/>
          </p:nvSpPr>
          <p:spPr>
            <a:xfrm>
              <a:off x="5401895" y="3202843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</a:t>
              </a:r>
              <a:endParaRPr sz="984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7E013B89-92F7-1C49-BD48-F3165032F9DA}"/>
                </a:ext>
              </a:extLst>
            </p:cNvPr>
            <p:cNvSpPr/>
            <p:nvPr/>
          </p:nvSpPr>
          <p:spPr>
            <a:xfrm>
              <a:off x="3372211" y="3667868"/>
              <a:ext cx="266551" cy="346471"/>
            </a:xfrm>
            <a:custGeom>
              <a:avLst/>
              <a:gdLst/>
              <a:ahLst/>
              <a:cxnLst/>
              <a:rect l="l" t="t" r="r" b="b"/>
              <a:pathLst>
                <a:path w="379095" h="492759">
                  <a:moveTo>
                    <a:pt x="379096" y="0"/>
                  </a:moveTo>
                  <a:lnTo>
                    <a:pt x="0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731AD393-2C27-324E-AD67-5AB1658C0E73}"/>
                </a:ext>
              </a:extLst>
            </p:cNvPr>
            <p:cNvSpPr/>
            <p:nvPr/>
          </p:nvSpPr>
          <p:spPr>
            <a:xfrm>
              <a:off x="3638762" y="3667868"/>
              <a:ext cx="240209" cy="346471"/>
            </a:xfrm>
            <a:custGeom>
              <a:avLst/>
              <a:gdLst/>
              <a:ahLst/>
              <a:cxnLst/>
              <a:rect l="l" t="t" r="r" b="b"/>
              <a:pathLst>
                <a:path w="341629" h="492759">
                  <a:moveTo>
                    <a:pt x="0" y="0"/>
                  </a:moveTo>
                  <a:lnTo>
                    <a:pt x="341186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E1C7B6CB-4275-C043-91A9-8C2B80BF1D10}"/>
                </a:ext>
              </a:extLst>
            </p:cNvPr>
            <p:cNvSpPr/>
            <p:nvPr/>
          </p:nvSpPr>
          <p:spPr>
            <a:xfrm>
              <a:off x="4385110" y="3667868"/>
              <a:ext cx="240209" cy="346471"/>
            </a:xfrm>
            <a:custGeom>
              <a:avLst/>
              <a:gdLst/>
              <a:ahLst/>
              <a:cxnLst/>
              <a:rect l="l" t="t" r="r" b="b"/>
              <a:pathLst>
                <a:path w="341629" h="492759">
                  <a:moveTo>
                    <a:pt x="341186" y="0"/>
                  </a:moveTo>
                  <a:lnTo>
                    <a:pt x="0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EB45E77B-8A2E-0547-8A29-8EA689081E72}"/>
                </a:ext>
              </a:extLst>
            </p:cNvPr>
            <p:cNvSpPr/>
            <p:nvPr/>
          </p:nvSpPr>
          <p:spPr>
            <a:xfrm>
              <a:off x="4625006" y="3667868"/>
              <a:ext cx="240209" cy="346471"/>
            </a:xfrm>
            <a:custGeom>
              <a:avLst/>
              <a:gdLst/>
              <a:ahLst/>
              <a:cxnLst/>
              <a:rect l="l" t="t" r="r" b="b"/>
              <a:pathLst>
                <a:path w="341629" h="492759">
                  <a:moveTo>
                    <a:pt x="0" y="0"/>
                  </a:moveTo>
                  <a:lnTo>
                    <a:pt x="341186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37B00E00-B2A1-1945-8AC2-25D13DF71CBC}"/>
                </a:ext>
              </a:extLst>
            </p:cNvPr>
            <p:cNvSpPr/>
            <p:nvPr/>
          </p:nvSpPr>
          <p:spPr>
            <a:xfrm>
              <a:off x="3638764" y="3321488"/>
              <a:ext cx="479971" cy="346471"/>
            </a:xfrm>
            <a:custGeom>
              <a:avLst/>
              <a:gdLst/>
              <a:ahLst/>
              <a:cxnLst/>
              <a:rect l="l" t="t" r="r" b="b"/>
              <a:pathLst>
                <a:path w="682625" h="492759">
                  <a:moveTo>
                    <a:pt x="682373" y="0"/>
                  </a:moveTo>
                  <a:lnTo>
                    <a:pt x="0" y="492628"/>
                  </a:lnTo>
                </a:path>
              </a:pathLst>
            </a:custGeom>
            <a:ln w="2526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517BEE5D-9160-474B-B9E0-6A2B5D6EF0E3}"/>
                </a:ext>
              </a:extLst>
            </p:cNvPr>
            <p:cNvSpPr/>
            <p:nvPr/>
          </p:nvSpPr>
          <p:spPr>
            <a:xfrm>
              <a:off x="4118559" y="3321488"/>
              <a:ext cx="506760" cy="346471"/>
            </a:xfrm>
            <a:custGeom>
              <a:avLst/>
              <a:gdLst/>
              <a:ahLst/>
              <a:cxnLst/>
              <a:rect l="l" t="t" r="r" b="b"/>
              <a:pathLst>
                <a:path w="720725" h="492759">
                  <a:moveTo>
                    <a:pt x="0" y="0"/>
                  </a:moveTo>
                  <a:lnTo>
                    <a:pt x="720283" y="492628"/>
                  </a:lnTo>
                </a:path>
              </a:pathLst>
            </a:custGeom>
            <a:ln w="2526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0AA9A911-4712-384C-B0A0-C973BFC905C8}"/>
                </a:ext>
              </a:extLst>
            </p:cNvPr>
            <p:cNvSpPr/>
            <p:nvPr/>
          </p:nvSpPr>
          <p:spPr>
            <a:xfrm>
              <a:off x="4118558" y="3001754"/>
              <a:ext cx="1013073" cy="320129"/>
            </a:xfrm>
            <a:custGeom>
              <a:avLst/>
              <a:gdLst/>
              <a:ahLst/>
              <a:cxnLst/>
              <a:rect l="l" t="t" r="r" b="b"/>
              <a:pathLst>
                <a:path w="1440815" h="455295">
                  <a:moveTo>
                    <a:pt x="1440566" y="0"/>
                  </a:moveTo>
                  <a:lnTo>
                    <a:pt x="0" y="454734"/>
                  </a:lnTo>
                </a:path>
              </a:pathLst>
            </a:custGeom>
            <a:ln w="2526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93601E83-EF57-D346-9DFF-D4BE5EF435F1}"/>
                </a:ext>
              </a:extLst>
            </p:cNvPr>
            <p:cNvSpPr/>
            <p:nvPr/>
          </p:nvSpPr>
          <p:spPr>
            <a:xfrm>
              <a:off x="5131456" y="3001754"/>
              <a:ext cx="479971" cy="320129"/>
            </a:xfrm>
            <a:custGeom>
              <a:avLst/>
              <a:gdLst/>
              <a:ahLst/>
              <a:cxnLst/>
              <a:rect l="l" t="t" r="r" b="b"/>
              <a:pathLst>
                <a:path w="682625" h="455295">
                  <a:moveTo>
                    <a:pt x="0" y="0"/>
                  </a:moveTo>
                  <a:lnTo>
                    <a:pt x="682373" y="454734"/>
                  </a:lnTo>
                </a:path>
              </a:pathLst>
            </a:custGeom>
            <a:ln w="2526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965FE98A-88FA-6145-9089-BFC73602E8C3}"/>
                </a:ext>
              </a:extLst>
            </p:cNvPr>
            <p:cNvSpPr/>
            <p:nvPr/>
          </p:nvSpPr>
          <p:spPr>
            <a:xfrm>
              <a:off x="5371352" y="3321488"/>
              <a:ext cx="240209" cy="346471"/>
            </a:xfrm>
            <a:custGeom>
              <a:avLst/>
              <a:gdLst/>
              <a:ahLst/>
              <a:cxnLst/>
              <a:rect l="l" t="t" r="r" b="b"/>
              <a:pathLst>
                <a:path w="341629" h="492759">
                  <a:moveTo>
                    <a:pt x="341186" y="0"/>
                  </a:moveTo>
                  <a:lnTo>
                    <a:pt x="0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586DC922-CC83-D547-BA1E-EF8CB137BE6D}"/>
                </a:ext>
              </a:extLst>
            </p:cNvPr>
            <p:cNvSpPr/>
            <p:nvPr/>
          </p:nvSpPr>
          <p:spPr>
            <a:xfrm>
              <a:off x="5611250" y="3321488"/>
              <a:ext cx="266551" cy="346471"/>
            </a:xfrm>
            <a:custGeom>
              <a:avLst/>
              <a:gdLst/>
              <a:ahLst/>
              <a:cxnLst/>
              <a:rect l="l" t="t" r="r" b="b"/>
              <a:pathLst>
                <a:path w="379095" h="492759">
                  <a:moveTo>
                    <a:pt x="0" y="0"/>
                  </a:moveTo>
                  <a:lnTo>
                    <a:pt x="379096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B815E7FA-CC10-CD4D-85C4-66E15A0ED142}"/>
                </a:ext>
              </a:extLst>
            </p:cNvPr>
            <p:cNvSpPr/>
            <p:nvPr/>
          </p:nvSpPr>
          <p:spPr>
            <a:xfrm>
              <a:off x="3265590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3" y="280343"/>
                  </a:lnTo>
                  <a:lnTo>
                    <a:pt x="81360" y="306011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7" y="322557"/>
                  </a:lnTo>
                  <a:lnTo>
                    <a:pt x="247189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7C3F30CA-C6D4-6A44-9EFB-D7DF8C49EBA1}"/>
                </a:ext>
              </a:extLst>
            </p:cNvPr>
            <p:cNvSpPr/>
            <p:nvPr/>
          </p:nvSpPr>
          <p:spPr>
            <a:xfrm>
              <a:off x="3265590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43F0BA47-B83E-1E4C-9092-833A9BABD43E}"/>
                </a:ext>
              </a:extLst>
            </p:cNvPr>
            <p:cNvSpPr/>
            <p:nvPr/>
          </p:nvSpPr>
          <p:spPr>
            <a:xfrm>
              <a:off x="3514372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22427" y="247113"/>
                  </a:lnTo>
                  <a:lnTo>
                    <a:pt x="48113" y="280344"/>
                  </a:lnTo>
                  <a:lnTo>
                    <a:pt x="81360" y="306012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7" y="322557"/>
                  </a:lnTo>
                  <a:lnTo>
                    <a:pt x="247189" y="306012"/>
                  </a:lnTo>
                  <a:lnTo>
                    <a:pt x="280436" y="280344"/>
                  </a:lnTo>
                  <a:lnTo>
                    <a:pt x="306122" y="247113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23CEE280-96B6-9A44-B25D-41EF78831A2A}"/>
                </a:ext>
              </a:extLst>
            </p:cNvPr>
            <p:cNvSpPr/>
            <p:nvPr/>
          </p:nvSpPr>
          <p:spPr>
            <a:xfrm>
              <a:off x="3514372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5D48918C-EF24-0245-A561-4E32B57AF1E7}"/>
                </a:ext>
              </a:extLst>
            </p:cNvPr>
            <p:cNvSpPr/>
            <p:nvPr/>
          </p:nvSpPr>
          <p:spPr>
            <a:xfrm>
              <a:off x="3763155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3" y="280343"/>
                  </a:lnTo>
                  <a:lnTo>
                    <a:pt x="81360" y="306011"/>
                  </a:lnTo>
                  <a:lnTo>
                    <a:pt x="120603" y="322557"/>
                  </a:lnTo>
                  <a:lnTo>
                    <a:pt x="164275" y="328419"/>
                  </a:lnTo>
                  <a:lnTo>
                    <a:pt x="207947" y="322557"/>
                  </a:lnTo>
                  <a:lnTo>
                    <a:pt x="247189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E6638BCD-6669-6C4D-A01F-662B13291DF7}"/>
                </a:ext>
              </a:extLst>
            </p:cNvPr>
            <p:cNvSpPr/>
            <p:nvPr/>
          </p:nvSpPr>
          <p:spPr>
            <a:xfrm>
              <a:off x="3763155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7EAB073A-6043-4348-BEAE-DBC31D835928}"/>
                </a:ext>
              </a:extLst>
            </p:cNvPr>
            <p:cNvSpPr/>
            <p:nvPr/>
          </p:nvSpPr>
          <p:spPr>
            <a:xfrm>
              <a:off x="4011936" y="3214910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0" y="22440"/>
                  </a:lnTo>
                  <a:lnTo>
                    <a:pt x="48113" y="48131"/>
                  </a:lnTo>
                  <a:lnTo>
                    <a:pt x="22427" y="81372"/>
                  </a:lnTo>
                  <a:lnTo>
                    <a:pt x="5867" y="120588"/>
                  </a:lnTo>
                  <a:lnTo>
                    <a:pt x="0" y="164208"/>
                  </a:lnTo>
                  <a:lnTo>
                    <a:pt x="5867" y="207880"/>
                  </a:lnTo>
                  <a:lnTo>
                    <a:pt x="22427" y="247112"/>
                  </a:lnTo>
                  <a:lnTo>
                    <a:pt x="48113" y="280342"/>
                  </a:lnTo>
                  <a:lnTo>
                    <a:pt x="81360" y="306010"/>
                  </a:lnTo>
                  <a:lnTo>
                    <a:pt x="120603" y="322556"/>
                  </a:lnTo>
                  <a:lnTo>
                    <a:pt x="164275" y="328418"/>
                  </a:lnTo>
                  <a:lnTo>
                    <a:pt x="207947" y="322556"/>
                  </a:lnTo>
                  <a:lnTo>
                    <a:pt x="247189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0"/>
                  </a:lnTo>
                  <a:lnTo>
                    <a:pt x="328550" y="164208"/>
                  </a:lnTo>
                  <a:lnTo>
                    <a:pt x="322682" y="120588"/>
                  </a:lnTo>
                  <a:lnTo>
                    <a:pt x="306122" y="81372"/>
                  </a:lnTo>
                  <a:lnTo>
                    <a:pt x="280436" y="48131"/>
                  </a:lnTo>
                  <a:lnTo>
                    <a:pt x="247189" y="22440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1E9C5F46-F026-284F-9835-35E322894747}"/>
                </a:ext>
              </a:extLst>
            </p:cNvPr>
            <p:cNvSpPr/>
            <p:nvPr/>
          </p:nvSpPr>
          <p:spPr>
            <a:xfrm>
              <a:off x="4011936" y="321490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D7D63969-655F-724D-9307-5E477DDB7198}"/>
                </a:ext>
              </a:extLst>
            </p:cNvPr>
            <p:cNvSpPr/>
            <p:nvPr/>
          </p:nvSpPr>
          <p:spPr>
            <a:xfrm>
              <a:off x="4260718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1" y="22441"/>
                  </a:lnTo>
                  <a:lnTo>
                    <a:pt x="48114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4" y="280343"/>
                  </a:lnTo>
                  <a:lnTo>
                    <a:pt x="81361" y="306011"/>
                  </a:lnTo>
                  <a:lnTo>
                    <a:pt x="120603" y="322557"/>
                  </a:lnTo>
                  <a:lnTo>
                    <a:pt x="164275" y="328419"/>
                  </a:lnTo>
                  <a:lnTo>
                    <a:pt x="207947" y="322557"/>
                  </a:lnTo>
                  <a:lnTo>
                    <a:pt x="247189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EDACE2D4-3071-A840-9CCD-8017786107C5}"/>
                </a:ext>
              </a:extLst>
            </p:cNvPr>
            <p:cNvSpPr/>
            <p:nvPr/>
          </p:nvSpPr>
          <p:spPr>
            <a:xfrm>
              <a:off x="4260718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E67D37FA-D407-A041-8CAD-613A9F8548AA}"/>
                </a:ext>
              </a:extLst>
            </p:cNvPr>
            <p:cNvSpPr/>
            <p:nvPr/>
          </p:nvSpPr>
          <p:spPr>
            <a:xfrm>
              <a:off x="4509501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1" y="22441"/>
                  </a:lnTo>
                  <a:lnTo>
                    <a:pt x="48114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22427" y="247113"/>
                  </a:lnTo>
                  <a:lnTo>
                    <a:pt x="48114" y="280344"/>
                  </a:lnTo>
                  <a:lnTo>
                    <a:pt x="81361" y="306012"/>
                  </a:lnTo>
                  <a:lnTo>
                    <a:pt x="120603" y="322557"/>
                  </a:lnTo>
                  <a:lnTo>
                    <a:pt x="164275" y="328419"/>
                  </a:lnTo>
                  <a:lnTo>
                    <a:pt x="207947" y="322557"/>
                  </a:lnTo>
                  <a:lnTo>
                    <a:pt x="247189" y="306012"/>
                  </a:lnTo>
                  <a:lnTo>
                    <a:pt x="280436" y="280344"/>
                  </a:lnTo>
                  <a:lnTo>
                    <a:pt x="306122" y="247113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DC9BF4D4-664D-2543-A343-B708EA46ADEA}"/>
                </a:ext>
              </a:extLst>
            </p:cNvPr>
            <p:cNvSpPr/>
            <p:nvPr/>
          </p:nvSpPr>
          <p:spPr>
            <a:xfrm>
              <a:off x="4509501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6545F576-0C72-394F-9BEC-DB044BD0AFBA}"/>
                </a:ext>
              </a:extLst>
            </p:cNvPr>
            <p:cNvSpPr/>
            <p:nvPr/>
          </p:nvSpPr>
          <p:spPr>
            <a:xfrm>
              <a:off x="4758283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3" y="280343"/>
                  </a:lnTo>
                  <a:lnTo>
                    <a:pt x="81360" y="306011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6" y="322557"/>
                  </a:lnTo>
                  <a:lnTo>
                    <a:pt x="247188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8" y="22441"/>
                  </a:lnTo>
                  <a:lnTo>
                    <a:pt x="207946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2E94EF70-8892-8B47-99E6-23A6377C5321}"/>
                </a:ext>
              </a:extLst>
            </p:cNvPr>
            <p:cNvSpPr/>
            <p:nvPr/>
          </p:nvSpPr>
          <p:spPr>
            <a:xfrm>
              <a:off x="4758283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C1004A0B-0330-0540-A557-8793F4202ACA}"/>
                </a:ext>
              </a:extLst>
            </p:cNvPr>
            <p:cNvSpPr/>
            <p:nvPr/>
          </p:nvSpPr>
          <p:spPr>
            <a:xfrm>
              <a:off x="5007065" y="2895175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3" y="280343"/>
                  </a:lnTo>
                  <a:lnTo>
                    <a:pt x="81360" y="306011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6" y="322557"/>
                  </a:lnTo>
                  <a:lnTo>
                    <a:pt x="247188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8" y="22441"/>
                  </a:lnTo>
                  <a:lnTo>
                    <a:pt x="207946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4123DE01-43F3-A64F-A43C-D210D75D0CFD}"/>
                </a:ext>
              </a:extLst>
            </p:cNvPr>
            <p:cNvSpPr/>
            <p:nvPr/>
          </p:nvSpPr>
          <p:spPr>
            <a:xfrm>
              <a:off x="5007065" y="2895175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F765AE98-12D4-C041-A1BB-723082C31DED}"/>
                </a:ext>
              </a:extLst>
            </p:cNvPr>
            <p:cNvSpPr/>
            <p:nvPr/>
          </p:nvSpPr>
          <p:spPr>
            <a:xfrm>
              <a:off x="5255847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22427" y="247113"/>
                  </a:lnTo>
                  <a:lnTo>
                    <a:pt x="48113" y="280344"/>
                  </a:lnTo>
                  <a:lnTo>
                    <a:pt x="81360" y="306012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7" y="322557"/>
                  </a:lnTo>
                  <a:lnTo>
                    <a:pt x="247189" y="306012"/>
                  </a:lnTo>
                  <a:lnTo>
                    <a:pt x="280436" y="280344"/>
                  </a:lnTo>
                  <a:lnTo>
                    <a:pt x="306122" y="247113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0F47E527-7611-BA45-8BC0-F45EBB781B39}"/>
                </a:ext>
              </a:extLst>
            </p:cNvPr>
            <p:cNvSpPr/>
            <p:nvPr/>
          </p:nvSpPr>
          <p:spPr>
            <a:xfrm>
              <a:off x="5255847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29340675-BE05-8D46-998B-DD411863BC7E}"/>
                </a:ext>
              </a:extLst>
            </p:cNvPr>
            <p:cNvSpPr/>
            <p:nvPr/>
          </p:nvSpPr>
          <p:spPr>
            <a:xfrm>
              <a:off x="5504629" y="3214910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0"/>
                  </a:lnTo>
                  <a:lnTo>
                    <a:pt x="48113" y="48131"/>
                  </a:lnTo>
                  <a:lnTo>
                    <a:pt x="22427" y="81372"/>
                  </a:lnTo>
                  <a:lnTo>
                    <a:pt x="5867" y="120588"/>
                  </a:lnTo>
                  <a:lnTo>
                    <a:pt x="0" y="164208"/>
                  </a:lnTo>
                  <a:lnTo>
                    <a:pt x="5867" y="207880"/>
                  </a:lnTo>
                  <a:lnTo>
                    <a:pt x="22427" y="247112"/>
                  </a:lnTo>
                  <a:lnTo>
                    <a:pt x="48113" y="280342"/>
                  </a:lnTo>
                  <a:lnTo>
                    <a:pt x="81360" y="306010"/>
                  </a:lnTo>
                  <a:lnTo>
                    <a:pt x="120602" y="322556"/>
                  </a:lnTo>
                  <a:lnTo>
                    <a:pt x="164274" y="328418"/>
                  </a:lnTo>
                  <a:lnTo>
                    <a:pt x="207947" y="322556"/>
                  </a:lnTo>
                  <a:lnTo>
                    <a:pt x="247189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0"/>
                  </a:lnTo>
                  <a:lnTo>
                    <a:pt x="328550" y="164208"/>
                  </a:lnTo>
                  <a:lnTo>
                    <a:pt x="322682" y="120588"/>
                  </a:lnTo>
                  <a:lnTo>
                    <a:pt x="306122" y="81372"/>
                  </a:lnTo>
                  <a:lnTo>
                    <a:pt x="280436" y="48131"/>
                  </a:lnTo>
                  <a:lnTo>
                    <a:pt x="247189" y="22440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E47A1CFC-12FF-FE4C-8012-AFE0066F9F61}"/>
                </a:ext>
              </a:extLst>
            </p:cNvPr>
            <p:cNvSpPr/>
            <p:nvPr/>
          </p:nvSpPr>
          <p:spPr>
            <a:xfrm>
              <a:off x="5504629" y="321490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0A07B111-EF73-1F4C-B1D8-4ED8BC85529E}"/>
                </a:ext>
              </a:extLst>
            </p:cNvPr>
            <p:cNvSpPr/>
            <p:nvPr/>
          </p:nvSpPr>
          <p:spPr>
            <a:xfrm>
              <a:off x="5753411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22427" y="247113"/>
                  </a:lnTo>
                  <a:lnTo>
                    <a:pt x="48113" y="280344"/>
                  </a:lnTo>
                  <a:lnTo>
                    <a:pt x="81360" y="306012"/>
                  </a:lnTo>
                  <a:lnTo>
                    <a:pt x="120603" y="322557"/>
                  </a:lnTo>
                  <a:lnTo>
                    <a:pt x="164275" y="328419"/>
                  </a:lnTo>
                  <a:lnTo>
                    <a:pt x="207947" y="322557"/>
                  </a:lnTo>
                  <a:lnTo>
                    <a:pt x="247189" y="306012"/>
                  </a:lnTo>
                  <a:lnTo>
                    <a:pt x="280436" y="280344"/>
                  </a:lnTo>
                  <a:lnTo>
                    <a:pt x="306122" y="247113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01C2385D-93E0-7547-B92D-F1478E28969F}"/>
                </a:ext>
              </a:extLst>
            </p:cNvPr>
            <p:cNvSpPr/>
            <p:nvPr/>
          </p:nvSpPr>
          <p:spPr>
            <a:xfrm>
              <a:off x="5753411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A04EE85A-F056-C848-B0F0-C6C464048BEB}"/>
                </a:ext>
              </a:extLst>
            </p:cNvPr>
            <p:cNvSpPr txBox="1"/>
            <p:nvPr/>
          </p:nvSpPr>
          <p:spPr>
            <a:xfrm>
              <a:off x="3338302" y="392252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B9978C39-F1E4-6840-B8D1-B82D481C9E4E}"/>
                </a:ext>
              </a:extLst>
            </p:cNvPr>
            <p:cNvSpPr txBox="1"/>
            <p:nvPr/>
          </p:nvSpPr>
          <p:spPr>
            <a:xfrm>
              <a:off x="3396587" y="3565441"/>
              <a:ext cx="285304" cy="181176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190196" algn="l"/>
                </a:tabLst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	</a:t>
              </a:r>
              <a:r>
                <a:rPr sz="1687" spc="-11" baseline="-3472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687" baseline="-3472">
                <a:latin typeface="Lucida Sans Typewriter"/>
                <a:cs typeface="Lucida Sans Typewriter"/>
              </a:endParaRPr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29766C67-EAFC-0044-B5D2-324D702F2C72}"/>
                </a:ext>
              </a:extLst>
            </p:cNvPr>
            <p:cNvSpPr txBox="1"/>
            <p:nvPr/>
          </p:nvSpPr>
          <p:spPr>
            <a:xfrm>
              <a:off x="3835867" y="392252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D56953CE-CCAA-9043-884B-E963DF2FA8AA}"/>
                </a:ext>
              </a:extLst>
            </p:cNvPr>
            <p:cNvSpPr txBox="1"/>
            <p:nvPr/>
          </p:nvSpPr>
          <p:spPr>
            <a:xfrm>
              <a:off x="4084649" y="3229763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D1E57FA3-335F-B043-9500-8451AE6D0923}"/>
                </a:ext>
              </a:extLst>
            </p:cNvPr>
            <p:cNvSpPr txBox="1"/>
            <p:nvPr/>
          </p:nvSpPr>
          <p:spPr>
            <a:xfrm>
              <a:off x="4582213" y="357607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5530BAF2-A336-B24F-B160-0BC5336129B6}"/>
                </a:ext>
              </a:extLst>
            </p:cNvPr>
            <p:cNvSpPr txBox="1"/>
            <p:nvPr/>
          </p:nvSpPr>
          <p:spPr>
            <a:xfrm>
              <a:off x="4333430" y="3922522"/>
              <a:ext cx="592484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497366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	G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96686097-4D11-9547-A47B-B53C3B265F73}"/>
                </a:ext>
              </a:extLst>
            </p:cNvPr>
            <p:cNvSpPr txBox="1"/>
            <p:nvPr/>
          </p:nvSpPr>
          <p:spPr>
            <a:xfrm>
              <a:off x="5079777" y="2910028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EC863D50-F384-7C42-B428-13297A559AC7}"/>
                </a:ext>
              </a:extLst>
            </p:cNvPr>
            <p:cNvSpPr txBox="1"/>
            <p:nvPr/>
          </p:nvSpPr>
          <p:spPr>
            <a:xfrm>
              <a:off x="5328560" y="357607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805E4508-535B-6448-9EAC-C51ED5A51CE1}"/>
                </a:ext>
              </a:extLst>
            </p:cNvPr>
            <p:cNvSpPr txBox="1"/>
            <p:nvPr/>
          </p:nvSpPr>
          <p:spPr>
            <a:xfrm>
              <a:off x="5577341" y="3229621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7C33FEF4-F751-BE42-AF9C-DD3CC68D7AE1}"/>
                </a:ext>
              </a:extLst>
            </p:cNvPr>
            <p:cNvSpPr txBox="1"/>
            <p:nvPr/>
          </p:nvSpPr>
          <p:spPr>
            <a:xfrm>
              <a:off x="5826123" y="357607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9E90A8B5-9844-3F4F-93BF-2A1A5C18EFB2}"/>
                </a:ext>
              </a:extLst>
            </p:cNvPr>
            <p:cNvSpPr txBox="1"/>
            <p:nvPr/>
          </p:nvSpPr>
          <p:spPr>
            <a:xfrm>
              <a:off x="4265474" y="4244565"/>
              <a:ext cx="1332756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b="1" spc="28" dirty="0">
                  <a:solidFill>
                    <a:schemeClr val="accent2"/>
                  </a:solidFill>
                  <a:latin typeface="Calibri"/>
                  <a:cs typeface="Calibri"/>
                </a:rPr>
                <a:t>Heap</a:t>
              </a:r>
              <a:r>
                <a:rPr sz="1125" b="1" spc="-74" dirty="0">
                  <a:solidFill>
                    <a:schemeClr val="accent2"/>
                  </a:solidFill>
                  <a:latin typeface="Calibri"/>
                  <a:cs typeface="Calibri"/>
                </a:rPr>
                <a:t> </a:t>
              </a:r>
              <a:r>
                <a:rPr sz="1125" b="1" spc="14" dirty="0">
                  <a:solidFill>
                    <a:schemeClr val="accent2"/>
                  </a:solidFill>
                  <a:latin typeface="Calibri"/>
                  <a:cs typeface="Calibri"/>
                </a:rPr>
                <a:t>representations</a:t>
              </a:r>
              <a:endParaRPr sz="1125" dirty="0">
                <a:solidFill>
                  <a:schemeClr val="accent2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92DF9F9-C85E-524B-B3C6-FB2BA0EC84AB}"/>
              </a:ext>
            </a:extLst>
          </p:cNvPr>
          <p:cNvGrpSpPr/>
          <p:nvPr/>
        </p:nvGrpSpPr>
        <p:grpSpPr>
          <a:xfrm>
            <a:off x="4787091" y="1661561"/>
            <a:ext cx="3509862" cy="2002025"/>
            <a:chOff x="4787091" y="1661561"/>
            <a:chExt cx="3509862" cy="2002025"/>
          </a:xfrm>
        </p:grpSpPr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FD202AEF-0C84-0041-A93B-033CBB3BEA91}"/>
                </a:ext>
              </a:extLst>
            </p:cNvPr>
            <p:cNvSpPr/>
            <p:nvPr/>
          </p:nvSpPr>
          <p:spPr>
            <a:xfrm>
              <a:off x="5600083" y="2028381"/>
              <a:ext cx="0" cy="88850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0"/>
                  </a:moveTo>
                  <a:lnTo>
                    <a:pt x="0" y="126315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8A07A233-4CDB-3F4F-8FE5-BF9F9DDC17E1}"/>
                </a:ext>
              </a:extLst>
            </p:cNvPr>
            <p:cNvSpPr/>
            <p:nvPr/>
          </p:nvSpPr>
          <p:spPr>
            <a:xfrm>
              <a:off x="5854782" y="2028382"/>
              <a:ext cx="0" cy="415677"/>
            </a:xfrm>
            <a:custGeom>
              <a:avLst/>
              <a:gdLst/>
              <a:ahLst/>
              <a:cxnLst/>
              <a:rect l="l" t="t" r="r" b="b"/>
              <a:pathLst>
                <a:path h="591185">
                  <a:moveTo>
                    <a:pt x="0" y="0"/>
                  </a:moveTo>
                  <a:lnTo>
                    <a:pt x="0" y="590750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6869CE7A-CE7E-8743-A07D-C67F49BED687}"/>
                </a:ext>
              </a:extLst>
            </p:cNvPr>
            <p:cNvSpPr/>
            <p:nvPr/>
          </p:nvSpPr>
          <p:spPr>
            <a:xfrm>
              <a:off x="6109482" y="2028382"/>
              <a:ext cx="0" cy="411212"/>
            </a:xfrm>
            <a:custGeom>
              <a:avLst/>
              <a:gdLst/>
              <a:ahLst/>
              <a:cxnLst/>
              <a:rect l="l" t="t" r="r" b="b"/>
              <a:pathLst>
                <a:path h="584835">
                  <a:moveTo>
                    <a:pt x="0" y="0"/>
                  </a:moveTo>
                  <a:lnTo>
                    <a:pt x="0" y="584434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38C2E622-B26F-FB4E-BD56-68D637527FBC}"/>
                </a:ext>
              </a:extLst>
            </p:cNvPr>
            <p:cNvSpPr/>
            <p:nvPr/>
          </p:nvSpPr>
          <p:spPr>
            <a:xfrm>
              <a:off x="6364181" y="2028381"/>
              <a:ext cx="0" cy="810816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0"/>
                  </a:moveTo>
                  <a:lnTo>
                    <a:pt x="0" y="1152852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D3CC2DE7-0519-F84C-BF76-843C52A6D964}"/>
                </a:ext>
              </a:extLst>
            </p:cNvPr>
            <p:cNvSpPr/>
            <p:nvPr/>
          </p:nvSpPr>
          <p:spPr>
            <a:xfrm>
              <a:off x="6618881" y="2028381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1178560">
                  <a:moveTo>
                    <a:pt x="0" y="0"/>
                  </a:moveTo>
                  <a:lnTo>
                    <a:pt x="0" y="1178115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20EB21E8-D618-D647-A316-66D2819F2CE9}"/>
                </a:ext>
              </a:extLst>
            </p:cNvPr>
            <p:cNvSpPr/>
            <p:nvPr/>
          </p:nvSpPr>
          <p:spPr>
            <a:xfrm>
              <a:off x="6873581" y="2028382"/>
              <a:ext cx="0" cy="819745"/>
            </a:xfrm>
            <a:custGeom>
              <a:avLst/>
              <a:gdLst/>
              <a:ahLst/>
              <a:cxnLst/>
              <a:rect l="l" t="t" r="r" b="b"/>
              <a:pathLst>
                <a:path h="1165860">
                  <a:moveTo>
                    <a:pt x="0" y="0"/>
                  </a:moveTo>
                  <a:lnTo>
                    <a:pt x="0" y="1165484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C6394883-9476-4144-AE58-4D51770DEC2D}"/>
                </a:ext>
              </a:extLst>
            </p:cNvPr>
            <p:cNvSpPr/>
            <p:nvPr/>
          </p:nvSpPr>
          <p:spPr>
            <a:xfrm>
              <a:off x="7128281" y="2028382"/>
              <a:ext cx="0" cy="744289"/>
            </a:xfrm>
            <a:custGeom>
              <a:avLst/>
              <a:gdLst/>
              <a:ahLst/>
              <a:cxnLst/>
              <a:rect l="l" t="t" r="r" b="b"/>
              <a:pathLst>
                <a:path h="1058545">
                  <a:moveTo>
                    <a:pt x="0" y="0"/>
                  </a:moveTo>
                  <a:lnTo>
                    <a:pt x="0" y="1058116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39D183D9-B3AA-6B42-ADA6-F6AD47EB0546}"/>
                </a:ext>
              </a:extLst>
            </p:cNvPr>
            <p:cNvSpPr/>
            <p:nvPr/>
          </p:nvSpPr>
          <p:spPr>
            <a:xfrm>
              <a:off x="7400750" y="2028381"/>
              <a:ext cx="0" cy="1441252"/>
            </a:xfrm>
            <a:custGeom>
              <a:avLst/>
              <a:gdLst/>
              <a:ahLst/>
              <a:cxnLst/>
              <a:rect l="l" t="t" r="r" b="b"/>
              <a:pathLst>
                <a:path h="2049779">
                  <a:moveTo>
                    <a:pt x="0" y="0"/>
                  </a:moveTo>
                  <a:lnTo>
                    <a:pt x="0" y="2049689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D1E7C4D8-BFA0-A64D-A224-C97878CE0204}"/>
                </a:ext>
              </a:extLst>
            </p:cNvPr>
            <p:cNvSpPr/>
            <p:nvPr/>
          </p:nvSpPr>
          <p:spPr>
            <a:xfrm>
              <a:off x="7655449" y="2028382"/>
              <a:ext cx="0" cy="1419373"/>
            </a:xfrm>
            <a:custGeom>
              <a:avLst/>
              <a:gdLst/>
              <a:ahLst/>
              <a:cxnLst/>
              <a:rect l="l" t="t" r="r" b="b"/>
              <a:pathLst>
                <a:path h="2018665">
                  <a:moveTo>
                    <a:pt x="0" y="0"/>
                  </a:moveTo>
                  <a:lnTo>
                    <a:pt x="0" y="2018110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3FF77E6B-A07E-E84D-9DEE-C655787C60AF}"/>
                </a:ext>
              </a:extLst>
            </p:cNvPr>
            <p:cNvSpPr/>
            <p:nvPr/>
          </p:nvSpPr>
          <p:spPr>
            <a:xfrm>
              <a:off x="7927919" y="2028381"/>
              <a:ext cx="0" cy="1428303"/>
            </a:xfrm>
            <a:custGeom>
              <a:avLst/>
              <a:gdLst/>
              <a:ahLst/>
              <a:cxnLst/>
              <a:rect l="l" t="t" r="r" b="b"/>
              <a:pathLst>
                <a:path h="2031365">
                  <a:moveTo>
                    <a:pt x="0" y="0"/>
                  </a:moveTo>
                  <a:lnTo>
                    <a:pt x="0" y="2030742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7B00A590-4E6E-AC46-9B7C-1BAEE9AD7FED}"/>
                </a:ext>
              </a:extLst>
            </p:cNvPr>
            <p:cNvSpPr/>
            <p:nvPr/>
          </p:nvSpPr>
          <p:spPr>
            <a:xfrm>
              <a:off x="8182621" y="2028381"/>
              <a:ext cx="0" cy="1428303"/>
            </a:xfrm>
            <a:custGeom>
              <a:avLst/>
              <a:gdLst/>
              <a:ahLst/>
              <a:cxnLst/>
              <a:rect l="l" t="t" r="r" b="b"/>
              <a:pathLst>
                <a:path h="2031365">
                  <a:moveTo>
                    <a:pt x="0" y="0"/>
                  </a:moveTo>
                  <a:lnTo>
                    <a:pt x="0" y="2030742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5F1D2001-35C2-C144-B624-7D305C690099}"/>
                </a:ext>
              </a:extLst>
            </p:cNvPr>
            <p:cNvSpPr/>
            <p:nvPr/>
          </p:nvSpPr>
          <p:spPr>
            <a:xfrm>
              <a:off x="5586756" y="2230036"/>
              <a:ext cx="258514" cy="230386"/>
            </a:xfrm>
            <a:custGeom>
              <a:avLst/>
              <a:gdLst/>
              <a:ahLst/>
              <a:cxnLst/>
              <a:rect l="l" t="t" r="r" b="b"/>
              <a:pathLst>
                <a:path w="367665" h="327660">
                  <a:moveTo>
                    <a:pt x="0" y="0"/>
                  </a:moveTo>
                  <a:lnTo>
                    <a:pt x="367243" y="327206"/>
                  </a:lnTo>
                </a:path>
              </a:pathLst>
            </a:custGeom>
            <a:ln w="1263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F83E70DD-005B-2543-B7DB-4B1D06B303B7}"/>
                </a:ext>
              </a:extLst>
            </p:cNvPr>
            <p:cNvSpPr/>
            <p:nvPr/>
          </p:nvSpPr>
          <p:spPr>
            <a:xfrm>
              <a:off x="5560099" y="2230037"/>
              <a:ext cx="543818" cy="216098"/>
            </a:xfrm>
            <a:custGeom>
              <a:avLst/>
              <a:gdLst/>
              <a:ahLst/>
              <a:cxnLst/>
              <a:rect l="l" t="t" r="r" b="b"/>
              <a:pathLst>
                <a:path w="773429" h="307339">
                  <a:moveTo>
                    <a:pt x="0" y="0"/>
                  </a:moveTo>
                  <a:lnTo>
                    <a:pt x="773306" y="307299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A951C89C-B843-6147-8630-E6AE9A24A4F9}"/>
                </a:ext>
              </a:extLst>
            </p:cNvPr>
            <p:cNvSpPr/>
            <p:nvPr/>
          </p:nvSpPr>
          <p:spPr>
            <a:xfrm>
              <a:off x="5844405" y="2460956"/>
              <a:ext cx="533102" cy="426393"/>
            </a:xfrm>
            <a:custGeom>
              <a:avLst/>
              <a:gdLst/>
              <a:ahLst/>
              <a:cxnLst/>
              <a:rect l="l" t="t" r="r" b="b"/>
              <a:pathLst>
                <a:path w="758190" h="606425">
                  <a:moveTo>
                    <a:pt x="0" y="0"/>
                  </a:moveTo>
                  <a:lnTo>
                    <a:pt x="758193" y="606312"/>
                  </a:lnTo>
                </a:path>
              </a:pathLst>
            </a:custGeom>
            <a:ln w="1263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5E77FC82-4F78-5040-B536-E123C01DC41F}"/>
                </a:ext>
              </a:extLst>
            </p:cNvPr>
            <p:cNvSpPr/>
            <p:nvPr/>
          </p:nvSpPr>
          <p:spPr>
            <a:xfrm>
              <a:off x="5865958" y="2467089"/>
              <a:ext cx="698302" cy="393799"/>
            </a:xfrm>
            <a:custGeom>
              <a:avLst/>
              <a:gdLst/>
              <a:ahLst/>
              <a:cxnLst/>
              <a:rect l="l" t="t" r="r" b="b"/>
              <a:pathLst>
                <a:path w="993140" h="560070">
                  <a:moveTo>
                    <a:pt x="0" y="0"/>
                  </a:moveTo>
                  <a:lnTo>
                    <a:pt x="992904" y="559702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36EEF01F-8D62-C44E-AD1F-5E104D0ED6CD}"/>
                </a:ext>
              </a:extLst>
            </p:cNvPr>
            <p:cNvSpPr/>
            <p:nvPr/>
          </p:nvSpPr>
          <p:spPr>
            <a:xfrm>
              <a:off x="6146497" y="2487601"/>
              <a:ext cx="746522" cy="373261"/>
            </a:xfrm>
            <a:custGeom>
              <a:avLst/>
              <a:gdLst/>
              <a:ahLst/>
              <a:cxnLst/>
              <a:rect l="l" t="t" r="r" b="b"/>
              <a:pathLst>
                <a:path w="1061720" h="530860">
                  <a:moveTo>
                    <a:pt x="0" y="0"/>
                  </a:moveTo>
                  <a:lnTo>
                    <a:pt x="1061470" y="530523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45961877-C107-C04D-AF69-B6E5C36C552C}"/>
                </a:ext>
              </a:extLst>
            </p:cNvPr>
            <p:cNvSpPr/>
            <p:nvPr/>
          </p:nvSpPr>
          <p:spPr>
            <a:xfrm>
              <a:off x="6119842" y="2434312"/>
              <a:ext cx="1119783" cy="426393"/>
            </a:xfrm>
            <a:custGeom>
              <a:avLst/>
              <a:gdLst/>
              <a:ahLst/>
              <a:cxnLst/>
              <a:rect l="l" t="t" r="r" b="b"/>
              <a:pathLst>
                <a:path w="1592579" h="606425">
                  <a:moveTo>
                    <a:pt x="0" y="0"/>
                  </a:moveTo>
                  <a:lnTo>
                    <a:pt x="1592205" y="606312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1B43C7D7-3498-8341-9653-BC22F9A2192A}"/>
                </a:ext>
              </a:extLst>
            </p:cNvPr>
            <p:cNvSpPr/>
            <p:nvPr/>
          </p:nvSpPr>
          <p:spPr>
            <a:xfrm>
              <a:off x="6377509" y="2896152"/>
              <a:ext cx="1027807" cy="672851"/>
            </a:xfrm>
            <a:custGeom>
              <a:avLst/>
              <a:gdLst/>
              <a:ahLst/>
              <a:cxnLst/>
              <a:rect l="l" t="t" r="r" b="b"/>
              <a:pathLst>
                <a:path w="1461770" h="956945">
                  <a:moveTo>
                    <a:pt x="0" y="0"/>
                  </a:moveTo>
                  <a:lnTo>
                    <a:pt x="1461467" y="956457"/>
                  </a:lnTo>
                </a:path>
              </a:pathLst>
            </a:custGeom>
            <a:ln w="1263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86E19992-FCDB-7A4C-A882-361C72B1DAED}"/>
                </a:ext>
              </a:extLst>
            </p:cNvPr>
            <p:cNvSpPr/>
            <p:nvPr/>
          </p:nvSpPr>
          <p:spPr>
            <a:xfrm>
              <a:off x="6404165" y="2896152"/>
              <a:ext cx="1246138" cy="658564"/>
            </a:xfrm>
            <a:custGeom>
              <a:avLst/>
              <a:gdLst/>
              <a:ahLst/>
              <a:cxnLst/>
              <a:rect l="l" t="t" r="r" b="b"/>
              <a:pathLst>
                <a:path w="1772284" h="936625">
                  <a:moveTo>
                    <a:pt x="0" y="0"/>
                  </a:moveTo>
                  <a:lnTo>
                    <a:pt x="1771796" y="936575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B2C29504-01A9-574F-ADB8-14D1976ADE38}"/>
                </a:ext>
              </a:extLst>
            </p:cNvPr>
            <p:cNvSpPr/>
            <p:nvPr/>
          </p:nvSpPr>
          <p:spPr>
            <a:xfrm>
              <a:off x="6608521" y="2896152"/>
              <a:ext cx="1306413" cy="657671"/>
            </a:xfrm>
            <a:custGeom>
              <a:avLst/>
              <a:gdLst/>
              <a:ahLst/>
              <a:cxnLst/>
              <a:rect l="l" t="t" r="r" b="b"/>
              <a:pathLst>
                <a:path w="1858009" h="935354">
                  <a:moveTo>
                    <a:pt x="0" y="0"/>
                  </a:moveTo>
                  <a:lnTo>
                    <a:pt x="1857572" y="934731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6BA3E677-237C-AE48-9F9B-342FECB49B26}"/>
                </a:ext>
              </a:extLst>
            </p:cNvPr>
            <p:cNvSpPr/>
            <p:nvPr/>
          </p:nvSpPr>
          <p:spPr>
            <a:xfrm>
              <a:off x="6635176" y="2896152"/>
              <a:ext cx="1537246" cy="684013"/>
            </a:xfrm>
            <a:custGeom>
              <a:avLst/>
              <a:gdLst/>
              <a:ahLst/>
              <a:cxnLst/>
              <a:rect l="l" t="t" r="r" b="b"/>
              <a:pathLst>
                <a:path w="2186304" h="972820">
                  <a:moveTo>
                    <a:pt x="0" y="0"/>
                  </a:moveTo>
                  <a:lnTo>
                    <a:pt x="2186123" y="972626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FD5E90D6-86A4-1F48-B761-B0C6AB2708F2}"/>
                </a:ext>
              </a:extLst>
            </p:cNvPr>
            <p:cNvSpPr/>
            <p:nvPr/>
          </p:nvSpPr>
          <p:spPr>
            <a:xfrm>
              <a:off x="5516995" y="2160318"/>
              <a:ext cx="175053" cy="1749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DD145831-8FA7-FF40-B663-60AB6BEA027E}"/>
                </a:ext>
              </a:extLst>
            </p:cNvPr>
            <p:cNvSpPr/>
            <p:nvPr/>
          </p:nvSpPr>
          <p:spPr>
            <a:xfrm>
              <a:off x="5737784" y="2389904"/>
              <a:ext cx="231279" cy="195560"/>
            </a:xfrm>
            <a:custGeom>
              <a:avLst/>
              <a:gdLst/>
              <a:ahLst/>
              <a:cxnLst/>
              <a:rect l="l" t="t" r="r" b="b"/>
              <a:pathLst>
                <a:path w="328929" h="278129">
                  <a:moveTo>
                    <a:pt x="164275" y="0"/>
                  </a:moveTo>
                  <a:lnTo>
                    <a:pt x="112350" y="3126"/>
                  </a:lnTo>
                  <a:lnTo>
                    <a:pt x="67254" y="13925"/>
                  </a:lnTo>
                  <a:lnTo>
                    <a:pt x="31694" y="34530"/>
                  </a:lnTo>
                  <a:lnTo>
                    <a:pt x="8374" y="67072"/>
                  </a:lnTo>
                  <a:lnTo>
                    <a:pt x="0" y="113682"/>
                  </a:lnTo>
                  <a:lnTo>
                    <a:pt x="5867" y="157355"/>
                  </a:lnTo>
                  <a:lnTo>
                    <a:pt x="22427" y="196586"/>
                  </a:lnTo>
                  <a:lnTo>
                    <a:pt x="48113" y="229817"/>
                  </a:lnTo>
                  <a:lnTo>
                    <a:pt x="81360" y="255485"/>
                  </a:lnTo>
                  <a:lnTo>
                    <a:pt x="120603" y="272030"/>
                  </a:lnTo>
                  <a:lnTo>
                    <a:pt x="164275" y="277892"/>
                  </a:lnTo>
                  <a:lnTo>
                    <a:pt x="207947" y="272030"/>
                  </a:lnTo>
                  <a:lnTo>
                    <a:pt x="247189" y="255485"/>
                  </a:lnTo>
                  <a:lnTo>
                    <a:pt x="280436" y="229817"/>
                  </a:lnTo>
                  <a:lnTo>
                    <a:pt x="306122" y="196586"/>
                  </a:lnTo>
                  <a:lnTo>
                    <a:pt x="322682" y="157355"/>
                  </a:lnTo>
                  <a:lnTo>
                    <a:pt x="328550" y="113682"/>
                  </a:lnTo>
                  <a:lnTo>
                    <a:pt x="320175" y="67072"/>
                  </a:lnTo>
                  <a:lnTo>
                    <a:pt x="296855" y="34530"/>
                  </a:lnTo>
                  <a:lnTo>
                    <a:pt x="261295" y="13925"/>
                  </a:lnTo>
                  <a:lnTo>
                    <a:pt x="216200" y="3126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DB77E971-E16F-AA43-8EB4-F235595D3A4E}"/>
                </a:ext>
              </a:extLst>
            </p:cNvPr>
            <p:cNvSpPr/>
            <p:nvPr/>
          </p:nvSpPr>
          <p:spPr>
            <a:xfrm>
              <a:off x="5995451" y="2389904"/>
              <a:ext cx="231279" cy="195560"/>
            </a:xfrm>
            <a:custGeom>
              <a:avLst/>
              <a:gdLst/>
              <a:ahLst/>
              <a:cxnLst/>
              <a:rect l="l" t="t" r="r" b="b"/>
              <a:pathLst>
                <a:path w="328929" h="278129">
                  <a:moveTo>
                    <a:pt x="164275" y="0"/>
                  </a:moveTo>
                  <a:lnTo>
                    <a:pt x="112350" y="3126"/>
                  </a:lnTo>
                  <a:lnTo>
                    <a:pt x="67255" y="13925"/>
                  </a:lnTo>
                  <a:lnTo>
                    <a:pt x="31694" y="34530"/>
                  </a:lnTo>
                  <a:lnTo>
                    <a:pt x="8374" y="67072"/>
                  </a:lnTo>
                  <a:lnTo>
                    <a:pt x="0" y="113682"/>
                  </a:lnTo>
                  <a:lnTo>
                    <a:pt x="5867" y="157355"/>
                  </a:lnTo>
                  <a:lnTo>
                    <a:pt x="22427" y="196586"/>
                  </a:lnTo>
                  <a:lnTo>
                    <a:pt x="48114" y="229817"/>
                  </a:lnTo>
                  <a:lnTo>
                    <a:pt x="81361" y="255485"/>
                  </a:lnTo>
                  <a:lnTo>
                    <a:pt x="120603" y="272030"/>
                  </a:lnTo>
                  <a:lnTo>
                    <a:pt x="164275" y="277892"/>
                  </a:lnTo>
                  <a:lnTo>
                    <a:pt x="207947" y="272030"/>
                  </a:lnTo>
                  <a:lnTo>
                    <a:pt x="247189" y="255485"/>
                  </a:lnTo>
                  <a:lnTo>
                    <a:pt x="280436" y="229817"/>
                  </a:lnTo>
                  <a:lnTo>
                    <a:pt x="306122" y="196586"/>
                  </a:lnTo>
                  <a:lnTo>
                    <a:pt x="322682" y="157355"/>
                  </a:lnTo>
                  <a:lnTo>
                    <a:pt x="328550" y="113682"/>
                  </a:lnTo>
                  <a:lnTo>
                    <a:pt x="320175" y="67072"/>
                  </a:lnTo>
                  <a:lnTo>
                    <a:pt x="296855" y="34530"/>
                  </a:lnTo>
                  <a:lnTo>
                    <a:pt x="261295" y="13925"/>
                  </a:lnTo>
                  <a:lnTo>
                    <a:pt x="216200" y="3126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FB642A07-B16C-CB4B-835A-2CEF415E0BB5}"/>
                </a:ext>
              </a:extLst>
            </p:cNvPr>
            <p:cNvSpPr/>
            <p:nvPr/>
          </p:nvSpPr>
          <p:spPr>
            <a:xfrm>
              <a:off x="6288103" y="2797886"/>
              <a:ext cx="161050" cy="161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930BB623-DD33-5245-8283-A103BBAAC77F}"/>
                </a:ext>
              </a:extLst>
            </p:cNvPr>
            <p:cNvSpPr/>
            <p:nvPr/>
          </p:nvSpPr>
          <p:spPr>
            <a:xfrm>
              <a:off x="6510786" y="276292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0"/>
                  </a:lnTo>
                  <a:lnTo>
                    <a:pt x="48113" y="48131"/>
                  </a:lnTo>
                  <a:lnTo>
                    <a:pt x="22427" y="81372"/>
                  </a:lnTo>
                  <a:lnTo>
                    <a:pt x="5867" y="120588"/>
                  </a:lnTo>
                  <a:lnTo>
                    <a:pt x="0" y="164208"/>
                  </a:lnTo>
                  <a:lnTo>
                    <a:pt x="5867" y="207880"/>
                  </a:lnTo>
                  <a:lnTo>
                    <a:pt x="22427" y="247112"/>
                  </a:lnTo>
                  <a:lnTo>
                    <a:pt x="48113" y="280342"/>
                  </a:lnTo>
                  <a:lnTo>
                    <a:pt x="81360" y="306010"/>
                  </a:lnTo>
                  <a:lnTo>
                    <a:pt x="120602" y="322556"/>
                  </a:lnTo>
                  <a:lnTo>
                    <a:pt x="164274" y="328418"/>
                  </a:lnTo>
                  <a:lnTo>
                    <a:pt x="207946" y="322556"/>
                  </a:lnTo>
                  <a:lnTo>
                    <a:pt x="247188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0"/>
                  </a:lnTo>
                  <a:lnTo>
                    <a:pt x="328550" y="164208"/>
                  </a:lnTo>
                  <a:lnTo>
                    <a:pt x="322682" y="120588"/>
                  </a:lnTo>
                  <a:lnTo>
                    <a:pt x="306122" y="81372"/>
                  </a:lnTo>
                  <a:lnTo>
                    <a:pt x="280436" y="48131"/>
                  </a:lnTo>
                  <a:lnTo>
                    <a:pt x="247188" y="22440"/>
                  </a:lnTo>
                  <a:lnTo>
                    <a:pt x="207946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B2DCBEE7-C17B-7F47-AB00-692460215CCE}"/>
                </a:ext>
              </a:extLst>
            </p:cNvPr>
            <p:cNvSpPr/>
            <p:nvPr/>
          </p:nvSpPr>
          <p:spPr>
            <a:xfrm>
              <a:off x="6768453" y="276292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0"/>
                  </a:lnTo>
                  <a:lnTo>
                    <a:pt x="48113" y="48131"/>
                  </a:lnTo>
                  <a:lnTo>
                    <a:pt x="22427" y="81372"/>
                  </a:lnTo>
                  <a:lnTo>
                    <a:pt x="5867" y="120588"/>
                  </a:lnTo>
                  <a:lnTo>
                    <a:pt x="0" y="164208"/>
                  </a:lnTo>
                  <a:lnTo>
                    <a:pt x="5867" y="207880"/>
                  </a:lnTo>
                  <a:lnTo>
                    <a:pt x="22427" y="247112"/>
                  </a:lnTo>
                  <a:lnTo>
                    <a:pt x="48113" y="280342"/>
                  </a:lnTo>
                  <a:lnTo>
                    <a:pt x="81360" y="306010"/>
                  </a:lnTo>
                  <a:lnTo>
                    <a:pt x="120602" y="322556"/>
                  </a:lnTo>
                  <a:lnTo>
                    <a:pt x="164274" y="328418"/>
                  </a:lnTo>
                  <a:lnTo>
                    <a:pt x="207947" y="322556"/>
                  </a:lnTo>
                  <a:lnTo>
                    <a:pt x="247189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0"/>
                  </a:lnTo>
                  <a:lnTo>
                    <a:pt x="328550" y="164208"/>
                  </a:lnTo>
                  <a:lnTo>
                    <a:pt x="322682" y="120588"/>
                  </a:lnTo>
                  <a:lnTo>
                    <a:pt x="306122" y="81372"/>
                  </a:lnTo>
                  <a:lnTo>
                    <a:pt x="280436" y="48131"/>
                  </a:lnTo>
                  <a:lnTo>
                    <a:pt x="247189" y="22440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51DC5A88-2D77-5F4A-9E13-A2DB21F23309}"/>
                </a:ext>
              </a:extLst>
            </p:cNvPr>
            <p:cNvSpPr/>
            <p:nvPr/>
          </p:nvSpPr>
          <p:spPr>
            <a:xfrm>
              <a:off x="7106085" y="2780691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1" y="22440"/>
                  </a:lnTo>
                  <a:lnTo>
                    <a:pt x="48114" y="48132"/>
                  </a:lnTo>
                  <a:lnTo>
                    <a:pt x="22427" y="81372"/>
                  </a:lnTo>
                  <a:lnTo>
                    <a:pt x="5867" y="120589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2"/>
                  </a:lnTo>
                  <a:lnTo>
                    <a:pt x="48114" y="280342"/>
                  </a:lnTo>
                  <a:lnTo>
                    <a:pt x="81361" y="306010"/>
                  </a:lnTo>
                  <a:lnTo>
                    <a:pt x="120603" y="322556"/>
                  </a:lnTo>
                  <a:lnTo>
                    <a:pt x="164275" y="328418"/>
                  </a:lnTo>
                  <a:lnTo>
                    <a:pt x="207947" y="322556"/>
                  </a:lnTo>
                  <a:lnTo>
                    <a:pt x="247189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89"/>
                  </a:lnTo>
                  <a:lnTo>
                    <a:pt x="306122" y="81372"/>
                  </a:lnTo>
                  <a:lnTo>
                    <a:pt x="280436" y="48132"/>
                  </a:lnTo>
                  <a:lnTo>
                    <a:pt x="247189" y="22440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19AD2F20-BA6F-7D45-963F-F8C7DB87C3A5}"/>
                </a:ext>
              </a:extLst>
            </p:cNvPr>
            <p:cNvSpPr/>
            <p:nvPr/>
          </p:nvSpPr>
          <p:spPr>
            <a:xfrm>
              <a:off x="7283786" y="3455688"/>
              <a:ext cx="231279" cy="183059"/>
            </a:xfrm>
            <a:custGeom>
              <a:avLst/>
              <a:gdLst/>
              <a:ahLst/>
              <a:cxnLst/>
              <a:rect l="l" t="t" r="r" b="b"/>
              <a:pathLst>
                <a:path w="328929" h="260350">
                  <a:moveTo>
                    <a:pt x="164275" y="0"/>
                  </a:moveTo>
                  <a:lnTo>
                    <a:pt x="120603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32203" y="259760"/>
                  </a:lnTo>
                  <a:lnTo>
                    <a:pt x="296346" y="259760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AD09CA58-DA43-534D-8234-85A2B4E8F31B}"/>
                </a:ext>
              </a:extLst>
            </p:cNvPr>
            <p:cNvSpPr/>
            <p:nvPr/>
          </p:nvSpPr>
          <p:spPr>
            <a:xfrm>
              <a:off x="7550339" y="3482332"/>
              <a:ext cx="231279" cy="156270"/>
            </a:xfrm>
            <a:custGeom>
              <a:avLst/>
              <a:gdLst/>
              <a:ahLst/>
              <a:cxnLst/>
              <a:rect l="l" t="t" r="r" b="b"/>
              <a:pathLst>
                <a:path w="328929" h="222250">
                  <a:moveTo>
                    <a:pt x="164275" y="0"/>
                  </a:moveTo>
                  <a:lnTo>
                    <a:pt x="120603" y="5872"/>
                  </a:lnTo>
                  <a:lnTo>
                    <a:pt x="81361" y="22441"/>
                  </a:lnTo>
                  <a:lnTo>
                    <a:pt x="48114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11770" y="221866"/>
                  </a:lnTo>
                  <a:lnTo>
                    <a:pt x="316779" y="221866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C2C400D9-0DA3-0B47-8DC1-962987AF9B22}"/>
                </a:ext>
              </a:extLst>
            </p:cNvPr>
            <p:cNvSpPr/>
            <p:nvPr/>
          </p:nvSpPr>
          <p:spPr>
            <a:xfrm>
              <a:off x="8065674" y="3473450"/>
              <a:ext cx="231279" cy="165199"/>
            </a:xfrm>
            <a:custGeom>
              <a:avLst/>
              <a:gdLst/>
              <a:ahLst/>
              <a:cxnLst/>
              <a:rect l="l" t="t" r="r" b="b"/>
              <a:pathLst>
                <a:path w="328929" h="234950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17102" y="234497"/>
                  </a:lnTo>
                  <a:lnTo>
                    <a:pt x="311447" y="234497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8" y="22441"/>
                  </a:lnTo>
                  <a:lnTo>
                    <a:pt x="207946" y="5872"/>
                  </a:lnTo>
                  <a:lnTo>
                    <a:pt x="164274" y="0"/>
                  </a:lnTo>
                  <a:close/>
                </a:path>
                <a:path w="328929" h="234950">
                  <a:moveTo>
                    <a:pt x="328550" y="164209"/>
                  </a:moveTo>
                  <a:lnTo>
                    <a:pt x="322682" y="207882"/>
                  </a:lnTo>
                  <a:lnTo>
                    <a:pt x="311447" y="234497"/>
                  </a:lnTo>
                  <a:lnTo>
                    <a:pt x="328550" y="234497"/>
                  </a:lnTo>
                  <a:lnTo>
                    <a:pt x="328550" y="164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4ABF66F2-84EE-4F42-B38C-E9D7247DE866}"/>
                </a:ext>
              </a:extLst>
            </p:cNvPr>
            <p:cNvSpPr txBox="1"/>
            <p:nvPr/>
          </p:nvSpPr>
          <p:spPr>
            <a:xfrm>
              <a:off x="4787091" y="1661561"/>
              <a:ext cx="2405211" cy="348245"/>
            </a:xfrm>
            <a:prstGeom prst="rect">
              <a:avLst/>
            </a:prstGeom>
          </p:spPr>
          <p:txBody>
            <a:bodyPr vert="horz" wrap="square" lIns="0" tIns="1786" rIns="0" bIns="0" rtlCol="0">
              <a:spAutoFit/>
            </a:bodyPr>
            <a:lstStyle/>
            <a:p>
              <a:pPr marR="3572" indent="170997">
                <a:lnSpc>
                  <a:spcPct val="103600"/>
                </a:lnSpc>
                <a:spcBef>
                  <a:spcPts val="14"/>
                </a:spcBef>
                <a:tabLst>
                  <a:tab pos="512992" algn="l"/>
                  <a:tab pos="770158" algn="l"/>
                  <a:tab pos="1026878" algn="l"/>
                  <a:tab pos="1283597" algn="l"/>
                  <a:tab pos="1540316" algn="l"/>
                  <a:tab pos="1797036" algn="l"/>
                  <a:tab pos="2053755" algn="l"/>
                  <a:tab pos="2310474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	</a:t>
              </a:r>
              <a:r>
                <a:rPr sz="1125" spc="-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0	1	2	3	4	5	6	7  </a:t>
              </a: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a[i]	-	T	S	R	P	N	O	A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AADA7C55-DD0E-A84D-B22A-7B8242B29CED}"/>
                </a:ext>
              </a:extLst>
            </p:cNvPr>
            <p:cNvSpPr txBox="1"/>
            <p:nvPr/>
          </p:nvSpPr>
          <p:spPr>
            <a:xfrm>
              <a:off x="7354522" y="1661561"/>
              <a:ext cx="864840" cy="354364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256273" algn="l"/>
                </a:tabLst>
              </a:pPr>
              <a:r>
                <a:rPr sz="1125" spc="-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	9 10</a:t>
              </a:r>
              <a:r>
                <a:rPr sz="1125" spc="-63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25" spc="-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</a:t>
              </a:r>
              <a:endParaRPr sz="1125">
                <a:latin typeface="Lucida Sans Typewriter"/>
                <a:cs typeface="Lucida Sans Typewriter"/>
              </a:endParaRPr>
            </a:p>
            <a:p>
              <a:pPr>
                <a:spcBef>
                  <a:spcPts val="49"/>
                </a:spcBef>
                <a:tabLst>
                  <a:tab pos="256273" algn="l"/>
                  <a:tab pos="512992" algn="l"/>
                  <a:tab pos="770158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I	H	G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B081FEF7-E833-5948-B2CB-C362BFBDCD6D}"/>
                </a:ext>
              </a:extLst>
            </p:cNvPr>
            <p:cNvSpPr txBox="1"/>
            <p:nvPr/>
          </p:nvSpPr>
          <p:spPr>
            <a:xfrm>
              <a:off x="7360493" y="3482346"/>
              <a:ext cx="864840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256273" algn="l"/>
                  <a:tab pos="512992" algn="l"/>
                  <a:tab pos="770158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I	H	G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48EF3272-29DF-F447-9CDB-76F52FE6FCED}"/>
                </a:ext>
              </a:extLst>
            </p:cNvPr>
            <p:cNvSpPr txBox="1"/>
            <p:nvPr/>
          </p:nvSpPr>
          <p:spPr>
            <a:xfrm>
              <a:off x="6324279" y="2771824"/>
              <a:ext cx="864840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256273" algn="l"/>
                  <a:tab pos="512992" algn="l"/>
                  <a:tab pos="770158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	N	O	A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75842760-A559-F44B-A4AF-43C027B3BE2A}"/>
                </a:ext>
              </a:extLst>
            </p:cNvPr>
            <p:cNvSpPr txBox="1"/>
            <p:nvPr/>
          </p:nvSpPr>
          <p:spPr>
            <a:xfrm>
              <a:off x="5817759" y="2363274"/>
              <a:ext cx="351383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256273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	R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B5D13787-C503-F844-B5AD-31109903E7D7}"/>
                </a:ext>
              </a:extLst>
            </p:cNvPr>
            <p:cNvSpPr txBox="1"/>
            <p:nvPr/>
          </p:nvSpPr>
          <p:spPr>
            <a:xfrm>
              <a:off x="5560163" y="2159069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125">
                <a:latin typeface="Lucida Sans Typewriter"/>
                <a:cs typeface="Lucida Sans Typewriter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9205D1-151E-1143-A3DE-61514F4C8A9A}"/>
              </a:ext>
            </a:extLst>
          </p:cNvPr>
          <p:cNvSpPr/>
          <p:nvPr/>
        </p:nvSpPr>
        <p:spPr>
          <a:xfrm>
            <a:off x="801400" y="5364554"/>
            <a:ext cx="6025152" cy="93358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Proposition. </a:t>
            </a:r>
            <a:r>
              <a:rPr lang="en-US" sz="1600" dirty="0">
                <a:latin typeface="Arial"/>
                <a:cs typeface="Arial"/>
              </a:rPr>
              <a:t>Can use array indices to move through tree.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Parent of node at k is at k/2.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Children of node at k are at 2k and 2k+1.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693CF9C-90CA-CD49-8CB3-D1DE9284FD1C}"/>
              </a:ext>
            </a:extLst>
          </p:cNvPr>
          <p:cNvSpPr/>
          <p:nvPr/>
        </p:nvSpPr>
        <p:spPr>
          <a:xfrm>
            <a:off x="801400" y="4726985"/>
            <a:ext cx="552645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Proposition. </a:t>
            </a:r>
            <a:r>
              <a:rPr lang="en-US" sz="1600" dirty="0">
                <a:latin typeface="Arial"/>
                <a:cs typeface="Arial"/>
              </a:rPr>
              <a:t>Largest key is a[1], which is root of binary tree.</a:t>
            </a:r>
          </a:p>
        </p:txBody>
      </p:sp>
    </p:spTree>
    <p:extLst>
      <p:ext uri="{BB962C8B-B14F-4D97-AF65-F5344CB8AC3E}">
        <p14:creationId xmlns:p14="http://schemas.microsoft.com/office/powerpoint/2010/main" val="3027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2" grpId="0" animBg="1"/>
      <p:bldP spid="1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817-9902-3745-827F-47B9AD7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Operations: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31D-108A-B94D-BB99-D019FDC3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31"/>
            <a:ext cx="8229600" cy="4525963"/>
          </a:xfrm>
        </p:spPr>
        <p:txBody>
          <a:bodyPr>
            <a:normAutofit/>
          </a:bodyPr>
          <a:lstStyle/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r>
              <a:rPr lang="en-US" sz="2000" spc="-4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parent’s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4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</a:t>
            </a:r>
            <a:r>
              <a:rPr lang="en-US" sz="2000" spc="-11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violation: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0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parent.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20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heap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94179C-170C-D641-BA8D-3B58D81311B3}"/>
              </a:ext>
            </a:extLst>
          </p:cNvPr>
          <p:cNvGrpSpPr/>
          <p:nvPr/>
        </p:nvGrpSpPr>
        <p:grpSpPr>
          <a:xfrm>
            <a:off x="5650247" y="2798194"/>
            <a:ext cx="2958509" cy="1159651"/>
            <a:chOff x="1054867" y="3182179"/>
            <a:chExt cx="2958509" cy="1159651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314C411E-BB52-6E4E-ADA8-36304700E705}"/>
                </a:ext>
              </a:extLst>
            </p:cNvPr>
            <p:cNvSpPr txBox="1"/>
            <p:nvPr/>
          </p:nvSpPr>
          <p:spPr>
            <a:xfrm>
              <a:off x="1925805" y="3784942"/>
              <a:ext cx="78581" cy="147466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879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879">
                <a:latin typeface="Lucida Sans Typewriter"/>
                <a:cs typeface="Lucida Sans Typewriter"/>
              </a:endParaRPr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5FA3EFC-B9ED-2544-9302-0BB6E3BDAC3E}"/>
                </a:ext>
              </a:extLst>
            </p:cNvPr>
            <p:cNvSpPr/>
            <p:nvPr/>
          </p:nvSpPr>
          <p:spPr>
            <a:xfrm>
              <a:off x="1153711" y="3895850"/>
              <a:ext cx="214313" cy="320129"/>
            </a:xfrm>
            <a:custGeom>
              <a:avLst/>
              <a:gdLst/>
              <a:ahLst/>
              <a:cxnLst/>
              <a:rect l="l" t="t" r="r" b="b"/>
              <a:pathLst>
                <a:path w="304800" h="455295">
                  <a:moveTo>
                    <a:pt x="304586" y="0"/>
                  </a:moveTo>
                  <a:lnTo>
                    <a:pt x="0" y="454998"/>
                  </a:lnTo>
                </a:path>
              </a:pathLst>
            </a:custGeom>
            <a:ln w="233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E23C22A-50C9-A84D-BAF8-1F35DA444031}"/>
                </a:ext>
              </a:extLst>
            </p:cNvPr>
            <p:cNvSpPr/>
            <p:nvPr/>
          </p:nvSpPr>
          <p:spPr>
            <a:xfrm>
              <a:off x="1367874" y="3895850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0" y="0"/>
                  </a:moveTo>
                  <a:lnTo>
                    <a:pt x="269442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FD6D592-977E-C649-B9E2-F537AABCDA4C}"/>
                </a:ext>
              </a:extLst>
            </p:cNvPr>
            <p:cNvSpPr/>
            <p:nvPr/>
          </p:nvSpPr>
          <p:spPr>
            <a:xfrm>
              <a:off x="1960940" y="3895850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269442" y="0"/>
                  </a:moveTo>
                  <a:lnTo>
                    <a:pt x="0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8728FE-1AC1-4A42-9196-A543CC5A4484}"/>
                </a:ext>
              </a:extLst>
            </p:cNvPr>
            <p:cNvSpPr/>
            <p:nvPr/>
          </p:nvSpPr>
          <p:spPr>
            <a:xfrm>
              <a:off x="2150392" y="3895850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0" y="0"/>
                  </a:moveTo>
                  <a:lnTo>
                    <a:pt x="269442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AC2DC11B-3C24-0046-A2E1-967B481A2A21}"/>
                </a:ext>
              </a:extLst>
            </p:cNvPr>
            <p:cNvSpPr/>
            <p:nvPr/>
          </p:nvSpPr>
          <p:spPr>
            <a:xfrm>
              <a:off x="1367875" y="3575929"/>
              <a:ext cx="379065" cy="320129"/>
            </a:xfrm>
            <a:custGeom>
              <a:avLst/>
              <a:gdLst/>
              <a:ahLst/>
              <a:cxnLst/>
              <a:rect l="l" t="t" r="r" b="b"/>
              <a:pathLst>
                <a:path w="539115" h="455295">
                  <a:moveTo>
                    <a:pt x="538884" y="0"/>
                  </a:moveTo>
                  <a:lnTo>
                    <a:pt x="0" y="454998"/>
                  </a:lnTo>
                </a:path>
              </a:pathLst>
            </a:custGeom>
            <a:ln w="2337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6AB59E2-F05E-D448-A7CD-62AAADF25780}"/>
                </a:ext>
              </a:extLst>
            </p:cNvPr>
            <p:cNvSpPr/>
            <p:nvPr/>
          </p:nvSpPr>
          <p:spPr>
            <a:xfrm>
              <a:off x="2554007" y="3280616"/>
              <a:ext cx="379065" cy="295573"/>
            </a:xfrm>
            <a:custGeom>
              <a:avLst/>
              <a:gdLst/>
              <a:ahLst/>
              <a:cxnLst/>
              <a:rect l="l" t="t" r="r" b="b"/>
              <a:pathLst>
                <a:path w="539115" h="420370">
                  <a:moveTo>
                    <a:pt x="0" y="0"/>
                  </a:moveTo>
                  <a:lnTo>
                    <a:pt x="538884" y="419998"/>
                  </a:lnTo>
                </a:path>
              </a:pathLst>
            </a:custGeom>
            <a:ln w="233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FF21296C-2F00-AB40-8DBC-7422614872F4}"/>
                </a:ext>
              </a:extLst>
            </p:cNvPr>
            <p:cNvSpPr/>
            <p:nvPr/>
          </p:nvSpPr>
          <p:spPr>
            <a:xfrm>
              <a:off x="2743458" y="3575929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269442" y="0"/>
                  </a:moveTo>
                  <a:lnTo>
                    <a:pt x="0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9839FE0F-A59F-6C4B-99AC-6B41176032D6}"/>
                </a:ext>
              </a:extLst>
            </p:cNvPr>
            <p:cNvSpPr/>
            <p:nvPr/>
          </p:nvSpPr>
          <p:spPr>
            <a:xfrm>
              <a:off x="2932910" y="3575929"/>
              <a:ext cx="214313" cy="320129"/>
            </a:xfrm>
            <a:custGeom>
              <a:avLst/>
              <a:gdLst/>
              <a:ahLst/>
              <a:cxnLst/>
              <a:rect l="l" t="t" r="r" b="b"/>
              <a:pathLst>
                <a:path w="304800" h="455295">
                  <a:moveTo>
                    <a:pt x="0" y="0"/>
                  </a:moveTo>
                  <a:lnTo>
                    <a:pt x="304586" y="454998"/>
                  </a:lnTo>
                </a:path>
              </a:pathLst>
            </a:custGeom>
            <a:ln w="233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22">
              <a:extLst>
                <a:ext uri="{FF2B5EF4-FFF2-40B4-BE49-F238E27FC236}">
                  <a16:creationId xmlns:a16="http://schemas.microsoft.com/office/drawing/2014/main" id="{F9D18811-E2C2-A748-A6A3-E4E761D43075}"/>
                </a:ext>
              </a:extLst>
            </p:cNvPr>
            <p:cNvSpPr/>
            <p:nvPr/>
          </p:nvSpPr>
          <p:spPr>
            <a:xfrm>
              <a:off x="1742660" y="3285232"/>
              <a:ext cx="803225" cy="287536"/>
            </a:xfrm>
            <a:custGeom>
              <a:avLst/>
              <a:gdLst/>
              <a:ahLst/>
              <a:cxnLst/>
              <a:rect l="l" t="t" r="r" b="b"/>
              <a:pathLst>
                <a:path w="1142365" h="408939">
                  <a:moveTo>
                    <a:pt x="0" y="408332"/>
                  </a:moveTo>
                  <a:lnTo>
                    <a:pt x="1142200" y="0"/>
                  </a:lnTo>
                </a:path>
              </a:pathLst>
            </a:custGeom>
            <a:ln w="233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23">
              <a:extLst>
                <a:ext uri="{FF2B5EF4-FFF2-40B4-BE49-F238E27FC236}">
                  <a16:creationId xmlns:a16="http://schemas.microsoft.com/office/drawing/2014/main" id="{73033C4E-A891-2049-921A-16CD0C7DA04B}"/>
                </a:ext>
              </a:extLst>
            </p:cNvPr>
            <p:cNvSpPr/>
            <p:nvPr/>
          </p:nvSpPr>
          <p:spPr>
            <a:xfrm>
              <a:off x="1742659" y="3572341"/>
              <a:ext cx="403622" cy="328166"/>
            </a:xfrm>
            <a:custGeom>
              <a:avLst/>
              <a:gdLst/>
              <a:ahLst/>
              <a:cxnLst/>
              <a:rect l="l" t="t" r="r" b="b"/>
              <a:pathLst>
                <a:path w="574040" h="466725">
                  <a:moveTo>
                    <a:pt x="0" y="0"/>
                  </a:moveTo>
                  <a:lnTo>
                    <a:pt x="574029" y="466665"/>
                  </a:lnTo>
                </a:path>
              </a:pathLst>
            </a:custGeom>
            <a:ln w="2337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24">
              <a:extLst>
                <a:ext uri="{FF2B5EF4-FFF2-40B4-BE49-F238E27FC236}">
                  <a16:creationId xmlns:a16="http://schemas.microsoft.com/office/drawing/2014/main" id="{6BE2DD43-9FE6-274A-AD28-E136634548DB}"/>
                </a:ext>
              </a:extLst>
            </p:cNvPr>
            <p:cNvSpPr/>
            <p:nvPr/>
          </p:nvSpPr>
          <p:spPr>
            <a:xfrm>
              <a:off x="1054867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4" y="199623"/>
                  </a:lnTo>
                  <a:lnTo>
                    <a:pt x="304587" y="151665"/>
                  </a:lnTo>
                  <a:lnTo>
                    <a:pt x="296824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25">
              <a:extLst>
                <a:ext uri="{FF2B5EF4-FFF2-40B4-BE49-F238E27FC236}">
                  <a16:creationId xmlns:a16="http://schemas.microsoft.com/office/drawing/2014/main" id="{5CFEE10F-72E9-1843-A2F5-ADD423DDCF0C}"/>
                </a:ext>
              </a:extLst>
            </p:cNvPr>
            <p:cNvSpPr/>
            <p:nvPr/>
          </p:nvSpPr>
          <p:spPr>
            <a:xfrm>
              <a:off x="1054867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26">
              <a:extLst>
                <a:ext uri="{FF2B5EF4-FFF2-40B4-BE49-F238E27FC236}">
                  <a16:creationId xmlns:a16="http://schemas.microsoft.com/office/drawing/2014/main" id="{4675BF36-5704-DD46-8C9E-EC000C6B2D6C}"/>
                </a:ext>
              </a:extLst>
            </p:cNvPr>
            <p:cNvSpPr/>
            <p:nvPr/>
          </p:nvSpPr>
          <p:spPr>
            <a:xfrm>
              <a:off x="1252557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27">
              <a:extLst>
                <a:ext uri="{FF2B5EF4-FFF2-40B4-BE49-F238E27FC236}">
                  <a16:creationId xmlns:a16="http://schemas.microsoft.com/office/drawing/2014/main" id="{94618EE0-BE48-104E-81D6-F1258052BA6A}"/>
                </a:ext>
              </a:extLst>
            </p:cNvPr>
            <p:cNvSpPr/>
            <p:nvPr/>
          </p:nvSpPr>
          <p:spPr>
            <a:xfrm>
              <a:off x="1252556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28">
              <a:extLst>
                <a:ext uri="{FF2B5EF4-FFF2-40B4-BE49-F238E27FC236}">
                  <a16:creationId xmlns:a16="http://schemas.microsoft.com/office/drawing/2014/main" id="{D21A1CC8-D32B-2D4A-B90B-306BAC8988F0}"/>
                </a:ext>
              </a:extLst>
            </p:cNvPr>
            <p:cNvSpPr/>
            <p:nvPr/>
          </p:nvSpPr>
          <p:spPr>
            <a:xfrm>
              <a:off x="1450245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0" y="295604"/>
                  </a:lnTo>
                  <a:lnTo>
                    <a:pt x="242236" y="274083"/>
                  </a:lnTo>
                  <a:lnTo>
                    <a:pt x="275203" y="241259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9">
              <a:extLst>
                <a:ext uri="{FF2B5EF4-FFF2-40B4-BE49-F238E27FC236}">
                  <a16:creationId xmlns:a16="http://schemas.microsoft.com/office/drawing/2014/main" id="{79C1A19F-5CB7-BB40-9681-C969D6298394}"/>
                </a:ext>
              </a:extLst>
            </p:cNvPr>
            <p:cNvSpPr/>
            <p:nvPr/>
          </p:nvSpPr>
          <p:spPr>
            <a:xfrm>
              <a:off x="1450245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30">
              <a:extLst>
                <a:ext uri="{FF2B5EF4-FFF2-40B4-BE49-F238E27FC236}">
                  <a16:creationId xmlns:a16="http://schemas.microsoft.com/office/drawing/2014/main" id="{6693B107-96AB-CA42-B849-0C2EA74AEB3B}"/>
                </a:ext>
              </a:extLst>
            </p:cNvPr>
            <p:cNvSpPr/>
            <p:nvPr/>
          </p:nvSpPr>
          <p:spPr>
            <a:xfrm>
              <a:off x="1647933" y="3477491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1" y="295605"/>
                  </a:lnTo>
                  <a:lnTo>
                    <a:pt x="242237" y="274084"/>
                  </a:lnTo>
                  <a:lnTo>
                    <a:pt x="275204" y="241260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31">
              <a:extLst>
                <a:ext uri="{FF2B5EF4-FFF2-40B4-BE49-F238E27FC236}">
                  <a16:creationId xmlns:a16="http://schemas.microsoft.com/office/drawing/2014/main" id="{A7B5B06A-866D-FB48-BAD3-B7684BA7D857}"/>
                </a:ext>
              </a:extLst>
            </p:cNvPr>
            <p:cNvSpPr/>
            <p:nvPr/>
          </p:nvSpPr>
          <p:spPr>
            <a:xfrm>
              <a:off x="1647933" y="3477491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32">
              <a:extLst>
                <a:ext uri="{FF2B5EF4-FFF2-40B4-BE49-F238E27FC236}">
                  <a16:creationId xmlns:a16="http://schemas.microsoft.com/office/drawing/2014/main" id="{87FF2865-9856-8B4C-A321-1A21D68703D4}"/>
                </a:ext>
              </a:extLst>
            </p:cNvPr>
            <p:cNvSpPr/>
            <p:nvPr/>
          </p:nvSpPr>
          <p:spPr>
            <a:xfrm>
              <a:off x="1845622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0" y="295604"/>
                  </a:lnTo>
                  <a:lnTo>
                    <a:pt x="242236" y="274083"/>
                  </a:lnTo>
                  <a:lnTo>
                    <a:pt x="275203" y="241259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33">
              <a:extLst>
                <a:ext uri="{FF2B5EF4-FFF2-40B4-BE49-F238E27FC236}">
                  <a16:creationId xmlns:a16="http://schemas.microsoft.com/office/drawing/2014/main" id="{8ABCAB68-8DBC-2A4A-8DCB-ECB9EF7B3741}"/>
                </a:ext>
              </a:extLst>
            </p:cNvPr>
            <p:cNvSpPr/>
            <p:nvPr/>
          </p:nvSpPr>
          <p:spPr>
            <a:xfrm>
              <a:off x="1845622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34">
              <a:extLst>
                <a:ext uri="{FF2B5EF4-FFF2-40B4-BE49-F238E27FC236}">
                  <a16:creationId xmlns:a16="http://schemas.microsoft.com/office/drawing/2014/main" id="{4B17BC66-CD01-BC42-BBDA-8CA411D8F7A1}"/>
                </a:ext>
              </a:extLst>
            </p:cNvPr>
            <p:cNvSpPr/>
            <p:nvPr/>
          </p:nvSpPr>
          <p:spPr>
            <a:xfrm>
              <a:off x="2043311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40287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35">
              <a:extLst>
                <a:ext uri="{FF2B5EF4-FFF2-40B4-BE49-F238E27FC236}">
                  <a16:creationId xmlns:a16="http://schemas.microsoft.com/office/drawing/2014/main" id="{CF4A6E8D-0641-8C45-B7F3-42DA01A2CBBB}"/>
                </a:ext>
              </a:extLst>
            </p:cNvPr>
            <p:cNvSpPr/>
            <p:nvPr/>
          </p:nvSpPr>
          <p:spPr>
            <a:xfrm>
              <a:off x="2043310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4" y="199623"/>
                  </a:lnTo>
                  <a:lnTo>
                    <a:pt x="304587" y="151665"/>
                  </a:lnTo>
                  <a:lnTo>
                    <a:pt x="296824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36">
              <a:extLst>
                <a:ext uri="{FF2B5EF4-FFF2-40B4-BE49-F238E27FC236}">
                  <a16:creationId xmlns:a16="http://schemas.microsoft.com/office/drawing/2014/main" id="{A2E27D33-469F-FF4A-8458-6A8EA3DD8550}"/>
                </a:ext>
              </a:extLst>
            </p:cNvPr>
            <p:cNvSpPr/>
            <p:nvPr/>
          </p:nvSpPr>
          <p:spPr>
            <a:xfrm>
              <a:off x="2043311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37">
              <a:extLst>
                <a:ext uri="{FF2B5EF4-FFF2-40B4-BE49-F238E27FC236}">
                  <a16:creationId xmlns:a16="http://schemas.microsoft.com/office/drawing/2014/main" id="{C28BA6E3-AAA9-464F-86A8-F73A444A0FA8}"/>
                </a:ext>
              </a:extLst>
            </p:cNvPr>
            <p:cNvSpPr/>
            <p:nvPr/>
          </p:nvSpPr>
          <p:spPr>
            <a:xfrm>
              <a:off x="2240999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38">
              <a:extLst>
                <a:ext uri="{FF2B5EF4-FFF2-40B4-BE49-F238E27FC236}">
                  <a16:creationId xmlns:a16="http://schemas.microsoft.com/office/drawing/2014/main" id="{ED073140-E836-F542-AF7A-886518EE766F}"/>
                </a:ext>
              </a:extLst>
            </p:cNvPr>
            <p:cNvSpPr/>
            <p:nvPr/>
          </p:nvSpPr>
          <p:spPr>
            <a:xfrm>
              <a:off x="2240999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" name="object 39">
              <a:extLst>
                <a:ext uri="{FF2B5EF4-FFF2-40B4-BE49-F238E27FC236}">
                  <a16:creationId xmlns:a16="http://schemas.microsoft.com/office/drawing/2014/main" id="{2ADDCC20-7935-DF49-A834-36164B3C1D0E}"/>
                </a:ext>
              </a:extLst>
            </p:cNvPr>
            <p:cNvSpPr/>
            <p:nvPr/>
          </p:nvSpPr>
          <p:spPr>
            <a:xfrm>
              <a:off x="2438688" y="318217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4"/>
                  </a:lnTo>
                  <a:lnTo>
                    <a:pt x="304586" y="151667"/>
                  </a:lnTo>
                  <a:lnTo>
                    <a:pt x="296822" y="103763"/>
                  </a:lnTo>
                  <a:lnTo>
                    <a:pt x="275203" y="62133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40">
              <a:extLst>
                <a:ext uri="{FF2B5EF4-FFF2-40B4-BE49-F238E27FC236}">
                  <a16:creationId xmlns:a16="http://schemas.microsoft.com/office/drawing/2014/main" id="{491C0890-E65A-6A47-8813-24FD27ACF59A}"/>
                </a:ext>
              </a:extLst>
            </p:cNvPr>
            <p:cNvSpPr/>
            <p:nvPr/>
          </p:nvSpPr>
          <p:spPr>
            <a:xfrm>
              <a:off x="2438688" y="3182180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2" name="object 41">
              <a:extLst>
                <a:ext uri="{FF2B5EF4-FFF2-40B4-BE49-F238E27FC236}">
                  <a16:creationId xmlns:a16="http://schemas.microsoft.com/office/drawing/2014/main" id="{7C81E122-6499-144F-A4FE-9C2CDE483EE9}"/>
                </a:ext>
              </a:extLst>
            </p:cNvPr>
            <p:cNvSpPr/>
            <p:nvPr/>
          </p:nvSpPr>
          <p:spPr>
            <a:xfrm>
              <a:off x="2636376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42">
              <a:extLst>
                <a:ext uri="{FF2B5EF4-FFF2-40B4-BE49-F238E27FC236}">
                  <a16:creationId xmlns:a16="http://schemas.microsoft.com/office/drawing/2014/main" id="{C86D0AB3-B21A-9346-B35F-54D3378BCD27}"/>
                </a:ext>
              </a:extLst>
            </p:cNvPr>
            <p:cNvSpPr/>
            <p:nvPr/>
          </p:nvSpPr>
          <p:spPr>
            <a:xfrm>
              <a:off x="2636376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43">
              <a:extLst>
                <a:ext uri="{FF2B5EF4-FFF2-40B4-BE49-F238E27FC236}">
                  <a16:creationId xmlns:a16="http://schemas.microsoft.com/office/drawing/2014/main" id="{BBE144EB-4A71-464B-8366-DAD39D75C53E}"/>
                </a:ext>
              </a:extLst>
            </p:cNvPr>
            <p:cNvSpPr/>
            <p:nvPr/>
          </p:nvSpPr>
          <p:spPr>
            <a:xfrm>
              <a:off x="2834065" y="3477491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44">
              <a:extLst>
                <a:ext uri="{FF2B5EF4-FFF2-40B4-BE49-F238E27FC236}">
                  <a16:creationId xmlns:a16="http://schemas.microsoft.com/office/drawing/2014/main" id="{2011A212-9C5A-CF47-B6D4-209FF7C8D7DA}"/>
                </a:ext>
              </a:extLst>
            </p:cNvPr>
            <p:cNvSpPr/>
            <p:nvPr/>
          </p:nvSpPr>
          <p:spPr>
            <a:xfrm>
              <a:off x="2834065" y="3477491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ABD19B27-B43E-0147-9726-BF509A4CEB37}"/>
                </a:ext>
              </a:extLst>
            </p:cNvPr>
            <p:cNvSpPr/>
            <p:nvPr/>
          </p:nvSpPr>
          <p:spPr>
            <a:xfrm>
              <a:off x="3031753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4" y="199623"/>
                  </a:lnTo>
                  <a:lnTo>
                    <a:pt x="304587" y="151665"/>
                  </a:lnTo>
                  <a:lnTo>
                    <a:pt x="296824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46">
              <a:extLst>
                <a:ext uri="{FF2B5EF4-FFF2-40B4-BE49-F238E27FC236}">
                  <a16:creationId xmlns:a16="http://schemas.microsoft.com/office/drawing/2014/main" id="{0ED0286F-70BB-4841-8238-5465A40D1412}"/>
                </a:ext>
              </a:extLst>
            </p:cNvPr>
            <p:cNvSpPr/>
            <p:nvPr/>
          </p:nvSpPr>
          <p:spPr>
            <a:xfrm>
              <a:off x="3031754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8" name="object 69">
              <a:extLst>
                <a:ext uri="{FF2B5EF4-FFF2-40B4-BE49-F238E27FC236}">
                  <a16:creationId xmlns:a16="http://schemas.microsoft.com/office/drawing/2014/main" id="{8AFB7BB8-1B82-B64E-8257-208360435BE5}"/>
                </a:ext>
              </a:extLst>
            </p:cNvPr>
            <p:cNvSpPr txBox="1"/>
            <p:nvPr/>
          </p:nvSpPr>
          <p:spPr>
            <a:xfrm>
              <a:off x="1122284" y="4130379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39" name="object 70">
              <a:extLst>
                <a:ext uri="{FF2B5EF4-FFF2-40B4-BE49-F238E27FC236}">
                  <a16:creationId xmlns:a16="http://schemas.microsoft.com/office/drawing/2014/main" id="{9325DF33-5EF3-B647-847E-47EACBE343F9}"/>
                </a:ext>
              </a:extLst>
            </p:cNvPr>
            <p:cNvSpPr txBox="1"/>
            <p:nvPr/>
          </p:nvSpPr>
          <p:spPr>
            <a:xfrm>
              <a:off x="1319973" y="3810391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0" name="object 71">
              <a:extLst>
                <a:ext uri="{FF2B5EF4-FFF2-40B4-BE49-F238E27FC236}">
                  <a16:creationId xmlns:a16="http://schemas.microsoft.com/office/drawing/2014/main" id="{31E0E1AD-DA06-0F4C-A848-896AADA34B78}"/>
                </a:ext>
              </a:extLst>
            </p:cNvPr>
            <p:cNvSpPr txBox="1"/>
            <p:nvPr/>
          </p:nvSpPr>
          <p:spPr>
            <a:xfrm>
              <a:off x="1517662" y="4130379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1" name="object 72">
              <a:extLst>
                <a:ext uri="{FF2B5EF4-FFF2-40B4-BE49-F238E27FC236}">
                  <a16:creationId xmlns:a16="http://schemas.microsoft.com/office/drawing/2014/main" id="{0DA58C52-C9FE-9941-9F0C-90D881DADEED}"/>
                </a:ext>
              </a:extLst>
            </p:cNvPr>
            <p:cNvSpPr txBox="1"/>
            <p:nvPr/>
          </p:nvSpPr>
          <p:spPr>
            <a:xfrm>
              <a:off x="1715350" y="3490536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2" name="object 73">
              <a:extLst>
                <a:ext uri="{FF2B5EF4-FFF2-40B4-BE49-F238E27FC236}">
                  <a16:creationId xmlns:a16="http://schemas.microsoft.com/office/drawing/2014/main" id="{B003E4E3-3A44-7648-8128-486885B88AAF}"/>
                </a:ext>
              </a:extLst>
            </p:cNvPr>
            <p:cNvSpPr txBox="1"/>
            <p:nvPr/>
          </p:nvSpPr>
          <p:spPr>
            <a:xfrm>
              <a:off x="1913039" y="4130379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3" name="object 74">
              <a:extLst>
                <a:ext uri="{FF2B5EF4-FFF2-40B4-BE49-F238E27FC236}">
                  <a16:creationId xmlns:a16="http://schemas.microsoft.com/office/drawing/2014/main" id="{EC185EBC-4EB0-7645-8C38-B6D936BF2D29}"/>
                </a:ext>
              </a:extLst>
            </p:cNvPr>
            <p:cNvSpPr txBox="1"/>
            <p:nvPr/>
          </p:nvSpPr>
          <p:spPr>
            <a:xfrm>
              <a:off x="2110727" y="3810391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4" name="object 75">
              <a:extLst>
                <a:ext uri="{FF2B5EF4-FFF2-40B4-BE49-F238E27FC236}">
                  <a16:creationId xmlns:a16="http://schemas.microsoft.com/office/drawing/2014/main" id="{67638F7F-D098-8745-A5DA-E9AD38667B11}"/>
                </a:ext>
              </a:extLst>
            </p:cNvPr>
            <p:cNvSpPr txBox="1"/>
            <p:nvPr/>
          </p:nvSpPr>
          <p:spPr>
            <a:xfrm>
              <a:off x="2308416" y="4130379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5" name="object 76">
              <a:extLst>
                <a:ext uri="{FF2B5EF4-FFF2-40B4-BE49-F238E27FC236}">
                  <a16:creationId xmlns:a16="http://schemas.microsoft.com/office/drawing/2014/main" id="{075AEA10-B4B3-C94C-99BC-7259B6AF8805}"/>
                </a:ext>
              </a:extLst>
            </p:cNvPr>
            <p:cNvSpPr txBox="1"/>
            <p:nvPr/>
          </p:nvSpPr>
          <p:spPr>
            <a:xfrm>
              <a:off x="2506104" y="319522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6" name="object 77">
              <a:extLst>
                <a:ext uri="{FF2B5EF4-FFF2-40B4-BE49-F238E27FC236}">
                  <a16:creationId xmlns:a16="http://schemas.microsoft.com/office/drawing/2014/main" id="{7DE0B7D2-4EAB-3246-8A51-464F42C0C679}"/>
                </a:ext>
              </a:extLst>
            </p:cNvPr>
            <p:cNvSpPr txBox="1"/>
            <p:nvPr/>
          </p:nvSpPr>
          <p:spPr>
            <a:xfrm>
              <a:off x="2703793" y="3810391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7" name="object 78">
              <a:extLst>
                <a:ext uri="{FF2B5EF4-FFF2-40B4-BE49-F238E27FC236}">
                  <a16:creationId xmlns:a16="http://schemas.microsoft.com/office/drawing/2014/main" id="{D4280552-9D0B-134C-8FE5-8DABEA1123B4}"/>
                </a:ext>
              </a:extLst>
            </p:cNvPr>
            <p:cNvSpPr txBox="1"/>
            <p:nvPr/>
          </p:nvSpPr>
          <p:spPr>
            <a:xfrm>
              <a:off x="2901482" y="349040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8" name="object 79">
              <a:extLst>
                <a:ext uri="{FF2B5EF4-FFF2-40B4-BE49-F238E27FC236}">
                  <a16:creationId xmlns:a16="http://schemas.microsoft.com/office/drawing/2014/main" id="{6B55D437-6323-7047-9417-EAE9C9BDF373}"/>
                </a:ext>
              </a:extLst>
            </p:cNvPr>
            <p:cNvSpPr txBox="1"/>
            <p:nvPr/>
          </p:nvSpPr>
          <p:spPr>
            <a:xfrm>
              <a:off x="2784651" y="3731970"/>
              <a:ext cx="1228725" cy="609860"/>
            </a:xfrm>
            <a:prstGeom prst="rect">
              <a:avLst/>
            </a:prstGeom>
          </p:spPr>
          <p:txBody>
            <a:bodyPr vert="horz" wrap="square" lIns="0" tIns="88850" rIns="0" bIns="0" rtlCol="0">
              <a:spAutoFit/>
            </a:bodyPr>
            <a:lstStyle/>
            <a:p>
              <a:pPr marL="314314">
                <a:spcBef>
                  <a:spcPts val="699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19">
                <a:latin typeface="Lucida Sans Typewriter"/>
                <a:cs typeface="Lucida Sans Typewriter"/>
              </a:endParaRPr>
            </a:p>
            <a:p>
              <a:pPr marR="3572" indent="133494">
                <a:lnSpc>
                  <a:spcPts val="1034"/>
                </a:lnSpc>
                <a:spcBef>
                  <a:spcPts val="830"/>
                </a:spcBef>
              </a:pPr>
              <a:r>
                <a:rPr sz="1019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violates </a:t>
              </a:r>
              <a:r>
                <a:rPr sz="1019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 </a:t>
              </a:r>
              <a:r>
                <a:rPr sz="1019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order  </a:t>
              </a:r>
              <a:r>
                <a:rPr sz="1019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(larger key </a:t>
              </a:r>
              <a:r>
                <a:rPr sz="1019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than</a:t>
              </a:r>
              <a:r>
                <a:rPr sz="1019" i="1" spc="-46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19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parent)</a:t>
              </a:r>
              <a:endParaRPr sz="1019">
                <a:latin typeface="Book Antiqua"/>
                <a:cs typeface="Book Antiqua"/>
              </a:endParaRPr>
            </a:p>
          </p:txBody>
        </p:sp>
        <p:sp>
          <p:nvSpPr>
            <p:cNvPr id="49" name="object 80">
              <a:extLst>
                <a:ext uri="{FF2B5EF4-FFF2-40B4-BE49-F238E27FC236}">
                  <a16:creationId xmlns:a16="http://schemas.microsoft.com/office/drawing/2014/main" id="{80BBEC0E-40F3-0346-8B11-8DDA611563A3}"/>
                </a:ext>
              </a:extLst>
            </p:cNvPr>
            <p:cNvSpPr/>
            <p:nvPr/>
          </p:nvSpPr>
          <p:spPr>
            <a:xfrm>
              <a:off x="2238687" y="3994872"/>
              <a:ext cx="68759" cy="39291"/>
            </a:xfrm>
            <a:custGeom>
              <a:avLst/>
              <a:gdLst/>
              <a:ahLst/>
              <a:cxnLst/>
              <a:rect l="l" t="t" r="r" b="b"/>
              <a:pathLst>
                <a:path w="97790" h="55879">
                  <a:moveTo>
                    <a:pt x="96647" y="0"/>
                  </a:moveTo>
                  <a:lnTo>
                    <a:pt x="48616" y="8865"/>
                  </a:lnTo>
                  <a:lnTo>
                    <a:pt x="0" y="9916"/>
                  </a:lnTo>
                  <a:lnTo>
                    <a:pt x="44563" y="29282"/>
                  </a:lnTo>
                  <a:lnTo>
                    <a:pt x="85634" y="55672"/>
                  </a:lnTo>
                  <a:lnTo>
                    <a:pt x="86690" y="55229"/>
                  </a:lnTo>
                  <a:lnTo>
                    <a:pt x="75467" y="24756"/>
                  </a:lnTo>
                  <a:lnTo>
                    <a:pt x="97491" y="652"/>
                  </a:lnTo>
                  <a:lnTo>
                    <a:pt x="96647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0" name="object 81">
              <a:extLst>
                <a:ext uri="{FF2B5EF4-FFF2-40B4-BE49-F238E27FC236}">
                  <a16:creationId xmlns:a16="http://schemas.microsoft.com/office/drawing/2014/main" id="{097F63F3-7BDE-9D45-BBC9-0DD8EE1CDFAE}"/>
                </a:ext>
              </a:extLst>
            </p:cNvPr>
            <p:cNvSpPr/>
            <p:nvPr/>
          </p:nvSpPr>
          <p:spPr>
            <a:xfrm>
              <a:off x="2286311" y="4011215"/>
              <a:ext cx="596949" cy="117425"/>
            </a:xfrm>
            <a:custGeom>
              <a:avLst/>
              <a:gdLst/>
              <a:ahLst/>
              <a:cxnLst/>
              <a:rect l="l" t="t" r="r" b="b"/>
              <a:pathLst>
                <a:path w="848995" h="167004">
                  <a:moveTo>
                    <a:pt x="848836" y="166762"/>
                  </a:moveTo>
                  <a:lnTo>
                    <a:pt x="0" y="0"/>
                  </a:lnTo>
                </a:path>
              </a:pathLst>
            </a:custGeom>
            <a:ln w="1166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1" name="object 82">
              <a:extLst>
                <a:ext uri="{FF2B5EF4-FFF2-40B4-BE49-F238E27FC236}">
                  <a16:creationId xmlns:a16="http://schemas.microsoft.com/office/drawing/2014/main" id="{FCE63A58-6463-7149-85A0-FAFE191F916F}"/>
                </a:ext>
              </a:extLst>
            </p:cNvPr>
            <p:cNvSpPr/>
            <p:nvPr/>
          </p:nvSpPr>
          <p:spPr>
            <a:xfrm>
              <a:off x="2262498" y="4003031"/>
              <a:ext cx="34379" cy="19645"/>
            </a:xfrm>
            <a:custGeom>
              <a:avLst/>
              <a:gdLst/>
              <a:ahLst/>
              <a:cxnLst/>
              <a:rect l="l" t="t" r="r" b="b"/>
              <a:pathLst>
                <a:path w="48895" h="27939">
                  <a:moveTo>
                    <a:pt x="48336" y="0"/>
                  </a:moveTo>
                  <a:lnTo>
                    <a:pt x="24297" y="4456"/>
                  </a:lnTo>
                  <a:lnTo>
                    <a:pt x="0" y="4970"/>
                  </a:lnTo>
                  <a:lnTo>
                    <a:pt x="22282" y="14653"/>
                  </a:lnTo>
                  <a:lnTo>
                    <a:pt x="42806" y="27859"/>
                  </a:lnTo>
                  <a:lnTo>
                    <a:pt x="43345" y="27627"/>
                  </a:lnTo>
                  <a:lnTo>
                    <a:pt x="37722" y="12390"/>
                  </a:lnTo>
                  <a:lnTo>
                    <a:pt x="48734" y="327"/>
                  </a:lnTo>
                  <a:lnTo>
                    <a:pt x="48336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FBF71BF-075D-884A-B1E0-B2939714C77E}"/>
              </a:ext>
            </a:extLst>
          </p:cNvPr>
          <p:cNvGrpSpPr/>
          <p:nvPr/>
        </p:nvGrpSpPr>
        <p:grpSpPr>
          <a:xfrm>
            <a:off x="5787549" y="4480068"/>
            <a:ext cx="2191200" cy="1304614"/>
            <a:chOff x="4594558" y="3062675"/>
            <a:chExt cx="2191200" cy="1304614"/>
          </a:xfrm>
        </p:grpSpPr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C080E8BC-C118-5541-9424-714BCC7403CF}"/>
                </a:ext>
              </a:extLst>
            </p:cNvPr>
            <p:cNvSpPr/>
            <p:nvPr/>
          </p:nvSpPr>
          <p:spPr>
            <a:xfrm>
              <a:off x="4693402" y="3932387"/>
              <a:ext cx="214313" cy="320129"/>
            </a:xfrm>
            <a:custGeom>
              <a:avLst/>
              <a:gdLst/>
              <a:ahLst/>
              <a:cxnLst/>
              <a:rect l="l" t="t" r="r" b="b"/>
              <a:pathLst>
                <a:path w="304800" h="455295">
                  <a:moveTo>
                    <a:pt x="304586" y="0"/>
                  </a:moveTo>
                  <a:lnTo>
                    <a:pt x="0" y="454998"/>
                  </a:lnTo>
                </a:path>
              </a:pathLst>
            </a:custGeom>
            <a:ln w="233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7687A3BA-1DCA-1146-BFDA-0DA1DCE940CD}"/>
                </a:ext>
              </a:extLst>
            </p:cNvPr>
            <p:cNvSpPr/>
            <p:nvPr/>
          </p:nvSpPr>
          <p:spPr>
            <a:xfrm>
              <a:off x="4907565" y="3932387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0" y="0"/>
                  </a:moveTo>
                  <a:lnTo>
                    <a:pt x="269442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4" name="object 14">
              <a:extLst>
                <a:ext uri="{FF2B5EF4-FFF2-40B4-BE49-F238E27FC236}">
                  <a16:creationId xmlns:a16="http://schemas.microsoft.com/office/drawing/2014/main" id="{C33AD9EB-AEA4-A447-A485-F764D7B2376E}"/>
                </a:ext>
              </a:extLst>
            </p:cNvPr>
            <p:cNvSpPr/>
            <p:nvPr/>
          </p:nvSpPr>
          <p:spPr>
            <a:xfrm>
              <a:off x="5500631" y="3932387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269442" y="0"/>
                  </a:moveTo>
                  <a:lnTo>
                    <a:pt x="0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5" name="object 15">
              <a:extLst>
                <a:ext uri="{FF2B5EF4-FFF2-40B4-BE49-F238E27FC236}">
                  <a16:creationId xmlns:a16="http://schemas.microsoft.com/office/drawing/2014/main" id="{9008B906-D3CF-3447-A390-025624A11366}"/>
                </a:ext>
              </a:extLst>
            </p:cNvPr>
            <p:cNvSpPr/>
            <p:nvPr/>
          </p:nvSpPr>
          <p:spPr>
            <a:xfrm>
              <a:off x="5690083" y="3932387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0" y="0"/>
                  </a:moveTo>
                  <a:lnTo>
                    <a:pt x="269442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6" name="object 16">
              <a:extLst>
                <a:ext uri="{FF2B5EF4-FFF2-40B4-BE49-F238E27FC236}">
                  <a16:creationId xmlns:a16="http://schemas.microsoft.com/office/drawing/2014/main" id="{71C47AE0-1BA3-4B45-B030-8644DBAE6C75}"/>
                </a:ext>
              </a:extLst>
            </p:cNvPr>
            <p:cNvSpPr/>
            <p:nvPr/>
          </p:nvSpPr>
          <p:spPr>
            <a:xfrm>
              <a:off x="4907566" y="3612465"/>
              <a:ext cx="379065" cy="320129"/>
            </a:xfrm>
            <a:custGeom>
              <a:avLst/>
              <a:gdLst/>
              <a:ahLst/>
              <a:cxnLst/>
              <a:rect l="l" t="t" r="r" b="b"/>
              <a:pathLst>
                <a:path w="539115" h="455295">
                  <a:moveTo>
                    <a:pt x="538884" y="0"/>
                  </a:moveTo>
                  <a:lnTo>
                    <a:pt x="0" y="454998"/>
                  </a:lnTo>
                </a:path>
              </a:pathLst>
            </a:custGeom>
            <a:ln w="2337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7" name="object 17">
              <a:extLst>
                <a:ext uri="{FF2B5EF4-FFF2-40B4-BE49-F238E27FC236}">
                  <a16:creationId xmlns:a16="http://schemas.microsoft.com/office/drawing/2014/main" id="{5A497D29-BEF9-914B-BBC3-EDFB8867083C}"/>
                </a:ext>
              </a:extLst>
            </p:cNvPr>
            <p:cNvSpPr/>
            <p:nvPr/>
          </p:nvSpPr>
          <p:spPr>
            <a:xfrm>
              <a:off x="6093698" y="3317152"/>
              <a:ext cx="379065" cy="295573"/>
            </a:xfrm>
            <a:custGeom>
              <a:avLst/>
              <a:gdLst/>
              <a:ahLst/>
              <a:cxnLst/>
              <a:rect l="l" t="t" r="r" b="b"/>
              <a:pathLst>
                <a:path w="539115" h="420370">
                  <a:moveTo>
                    <a:pt x="0" y="0"/>
                  </a:moveTo>
                  <a:lnTo>
                    <a:pt x="538884" y="419998"/>
                  </a:lnTo>
                </a:path>
              </a:pathLst>
            </a:custGeom>
            <a:ln w="233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8" name="object 18">
              <a:extLst>
                <a:ext uri="{FF2B5EF4-FFF2-40B4-BE49-F238E27FC236}">
                  <a16:creationId xmlns:a16="http://schemas.microsoft.com/office/drawing/2014/main" id="{EF48FD03-B5E3-0747-86BF-209066B0C070}"/>
                </a:ext>
              </a:extLst>
            </p:cNvPr>
            <p:cNvSpPr/>
            <p:nvPr/>
          </p:nvSpPr>
          <p:spPr>
            <a:xfrm>
              <a:off x="6283149" y="3612465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269442" y="0"/>
                  </a:moveTo>
                  <a:lnTo>
                    <a:pt x="0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9" name="object 19">
              <a:extLst>
                <a:ext uri="{FF2B5EF4-FFF2-40B4-BE49-F238E27FC236}">
                  <a16:creationId xmlns:a16="http://schemas.microsoft.com/office/drawing/2014/main" id="{3B770F0D-C199-5841-B563-C0910D33EA99}"/>
                </a:ext>
              </a:extLst>
            </p:cNvPr>
            <p:cNvSpPr/>
            <p:nvPr/>
          </p:nvSpPr>
          <p:spPr>
            <a:xfrm>
              <a:off x="6472601" y="3612465"/>
              <a:ext cx="214313" cy="320129"/>
            </a:xfrm>
            <a:custGeom>
              <a:avLst/>
              <a:gdLst/>
              <a:ahLst/>
              <a:cxnLst/>
              <a:rect l="l" t="t" r="r" b="b"/>
              <a:pathLst>
                <a:path w="304800" h="455295">
                  <a:moveTo>
                    <a:pt x="0" y="0"/>
                  </a:moveTo>
                  <a:lnTo>
                    <a:pt x="304586" y="454998"/>
                  </a:lnTo>
                </a:path>
              </a:pathLst>
            </a:custGeom>
            <a:ln w="233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0" name="object 20">
              <a:extLst>
                <a:ext uri="{FF2B5EF4-FFF2-40B4-BE49-F238E27FC236}">
                  <a16:creationId xmlns:a16="http://schemas.microsoft.com/office/drawing/2014/main" id="{63FE3A90-2046-8448-86FA-C428E76AA60B}"/>
                </a:ext>
              </a:extLst>
            </p:cNvPr>
            <p:cNvSpPr/>
            <p:nvPr/>
          </p:nvSpPr>
          <p:spPr>
            <a:xfrm>
              <a:off x="5294706" y="3317153"/>
              <a:ext cx="799207" cy="615255"/>
            </a:xfrm>
            <a:custGeom>
              <a:avLst/>
              <a:gdLst/>
              <a:ahLst/>
              <a:cxnLst/>
              <a:rect l="l" t="t" r="r" b="b"/>
              <a:pathLst>
                <a:path w="1136650" h="875029">
                  <a:moveTo>
                    <a:pt x="1136343" y="0"/>
                  </a:moveTo>
                  <a:lnTo>
                    <a:pt x="0" y="431665"/>
                  </a:lnTo>
                  <a:lnTo>
                    <a:pt x="562314" y="874997"/>
                  </a:lnTo>
                </a:path>
              </a:pathLst>
            </a:custGeom>
            <a:ln w="397276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1" name="object 21">
              <a:extLst>
                <a:ext uri="{FF2B5EF4-FFF2-40B4-BE49-F238E27FC236}">
                  <a16:creationId xmlns:a16="http://schemas.microsoft.com/office/drawing/2014/main" id="{6E5C8032-6491-7946-B3CD-2ECDADB45CFC}"/>
                </a:ext>
              </a:extLst>
            </p:cNvPr>
            <p:cNvSpPr/>
            <p:nvPr/>
          </p:nvSpPr>
          <p:spPr>
            <a:xfrm>
              <a:off x="5294706" y="3317153"/>
              <a:ext cx="799207" cy="615255"/>
            </a:xfrm>
            <a:custGeom>
              <a:avLst/>
              <a:gdLst/>
              <a:ahLst/>
              <a:cxnLst/>
              <a:rect l="l" t="t" r="r" b="b"/>
              <a:pathLst>
                <a:path w="1136650" h="875029">
                  <a:moveTo>
                    <a:pt x="1136343" y="0"/>
                  </a:moveTo>
                  <a:lnTo>
                    <a:pt x="0" y="431665"/>
                  </a:lnTo>
                  <a:lnTo>
                    <a:pt x="562314" y="874997"/>
                  </a:lnTo>
                </a:path>
              </a:pathLst>
            </a:custGeom>
            <a:ln w="233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2" name="object 47">
              <a:extLst>
                <a:ext uri="{FF2B5EF4-FFF2-40B4-BE49-F238E27FC236}">
                  <a16:creationId xmlns:a16="http://schemas.microsoft.com/office/drawing/2014/main" id="{19E02DA2-7ED9-104A-9AF0-3C4B648D422E}"/>
                </a:ext>
              </a:extLst>
            </p:cNvPr>
            <p:cNvSpPr/>
            <p:nvPr/>
          </p:nvSpPr>
          <p:spPr>
            <a:xfrm>
              <a:off x="4594558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1" y="295605"/>
                  </a:lnTo>
                  <a:lnTo>
                    <a:pt x="242237" y="274084"/>
                  </a:lnTo>
                  <a:lnTo>
                    <a:pt x="275204" y="241260"/>
                  </a:lnTo>
                  <a:lnTo>
                    <a:pt x="296824" y="199624"/>
                  </a:lnTo>
                  <a:lnTo>
                    <a:pt x="304587" y="151667"/>
                  </a:lnTo>
                  <a:lnTo>
                    <a:pt x="296824" y="103763"/>
                  </a:lnTo>
                  <a:lnTo>
                    <a:pt x="275204" y="62133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3" name="object 48">
              <a:extLst>
                <a:ext uri="{FF2B5EF4-FFF2-40B4-BE49-F238E27FC236}">
                  <a16:creationId xmlns:a16="http://schemas.microsoft.com/office/drawing/2014/main" id="{227CAC83-F10C-064D-BB72-F1574C89C6E4}"/>
                </a:ext>
              </a:extLst>
            </p:cNvPr>
            <p:cNvSpPr/>
            <p:nvPr/>
          </p:nvSpPr>
          <p:spPr>
            <a:xfrm>
              <a:off x="4594558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4" name="object 49">
              <a:extLst>
                <a:ext uri="{FF2B5EF4-FFF2-40B4-BE49-F238E27FC236}">
                  <a16:creationId xmlns:a16="http://schemas.microsoft.com/office/drawing/2014/main" id="{FECA9F29-9F16-F743-9565-5A3357737CA8}"/>
                </a:ext>
              </a:extLst>
            </p:cNvPr>
            <p:cNvSpPr/>
            <p:nvPr/>
          </p:nvSpPr>
          <p:spPr>
            <a:xfrm>
              <a:off x="4792248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50">
              <a:extLst>
                <a:ext uri="{FF2B5EF4-FFF2-40B4-BE49-F238E27FC236}">
                  <a16:creationId xmlns:a16="http://schemas.microsoft.com/office/drawing/2014/main" id="{8B44CABA-9E78-1D4C-9A47-E6C8C34DD0E3}"/>
                </a:ext>
              </a:extLst>
            </p:cNvPr>
            <p:cNvSpPr/>
            <p:nvPr/>
          </p:nvSpPr>
          <p:spPr>
            <a:xfrm>
              <a:off x="4792247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51">
              <a:extLst>
                <a:ext uri="{FF2B5EF4-FFF2-40B4-BE49-F238E27FC236}">
                  <a16:creationId xmlns:a16="http://schemas.microsoft.com/office/drawing/2014/main" id="{52CC17A6-FEA5-8349-A148-8955BADD83EC}"/>
                </a:ext>
              </a:extLst>
            </p:cNvPr>
            <p:cNvSpPr/>
            <p:nvPr/>
          </p:nvSpPr>
          <p:spPr>
            <a:xfrm>
              <a:off x="4989936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4"/>
                  </a:lnTo>
                  <a:lnTo>
                    <a:pt x="304586" y="151667"/>
                  </a:lnTo>
                  <a:lnTo>
                    <a:pt x="296822" y="103763"/>
                  </a:lnTo>
                  <a:lnTo>
                    <a:pt x="275203" y="62133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52">
              <a:extLst>
                <a:ext uri="{FF2B5EF4-FFF2-40B4-BE49-F238E27FC236}">
                  <a16:creationId xmlns:a16="http://schemas.microsoft.com/office/drawing/2014/main" id="{AD564E95-AB58-2147-B1B4-D45345FF72AD}"/>
                </a:ext>
              </a:extLst>
            </p:cNvPr>
            <p:cNvSpPr/>
            <p:nvPr/>
          </p:nvSpPr>
          <p:spPr>
            <a:xfrm>
              <a:off x="4989936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53">
              <a:extLst>
                <a:ext uri="{FF2B5EF4-FFF2-40B4-BE49-F238E27FC236}">
                  <a16:creationId xmlns:a16="http://schemas.microsoft.com/office/drawing/2014/main" id="{09E371DE-D7C4-2448-95B4-66C9168DCA81}"/>
                </a:ext>
              </a:extLst>
            </p:cNvPr>
            <p:cNvSpPr/>
            <p:nvPr/>
          </p:nvSpPr>
          <p:spPr>
            <a:xfrm>
              <a:off x="5187624" y="3514027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54">
              <a:extLst>
                <a:ext uri="{FF2B5EF4-FFF2-40B4-BE49-F238E27FC236}">
                  <a16:creationId xmlns:a16="http://schemas.microsoft.com/office/drawing/2014/main" id="{E92DF233-1846-5146-B2FD-F629590AFC40}"/>
                </a:ext>
              </a:extLst>
            </p:cNvPr>
            <p:cNvSpPr/>
            <p:nvPr/>
          </p:nvSpPr>
          <p:spPr>
            <a:xfrm>
              <a:off x="5187624" y="3514027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55">
              <a:extLst>
                <a:ext uri="{FF2B5EF4-FFF2-40B4-BE49-F238E27FC236}">
                  <a16:creationId xmlns:a16="http://schemas.microsoft.com/office/drawing/2014/main" id="{35E64C3E-CB74-E74E-9E9B-B12021B84788}"/>
                </a:ext>
              </a:extLst>
            </p:cNvPr>
            <p:cNvSpPr/>
            <p:nvPr/>
          </p:nvSpPr>
          <p:spPr>
            <a:xfrm>
              <a:off x="5385313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4"/>
                  </a:lnTo>
                  <a:lnTo>
                    <a:pt x="304586" y="151667"/>
                  </a:lnTo>
                  <a:lnTo>
                    <a:pt x="296822" y="103763"/>
                  </a:lnTo>
                  <a:lnTo>
                    <a:pt x="275203" y="62133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56">
              <a:extLst>
                <a:ext uri="{FF2B5EF4-FFF2-40B4-BE49-F238E27FC236}">
                  <a16:creationId xmlns:a16="http://schemas.microsoft.com/office/drawing/2014/main" id="{B3959818-0D42-1F48-A23F-F24EA2751D34}"/>
                </a:ext>
              </a:extLst>
            </p:cNvPr>
            <p:cNvSpPr/>
            <p:nvPr/>
          </p:nvSpPr>
          <p:spPr>
            <a:xfrm>
              <a:off x="5385313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57">
              <a:extLst>
                <a:ext uri="{FF2B5EF4-FFF2-40B4-BE49-F238E27FC236}">
                  <a16:creationId xmlns:a16="http://schemas.microsoft.com/office/drawing/2014/main" id="{226BE796-8E2A-CF4C-A6B8-FF1F07FA0E55}"/>
                </a:ext>
              </a:extLst>
            </p:cNvPr>
            <p:cNvSpPr/>
            <p:nvPr/>
          </p:nvSpPr>
          <p:spPr>
            <a:xfrm>
              <a:off x="5578883" y="382164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1" y="295605"/>
                  </a:lnTo>
                  <a:lnTo>
                    <a:pt x="242237" y="274084"/>
                  </a:lnTo>
                  <a:lnTo>
                    <a:pt x="275204" y="241260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58">
              <a:extLst>
                <a:ext uri="{FF2B5EF4-FFF2-40B4-BE49-F238E27FC236}">
                  <a16:creationId xmlns:a16="http://schemas.microsoft.com/office/drawing/2014/main" id="{C7B6A429-D9DF-4F46-96C9-74E02FAFEC41}"/>
                </a:ext>
              </a:extLst>
            </p:cNvPr>
            <p:cNvSpPr/>
            <p:nvPr/>
          </p:nvSpPr>
          <p:spPr>
            <a:xfrm>
              <a:off x="5578883" y="382164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59">
              <a:extLst>
                <a:ext uri="{FF2B5EF4-FFF2-40B4-BE49-F238E27FC236}">
                  <a16:creationId xmlns:a16="http://schemas.microsoft.com/office/drawing/2014/main" id="{36BB2FE8-0D1D-404A-967B-34C88B50C224}"/>
                </a:ext>
              </a:extLst>
            </p:cNvPr>
            <p:cNvSpPr/>
            <p:nvPr/>
          </p:nvSpPr>
          <p:spPr>
            <a:xfrm>
              <a:off x="5780690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1" y="295605"/>
                  </a:lnTo>
                  <a:lnTo>
                    <a:pt x="242237" y="274084"/>
                  </a:lnTo>
                  <a:lnTo>
                    <a:pt x="275204" y="241260"/>
                  </a:lnTo>
                  <a:lnTo>
                    <a:pt x="296823" y="199624"/>
                  </a:lnTo>
                  <a:lnTo>
                    <a:pt x="304586" y="151667"/>
                  </a:lnTo>
                  <a:lnTo>
                    <a:pt x="296823" y="103763"/>
                  </a:lnTo>
                  <a:lnTo>
                    <a:pt x="275204" y="62133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60">
              <a:extLst>
                <a:ext uri="{FF2B5EF4-FFF2-40B4-BE49-F238E27FC236}">
                  <a16:creationId xmlns:a16="http://schemas.microsoft.com/office/drawing/2014/main" id="{58CEB6B0-0942-1846-AD58-58459EC6FE78}"/>
                </a:ext>
              </a:extLst>
            </p:cNvPr>
            <p:cNvSpPr/>
            <p:nvPr/>
          </p:nvSpPr>
          <p:spPr>
            <a:xfrm>
              <a:off x="5780690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61">
              <a:extLst>
                <a:ext uri="{FF2B5EF4-FFF2-40B4-BE49-F238E27FC236}">
                  <a16:creationId xmlns:a16="http://schemas.microsoft.com/office/drawing/2014/main" id="{C55B1F32-B4C0-0243-9A9A-B6A23DA38612}"/>
                </a:ext>
              </a:extLst>
            </p:cNvPr>
            <p:cNvSpPr/>
            <p:nvPr/>
          </p:nvSpPr>
          <p:spPr>
            <a:xfrm>
              <a:off x="5978379" y="3218716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4AFE63D8-4E8F-8742-B9B4-AFDA5D35FCB4}"/>
                </a:ext>
              </a:extLst>
            </p:cNvPr>
            <p:cNvSpPr/>
            <p:nvPr/>
          </p:nvSpPr>
          <p:spPr>
            <a:xfrm>
              <a:off x="5978379" y="3218715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8" name="object 63">
              <a:extLst>
                <a:ext uri="{FF2B5EF4-FFF2-40B4-BE49-F238E27FC236}">
                  <a16:creationId xmlns:a16="http://schemas.microsoft.com/office/drawing/2014/main" id="{EB281631-3315-B744-AED1-A4DDD5F69819}"/>
                </a:ext>
              </a:extLst>
            </p:cNvPr>
            <p:cNvSpPr/>
            <p:nvPr/>
          </p:nvSpPr>
          <p:spPr>
            <a:xfrm>
              <a:off x="6176067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4FF504A2-D845-2345-A87F-89D434F2A63E}"/>
                </a:ext>
              </a:extLst>
            </p:cNvPr>
            <p:cNvSpPr/>
            <p:nvPr/>
          </p:nvSpPr>
          <p:spPr>
            <a:xfrm>
              <a:off x="6176067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0" name="object 65">
              <a:extLst>
                <a:ext uri="{FF2B5EF4-FFF2-40B4-BE49-F238E27FC236}">
                  <a16:creationId xmlns:a16="http://schemas.microsoft.com/office/drawing/2014/main" id="{8F285C05-63B4-A049-9B03-F941C77D82C4}"/>
                </a:ext>
              </a:extLst>
            </p:cNvPr>
            <p:cNvSpPr/>
            <p:nvPr/>
          </p:nvSpPr>
          <p:spPr>
            <a:xfrm>
              <a:off x="6373756" y="3514027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0" y="295604"/>
                  </a:lnTo>
                  <a:lnTo>
                    <a:pt x="242236" y="274083"/>
                  </a:lnTo>
                  <a:lnTo>
                    <a:pt x="275203" y="241259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1" name="object 66">
              <a:extLst>
                <a:ext uri="{FF2B5EF4-FFF2-40B4-BE49-F238E27FC236}">
                  <a16:creationId xmlns:a16="http://schemas.microsoft.com/office/drawing/2014/main" id="{A4EF108D-344E-2443-901C-C92C8C14018A}"/>
                </a:ext>
              </a:extLst>
            </p:cNvPr>
            <p:cNvSpPr/>
            <p:nvPr/>
          </p:nvSpPr>
          <p:spPr>
            <a:xfrm>
              <a:off x="6373756" y="3514027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2" name="object 67">
              <a:extLst>
                <a:ext uri="{FF2B5EF4-FFF2-40B4-BE49-F238E27FC236}">
                  <a16:creationId xmlns:a16="http://schemas.microsoft.com/office/drawing/2014/main" id="{1F638559-46CB-C840-A4D1-A6C6D72BFB11}"/>
                </a:ext>
              </a:extLst>
            </p:cNvPr>
            <p:cNvSpPr/>
            <p:nvPr/>
          </p:nvSpPr>
          <p:spPr>
            <a:xfrm>
              <a:off x="6571444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4" y="199623"/>
                  </a:lnTo>
                  <a:lnTo>
                    <a:pt x="304587" y="151665"/>
                  </a:lnTo>
                  <a:lnTo>
                    <a:pt x="296824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3" name="object 68">
              <a:extLst>
                <a:ext uri="{FF2B5EF4-FFF2-40B4-BE49-F238E27FC236}">
                  <a16:creationId xmlns:a16="http://schemas.microsoft.com/office/drawing/2014/main" id="{564DDD12-5B65-EF41-BC9B-E176BE368BFB}"/>
                </a:ext>
              </a:extLst>
            </p:cNvPr>
            <p:cNvSpPr/>
            <p:nvPr/>
          </p:nvSpPr>
          <p:spPr>
            <a:xfrm>
              <a:off x="6571445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DBE4673F-D959-B840-BBC7-4E47CB0D3062}"/>
                </a:ext>
              </a:extLst>
            </p:cNvPr>
            <p:cNvSpPr txBox="1"/>
            <p:nvPr/>
          </p:nvSpPr>
          <p:spPr>
            <a:xfrm>
              <a:off x="4661975" y="416691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C753A234-0CB2-9647-988B-5DD71AC9A0A2}"/>
                </a:ext>
              </a:extLst>
            </p:cNvPr>
            <p:cNvSpPr txBox="1"/>
            <p:nvPr/>
          </p:nvSpPr>
          <p:spPr>
            <a:xfrm>
              <a:off x="4859664" y="3846928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CE19C6B7-ADA0-B447-AEFB-1023DB1EBC4A}"/>
                </a:ext>
              </a:extLst>
            </p:cNvPr>
            <p:cNvSpPr txBox="1"/>
            <p:nvPr/>
          </p:nvSpPr>
          <p:spPr>
            <a:xfrm>
              <a:off x="5057353" y="416691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80F58A74-4250-A442-8D4C-5A56FD13E3B3}"/>
                </a:ext>
              </a:extLst>
            </p:cNvPr>
            <p:cNvSpPr txBox="1"/>
            <p:nvPr/>
          </p:nvSpPr>
          <p:spPr>
            <a:xfrm>
              <a:off x="5255041" y="3527072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3CD1D810-2638-9944-9DC8-5292EBC82944}"/>
                </a:ext>
              </a:extLst>
            </p:cNvPr>
            <p:cNvSpPr txBox="1"/>
            <p:nvPr/>
          </p:nvSpPr>
          <p:spPr>
            <a:xfrm>
              <a:off x="5452730" y="416691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9E03DF2F-3231-E846-9B46-5C31D45F7E98}"/>
                </a:ext>
              </a:extLst>
            </p:cNvPr>
            <p:cNvSpPr txBox="1"/>
            <p:nvPr/>
          </p:nvSpPr>
          <p:spPr>
            <a:xfrm>
              <a:off x="5650418" y="3846928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6D7309EB-D592-1841-9862-BD7346337E9F}"/>
                </a:ext>
              </a:extLst>
            </p:cNvPr>
            <p:cNvSpPr txBox="1"/>
            <p:nvPr/>
          </p:nvSpPr>
          <p:spPr>
            <a:xfrm>
              <a:off x="5848107" y="416691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3D170592-3036-D94B-9842-1810DE751B5A}"/>
                </a:ext>
              </a:extLst>
            </p:cNvPr>
            <p:cNvSpPr txBox="1"/>
            <p:nvPr/>
          </p:nvSpPr>
          <p:spPr>
            <a:xfrm>
              <a:off x="6045795" y="3231761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07AFE5D9-85AA-3F43-89B6-63E66BAE9F6F}"/>
                </a:ext>
              </a:extLst>
            </p:cNvPr>
            <p:cNvSpPr txBox="1"/>
            <p:nvPr/>
          </p:nvSpPr>
          <p:spPr>
            <a:xfrm>
              <a:off x="6243484" y="3846928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DF9A02C2-B815-7447-BC85-9F45EB145AA7}"/>
                </a:ext>
              </a:extLst>
            </p:cNvPr>
            <p:cNvSpPr txBox="1"/>
            <p:nvPr/>
          </p:nvSpPr>
          <p:spPr>
            <a:xfrm>
              <a:off x="6441173" y="3526942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A1BAFAC9-F12A-D940-8706-9CE90E1353FA}"/>
                </a:ext>
              </a:extLst>
            </p:cNvPr>
            <p:cNvSpPr txBox="1"/>
            <p:nvPr/>
          </p:nvSpPr>
          <p:spPr>
            <a:xfrm>
              <a:off x="6638861" y="3846928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75B6FDEE-8CAE-B740-A205-E3DA70BA7290}"/>
                </a:ext>
              </a:extLst>
            </p:cNvPr>
            <p:cNvSpPr txBox="1"/>
            <p:nvPr/>
          </p:nvSpPr>
          <p:spPr>
            <a:xfrm>
              <a:off x="5476950" y="3825579"/>
              <a:ext cx="78581" cy="147466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879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879">
                <a:latin typeface="Lucida Sans Typewriter"/>
                <a:cs typeface="Lucida Sans Typewriter"/>
              </a:endParaRPr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CAA74D2D-E76D-9E47-A71C-4C21322C3A3A}"/>
                </a:ext>
              </a:extLst>
            </p:cNvPr>
            <p:cNvSpPr txBox="1"/>
            <p:nvPr/>
          </p:nvSpPr>
          <p:spPr>
            <a:xfrm>
              <a:off x="5065955" y="3481050"/>
              <a:ext cx="78581" cy="147466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879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endParaRPr sz="879">
                <a:latin typeface="Lucida Sans Typewriter"/>
                <a:cs typeface="Lucida Sans Typewriter"/>
              </a:endParaRPr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04909976-0B07-ED4E-987D-956CF778DB51}"/>
                </a:ext>
              </a:extLst>
            </p:cNvPr>
            <p:cNvSpPr txBox="1"/>
            <p:nvPr/>
          </p:nvSpPr>
          <p:spPr>
            <a:xfrm>
              <a:off x="5918504" y="3062675"/>
              <a:ext cx="78581" cy="147466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879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</a:t>
              </a:r>
              <a:endParaRPr sz="879">
                <a:latin typeface="Lucida Sans Typewriter"/>
                <a:cs typeface="Lucida Sans Typewriter"/>
              </a:endParaRPr>
            </a:p>
          </p:txBody>
        </p:sp>
      </p:grpSp>
      <p:sp>
        <p:nvSpPr>
          <p:cNvPr id="98" name="object 100">
            <a:extLst>
              <a:ext uri="{FF2B5EF4-FFF2-40B4-BE49-F238E27FC236}">
                <a16:creationId xmlns:a16="http://schemas.microsoft.com/office/drawing/2014/main" id="{93B8A3BE-43B4-A843-9100-83EE7336DAEA}"/>
              </a:ext>
            </a:extLst>
          </p:cNvPr>
          <p:cNvSpPr/>
          <p:nvPr/>
        </p:nvSpPr>
        <p:spPr>
          <a:xfrm>
            <a:off x="842904" y="3508735"/>
            <a:ext cx="4188023" cy="2254746"/>
          </a:xfrm>
          <a:custGeom>
            <a:avLst/>
            <a:gdLst/>
            <a:ahLst/>
            <a:cxnLst/>
            <a:rect l="l" t="t" r="r" b="b"/>
            <a:pathLst>
              <a:path w="5956300" h="3206750">
                <a:moveTo>
                  <a:pt x="0" y="0"/>
                </a:moveTo>
                <a:lnTo>
                  <a:pt x="5956300" y="0"/>
                </a:lnTo>
                <a:lnTo>
                  <a:pt x="5956300" y="3206648"/>
                </a:lnTo>
                <a:lnTo>
                  <a:pt x="0" y="3206648"/>
                </a:lnTo>
                <a:lnTo>
                  <a:pt x="0" y="0"/>
                </a:lnTo>
                <a:close/>
              </a:path>
            </a:pathLst>
          </a:custGeom>
          <a:solidFill>
            <a:srgbClr val="CCDAE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9" name="object 101">
            <a:extLst>
              <a:ext uri="{FF2B5EF4-FFF2-40B4-BE49-F238E27FC236}">
                <a16:creationId xmlns:a16="http://schemas.microsoft.com/office/drawing/2014/main" id="{BE1DA602-A242-2740-B568-9164BBF63DAB}"/>
              </a:ext>
            </a:extLst>
          </p:cNvPr>
          <p:cNvSpPr txBox="1"/>
          <p:nvPr/>
        </p:nvSpPr>
        <p:spPr>
          <a:xfrm>
            <a:off x="994709" y="3553384"/>
            <a:ext cx="3449538" cy="1574133"/>
          </a:xfrm>
          <a:prstGeom prst="rect">
            <a:avLst/>
          </a:prstGeom>
        </p:spPr>
        <p:txBody>
          <a:bodyPr vert="horz" wrap="square" lIns="0" tIns="53578" rIns="0" bIns="0" rtlCol="0">
            <a:spAutoFit/>
          </a:bodyPr>
          <a:lstStyle/>
          <a:p>
            <a:pPr>
              <a:spcBef>
                <a:spcPts val="42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private void swim(int</a:t>
            </a:r>
            <a:r>
              <a:rPr sz="1406" spc="-7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k)</a:t>
            </a:r>
            <a:endParaRPr sz="1406">
              <a:latin typeface="Lucida Sans Typewriter"/>
              <a:cs typeface="Lucida Sans Typewriter"/>
            </a:endParaRPr>
          </a:p>
          <a:p>
            <a:pPr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>
              <a:latin typeface="Lucida Sans Typewriter"/>
              <a:cs typeface="Lucida Sans Typewriter"/>
            </a:endParaRPr>
          </a:p>
          <a:p>
            <a:pPr marL="322350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while (k &gt; 1 &amp;&amp; less(k/2,</a:t>
            </a:r>
            <a:r>
              <a:rPr sz="1406" spc="-1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k))</a:t>
            </a:r>
            <a:endParaRPr sz="1406">
              <a:latin typeface="Lucida Sans Typewriter"/>
              <a:cs typeface="Lucida Sans Typewriter"/>
            </a:endParaRPr>
          </a:p>
          <a:p>
            <a:pPr marL="322350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>
              <a:latin typeface="Lucida Sans Typewriter"/>
              <a:cs typeface="Lucida Sans Typewriter"/>
            </a:endParaRPr>
          </a:p>
          <a:p>
            <a:pPr marL="644701" marR="1401018">
              <a:lnSpc>
                <a:spcPts val="2039"/>
              </a:lnSpc>
              <a:spcBef>
                <a:spcPts val="56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exch(k,</a:t>
            </a:r>
            <a:r>
              <a:rPr sz="1406" spc="-42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k/2);  </a:t>
            </a:r>
            <a:r>
              <a:rPr sz="1406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 =</a:t>
            </a:r>
            <a:r>
              <a:rPr sz="1406" spc="-2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k/2;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00" name="object 102">
            <a:extLst>
              <a:ext uri="{FF2B5EF4-FFF2-40B4-BE49-F238E27FC236}">
                <a16:creationId xmlns:a16="http://schemas.microsoft.com/office/drawing/2014/main" id="{22C1DACB-6AF1-134A-9053-47E6CD54D618}"/>
              </a:ext>
            </a:extLst>
          </p:cNvPr>
          <p:cNvSpPr txBox="1"/>
          <p:nvPr/>
        </p:nvSpPr>
        <p:spPr>
          <a:xfrm>
            <a:off x="1317249" y="5142868"/>
            <a:ext cx="1165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01" name="object 103">
            <a:extLst>
              <a:ext uri="{FF2B5EF4-FFF2-40B4-BE49-F238E27FC236}">
                <a16:creationId xmlns:a16="http://schemas.microsoft.com/office/drawing/2014/main" id="{E25F6A2B-7A90-564A-9ACB-0851A797569E}"/>
              </a:ext>
            </a:extLst>
          </p:cNvPr>
          <p:cNvSpPr txBox="1"/>
          <p:nvPr/>
        </p:nvSpPr>
        <p:spPr>
          <a:xfrm>
            <a:off x="994709" y="5401829"/>
            <a:ext cx="1165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02" name="object 104">
            <a:extLst>
              <a:ext uri="{FF2B5EF4-FFF2-40B4-BE49-F238E27FC236}">
                <a16:creationId xmlns:a16="http://schemas.microsoft.com/office/drawing/2014/main" id="{02383131-9BFB-3F47-985E-CBB72DB9FC5D}"/>
              </a:ext>
            </a:extLst>
          </p:cNvPr>
          <p:cNvSpPr/>
          <p:nvPr/>
        </p:nvSpPr>
        <p:spPr>
          <a:xfrm>
            <a:off x="2529004" y="5108381"/>
            <a:ext cx="385763" cy="141982"/>
          </a:xfrm>
          <a:custGeom>
            <a:avLst/>
            <a:gdLst/>
            <a:ahLst/>
            <a:cxnLst/>
            <a:rect l="l" t="t" r="r" b="b"/>
            <a:pathLst>
              <a:path w="548639" h="201929">
                <a:moveTo>
                  <a:pt x="0" y="0"/>
                </a:moveTo>
                <a:lnTo>
                  <a:pt x="11921" y="4379"/>
                </a:lnTo>
                <a:lnTo>
                  <a:pt x="548389" y="201449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3" name="object 105">
            <a:extLst>
              <a:ext uri="{FF2B5EF4-FFF2-40B4-BE49-F238E27FC236}">
                <a16:creationId xmlns:a16="http://schemas.microsoft.com/office/drawing/2014/main" id="{4F068766-F925-1742-A551-0784CD839E35}"/>
              </a:ext>
            </a:extLst>
          </p:cNvPr>
          <p:cNvSpPr/>
          <p:nvPr/>
        </p:nvSpPr>
        <p:spPr>
          <a:xfrm>
            <a:off x="2477036" y="5078615"/>
            <a:ext cx="95548" cy="80814"/>
          </a:xfrm>
          <a:custGeom>
            <a:avLst/>
            <a:gdLst/>
            <a:ahLst/>
            <a:cxnLst/>
            <a:rect l="l" t="t" r="r" b="b"/>
            <a:pathLst>
              <a:path w="135889" h="114935">
                <a:moveTo>
                  <a:pt x="135463" y="0"/>
                </a:moveTo>
                <a:lnTo>
                  <a:pt x="0" y="15181"/>
                </a:lnTo>
                <a:lnTo>
                  <a:pt x="93422" y="114443"/>
                </a:lnTo>
                <a:lnTo>
                  <a:pt x="85831" y="46711"/>
                </a:lnTo>
                <a:lnTo>
                  <a:pt x="135463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4" name="object 106">
            <a:extLst>
              <a:ext uri="{FF2B5EF4-FFF2-40B4-BE49-F238E27FC236}">
                <a16:creationId xmlns:a16="http://schemas.microsoft.com/office/drawing/2014/main" id="{DBEEFA41-2704-CE4E-A316-65C3A4FD245C}"/>
              </a:ext>
            </a:extLst>
          </p:cNvPr>
          <p:cNvSpPr txBox="1"/>
          <p:nvPr/>
        </p:nvSpPr>
        <p:spPr>
          <a:xfrm>
            <a:off x="2244865" y="5241095"/>
            <a:ext cx="1982837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parent of node at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k</a:t>
            </a:r>
            <a:r>
              <a:rPr sz="1125" spc="-33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 </a:t>
            </a: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is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at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k/2</a:t>
            </a:r>
            <a:endParaRPr sz="1125">
              <a:latin typeface="Lucida Sans Typewriter"/>
              <a:cs typeface="Lucida Sans Typewriter"/>
            </a:endParaRPr>
          </a:p>
        </p:txBody>
      </p:sp>
      <p:sp>
        <p:nvSpPr>
          <p:cNvPr id="105" name="object 107">
            <a:extLst>
              <a:ext uri="{FF2B5EF4-FFF2-40B4-BE49-F238E27FC236}">
                <a16:creationId xmlns:a16="http://schemas.microsoft.com/office/drawing/2014/main" id="{A296DC00-7BA9-7045-9A01-8506577F5F9C}"/>
              </a:ext>
            </a:extLst>
          </p:cNvPr>
          <p:cNvSpPr/>
          <p:nvPr/>
        </p:nvSpPr>
        <p:spPr>
          <a:xfrm>
            <a:off x="2739052" y="4975187"/>
            <a:ext cx="173682" cy="271016"/>
          </a:xfrm>
          <a:custGeom>
            <a:avLst/>
            <a:gdLst/>
            <a:ahLst/>
            <a:cxnLst/>
            <a:rect l="l" t="t" r="r" b="b"/>
            <a:pathLst>
              <a:path w="247014" h="385445">
                <a:moveTo>
                  <a:pt x="0" y="0"/>
                </a:moveTo>
                <a:lnTo>
                  <a:pt x="6845" y="10696"/>
                </a:lnTo>
                <a:lnTo>
                  <a:pt x="246550" y="385234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6" name="object 108">
            <a:extLst>
              <a:ext uri="{FF2B5EF4-FFF2-40B4-BE49-F238E27FC236}">
                <a16:creationId xmlns:a16="http://schemas.microsoft.com/office/drawing/2014/main" id="{2CED2B3F-7805-D945-B44C-AE5DFCCAA498}"/>
              </a:ext>
            </a:extLst>
          </p:cNvPr>
          <p:cNvSpPr/>
          <p:nvPr/>
        </p:nvSpPr>
        <p:spPr>
          <a:xfrm>
            <a:off x="2709209" y="4928556"/>
            <a:ext cx="82600" cy="95548"/>
          </a:xfrm>
          <a:custGeom>
            <a:avLst/>
            <a:gdLst/>
            <a:ahLst/>
            <a:cxnLst/>
            <a:rect l="l" t="t" r="r" b="b"/>
            <a:pathLst>
              <a:path w="117475" h="135889">
                <a:moveTo>
                  <a:pt x="0" y="0"/>
                </a:moveTo>
                <a:lnTo>
                  <a:pt x="14376" y="135550"/>
                </a:lnTo>
                <a:lnTo>
                  <a:pt x="49291" y="77017"/>
                </a:lnTo>
                <a:lnTo>
                  <a:pt x="117066" y="69829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7" name="object 109">
            <a:extLst>
              <a:ext uri="{FF2B5EF4-FFF2-40B4-BE49-F238E27FC236}">
                <a16:creationId xmlns:a16="http://schemas.microsoft.com/office/drawing/2014/main" id="{40829989-9593-0E46-98D7-B86C502DB015}"/>
              </a:ext>
            </a:extLst>
          </p:cNvPr>
          <p:cNvSpPr/>
          <p:nvPr/>
        </p:nvSpPr>
        <p:spPr>
          <a:xfrm>
            <a:off x="2914591" y="4455813"/>
            <a:ext cx="754559" cy="794296"/>
          </a:xfrm>
          <a:custGeom>
            <a:avLst/>
            <a:gdLst/>
            <a:ahLst/>
            <a:cxnLst/>
            <a:rect l="l" t="t" r="r" b="b"/>
            <a:pathLst>
              <a:path w="1073150" h="1129665">
                <a:moveTo>
                  <a:pt x="1072615" y="0"/>
                </a:moveTo>
                <a:lnTo>
                  <a:pt x="1063870" y="9209"/>
                </a:lnTo>
                <a:lnTo>
                  <a:pt x="0" y="1129544"/>
                </a:lnTo>
              </a:path>
            </a:pathLst>
          </a:custGeom>
          <a:ln w="253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8" name="object 110">
            <a:extLst>
              <a:ext uri="{FF2B5EF4-FFF2-40B4-BE49-F238E27FC236}">
                <a16:creationId xmlns:a16="http://schemas.microsoft.com/office/drawing/2014/main" id="{79F7E5A5-80DC-184A-8981-58AEB37C979C}"/>
              </a:ext>
            </a:extLst>
          </p:cNvPr>
          <p:cNvSpPr/>
          <p:nvPr/>
        </p:nvSpPr>
        <p:spPr>
          <a:xfrm>
            <a:off x="3616786" y="4415666"/>
            <a:ext cx="90190" cy="91976"/>
          </a:xfrm>
          <a:custGeom>
            <a:avLst/>
            <a:gdLst/>
            <a:ahLst/>
            <a:cxnLst/>
            <a:rect l="l" t="t" r="r" b="b"/>
            <a:pathLst>
              <a:path w="128270" h="130810">
                <a:moveTo>
                  <a:pt x="128158" y="0"/>
                </a:moveTo>
                <a:lnTo>
                  <a:pt x="0" y="46432"/>
                </a:lnTo>
                <a:lnTo>
                  <a:pt x="65192" y="66307"/>
                </a:lnTo>
                <a:lnTo>
                  <a:pt x="88409" y="130387"/>
                </a:lnTo>
                <a:lnTo>
                  <a:pt x="128158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6416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/>
      <p:bldP spid="100" grpId="0"/>
      <p:bldP spid="101" grpId="0"/>
      <p:bldP spid="102" grpId="0" animBg="1"/>
      <p:bldP spid="103" grpId="0" animBg="1"/>
      <p:bldP spid="104" grpId="0"/>
      <p:bldP spid="105" grpId="0" animBg="1"/>
      <p:bldP spid="106" grpId="0" animBg="1"/>
      <p:bldP spid="107" grpId="0" animBg="1"/>
      <p:bldP spid="10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817-9902-3745-827F-47B9AD7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31D-108A-B94D-BB99-D019FDC3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31"/>
            <a:ext cx="8229600" cy="4525963"/>
          </a:xfrm>
        </p:spPr>
        <p:txBody>
          <a:bodyPr>
            <a:normAutofit/>
          </a:bodyPr>
          <a:lstStyle/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node at end, then </a:t>
            </a:r>
            <a:r>
              <a:rPr lang="en-US" sz="2000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up. 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Cost. At most 1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compares.</a:t>
            </a:r>
            <a:endParaRPr lang="en-US" sz="2000" dirty="0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B5C7A77-4888-E24F-BFDE-B5976AF89AB1}"/>
              </a:ext>
            </a:extLst>
          </p:cNvPr>
          <p:cNvGrpSpPr/>
          <p:nvPr/>
        </p:nvGrpSpPr>
        <p:grpSpPr>
          <a:xfrm>
            <a:off x="4521434" y="2701739"/>
            <a:ext cx="2878248" cy="1280434"/>
            <a:chOff x="5235142" y="3695466"/>
            <a:chExt cx="2878248" cy="1280434"/>
          </a:xfrm>
        </p:grpSpPr>
        <p:sp>
          <p:nvSpPr>
            <p:cNvPr id="122" name="object 15">
              <a:extLst>
                <a:ext uri="{FF2B5EF4-FFF2-40B4-BE49-F238E27FC236}">
                  <a16:creationId xmlns:a16="http://schemas.microsoft.com/office/drawing/2014/main" id="{94DB6B07-4392-6C4B-AD22-4BC9756546FE}"/>
                </a:ext>
              </a:extLst>
            </p:cNvPr>
            <p:cNvSpPr/>
            <p:nvPr/>
          </p:nvSpPr>
          <p:spPr>
            <a:xfrm>
              <a:off x="5340854" y="4461214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3" name="object 16">
              <a:extLst>
                <a:ext uri="{FF2B5EF4-FFF2-40B4-BE49-F238E27FC236}">
                  <a16:creationId xmlns:a16="http://schemas.microsoft.com/office/drawing/2014/main" id="{313E2475-605D-F844-92D8-EE6CA3BBD44C}"/>
                </a:ext>
              </a:extLst>
            </p:cNvPr>
            <p:cNvSpPr/>
            <p:nvPr/>
          </p:nvSpPr>
          <p:spPr>
            <a:xfrm>
              <a:off x="5569895" y="4461214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4" name="object 17">
              <a:extLst>
                <a:ext uri="{FF2B5EF4-FFF2-40B4-BE49-F238E27FC236}">
                  <a16:creationId xmlns:a16="http://schemas.microsoft.com/office/drawing/2014/main" id="{34CEE715-27A9-B443-959E-247B69A54083}"/>
                </a:ext>
              </a:extLst>
            </p:cNvPr>
            <p:cNvSpPr/>
            <p:nvPr/>
          </p:nvSpPr>
          <p:spPr>
            <a:xfrm>
              <a:off x="6415587" y="4461214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5" name="object 18">
              <a:extLst>
                <a:ext uri="{FF2B5EF4-FFF2-40B4-BE49-F238E27FC236}">
                  <a16:creationId xmlns:a16="http://schemas.microsoft.com/office/drawing/2014/main" id="{44EE40F2-6A69-6249-A838-AECF5BC6748C}"/>
                </a:ext>
              </a:extLst>
            </p:cNvPr>
            <p:cNvSpPr/>
            <p:nvPr/>
          </p:nvSpPr>
          <p:spPr>
            <a:xfrm>
              <a:off x="6204163" y="4461214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6" name="object 19">
              <a:extLst>
                <a:ext uri="{FF2B5EF4-FFF2-40B4-BE49-F238E27FC236}">
                  <a16:creationId xmlns:a16="http://schemas.microsoft.com/office/drawing/2014/main" id="{9D512DA3-E4E8-5842-89D4-BE951E6467FD}"/>
                </a:ext>
              </a:extLst>
            </p:cNvPr>
            <p:cNvSpPr/>
            <p:nvPr/>
          </p:nvSpPr>
          <p:spPr>
            <a:xfrm>
              <a:off x="5569895" y="4117948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4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20">
              <a:extLst>
                <a:ext uri="{FF2B5EF4-FFF2-40B4-BE49-F238E27FC236}">
                  <a16:creationId xmlns:a16="http://schemas.microsoft.com/office/drawing/2014/main" id="{5801373A-809B-4243-90C9-54E62FDE19C0}"/>
                </a:ext>
              </a:extLst>
            </p:cNvPr>
            <p:cNvSpPr/>
            <p:nvPr/>
          </p:nvSpPr>
          <p:spPr>
            <a:xfrm>
              <a:off x="6838433" y="3801086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8" name="object 21">
              <a:extLst>
                <a:ext uri="{FF2B5EF4-FFF2-40B4-BE49-F238E27FC236}">
                  <a16:creationId xmlns:a16="http://schemas.microsoft.com/office/drawing/2014/main" id="{6797BF5B-5107-3849-A602-E5774DD68C9C}"/>
                </a:ext>
              </a:extLst>
            </p:cNvPr>
            <p:cNvSpPr/>
            <p:nvPr/>
          </p:nvSpPr>
          <p:spPr>
            <a:xfrm>
              <a:off x="7041046" y="4117948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9" name="object 22">
              <a:extLst>
                <a:ext uri="{FF2B5EF4-FFF2-40B4-BE49-F238E27FC236}">
                  <a16:creationId xmlns:a16="http://schemas.microsoft.com/office/drawing/2014/main" id="{310B74F1-4796-DA45-9FAD-579C1BA6BF60}"/>
                </a:ext>
              </a:extLst>
            </p:cNvPr>
            <p:cNvSpPr/>
            <p:nvPr/>
          </p:nvSpPr>
          <p:spPr>
            <a:xfrm>
              <a:off x="7243661" y="4117948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0" name="object 23">
              <a:extLst>
                <a:ext uri="{FF2B5EF4-FFF2-40B4-BE49-F238E27FC236}">
                  <a16:creationId xmlns:a16="http://schemas.microsoft.com/office/drawing/2014/main" id="{3DC127A3-16F4-1B40-A41F-49D59EAA2161}"/>
                </a:ext>
              </a:extLst>
            </p:cNvPr>
            <p:cNvSpPr/>
            <p:nvPr/>
          </p:nvSpPr>
          <p:spPr>
            <a:xfrm>
              <a:off x="5970719" y="3806038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1" name="object 24">
              <a:extLst>
                <a:ext uri="{FF2B5EF4-FFF2-40B4-BE49-F238E27FC236}">
                  <a16:creationId xmlns:a16="http://schemas.microsoft.com/office/drawing/2014/main" id="{4D42908C-C204-BA46-84AD-3F8DCF672F08}"/>
                </a:ext>
              </a:extLst>
            </p:cNvPr>
            <p:cNvSpPr/>
            <p:nvPr/>
          </p:nvSpPr>
          <p:spPr>
            <a:xfrm>
              <a:off x="5970719" y="4114098"/>
              <a:ext cx="431750" cy="352276"/>
            </a:xfrm>
            <a:custGeom>
              <a:avLst/>
              <a:gdLst/>
              <a:ahLst/>
              <a:cxnLst/>
              <a:rect l="l" t="t" r="r" b="b"/>
              <a:pathLst>
                <a:path w="614045" h="501014">
                  <a:moveTo>
                    <a:pt x="0" y="0"/>
                  </a:moveTo>
                  <a:lnTo>
                    <a:pt x="613909" y="500718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53">
              <a:extLst>
                <a:ext uri="{FF2B5EF4-FFF2-40B4-BE49-F238E27FC236}">
                  <a16:creationId xmlns:a16="http://schemas.microsoft.com/office/drawing/2014/main" id="{805FBCF0-FD21-244F-A168-FA8B8DCB1236}"/>
                </a:ext>
              </a:extLst>
            </p:cNvPr>
            <p:cNvSpPr/>
            <p:nvPr/>
          </p:nvSpPr>
          <p:spPr>
            <a:xfrm>
              <a:off x="5235143" y="46988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54">
              <a:extLst>
                <a:ext uri="{FF2B5EF4-FFF2-40B4-BE49-F238E27FC236}">
                  <a16:creationId xmlns:a16="http://schemas.microsoft.com/office/drawing/2014/main" id="{C9CA6EF4-5800-0247-9264-18DA6F62B581}"/>
                </a:ext>
              </a:extLst>
            </p:cNvPr>
            <p:cNvSpPr/>
            <p:nvPr/>
          </p:nvSpPr>
          <p:spPr>
            <a:xfrm>
              <a:off x="5235142" y="46988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2" name="object 55">
              <a:extLst>
                <a:ext uri="{FF2B5EF4-FFF2-40B4-BE49-F238E27FC236}">
                  <a16:creationId xmlns:a16="http://schemas.microsoft.com/office/drawing/2014/main" id="{2A3CDC83-CD97-FC40-9EBC-FF833582C987}"/>
                </a:ext>
              </a:extLst>
            </p:cNvPr>
            <p:cNvSpPr/>
            <p:nvPr/>
          </p:nvSpPr>
          <p:spPr>
            <a:xfrm>
              <a:off x="5446566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56">
              <a:extLst>
                <a:ext uri="{FF2B5EF4-FFF2-40B4-BE49-F238E27FC236}">
                  <a16:creationId xmlns:a16="http://schemas.microsoft.com/office/drawing/2014/main" id="{3106532F-E082-CA41-8511-35987F259A16}"/>
                </a:ext>
              </a:extLst>
            </p:cNvPr>
            <p:cNvSpPr/>
            <p:nvPr/>
          </p:nvSpPr>
          <p:spPr>
            <a:xfrm>
              <a:off x="5446566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57">
              <a:extLst>
                <a:ext uri="{FF2B5EF4-FFF2-40B4-BE49-F238E27FC236}">
                  <a16:creationId xmlns:a16="http://schemas.microsoft.com/office/drawing/2014/main" id="{D60A6992-0FFF-9342-9428-7CDA705EBE54}"/>
                </a:ext>
              </a:extLst>
            </p:cNvPr>
            <p:cNvSpPr/>
            <p:nvPr/>
          </p:nvSpPr>
          <p:spPr>
            <a:xfrm>
              <a:off x="5657989" y="46988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5" name="object 58">
              <a:extLst>
                <a:ext uri="{FF2B5EF4-FFF2-40B4-BE49-F238E27FC236}">
                  <a16:creationId xmlns:a16="http://schemas.microsoft.com/office/drawing/2014/main" id="{8313D3A4-592A-0640-852A-C31C71E95C5E}"/>
                </a:ext>
              </a:extLst>
            </p:cNvPr>
            <p:cNvSpPr/>
            <p:nvPr/>
          </p:nvSpPr>
          <p:spPr>
            <a:xfrm>
              <a:off x="5657989" y="46988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59">
              <a:extLst>
                <a:ext uri="{FF2B5EF4-FFF2-40B4-BE49-F238E27FC236}">
                  <a16:creationId xmlns:a16="http://schemas.microsoft.com/office/drawing/2014/main" id="{EF8EA6ED-EC26-9A47-A15E-AE28FCAA6862}"/>
                </a:ext>
              </a:extLst>
            </p:cNvPr>
            <p:cNvSpPr/>
            <p:nvPr/>
          </p:nvSpPr>
          <p:spPr>
            <a:xfrm>
              <a:off x="5869412" y="401232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7" name="object 60">
              <a:extLst>
                <a:ext uri="{FF2B5EF4-FFF2-40B4-BE49-F238E27FC236}">
                  <a16:creationId xmlns:a16="http://schemas.microsoft.com/office/drawing/2014/main" id="{50ECE7C4-B6D5-0844-8580-7D4084847D9A}"/>
                </a:ext>
              </a:extLst>
            </p:cNvPr>
            <p:cNvSpPr/>
            <p:nvPr/>
          </p:nvSpPr>
          <p:spPr>
            <a:xfrm>
              <a:off x="5869412" y="401232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8" name="object 61">
              <a:extLst>
                <a:ext uri="{FF2B5EF4-FFF2-40B4-BE49-F238E27FC236}">
                  <a16:creationId xmlns:a16="http://schemas.microsoft.com/office/drawing/2014/main" id="{EB002105-3AEB-E940-ACD4-F7F9FD2BC1E3}"/>
                </a:ext>
              </a:extLst>
            </p:cNvPr>
            <p:cNvSpPr/>
            <p:nvPr/>
          </p:nvSpPr>
          <p:spPr>
            <a:xfrm>
              <a:off x="6080834" y="46988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9" name="object 62">
              <a:extLst>
                <a:ext uri="{FF2B5EF4-FFF2-40B4-BE49-F238E27FC236}">
                  <a16:creationId xmlns:a16="http://schemas.microsoft.com/office/drawing/2014/main" id="{E7EA0ACC-3A11-5349-BAD8-DA92BC553EDF}"/>
                </a:ext>
              </a:extLst>
            </p:cNvPr>
            <p:cNvSpPr/>
            <p:nvPr/>
          </p:nvSpPr>
          <p:spPr>
            <a:xfrm>
              <a:off x="6080835" y="46988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0" name="object 63">
              <a:extLst>
                <a:ext uri="{FF2B5EF4-FFF2-40B4-BE49-F238E27FC236}">
                  <a16:creationId xmlns:a16="http://schemas.microsoft.com/office/drawing/2014/main" id="{B093674B-747A-C046-B48F-D76E28740933}"/>
                </a:ext>
              </a:extLst>
            </p:cNvPr>
            <p:cNvSpPr/>
            <p:nvPr/>
          </p:nvSpPr>
          <p:spPr>
            <a:xfrm>
              <a:off x="6715103" y="369546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7" y="303261"/>
                  </a:lnTo>
                  <a:lnTo>
                    <a:pt x="119575" y="319658"/>
                  </a:lnTo>
                  <a:lnTo>
                    <a:pt x="162874" y="325467"/>
                  </a:lnTo>
                  <a:lnTo>
                    <a:pt x="206174" y="319658"/>
                  </a:lnTo>
                  <a:lnTo>
                    <a:pt x="245082" y="303261"/>
                  </a:lnTo>
                  <a:lnTo>
                    <a:pt x="278045" y="277824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1" name="object 64">
              <a:extLst>
                <a:ext uri="{FF2B5EF4-FFF2-40B4-BE49-F238E27FC236}">
                  <a16:creationId xmlns:a16="http://schemas.microsoft.com/office/drawing/2014/main" id="{8647657F-92CB-4D4B-A3FF-250F3EF6F04B}"/>
                </a:ext>
              </a:extLst>
            </p:cNvPr>
            <p:cNvSpPr/>
            <p:nvPr/>
          </p:nvSpPr>
          <p:spPr>
            <a:xfrm>
              <a:off x="6715104" y="369546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2" name="object 65">
              <a:extLst>
                <a:ext uri="{FF2B5EF4-FFF2-40B4-BE49-F238E27FC236}">
                  <a16:creationId xmlns:a16="http://schemas.microsoft.com/office/drawing/2014/main" id="{AAF0BD13-F4E4-1C40-982E-698DA61B9A3A}"/>
                </a:ext>
              </a:extLst>
            </p:cNvPr>
            <p:cNvSpPr/>
            <p:nvPr/>
          </p:nvSpPr>
          <p:spPr>
            <a:xfrm>
              <a:off x="6926526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5" y="319657"/>
                  </a:lnTo>
                  <a:lnTo>
                    <a:pt x="162874" y="325466"/>
                  </a:lnTo>
                  <a:lnTo>
                    <a:pt x="206174" y="319657"/>
                  </a:lnTo>
                  <a:lnTo>
                    <a:pt x="245082" y="303260"/>
                  </a:lnTo>
                  <a:lnTo>
                    <a:pt x="278045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3" name="object 66">
              <a:extLst>
                <a:ext uri="{FF2B5EF4-FFF2-40B4-BE49-F238E27FC236}">
                  <a16:creationId xmlns:a16="http://schemas.microsoft.com/office/drawing/2014/main" id="{B760B36C-FD7B-D544-B1DB-0FC289A0D5CF}"/>
                </a:ext>
              </a:extLst>
            </p:cNvPr>
            <p:cNvSpPr/>
            <p:nvPr/>
          </p:nvSpPr>
          <p:spPr>
            <a:xfrm>
              <a:off x="6926526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4" name="object 67">
              <a:extLst>
                <a:ext uri="{FF2B5EF4-FFF2-40B4-BE49-F238E27FC236}">
                  <a16:creationId xmlns:a16="http://schemas.microsoft.com/office/drawing/2014/main" id="{5E345509-183A-F542-8077-2C04E121B038}"/>
                </a:ext>
              </a:extLst>
            </p:cNvPr>
            <p:cNvSpPr/>
            <p:nvPr/>
          </p:nvSpPr>
          <p:spPr>
            <a:xfrm>
              <a:off x="6292257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5" name="object 68">
              <a:extLst>
                <a:ext uri="{FF2B5EF4-FFF2-40B4-BE49-F238E27FC236}">
                  <a16:creationId xmlns:a16="http://schemas.microsoft.com/office/drawing/2014/main" id="{285A59B6-7B19-6F45-8619-33ADC4641FC2}"/>
                </a:ext>
              </a:extLst>
            </p:cNvPr>
            <p:cNvSpPr/>
            <p:nvPr/>
          </p:nvSpPr>
          <p:spPr>
            <a:xfrm>
              <a:off x="6292258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6" name="object 69">
              <a:extLst>
                <a:ext uri="{FF2B5EF4-FFF2-40B4-BE49-F238E27FC236}">
                  <a16:creationId xmlns:a16="http://schemas.microsoft.com/office/drawing/2014/main" id="{A6230E71-377F-E948-A508-E8F633A7465B}"/>
                </a:ext>
              </a:extLst>
            </p:cNvPr>
            <p:cNvSpPr/>
            <p:nvPr/>
          </p:nvSpPr>
          <p:spPr>
            <a:xfrm>
              <a:off x="7137950" y="401232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7" name="object 70">
              <a:extLst>
                <a:ext uri="{FF2B5EF4-FFF2-40B4-BE49-F238E27FC236}">
                  <a16:creationId xmlns:a16="http://schemas.microsoft.com/office/drawing/2014/main" id="{16FA5C26-3B0B-2444-ABDF-9769A53D2163}"/>
                </a:ext>
              </a:extLst>
            </p:cNvPr>
            <p:cNvSpPr/>
            <p:nvPr/>
          </p:nvSpPr>
          <p:spPr>
            <a:xfrm>
              <a:off x="7137949" y="401232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8" name="object 71">
              <a:extLst>
                <a:ext uri="{FF2B5EF4-FFF2-40B4-BE49-F238E27FC236}">
                  <a16:creationId xmlns:a16="http://schemas.microsoft.com/office/drawing/2014/main" id="{F7E67F7B-9392-1B44-89FA-6A91FDFFBCCD}"/>
                </a:ext>
              </a:extLst>
            </p:cNvPr>
            <p:cNvSpPr/>
            <p:nvPr/>
          </p:nvSpPr>
          <p:spPr>
            <a:xfrm>
              <a:off x="7349372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9" name="object 72">
              <a:extLst>
                <a:ext uri="{FF2B5EF4-FFF2-40B4-BE49-F238E27FC236}">
                  <a16:creationId xmlns:a16="http://schemas.microsoft.com/office/drawing/2014/main" id="{9AA40F72-6B5E-834D-9F2D-128FD5E1A87E}"/>
                </a:ext>
              </a:extLst>
            </p:cNvPr>
            <p:cNvSpPr/>
            <p:nvPr/>
          </p:nvSpPr>
          <p:spPr>
            <a:xfrm>
              <a:off x="7349372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2" name="object 95">
              <a:extLst>
                <a:ext uri="{FF2B5EF4-FFF2-40B4-BE49-F238E27FC236}">
                  <a16:creationId xmlns:a16="http://schemas.microsoft.com/office/drawing/2014/main" id="{3FDDA11C-1779-3846-A4D4-E7C3018733DC}"/>
                </a:ext>
              </a:extLst>
            </p:cNvPr>
            <p:cNvSpPr/>
            <p:nvPr/>
          </p:nvSpPr>
          <p:spPr>
            <a:xfrm>
              <a:off x="6503680" y="469501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5028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3" name="object 96">
              <a:extLst>
                <a:ext uri="{FF2B5EF4-FFF2-40B4-BE49-F238E27FC236}">
                  <a16:creationId xmlns:a16="http://schemas.microsoft.com/office/drawing/2014/main" id="{4AC07738-C94D-D44F-9CF3-3240515E5A77}"/>
                </a:ext>
              </a:extLst>
            </p:cNvPr>
            <p:cNvSpPr/>
            <p:nvPr/>
          </p:nvSpPr>
          <p:spPr>
            <a:xfrm>
              <a:off x="6503680" y="469500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7" y="303261"/>
                  </a:lnTo>
                  <a:lnTo>
                    <a:pt x="119575" y="319658"/>
                  </a:lnTo>
                  <a:lnTo>
                    <a:pt x="162874" y="325467"/>
                  </a:lnTo>
                  <a:lnTo>
                    <a:pt x="206174" y="319658"/>
                  </a:lnTo>
                  <a:lnTo>
                    <a:pt x="245081" y="303261"/>
                  </a:lnTo>
                  <a:lnTo>
                    <a:pt x="278045" y="277824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1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4" name="object 97">
              <a:extLst>
                <a:ext uri="{FF2B5EF4-FFF2-40B4-BE49-F238E27FC236}">
                  <a16:creationId xmlns:a16="http://schemas.microsoft.com/office/drawing/2014/main" id="{5DC78819-4315-3747-B5B4-42506B71FAFC}"/>
                </a:ext>
              </a:extLst>
            </p:cNvPr>
            <p:cNvSpPr/>
            <p:nvPr/>
          </p:nvSpPr>
          <p:spPr>
            <a:xfrm>
              <a:off x="6503680" y="469501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5" name="object 108">
              <a:extLst>
                <a:ext uri="{FF2B5EF4-FFF2-40B4-BE49-F238E27FC236}">
                  <a16:creationId xmlns:a16="http://schemas.microsoft.com/office/drawing/2014/main" id="{4D5F5A0B-4D2F-7448-8650-AD44067EE353}"/>
                </a:ext>
              </a:extLst>
            </p:cNvPr>
            <p:cNvSpPr txBox="1"/>
            <p:nvPr/>
          </p:nvSpPr>
          <p:spPr>
            <a:xfrm>
              <a:off x="5307244" y="47135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6" name="object 109">
              <a:extLst>
                <a:ext uri="{FF2B5EF4-FFF2-40B4-BE49-F238E27FC236}">
                  <a16:creationId xmlns:a16="http://schemas.microsoft.com/office/drawing/2014/main" id="{651AE6E7-BB50-4A46-85E1-27031D199C3F}"/>
                </a:ext>
              </a:extLst>
            </p:cNvPr>
            <p:cNvSpPr txBox="1"/>
            <p:nvPr/>
          </p:nvSpPr>
          <p:spPr>
            <a:xfrm>
              <a:off x="5518667" y="4370171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7" name="object 110">
              <a:extLst>
                <a:ext uri="{FF2B5EF4-FFF2-40B4-BE49-F238E27FC236}">
                  <a16:creationId xmlns:a16="http://schemas.microsoft.com/office/drawing/2014/main" id="{B2C07ED4-A92C-BA41-87BB-7D7BA7089DEA}"/>
                </a:ext>
              </a:extLst>
            </p:cNvPr>
            <p:cNvSpPr txBox="1"/>
            <p:nvPr/>
          </p:nvSpPr>
          <p:spPr>
            <a:xfrm>
              <a:off x="5730089" y="47135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8" name="object 111">
              <a:extLst>
                <a:ext uri="{FF2B5EF4-FFF2-40B4-BE49-F238E27FC236}">
                  <a16:creationId xmlns:a16="http://schemas.microsoft.com/office/drawing/2014/main" id="{382C5738-B11B-A64F-B54B-C60EF43306EA}"/>
                </a:ext>
              </a:extLst>
            </p:cNvPr>
            <p:cNvSpPr txBox="1"/>
            <p:nvPr/>
          </p:nvSpPr>
          <p:spPr>
            <a:xfrm>
              <a:off x="5941513" y="402697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9" name="object 112">
              <a:extLst>
                <a:ext uri="{FF2B5EF4-FFF2-40B4-BE49-F238E27FC236}">
                  <a16:creationId xmlns:a16="http://schemas.microsoft.com/office/drawing/2014/main" id="{F96AAE0C-FA49-CF4E-99DB-F43B7CCB0754}"/>
                </a:ext>
              </a:extLst>
            </p:cNvPr>
            <p:cNvSpPr txBox="1"/>
            <p:nvPr/>
          </p:nvSpPr>
          <p:spPr>
            <a:xfrm>
              <a:off x="6152935" y="47135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0" name="object 113">
              <a:extLst>
                <a:ext uri="{FF2B5EF4-FFF2-40B4-BE49-F238E27FC236}">
                  <a16:creationId xmlns:a16="http://schemas.microsoft.com/office/drawing/2014/main" id="{E00F631D-A246-1644-82EF-0FABF90965D2}"/>
                </a:ext>
              </a:extLst>
            </p:cNvPr>
            <p:cNvSpPr txBox="1"/>
            <p:nvPr/>
          </p:nvSpPr>
          <p:spPr>
            <a:xfrm>
              <a:off x="6364358" y="4370171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1" name="object 114">
              <a:extLst>
                <a:ext uri="{FF2B5EF4-FFF2-40B4-BE49-F238E27FC236}">
                  <a16:creationId xmlns:a16="http://schemas.microsoft.com/office/drawing/2014/main" id="{A2F2DBE6-D61A-944A-A5B0-7059EED06CAC}"/>
                </a:ext>
              </a:extLst>
            </p:cNvPr>
            <p:cNvSpPr txBox="1"/>
            <p:nvPr/>
          </p:nvSpPr>
          <p:spPr>
            <a:xfrm>
              <a:off x="6575781" y="47135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2" name="object 115">
              <a:extLst>
                <a:ext uri="{FF2B5EF4-FFF2-40B4-BE49-F238E27FC236}">
                  <a16:creationId xmlns:a16="http://schemas.microsoft.com/office/drawing/2014/main" id="{E9DE70E4-8928-F946-A020-15A34C08A7A8}"/>
                </a:ext>
              </a:extLst>
            </p:cNvPr>
            <p:cNvSpPr txBox="1"/>
            <p:nvPr/>
          </p:nvSpPr>
          <p:spPr>
            <a:xfrm>
              <a:off x="6787204" y="3710114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3" name="object 116">
              <a:extLst>
                <a:ext uri="{FF2B5EF4-FFF2-40B4-BE49-F238E27FC236}">
                  <a16:creationId xmlns:a16="http://schemas.microsoft.com/office/drawing/2014/main" id="{C987E85B-7094-454F-B164-E115D5F7D986}"/>
                </a:ext>
              </a:extLst>
            </p:cNvPr>
            <p:cNvSpPr txBox="1"/>
            <p:nvPr/>
          </p:nvSpPr>
          <p:spPr>
            <a:xfrm>
              <a:off x="6998627" y="4370171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4" name="object 117">
              <a:extLst>
                <a:ext uri="{FF2B5EF4-FFF2-40B4-BE49-F238E27FC236}">
                  <a16:creationId xmlns:a16="http://schemas.microsoft.com/office/drawing/2014/main" id="{AF7C1F38-0CBE-A441-B681-7BD3324D6CD5}"/>
                </a:ext>
              </a:extLst>
            </p:cNvPr>
            <p:cNvSpPr txBox="1"/>
            <p:nvPr/>
          </p:nvSpPr>
          <p:spPr>
            <a:xfrm>
              <a:off x="7210050" y="4026835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5" name="object 118">
              <a:extLst>
                <a:ext uri="{FF2B5EF4-FFF2-40B4-BE49-F238E27FC236}">
                  <a16:creationId xmlns:a16="http://schemas.microsoft.com/office/drawing/2014/main" id="{AD67870B-2C64-034C-BC98-B48DD42072A7}"/>
                </a:ext>
              </a:extLst>
            </p:cNvPr>
            <p:cNvSpPr txBox="1"/>
            <p:nvPr/>
          </p:nvSpPr>
          <p:spPr>
            <a:xfrm>
              <a:off x="7085136" y="4370171"/>
              <a:ext cx="1028254" cy="60572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336191"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90">
                <a:latin typeface="Lucida Sans Typewriter"/>
                <a:cs typeface="Lucida Sans Typewriter"/>
              </a:endParaRPr>
            </a:p>
            <a:p>
              <a:pPr marR="3572">
                <a:lnSpc>
                  <a:spcPts val="1111"/>
                </a:lnSpc>
                <a:spcBef>
                  <a:spcPts val="1100"/>
                </a:spcBef>
              </a:pPr>
              <a:r>
                <a:rPr sz="1090" i="1" spc="18" dirty="0">
                  <a:solidFill>
                    <a:srgbClr val="BF311A"/>
                  </a:solidFill>
                  <a:latin typeface="Book Antiqua"/>
                  <a:cs typeface="Book Antiqua"/>
                </a:rPr>
                <a:t>add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key </a:t>
              </a:r>
              <a:r>
                <a:rPr sz="1090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to </a:t>
              </a:r>
              <a:r>
                <a:rPr sz="1090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  </a:t>
              </a:r>
              <a:r>
                <a:rPr sz="1090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violates </a:t>
              </a:r>
              <a:r>
                <a:rPr sz="1090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</a:t>
              </a:r>
              <a:r>
                <a:rPr sz="1090" i="1" spc="-42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order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226" name="object 119">
              <a:extLst>
                <a:ext uri="{FF2B5EF4-FFF2-40B4-BE49-F238E27FC236}">
                  <a16:creationId xmlns:a16="http://schemas.microsoft.com/office/drawing/2014/main" id="{E336106C-5BBB-6747-80A9-D796AC5E5C9C}"/>
                </a:ext>
              </a:extLst>
            </p:cNvPr>
            <p:cNvSpPr/>
            <p:nvPr/>
          </p:nvSpPr>
          <p:spPr>
            <a:xfrm>
              <a:off x="6817411" y="4801263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2" y="0"/>
                  </a:moveTo>
                  <a:lnTo>
                    <a:pt x="50765" y="19302"/>
                  </a:lnTo>
                  <a:lnTo>
                    <a:pt x="0" y="30444"/>
                  </a:lnTo>
                  <a:lnTo>
                    <a:pt x="50765" y="41610"/>
                  </a:lnTo>
                  <a:lnTo>
                    <a:pt x="99352" y="60887"/>
                  </a:lnTo>
                  <a:lnTo>
                    <a:pt x="100379" y="60186"/>
                  </a:lnTo>
                  <a:lnTo>
                    <a:pt x="82262" y="30444"/>
                  </a:lnTo>
                  <a:lnTo>
                    <a:pt x="100379" y="525"/>
                  </a:lnTo>
                  <a:lnTo>
                    <a:pt x="99352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7" name="object 120">
              <a:extLst>
                <a:ext uri="{FF2B5EF4-FFF2-40B4-BE49-F238E27FC236}">
                  <a16:creationId xmlns:a16="http://schemas.microsoft.com/office/drawing/2014/main" id="{04C19C5A-1FB6-AB45-9600-C774A6AD9B39}"/>
                </a:ext>
              </a:extLst>
            </p:cNvPr>
            <p:cNvSpPr/>
            <p:nvPr/>
          </p:nvSpPr>
          <p:spPr>
            <a:xfrm>
              <a:off x="6869317" y="4822652"/>
              <a:ext cx="163413" cy="446"/>
            </a:xfrm>
            <a:custGeom>
              <a:avLst/>
              <a:gdLst/>
              <a:ahLst/>
              <a:cxnLst/>
              <a:rect l="l" t="t" r="r" b="b"/>
              <a:pathLst>
                <a:path w="232409" h="635">
                  <a:moveTo>
                    <a:pt x="231782" y="0"/>
                  </a:moveTo>
                  <a:lnTo>
                    <a:pt x="0" y="25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8" name="object 121">
              <a:extLst>
                <a:ext uri="{FF2B5EF4-FFF2-40B4-BE49-F238E27FC236}">
                  <a16:creationId xmlns:a16="http://schemas.microsoft.com/office/drawing/2014/main" id="{B3D8BFA4-BD9A-D248-A900-865446A930E0}"/>
                </a:ext>
              </a:extLst>
            </p:cNvPr>
            <p:cNvSpPr/>
            <p:nvPr/>
          </p:nvSpPr>
          <p:spPr>
            <a:xfrm>
              <a:off x="6843355" y="4811966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90" y="0"/>
                  </a:moveTo>
                  <a:lnTo>
                    <a:pt x="25408" y="9638"/>
                  </a:lnTo>
                  <a:lnTo>
                    <a:pt x="0" y="15222"/>
                  </a:lnTo>
                  <a:lnTo>
                    <a:pt x="25408" y="20805"/>
                  </a:lnTo>
                  <a:lnTo>
                    <a:pt x="49690" y="30417"/>
                  </a:lnTo>
                  <a:lnTo>
                    <a:pt x="50190" y="30118"/>
                  </a:lnTo>
                  <a:lnTo>
                    <a:pt x="41145" y="15222"/>
                  </a:lnTo>
                  <a:lnTo>
                    <a:pt x="50190" y="250"/>
                  </a:lnTo>
                  <a:lnTo>
                    <a:pt x="49690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944A586-B4BF-CA42-B579-510F8477AFE2}"/>
              </a:ext>
            </a:extLst>
          </p:cNvPr>
          <p:cNvGrpSpPr/>
          <p:nvPr/>
        </p:nvGrpSpPr>
        <p:grpSpPr>
          <a:xfrm>
            <a:off x="1078293" y="4787084"/>
            <a:ext cx="2413749" cy="1250041"/>
            <a:chOff x="5164669" y="5126293"/>
            <a:chExt cx="2413749" cy="1250041"/>
          </a:xfrm>
        </p:grpSpPr>
        <p:sp>
          <p:nvSpPr>
            <p:cNvPr id="111" name="object 4">
              <a:extLst>
                <a:ext uri="{FF2B5EF4-FFF2-40B4-BE49-F238E27FC236}">
                  <a16:creationId xmlns:a16="http://schemas.microsoft.com/office/drawing/2014/main" id="{5B4CCEAF-3F17-4041-AA1E-67F72FE82DDD}"/>
                </a:ext>
              </a:extLst>
            </p:cNvPr>
            <p:cNvSpPr/>
            <p:nvPr/>
          </p:nvSpPr>
          <p:spPr>
            <a:xfrm>
              <a:off x="5983932" y="5572977"/>
              <a:ext cx="637580" cy="692051"/>
            </a:xfrm>
            <a:custGeom>
              <a:avLst/>
              <a:gdLst/>
              <a:ahLst/>
              <a:cxnLst/>
              <a:rect l="l" t="t" r="r" b="b"/>
              <a:pathLst>
                <a:path w="906779" h="984250">
                  <a:moveTo>
                    <a:pt x="0" y="0"/>
                  </a:moveTo>
                  <a:lnTo>
                    <a:pt x="609649" y="496036"/>
                  </a:lnTo>
                  <a:lnTo>
                    <a:pt x="906255" y="983711"/>
                  </a:lnTo>
                </a:path>
              </a:pathLst>
            </a:custGeom>
            <a:ln w="450856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5">
              <a:extLst>
                <a:ext uri="{FF2B5EF4-FFF2-40B4-BE49-F238E27FC236}">
                  <a16:creationId xmlns:a16="http://schemas.microsoft.com/office/drawing/2014/main" id="{CFFA5050-4B47-DF4A-AD87-FFBB7F1B2D3B}"/>
                </a:ext>
              </a:extLst>
            </p:cNvPr>
            <p:cNvSpPr/>
            <p:nvPr/>
          </p:nvSpPr>
          <p:spPr>
            <a:xfrm>
              <a:off x="5983932" y="5572977"/>
              <a:ext cx="637580" cy="692051"/>
            </a:xfrm>
            <a:custGeom>
              <a:avLst/>
              <a:gdLst/>
              <a:ahLst/>
              <a:cxnLst/>
              <a:rect l="l" t="t" r="r" b="b"/>
              <a:pathLst>
                <a:path w="906779" h="984250">
                  <a:moveTo>
                    <a:pt x="0" y="0"/>
                  </a:moveTo>
                  <a:lnTo>
                    <a:pt x="609649" y="496036"/>
                  </a:lnTo>
                  <a:lnTo>
                    <a:pt x="906255" y="983711"/>
                  </a:lnTo>
                </a:path>
              </a:pathLst>
            </a:custGeom>
            <a:ln w="250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2" name="object 25">
              <a:extLst>
                <a:ext uri="{FF2B5EF4-FFF2-40B4-BE49-F238E27FC236}">
                  <a16:creationId xmlns:a16="http://schemas.microsoft.com/office/drawing/2014/main" id="{0A7C66C4-B1FE-564E-A70B-BDB2D20F99A1}"/>
                </a:ext>
              </a:extLst>
            </p:cNvPr>
            <p:cNvSpPr/>
            <p:nvPr/>
          </p:nvSpPr>
          <p:spPr>
            <a:xfrm>
              <a:off x="5340854" y="5909643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5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26">
              <a:extLst>
                <a:ext uri="{FF2B5EF4-FFF2-40B4-BE49-F238E27FC236}">
                  <a16:creationId xmlns:a16="http://schemas.microsoft.com/office/drawing/2014/main" id="{3F6470E6-878C-3F41-98DF-F6C051FB6437}"/>
                </a:ext>
              </a:extLst>
            </p:cNvPr>
            <p:cNvSpPr/>
            <p:nvPr/>
          </p:nvSpPr>
          <p:spPr>
            <a:xfrm>
              <a:off x="5569895" y="5909643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27">
              <a:extLst>
                <a:ext uri="{FF2B5EF4-FFF2-40B4-BE49-F238E27FC236}">
                  <a16:creationId xmlns:a16="http://schemas.microsoft.com/office/drawing/2014/main" id="{FA575E8B-EEE5-8444-8B2D-5A27B7D6A3B4}"/>
                </a:ext>
              </a:extLst>
            </p:cNvPr>
            <p:cNvSpPr/>
            <p:nvPr/>
          </p:nvSpPr>
          <p:spPr>
            <a:xfrm>
              <a:off x="6204163" y="5909643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5" name="object 28">
              <a:extLst>
                <a:ext uri="{FF2B5EF4-FFF2-40B4-BE49-F238E27FC236}">
                  <a16:creationId xmlns:a16="http://schemas.microsoft.com/office/drawing/2014/main" id="{B7E28B02-809D-6241-9781-CC7EDF232786}"/>
                </a:ext>
              </a:extLst>
            </p:cNvPr>
            <p:cNvSpPr/>
            <p:nvPr/>
          </p:nvSpPr>
          <p:spPr>
            <a:xfrm>
              <a:off x="5569895" y="5566377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5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29">
              <a:extLst>
                <a:ext uri="{FF2B5EF4-FFF2-40B4-BE49-F238E27FC236}">
                  <a16:creationId xmlns:a16="http://schemas.microsoft.com/office/drawing/2014/main" id="{FB6DE8F8-0A5B-C141-80E7-9E6E9F92CC7F}"/>
                </a:ext>
              </a:extLst>
            </p:cNvPr>
            <p:cNvSpPr/>
            <p:nvPr/>
          </p:nvSpPr>
          <p:spPr>
            <a:xfrm>
              <a:off x="6838433" y="5249515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30">
              <a:extLst>
                <a:ext uri="{FF2B5EF4-FFF2-40B4-BE49-F238E27FC236}">
                  <a16:creationId xmlns:a16="http://schemas.microsoft.com/office/drawing/2014/main" id="{6CEB2370-8650-0D40-ACBF-C9128B0C2E00}"/>
                </a:ext>
              </a:extLst>
            </p:cNvPr>
            <p:cNvSpPr/>
            <p:nvPr/>
          </p:nvSpPr>
          <p:spPr>
            <a:xfrm>
              <a:off x="7041046" y="5566377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31">
              <a:extLst>
                <a:ext uri="{FF2B5EF4-FFF2-40B4-BE49-F238E27FC236}">
                  <a16:creationId xmlns:a16="http://schemas.microsoft.com/office/drawing/2014/main" id="{38A7D2FD-02A5-4041-87B5-C9D83CBFB0BA}"/>
                </a:ext>
              </a:extLst>
            </p:cNvPr>
            <p:cNvSpPr/>
            <p:nvPr/>
          </p:nvSpPr>
          <p:spPr>
            <a:xfrm>
              <a:off x="7243661" y="5566377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5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32">
              <a:extLst>
                <a:ext uri="{FF2B5EF4-FFF2-40B4-BE49-F238E27FC236}">
                  <a16:creationId xmlns:a16="http://schemas.microsoft.com/office/drawing/2014/main" id="{3A41DB41-711C-E649-BAAC-7553EB695C22}"/>
                </a:ext>
              </a:extLst>
            </p:cNvPr>
            <p:cNvSpPr/>
            <p:nvPr/>
          </p:nvSpPr>
          <p:spPr>
            <a:xfrm>
              <a:off x="5970719" y="5254466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0" name="object 73">
              <a:extLst>
                <a:ext uri="{FF2B5EF4-FFF2-40B4-BE49-F238E27FC236}">
                  <a16:creationId xmlns:a16="http://schemas.microsoft.com/office/drawing/2014/main" id="{0318FA07-BE82-CA49-B377-B4675A41E994}"/>
                </a:ext>
              </a:extLst>
            </p:cNvPr>
            <p:cNvSpPr/>
            <p:nvPr/>
          </p:nvSpPr>
          <p:spPr>
            <a:xfrm>
              <a:off x="5235143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1" name="object 74">
              <a:extLst>
                <a:ext uri="{FF2B5EF4-FFF2-40B4-BE49-F238E27FC236}">
                  <a16:creationId xmlns:a16="http://schemas.microsoft.com/office/drawing/2014/main" id="{869782E7-50C0-0348-8652-371A57CAA570}"/>
                </a:ext>
              </a:extLst>
            </p:cNvPr>
            <p:cNvSpPr/>
            <p:nvPr/>
          </p:nvSpPr>
          <p:spPr>
            <a:xfrm>
              <a:off x="5235142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2" name="object 75">
              <a:extLst>
                <a:ext uri="{FF2B5EF4-FFF2-40B4-BE49-F238E27FC236}">
                  <a16:creationId xmlns:a16="http://schemas.microsoft.com/office/drawing/2014/main" id="{6B3C9E84-E1B0-0342-A2F6-70C8F4F9C479}"/>
                </a:ext>
              </a:extLst>
            </p:cNvPr>
            <p:cNvSpPr/>
            <p:nvPr/>
          </p:nvSpPr>
          <p:spPr>
            <a:xfrm>
              <a:off x="5446566" y="580402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3" name="object 76">
              <a:extLst>
                <a:ext uri="{FF2B5EF4-FFF2-40B4-BE49-F238E27FC236}">
                  <a16:creationId xmlns:a16="http://schemas.microsoft.com/office/drawing/2014/main" id="{55AD8624-6BD9-044B-AACE-8E037785969A}"/>
                </a:ext>
              </a:extLst>
            </p:cNvPr>
            <p:cNvSpPr/>
            <p:nvPr/>
          </p:nvSpPr>
          <p:spPr>
            <a:xfrm>
              <a:off x="5446566" y="580402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4" name="object 77">
              <a:extLst>
                <a:ext uri="{FF2B5EF4-FFF2-40B4-BE49-F238E27FC236}">
                  <a16:creationId xmlns:a16="http://schemas.microsoft.com/office/drawing/2014/main" id="{3BCE43A1-4222-2041-B014-4E871036352D}"/>
                </a:ext>
              </a:extLst>
            </p:cNvPr>
            <p:cNvSpPr/>
            <p:nvPr/>
          </p:nvSpPr>
          <p:spPr>
            <a:xfrm>
              <a:off x="5657989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5" name="object 78">
              <a:extLst>
                <a:ext uri="{FF2B5EF4-FFF2-40B4-BE49-F238E27FC236}">
                  <a16:creationId xmlns:a16="http://schemas.microsoft.com/office/drawing/2014/main" id="{8B830EE4-5E17-5244-9A92-DAC6391EDF38}"/>
                </a:ext>
              </a:extLst>
            </p:cNvPr>
            <p:cNvSpPr/>
            <p:nvPr/>
          </p:nvSpPr>
          <p:spPr>
            <a:xfrm>
              <a:off x="5657989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79">
              <a:extLst>
                <a:ext uri="{FF2B5EF4-FFF2-40B4-BE49-F238E27FC236}">
                  <a16:creationId xmlns:a16="http://schemas.microsoft.com/office/drawing/2014/main" id="{1DB5CB43-3E73-4542-816B-60A223B22885}"/>
                </a:ext>
              </a:extLst>
            </p:cNvPr>
            <p:cNvSpPr/>
            <p:nvPr/>
          </p:nvSpPr>
          <p:spPr>
            <a:xfrm>
              <a:off x="5869412" y="54607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80">
              <a:extLst>
                <a:ext uri="{FF2B5EF4-FFF2-40B4-BE49-F238E27FC236}">
                  <a16:creationId xmlns:a16="http://schemas.microsoft.com/office/drawing/2014/main" id="{57B8C8DA-0B9B-3A4D-9EB4-806518E8B7F6}"/>
                </a:ext>
              </a:extLst>
            </p:cNvPr>
            <p:cNvSpPr/>
            <p:nvPr/>
          </p:nvSpPr>
          <p:spPr>
            <a:xfrm>
              <a:off x="5869412" y="54607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81">
              <a:extLst>
                <a:ext uri="{FF2B5EF4-FFF2-40B4-BE49-F238E27FC236}">
                  <a16:creationId xmlns:a16="http://schemas.microsoft.com/office/drawing/2014/main" id="{038FAEAF-F74F-A640-A88D-3BC01A89C107}"/>
                </a:ext>
              </a:extLst>
            </p:cNvPr>
            <p:cNvSpPr/>
            <p:nvPr/>
          </p:nvSpPr>
          <p:spPr>
            <a:xfrm>
              <a:off x="6080834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82">
              <a:extLst>
                <a:ext uri="{FF2B5EF4-FFF2-40B4-BE49-F238E27FC236}">
                  <a16:creationId xmlns:a16="http://schemas.microsoft.com/office/drawing/2014/main" id="{335A6AC6-4630-E744-801F-B2AD1C58D8AF}"/>
                </a:ext>
              </a:extLst>
            </p:cNvPr>
            <p:cNvSpPr/>
            <p:nvPr/>
          </p:nvSpPr>
          <p:spPr>
            <a:xfrm>
              <a:off x="6080835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0" name="object 83">
              <a:extLst>
                <a:ext uri="{FF2B5EF4-FFF2-40B4-BE49-F238E27FC236}">
                  <a16:creationId xmlns:a16="http://schemas.microsoft.com/office/drawing/2014/main" id="{CC08237A-9D54-5548-82FF-2FA1D59C5920}"/>
                </a:ext>
              </a:extLst>
            </p:cNvPr>
            <p:cNvSpPr/>
            <p:nvPr/>
          </p:nvSpPr>
          <p:spPr>
            <a:xfrm>
              <a:off x="6500756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1" name="object 84">
              <a:extLst>
                <a:ext uri="{FF2B5EF4-FFF2-40B4-BE49-F238E27FC236}">
                  <a16:creationId xmlns:a16="http://schemas.microsoft.com/office/drawing/2014/main" id="{2CE907B4-554B-4142-9FF0-4FFB4941F541}"/>
                </a:ext>
              </a:extLst>
            </p:cNvPr>
            <p:cNvSpPr/>
            <p:nvPr/>
          </p:nvSpPr>
          <p:spPr>
            <a:xfrm>
              <a:off x="6500755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2" name="object 85">
              <a:extLst>
                <a:ext uri="{FF2B5EF4-FFF2-40B4-BE49-F238E27FC236}">
                  <a16:creationId xmlns:a16="http://schemas.microsoft.com/office/drawing/2014/main" id="{F2A04DCB-EA61-7D4F-A095-8C3DAB3CA827}"/>
                </a:ext>
              </a:extLst>
            </p:cNvPr>
            <p:cNvSpPr/>
            <p:nvPr/>
          </p:nvSpPr>
          <p:spPr>
            <a:xfrm>
              <a:off x="6926526" y="580402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5" y="319657"/>
                  </a:lnTo>
                  <a:lnTo>
                    <a:pt x="162874" y="325466"/>
                  </a:lnTo>
                  <a:lnTo>
                    <a:pt x="206174" y="319657"/>
                  </a:lnTo>
                  <a:lnTo>
                    <a:pt x="245082" y="303260"/>
                  </a:lnTo>
                  <a:lnTo>
                    <a:pt x="278045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3" name="object 86">
              <a:extLst>
                <a:ext uri="{FF2B5EF4-FFF2-40B4-BE49-F238E27FC236}">
                  <a16:creationId xmlns:a16="http://schemas.microsoft.com/office/drawing/2014/main" id="{2B897A94-C92C-1747-A520-D282BFBE874A}"/>
                </a:ext>
              </a:extLst>
            </p:cNvPr>
            <p:cNvSpPr/>
            <p:nvPr/>
          </p:nvSpPr>
          <p:spPr>
            <a:xfrm>
              <a:off x="6926526" y="580402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4" name="object 87">
              <a:extLst>
                <a:ext uri="{FF2B5EF4-FFF2-40B4-BE49-F238E27FC236}">
                  <a16:creationId xmlns:a16="http://schemas.microsoft.com/office/drawing/2014/main" id="{1CC0C955-CBEC-FF4B-8149-872C9015A02D}"/>
                </a:ext>
              </a:extLst>
            </p:cNvPr>
            <p:cNvSpPr/>
            <p:nvPr/>
          </p:nvSpPr>
          <p:spPr>
            <a:xfrm>
              <a:off x="6292257" y="580402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5" name="object 88">
              <a:extLst>
                <a:ext uri="{FF2B5EF4-FFF2-40B4-BE49-F238E27FC236}">
                  <a16:creationId xmlns:a16="http://schemas.microsoft.com/office/drawing/2014/main" id="{AD46616A-6D76-D14A-96DF-DAB0E88868B2}"/>
                </a:ext>
              </a:extLst>
            </p:cNvPr>
            <p:cNvSpPr/>
            <p:nvPr/>
          </p:nvSpPr>
          <p:spPr>
            <a:xfrm>
              <a:off x="6292258" y="580402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6" name="object 89">
              <a:extLst>
                <a:ext uri="{FF2B5EF4-FFF2-40B4-BE49-F238E27FC236}">
                  <a16:creationId xmlns:a16="http://schemas.microsoft.com/office/drawing/2014/main" id="{6716B96C-EF60-2C41-BE35-378CEB0B196A}"/>
                </a:ext>
              </a:extLst>
            </p:cNvPr>
            <p:cNvSpPr/>
            <p:nvPr/>
          </p:nvSpPr>
          <p:spPr>
            <a:xfrm>
              <a:off x="7137950" y="54607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7" name="object 90">
              <a:extLst>
                <a:ext uri="{FF2B5EF4-FFF2-40B4-BE49-F238E27FC236}">
                  <a16:creationId xmlns:a16="http://schemas.microsoft.com/office/drawing/2014/main" id="{377B57D9-7D6C-B749-A1A1-BB72747AF642}"/>
                </a:ext>
              </a:extLst>
            </p:cNvPr>
            <p:cNvSpPr/>
            <p:nvPr/>
          </p:nvSpPr>
          <p:spPr>
            <a:xfrm>
              <a:off x="7137949" y="54607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8" name="object 91">
              <a:extLst>
                <a:ext uri="{FF2B5EF4-FFF2-40B4-BE49-F238E27FC236}">
                  <a16:creationId xmlns:a16="http://schemas.microsoft.com/office/drawing/2014/main" id="{7FBBCD3B-5A27-874E-A4A8-1FF467F288C6}"/>
                </a:ext>
              </a:extLst>
            </p:cNvPr>
            <p:cNvSpPr/>
            <p:nvPr/>
          </p:nvSpPr>
          <p:spPr>
            <a:xfrm>
              <a:off x="6715103" y="512629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5" y="319657"/>
                  </a:lnTo>
                  <a:lnTo>
                    <a:pt x="162874" y="325466"/>
                  </a:lnTo>
                  <a:lnTo>
                    <a:pt x="206174" y="319657"/>
                  </a:lnTo>
                  <a:lnTo>
                    <a:pt x="245082" y="303260"/>
                  </a:lnTo>
                  <a:lnTo>
                    <a:pt x="278045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9" name="object 92">
              <a:extLst>
                <a:ext uri="{FF2B5EF4-FFF2-40B4-BE49-F238E27FC236}">
                  <a16:creationId xmlns:a16="http://schemas.microsoft.com/office/drawing/2014/main" id="{19AFCA86-FFE4-A94F-81D6-4DC09F8409CD}"/>
                </a:ext>
              </a:extLst>
            </p:cNvPr>
            <p:cNvSpPr/>
            <p:nvPr/>
          </p:nvSpPr>
          <p:spPr>
            <a:xfrm>
              <a:off x="6715104" y="512629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0" name="object 93">
              <a:extLst>
                <a:ext uri="{FF2B5EF4-FFF2-40B4-BE49-F238E27FC236}">
                  <a16:creationId xmlns:a16="http://schemas.microsoft.com/office/drawing/2014/main" id="{B17E97D7-A2AE-0748-9FBE-3C09FAB47B1E}"/>
                </a:ext>
              </a:extLst>
            </p:cNvPr>
            <p:cNvSpPr/>
            <p:nvPr/>
          </p:nvSpPr>
          <p:spPr>
            <a:xfrm>
              <a:off x="7349372" y="580402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1" name="object 94">
              <a:extLst>
                <a:ext uri="{FF2B5EF4-FFF2-40B4-BE49-F238E27FC236}">
                  <a16:creationId xmlns:a16="http://schemas.microsoft.com/office/drawing/2014/main" id="{EEC39E64-B850-7740-9E4D-D1E4FB532C0E}"/>
                </a:ext>
              </a:extLst>
            </p:cNvPr>
            <p:cNvSpPr/>
            <p:nvPr/>
          </p:nvSpPr>
          <p:spPr>
            <a:xfrm>
              <a:off x="7349372" y="580402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9" name="object 122">
              <a:extLst>
                <a:ext uri="{FF2B5EF4-FFF2-40B4-BE49-F238E27FC236}">
                  <a16:creationId xmlns:a16="http://schemas.microsoft.com/office/drawing/2014/main" id="{5F89265E-B7DD-814A-86F9-A372DEFD2743}"/>
                </a:ext>
              </a:extLst>
            </p:cNvPr>
            <p:cNvSpPr txBox="1"/>
            <p:nvPr/>
          </p:nvSpPr>
          <p:spPr>
            <a:xfrm>
              <a:off x="5307244" y="616193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30" name="object 123">
              <a:extLst>
                <a:ext uri="{FF2B5EF4-FFF2-40B4-BE49-F238E27FC236}">
                  <a16:creationId xmlns:a16="http://schemas.microsoft.com/office/drawing/2014/main" id="{02B6FCF2-9200-4F4C-81A6-2DE97A053075}"/>
                </a:ext>
              </a:extLst>
            </p:cNvPr>
            <p:cNvSpPr txBox="1"/>
            <p:nvPr/>
          </p:nvSpPr>
          <p:spPr>
            <a:xfrm>
              <a:off x="5518667" y="581860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31" name="object 124">
              <a:extLst>
                <a:ext uri="{FF2B5EF4-FFF2-40B4-BE49-F238E27FC236}">
                  <a16:creationId xmlns:a16="http://schemas.microsoft.com/office/drawing/2014/main" id="{4D653F73-8980-8C4E-8C6F-443CE8F371E9}"/>
                </a:ext>
              </a:extLst>
            </p:cNvPr>
            <p:cNvSpPr txBox="1"/>
            <p:nvPr/>
          </p:nvSpPr>
          <p:spPr>
            <a:xfrm>
              <a:off x="5730089" y="616193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32" name="object 125">
              <a:extLst>
                <a:ext uri="{FF2B5EF4-FFF2-40B4-BE49-F238E27FC236}">
                  <a16:creationId xmlns:a16="http://schemas.microsoft.com/office/drawing/2014/main" id="{97C7119C-9BE8-5548-8521-A9E4D8185112}"/>
                </a:ext>
              </a:extLst>
            </p:cNvPr>
            <p:cNvSpPr txBox="1"/>
            <p:nvPr/>
          </p:nvSpPr>
          <p:spPr>
            <a:xfrm>
              <a:off x="5941512" y="5158544"/>
              <a:ext cx="1362670" cy="1206855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45611"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14"/>
                </a:spcBef>
              </a:pPr>
              <a:endParaRPr sz="1019" dirty="0">
                <a:latin typeface="Times New Roman"/>
                <a:cs typeface="Times New Roman"/>
              </a:endParaRPr>
            </a:p>
            <a:p>
              <a:pPr>
                <a:tabLst>
                  <a:tab pos="1268417" algn="l"/>
                </a:tabLst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	</a:t>
              </a: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21"/>
                </a:spcBef>
              </a:pPr>
              <a:endParaRPr sz="1195" dirty="0">
                <a:latin typeface="Times New Roman"/>
                <a:cs typeface="Times New Roman"/>
              </a:endParaRPr>
            </a:p>
            <a:p>
              <a:pPr marL="422806">
                <a:tabLst>
                  <a:tab pos="1056791" algn="l"/>
                </a:tabLst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	</a:t>
              </a: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21"/>
                </a:spcBef>
              </a:pPr>
              <a:endParaRPr sz="1195" dirty="0">
                <a:latin typeface="Times New Roman"/>
                <a:cs typeface="Times New Roman"/>
              </a:endParaRPr>
            </a:p>
            <a:p>
              <a:pPr marL="211180">
                <a:tabLst>
                  <a:tab pos="633985" algn="l"/>
                </a:tabLst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	</a:t>
              </a: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090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33" name="object 126">
              <a:extLst>
                <a:ext uri="{FF2B5EF4-FFF2-40B4-BE49-F238E27FC236}">
                  <a16:creationId xmlns:a16="http://schemas.microsoft.com/office/drawing/2014/main" id="{7B3FC340-24F8-F54D-8011-3E819A5C7507}"/>
                </a:ext>
              </a:extLst>
            </p:cNvPr>
            <p:cNvSpPr txBox="1"/>
            <p:nvPr/>
          </p:nvSpPr>
          <p:spPr>
            <a:xfrm>
              <a:off x="7421473" y="581860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34" name="object 127">
              <a:extLst>
                <a:ext uri="{FF2B5EF4-FFF2-40B4-BE49-F238E27FC236}">
                  <a16:creationId xmlns:a16="http://schemas.microsoft.com/office/drawing/2014/main" id="{E628C2A1-EFEC-C647-A557-23956470237C}"/>
                </a:ext>
              </a:extLst>
            </p:cNvPr>
            <p:cNvSpPr txBox="1"/>
            <p:nvPr/>
          </p:nvSpPr>
          <p:spPr>
            <a:xfrm>
              <a:off x="5164669" y="5242038"/>
              <a:ext cx="472827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i="1" spc="-25" dirty="0">
                  <a:solidFill>
                    <a:srgbClr val="BF311A"/>
                  </a:solidFill>
                  <a:latin typeface="Book Antiqua"/>
                  <a:cs typeface="Book Antiqua"/>
                </a:rPr>
                <a:t>swim</a:t>
              </a:r>
              <a:r>
                <a:rPr sz="1090" i="1" spc="-63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up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235" name="object 128">
              <a:extLst>
                <a:ext uri="{FF2B5EF4-FFF2-40B4-BE49-F238E27FC236}">
                  <a16:creationId xmlns:a16="http://schemas.microsoft.com/office/drawing/2014/main" id="{60E9DDB5-3F9A-1B49-887D-020C3906320E}"/>
                </a:ext>
              </a:extLst>
            </p:cNvPr>
            <p:cNvSpPr/>
            <p:nvPr/>
          </p:nvSpPr>
          <p:spPr>
            <a:xfrm>
              <a:off x="5653604" y="5374199"/>
              <a:ext cx="178277" cy="107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1EDA146-AEAC-E541-8F18-7F6323573B46}"/>
              </a:ext>
            </a:extLst>
          </p:cNvPr>
          <p:cNvGrpSpPr/>
          <p:nvPr/>
        </p:nvGrpSpPr>
        <p:grpSpPr>
          <a:xfrm>
            <a:off x="1001199" y="2611869"/>
            <a:ext cx="2522778" cy="1313664"/>
            <a:chOff x="5174597" y="2153161"/>
            <a:chExt cx="2522778" cy="1313664"/>
          </a:xfrm>
        </p:grpSpPr>
        <p:sp>
          <p:nvSpPr>
            <p:cNvPr id="113" name="object 6">
              <a:extLst>
                <a:ext uri="{FF2B5EF4-FFF2-40B4-BE49-F238E27FC236}">
                  <a16:creationId xmlns:a16="http://schemas.microsoft.com/office/drawing/2014/main" id="{54AC5728-E830-4041-88F8-2CC48A5BD343}"/>
                </a:ext>
              </a:extLst>
            </p:cNvPr>
            <p:cNvSpPr/>
            <p:nvPr/>
          </p:nvSpPr>
          <p:spPr>
            <a:xfrm>
              <a:off x="5340854" y="3000133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4" name="object 7">
              <a:extLst>
                <a:ext uri="{FF2B5EF4-FFF2-40B4-BE49-F238E27FC236}">
                  <a16:creationId xmlns:a16="http://schemas.microsoft.com/office/drawing/2014/main" id="{40B33696-27BB-A040-A3D7-25E880432D22}"/>
                </a:ext>
              </a:extLst>
            </p:cNvPr>
            <p:cNvSpPr/>
            <p:nvPr/>
          </p:nvSpPr>
          <p:spPr>
            <a:xfrm>
              <a:off x="5569895" y="3000133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8">
              <a:extLst>
                <a:ext uri="{FF2B5EF4-FFF2-40B4-BE49-F238E27FC236}">
                  <a16:creationId xmlns:a16="http://schemas.microsoft.com/office/drawing/2014/main" id="{A76B43E6-0F24-E243-9863-A18DA51884B8}"/>
                </a:ext>
              </a:extLst>
            </p:cNvPr>
            <p:cNvSpPr/>
            <p:nvPr/>
          </p:nvSpPr>
          <p:spPr>
            <a:xfrm>
              <a:off x="6204163" y="3000133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9">
              <a:extLst>
                <a:ext uri="{FF2B5EF4-FFF2-40B4-BE49-F238E27FC236}">
                  <a16:creationId xmlns:a16="http://schemas.microsoft.com/office/drawing/2014/main" id="{F0C4CD11-F52E-2343-9942-6BBC87C8440D}"/>
                </a:ext>
              </a:extLst>
            </p:cNvPr>
            <p:cNvSpPr/>
            <p:nvPr/>
          </p:nvSpPr>
          <p:spPr>
            <a:xfrm>
              <a:off x="5569895" y="2656867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4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10">
              <a:extLst>
                <a:ext uri="{FF2B5EF4-FFF2-40B4-BE49-F238E27FC236}">
                  <a16:creationId xmlns:a16="http://schemas.microsoft.com/office/drawing/2014/main" id="{7EF206EB-12CE-7F47-8E59-AB4262A3F240}"/>
                </a:ext>
              </a:extLst>
            </p:cNvPr>
            <p:cNvSpPr/>
            <p:nvPr/>
          </p:nvSpPr>
          <p:spPr>
            <a:xfrm>
              <a:off x="6838433" y="2340005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11">
              <a:extLst>
                <a:ext uri="{FF2B5EF4-FFF2-40B4-BE49-F238E27FC236}">
                  <a16:creationId xmlns:a16="http://schemas.microsoft.com/office/drawing/2014/main" id="{74269CA7-967D-4541-85F5-0D73608E87A2}"/>
                </a:ext>
              </a:extLst>
            </p:cNvPr>
            <p:cNvSpPr/>
            <p:nvPr/>
          </p:nvSpPr>
          <p:spPr>
            <a:xfrm>
              <a:off x="7041046" y="2656867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12">
              <a:extLst>
                <a:ext uri="{FF2B5EF4-FFF2-40B4-BE49-F238E27FC236}">
                  <a16:creationId xmlns:a16="http://schemas.microsoft.com/office/drawing/2014/main" id="{3374EE3F-3D6A-4243-AA11-6728C6678C5C}"/>
                </a:ext>
              </a:extLst>
            </p:cNvPr>
            <p:cNvSpPr/>
            <p:nvPr/>
          </p:nvSpPr>
          <p:spPr>
            <a:xfrm>
              <a:off x="7243661" y="2656867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0" name="object 13">
              <a:extLst>
                <a:ext uri="{FF2B5EF4-FFF2-40B4-BE49-F238E27FC236}">
                  <a16:creationId xmlns:a16="http://schemas.microsoft.com/office/drawing/2014/main" id="{E6F0E43C-07B2-6F4B-93EE-AF3691BFABB2}"/>
                </a:ext>
              </a:extLst>
            </p:cNvPr>
            <p:cNvSpPr/>
            <p:nvPr/>
          </p:nvSpPr>
          <p:spPr>
            <a:xfrm>
              <a:off x="5970719" y="2344958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14">
              <a:extLst>
                <a:ext uri="{FF2B5EF4-FFF2-40B4-BE49-F238E27FC236}">
                  <a16:creationId xmlns:a16="http://schemas.microsoft.com/office/drawing/2014/main" id="{A409348E-813F-C048-957D-0EA7E75EC04D}"/>
                </a:ext>
              </a:extLst>
            </p:cNvPr>
            <p:cNvSpPr/>
            <p:nvPr/>
          </p:nvSpPr>
          <p:spPr>
            <a:xfrm>
              <a:off x="5970719" y="2653017"/>
              <a:ext cx="431750" cy="352276"/>
            </a:xfrm>
            <a:custGeom>
              <a:avLst/>
              <a:gdLst/>
              <a:ahLst/>
              <a:cxnLst/>
              <a:rect l="l" t="t" r="r" b="b"/>
              <a:pathLst>
                <a:path w="614045" h="501014">
                  <a:moveTo>
                    <a:pt x="0" y="0"/>
                  </a:moveTo>
                  <a:lnTo>
                    <a:pt x="613909" y="500718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33">
              <a:extLst>
                <a:ext uri="{FF2B5EF4-FFF2-40B4-BE49-F238E27FC236}">
                  <a16:creationId xmlns:a16="http://schemas.microsoft.com/office/drawing/2014/main" id="{FD7B28B5-1F21-DC41-807D-5F4AE42A97AA}"/>
                </a:ext>
              </a:extLst>
            </p:cNvPr>
            <p:cNvSpPr/>
            <p:nvPr/>
          </p:nvSpPr>
          <p:spPr>
            <a:xfrm>
              <a:off x="5235143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34">
              <a:extLst>
                <a:ext uri="{FF2B5EF4-FFF2-40B4-BE49-F238E27FC236}">
                  <a16:creationId xmlns:a16="http://schemas.microsoft.com/office/drawing/2014/main" id="{0EB1B2ED-00CD-4543-98D6-F4AB2DCA9FD4}"/>
                </a:ext>
              </a:extLst>
            </p:cNvPr>
            <p:cNvSpPr/>
            <p:nvPr/>
          </p:nvSpPr>
          <p:spPr>
            <a:xfrm>
              <a:off x="5235142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35">
              <a:extLst>
                <a:ext uri="{FF2B5EF4-FFF2-40B4-BE49-F238E27FC236}">
                  <a16:creationId xmlns:a16="http://schemas.microsoft.com/office/drawing/2014/main" id="{457D1338-33C0-3B42-87DD-7FE4A0BABD96}"/>
                </a:ext>
              </a:extLst>
            </p:cNvPr>
            <p:cNvSpPr/>
            <p:nvPr/>
          </p:nvSpPr>
          <p:spPr>
            <a:xfrm>
              <a:off x="5446566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36">
              <a:extLst>
                <a:ext uri="{FF2B5EF4-FFF2-40B4-BE49-F238E27FC236}">
                  <a16:creationId xmlns:a16="http://schemas.microsoft.com/office/drawing/2014/main" id="{8BF75F5E-4346-864B-A290-638C9B2AAD5D}"/>
                </a:ext>
              </a:extLst>
            </p:cNvPr>
            <p:cNvSpPr/>
            <p:nvPr/>
          </p:nvSpPr>
          <p:spPr>
            <a:xfrm>
              <a:off x="5446566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37">
              <a:extLst>
                <a:ext uri="{FF2B5EF4-FFF2-40B4-BE49-F238E27FC236}">
                  <a16:creationId xmlns:a16="http://schemas.microsoft.com/office/drawing/2014/main" id="{8E4BF07F-1C21-AC46-8AC4-AC0276BC796B}"/>
                </a:ext>
              </a:extLst>
            </p:cNvPr>
            <p:cNvSpPr/>
            <p:nvPr/>
          </p:nvSpPr>
          <p:spPr>
            <a:xfrm>
              <a:off x="5657989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38">
              <a:extLst>
                <a:ext uri="{FF2B5EF4-FFF2-40B4-BE49-F238E27FC236}">
                  <a16:creationId xmlns:a16="http://schemas.microsoft.com/office/drawing/2014/main" id="{C3B8AB5E-D0C3-0040-948B-0A9122ADA280}"/>
                </a:ext>
              </a:extLst>
            </p:cNvPr>
            <p:cNvSpPr/>
            <p:nvPr/>
          </p:nvSpPr>
          <p:spPr>
            <a:xfrm>
              <a:off x="5657989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39">
              <a:extLst>
                <a:ext uri="{FF2B5EF4-FFF2-40B4-BE49-F238E27FC236}">
                  <a16:creationId xmlns:a16="http://schemas.microsoft.com/office/drawing/2014/main" id="{3D184358-A4F1-B843-B0EF-49040282B8EE}"/>
                </a:ext>
              </a:extLst>
            </p:cNvPr>
            <p:cNvSpPr/>
            <p:nvPr/>
          </p:nvSpPr>
          <p:spPr>
            <a:xfrm>
              <a:off x="5869412" y="255124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6" y="303261"/>
                  </a:lnTo>
                  <a:lnTo>
                    <a:pt x="119574" y="319658"/>
                  </a:lnTo>
                  <a:lnTo>
                    <a:pt x="162873" y="325467"/>
                  </a:lnTo>
                  <a:lnTo>
                    <a:pt x="206173" y="319658"/>
                  </a:lnTo>
                  <a:lnTo>
                    <a:pt x="245081" y="303261"/>
                  </a:lnTo>
                  <a:lnTo>
                    <a:pt x="278044" y="277824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7" name="object 40">
              <a:extLst>
                <a:ext uri="{FF2B5EF4-FFF2-40B4-BE49-F238E27FC236}">
                  <a16:creationId xmlns:a16="http://schemas.microsoft.com/office/drawing/2014/main" id="{CA3695C9-9A3F-B84B-A7B3-B22A685CDDB0}"/>
                </a:ext>
              </a:extLst>
            </p:cNvPr>
            <p:cNvSpPr/>
            <p:nvPr/>
          </p:nvSpPr>
          <p:spPr>
            <a:xfrm>
              <a:off x="5869412" y="255124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41">
              <a:extLst>
                <a:ext uri="{FF2B5EF4-FFF2-40B4-BE49-F238E27FC236}">
                  <a16:creationId xmlns:a16="http://schemas.microsoft.com/office/drawing/2014/main" id="{7DA9FB81-DAF2-784F-843F-CB3D0848AC72}"/>
                </a:ext>
              </a:extLst>
            </p:cNvPr>
            <p:cNvSpPr/>
            <p:nvPr/>
          </p:nvSpPr>
          <p:spPr>
            <a:xfrm>
              <a:off x="6080834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42">
              <a:extLst>
                <a:ext uri="{FF2B5EF4-FFF2-40B4-BE49-F238E27FC236}">
                  <a16:creationId xmlns:a16="http://schemas.microsoft.com/office/drawing/2014/main" id="{AFC7F7FC-3FC9-8041-AEE4-9E2BF32ABAC3}"/>
                </a:ext>
              </a:extLst>
            </p:cNvPr>
            <p:cNvSpPr/>
            <p:nvPr/>
          </p:nvSpPr>
          <p:spPr>
            <a:xfrm>
              <a:off x="6080835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0" name="object 43">
              <a:extLst>
                <a:ext uri="{FF2B5EF4-FFF2-40B4-BE49-F238E27FC236}">
                  <a16:creationId xmlns:a16="http://schemas.microsoft.com/office/drawing/2014/main" id="{7565C9F1-C268-6E4C-94ED-C200DC2D648B}"/>
                </a:ext>
              </a:extLst>
            </p:cNvPr>
            <p:cNvSpPr/>
            <p:nvPr/>
          </p:nvSpPr>
          <p:spPr>
            <a:xfrm>
              <a:off x="6715103" y="223438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7" y="303261"/>
                  </a:lnTo>
                  <a:lnTo>
                    <a:pt x="119575" y="319658"/>
                  </a:lnTo>
                  <a:lnTo>
                    <a:pt x="162874" y="325467"/>
                  </a:lnTo>
                  <a:lnTo>
                    <a:pt x="206174" y="319658"/>
                  </a:lnTo>
                  <a:lnTo>
                    <a:pt x="245082" y="303261"/>
                  </a:lnTo>
                  <a:lnTo>
                    <a:pt x="278045" y="277824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44">
              <a:extLst>
                <a:ext uri="{FF2B5EF4-FFF2-40B4-BE49-F238E27FC236}">
                  <a16:creationId xmlns:a16="http://schemas.microsoft.com/office/drawing/2014/main" id="{2C2EEF90-9E4E-5344-805A-B08298A71E7E}"/>
                </a:ext>
              </a:extLst>
            </p:cNvPr>
            <p:cNvSpPr/>
            <p:nvPr/>
          </p:nvSpPr>
          <p:spPr>
            <a:xfrm>
              <a:off x="6715104" y="223438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45">
              <a:extLst>
                <a:ext uri="{FF2B5EF4-FFF2-40B4-BE49-F238E27FC236}">
                  <a16:creationId xmlns:a16="http://schemas.microsoft.com/office/drawing/2014/main" id="{D5BF3F76-526C-0442-A72A-F778F4E6E55A}"/>
                </a:ext>
              </a:extLst>
            </p:cNvPr>
            <p:cNvSpPr/>
            <p:nvPr/>
          </p:nvSpPr>
          <p:spPr>
            <a:xfrm>
              <a:off x="6926526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5" y="319657"/>
                  </a:lnTo>
                  <a:lnTo>
                    <a:pt x="162874" y="325466"/>
                  </a:lnTo>
                  <a:lnTo>
                    <a:pt x="206174" y="319657"/>
                  </a:lnTo>
                  <a:lnTo>
                    <a:pt x="245082" y="303260"/>
                  </a:lnTo>
                  <a:lnTo>
                    <a:pt x="278045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46">
              <a:extLst>
                <a:ext uri="{FF2B5EF4-FFF2-40B4-BE49-F238E27FC236}">
                  <a16:creationId xmlns:a16="http://schemas.microsoft.com/office/drawing/2014/main" id="{45981D9B-BD6D-3945-BC60-7A71D1860956}"/>
                </a:ext>
              </a:extLst>
            </p:cNvPr>
            <p:cNvSpPr/>
            <p:nvPr/>
          </p:nvSpPr>
          <p:spPr>
            <a:xfrm>
              <a:off x="6926526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47">
              <a:extLst>
                <a:ext uri="{FF2B5EF4-FFF2-40B4-BE49-F238E27FC236}">
                  <a16:creationId xmlns:a16="http://schemas.microsoft.com/office/drawing/2014/main" id="{CC0028D8-8202-D842-B1E4-D696A4EC4544}"/>
                </a:ext>
              </a:extLst>
            </p:cNvPr>
            <p:cNvSpPr/>
            <p:nvPr/>
          </p:nvSpPr>
          <p:spPr>
            <a:xfrm>
              <a:off x="6292257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48">
              <a:extLst>
                <a:ext uri="{FF2B5EF4-FFF2-40B4-BE49-F238E27FC236}">
                  <a16:creationId xmlns:a16="http://schemas.microsoft.com/office/drawing/2014/main" id="{CE447926-AE95-FF4F-B19A-F92B2FEC038A}"/>
                </a:ext>
              </a:extLst>
            </p:cNvPr>
            <p:cNvSpPr/>
            <p:nvPr/>
          </p:nvSpPr>
          <p:spPr>
            <a:xfrm>
              <a:off x="6292258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49">
              <a:extLst>
                <a:ext uri="{FF2B5EF4-FFF2-40B4-BE49-F238E27FC236}">
                  <a16:creationId xmlns:a16="http://schemas.microsoft.com/office/drawing/2014/main" id="{A1743274-A74A-184D-B86A-65F5D95C1EEC}"/>
                </a:ext>
              </a:extLst>
            </p:cNvPr>
            <p:cNvSpPr/>
            <p:nvPr/>
          </p:nvSpPr>
          <p:spPr>
            <a:xfrm>
              <a:off x="7137950" y="255124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6" y="303261"/>
                  </a:lnTo>
                  <a:lnTo>
                    <a:pt x="119574" y="319658"/>
                  </a:lnTo>
                  <a:lnTo>
                    <a:pt x="162873" y="325467"/>
                  </a:lnTo>
                  <a:lnTo>
                    <a:pt x="206173" y="319658"/>
                  </a:lnTo>
                  <a:lnTo>
                    <a:pt x="245080" y="303261"/>
                  </a:lnTo>
                  <a:lnTo>
                    <a:pt x="278044" y="277824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50">
              <a:extLst>
                <a:ext uri="{FF2B5EF4-FFF2-40B4-BE49-F238E27FC236}">
                  <a16:creationId xmlns:a16="http://schemas.microsoft.com/office/drawing/2014/main" id="{D49AE093-7B61-FF40-848D-757C4F53050E}"/>
                </a:ext>
              </a:extLst>
            </p:cNvPr>
            <p:cNvSpPr/>
            <p:nvPr/>
          </p:nvSpPr>
          <p:spPr>
            <a:xfrm>
              <a:off x="7137949" y="255124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51">
              <a:extLst>
                <a:ext uri="{FF2B5EF4-FFF2-40B4-BE49-F238E27FC236}">
                  <a16:creationId xmlns:a16="http://schemas.microsoft.com/office/drawing/2014/main" id="{26C6688D-2CE5-7448-B2FB-7ABC08B63D6D}"/>
                </a:ext>
              </a:extLst>
            </p:cNvPr>
            <p:cNvSpPr/>
            <p:nvPr/>
          </p:nvSpPr>
          <p:spPr>
            <a:xfrm>
              <a:off x="7349372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52">
              <a:extLst>
                <a:ext uri="{FF2B5EF4-FFF2-40B4-BE49-F238E27FC236}">
                  <a16:creationId xmlns:a16="http://schemas.microsoft.com/office/drawing/2014/main" id="{72DE3A9A-4FA5-AB4E-BA3B-1FB264855757}"/>
                </a:ext>
              </a:extLst>
            </p:cNvPr>
            <p:cNvSpPr/>
            <p:nvPr/>
          </p:nvSpPr>
          <p:spPr>
            <a:xfrm>
              <a:off x="7349372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5" name="object 98">
              <a:extLst>
                <a:ext uri="{FF2B5EF4-FFF2-40B4-BE49-F238E27FC236}">
                  <a16:creationId xmlns:a16="http://schemas.microsoft.com/office/drawing/2014/main" id="{A9BA2052-D0F4-614F-AED5-25F6B220C374}"/>
                </a:ext>
              </a:extLst>
            </p:cNvPr>
            <p:cNvSpPr txBox="1"/>
            <p:nvPr/>
          </p:nvSpPr>
          <p:spPr>
            <a:xfrm>
              <a:off x="5307244" y="325241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06" name="object 99">
              <a:extLst>
                <a:ext uri="{FF2B5EF4-FFF2-40B4-BE49-F238E27FC236}">
                  <a16:creationId xmlns:a16="http://schemas.microsoft.com/office/drawing/2014/main" id="{AB9E2376-B9F2-C84F-AFB6-CE12F7C5DD09}"/>
                </a:ext>
              </a:extLst>
            </p:cNvPr>
            <p:cNvSpPr txBox="1"/>
            <p:nvPr/>
          </p:nvSpPr>
          <p:spPr>
            <a:xfrm>
              <a:off x="5518667" y="2909082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07" name="object 100">
              <a:extLst>
                <a:ext uri="{FF2B5EF4-FFF2-40B4-BE49-F238E27FC236}">
                  <a16:creationId xmlns:a16="http://schemas.microsoft.com/office/drawing/2014/main" id="{5C9C4C81-2378-DA40-A3D6-F216809C1318}"/>
                </a:ext>
              </a:extLst>
            </p:cNvPr>
            <p:cNvSpPr txBox="1"/>
            <p:nvPr/>
          </p:nvSpPr>
          <p:spPr>
            <a:xfrm>
              <a:off x="5730089" y="325241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08" name="object 101">
              <a:extLst>
                <a:ext uri="{FF2B5EF4-FFF2-40B4-BE49-F238E27FC236}">
                  <a16:creationId xmlns:a16="http://schemas.microsoft.com/office/drawing/2014/main" id="{A534CFDD-E778-7046-88E6-20670C81A7CE}"/>
                </a:ext>
              </a:extLst>
            </p:cNvPr>
            <p:cNvSpPr txBox="1"/>
            <p:nvPr/>
          </p:nvSpPr>
          <p:spPr>
            <a:xfrm>
              <a:off x="5941513" y="256588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90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09" name="object 102">
              <a:extLst>
                <a:ext uri="{FF2B5EF4-FFF2-40B4-BE49-F238E27FC236}">
                  <a16:creationId xmlns:a16="http://schemas.microsoft.com/office/drawing/2014/main" id="{46979638-7B61-564A-8B84-45ED6A1D65D7}"/>
                </a:ext>
              </a:extLst>
            </p:cNvPr>
            <p:cNvSpPr txBox="1"/>
            <p:nvPr/>
          </p:nvSpPr>
          <p:spPr>
            <a:xfrm>
              <a:off x="6152935" y="325241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0" name="object 103">
              <a:extLst>
                <a:ext uri="{FF2B5EF4-FFF2-40B4-BE49-F238E27FC236}">
                  <a16:creationId xmlns:a16="http://schemas.microsoft.com/office/drawing/2014/main" id="{B5B089BA-19B2-DB40-8355-47622597095B}"/>
                </a:ext>
              </a:extLst>
            </p:cNvPr>
            <p:cNvSpPr txBox="1"/>
            <p:nvPr/>
          </p:nvSpPr>
          <p:spPr>
            <a:xfrm>
              <a:off x="6364358" y="2909082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1" name="object 104">
              <a:extLst>
                <a:ext uri="{FF2B5EF4-FFF2-40B4-BE49-F238E27FC236}">
                  <a16:creationId xmlns:a16="http://schemas.microsoft.com/office/drawing/2014/main" id="{B2DE8FDE-EDE0-2D43-A995-F1D9E7AEE42F}"/>
                </a:ext>
              </a:extLst>
            </p:cNvPr>
            <p:cNvSpPr txBox="1"/>
            <p:nvPr/>
          </p:nvSpPr>
          <p:spPr>
            <a:xfrm>
              <a:off x="6575781" y="325241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2" name="object 105">
              <a:extLst>
                <a:ext uri="{FF2B5EF4-FFF2-40B4-BE49-F238E27FC236}">
                  <a16:creationId xmlns:a16="http://schemas.microsoft.com/office/drawing/2014/main" id="{D0E4691B-6F09-F64F-B9EA-28F7EDEE228F}"/>
                </a:ext>
              </a:extLst>
            </p:cNvPr>
            <p:cNvSpPr txBox="1"/>
            <p:nvPr/>
          </p:nvSpPr>
          <p:spPr>
            <a:xfrm>
              <a:off x="6787204" y="224902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3" name="object 106">
              <a:extLst>
                <a:ext uri="{FF2B5EF4-FFF2-40B4-BE49-F238E27FC236}">
                  <a16:creationId xmlns:a16="http://schemas.microsoft.com/office/drawing/2014/main" id="{F0434015-9058-D54E-8A5B-3C628FBF290E}"/>
                </a:ext>
              </a:extLst>
            </p:cNvPr>
            <p:cNvSpPr txBox="1"/>
            <p:nvPr/>
          </p:nvSpPr>
          <p:spPr>
            <a:xfrm>
              <a:off x="7210050" y="2565745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4" name="object 107">
              <a:extLst>
                <a:ext uri="{FF2B5EF4-FFF2-40B4-BE49-F238E27FC236}">
                  <a16:creationId xmlns:a16="http://schemas.microsoft.com/office/drawing/2014/main" id="{5132AEDB-3D82-CB40-A6C1-0DE16D3102FB}"/>
                </a:ext>
              </a:extLst>
            </p:cNvPr>
            <p:cNvSpPr txBox="1"/>
            <p:nvPr/>
          </p:nvSpPr>
          <p:spPr>
            <a:xfrm>
              <a:off x="6998627" y="2909083"/>
              <a:ext cx="698748" cy="519872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  <a:tabLst>
                  <a:tab pos="422359" algn="l"/>
                </a:tabLst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	A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21"/>
                </a:spcBef>
              </a:pPr>
              <a:endParaRPr sz="1125" dirty="0">
                <a:latin typeface="Times New Roman"/>
                <a:cs typeface="Times New Roman"/>
              </a:endParaRPr>
            </a:p>
            <a:p>
              <a:pPr marL="33485"/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key </a:t>
              </a:r>
              <a:r>
                <a:rPr sz="1090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to</a:t>
              </a:r>
              <a:r>
                <a:rPr sz="1090" i="1" spc="-70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25" dirty="0">
                  <a:solidFill>
                    <a:srgbClr val="BF311A"/>
                  </a:solidFill>
                  <a:latin typeface="Book Antiqua"/>
                  <a:cs typeface="Book Antiqua"/>
                </a:rPr>
                <a:t>insert</a:t>
              </a:r>
              <a:endParaRPr sz="1090" dirty="0">
                <a:latin typeface="Book Antiqua"/>
                <a:cs typeface="Book Antiqua"/>
              </a:endParaRPr>
            </a:p>
          </p:txBody>
        </p:sp>
        <p:sp>
          <p:nvSpPr>
            <p:cNvPr id="236" name="object 129">
              <a:extLst>
                <a:ext uri="{FF2B5EF4-FFF2-40B4-BE49-F238E27FC236}">
                  <a16:creationId xmlns:a16="http://schemas.microsoft.com/office/drawing/2014/main" id="{9D90A459-FF31-B940-920E-C58E41DB3B86}"/>
                </a:ext>
              </a:extLst>
            </p:cNvPr>
            <p:cNvSpPr txBox="1"/>
            <p:nvPr/>
          </p:nvSpPr>
          <p:spPr>
            <a:xfrm>
              <a:off x="5174597" y="2153161"/>
              <a:ext cx="316557" cy="157788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>
                <a:spcBef>
                  <a:spcPts val="91"/>
                </a:spcBef>
              </a:pPr>
              <a:r>
                <a:rPr sz="949" b="1" spc="25" dirty="0">
                  <a:solidFill>
                    <a:srgbClr val="BF311A"/>
                  </a:solidFill>
                  <a:latin typeface="Calibri"/>
                  <a:cs typeface="Calibri"/>
                </a:rPr>
                <a:t>inse</a:t>
              </a:r>
              <a:r>
                <a:rPr sz="949" b="1" spc="39" dirty="0">
                  <a:solidFill>
                    <a:srgbClr val="BF311A"/>
                  </a:solidFill>
                  <a:latin typeface="Calibri"/>
                  <a:cs typeface="Calibri"/>
                </a:rPr>
                <a:t>r</a:t>
              </a:r>
              <a:r>
                <a:rPr sz="949" b="1" spc="11" dirty="0">
                  <a:solidFill>
                    <a:srgbClr val="BF311A"/>
                  </a:solidFill>
                  <a:latin typeface="Calibri"/>
                  <a:cs typeface="Calibri"/>
                </a:rPr>
                <a:t>t</a:t>
              </a:r>
              <a:endParaRPr sz="949">
                <a:latin typeface="Calibri"/>
                <a:cs typeface="Calibri"/>
              </a:endParaRPr>
            </a:p>
          </p:txBody>
        </p:sp>
        <p:sp>
          <p:nvSpPr>
            <p:cNvPr id="237" name="object 130">
              <a:extLst>
                <a:ext uri="{FF2B5EF4-FFF2-40B4-BE49-F238E27FC236}">
                  <a16:creationId xmlns:a16="http://schemas.microsoft.com/office/drawing/2014/main" id="{BD2ABD61-0294-AA44-87BE-11C90A60372B}"/>
                </a:ext>
              </a:extLst>
            </p:cNvPr>
            <p:cNvSpPr/>
            <p:nvPr/>
          </p:nvSpPr>
          <p:spPr>
            <a:xfrm>
              <a:off x="6746858" y="3345502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3" y="0"/>
                  </a:moveTo>
                  <a:lnTo>
                    <a:pt x="50766" y="19277"/>
                  </a:lnTo>
                  <a:lnTo>
                    <a:pt x="0" y="30443"/>
                  </a:lnTo>
                  <a:lnTo>
                    <a:pt x="50766" y="41609"/>
                  </a:lnTo>
                  <a:lnTo>
                    <a:pt x="99353" y="60886"/>
                  </a:lnTo>
                  <a:lnTo>
                    <a:pt x="100380" y="60210"/>
                  </a:lnTo>
                  <a:lnTo>
                    <a:pt x="82264" y="30443"/>
                  </a:lnTo>
                  <a:lnTo>
                    <a:pt x="100380" y="500"/>
                  </a:lnTo>
                  <a:lnTo>
                    <a:pt x="99353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8" name="object 131">
              <a:extLst>
                <a:ext uri="{FF2B5EF4-FFF2-40B4-BE49-F238E27FC236}">
                  <a16:creationId xmlns:a16="http://schemas.microsoft.com/office/drawing/2014/main" id="{C4706993-DD12-354A-9C4E-9329D17895DD}"/>
                </a:ext>
              </a:extLst>
            </p:cNvPr>
            <p:cNvSpPr/>
            <p:nvPr/>
          </p:nvSpPr>
          <p:spPr>
            <a:xfrm>
              <a:off x="6798765" y="3366891"/>
              <a:ext cx="163413" cy="446"/>
            </a:xfrm>
            <a:custGeom>
              <a:avLst/>
              <a:gdLst/>
              <a:ahLst/>
              <a:cxnLst/>
              <a:rect l="l" t="t" r="r" b="b"/>
              <a:pathLst>
                <a:path w="232409" h="635">
                  <a:moveTo>
                    <a:pt x="231782" y="0"/>
                  </a:moveTo>
                  <a:lnTo>
                    <a:pt x="0" y="25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9" name="object 132">
              <a:extLst>
                <a:ext uri="{FF2B5EF4-FFF2-40B4-BE49-F238E27FC236}">
                  <a16:creationId xmlns:a16="http://schemas.microsoft.com/office/drawing/2014/main" id="{0982DB77-BE37-2949-A429-542B8B4A37A4}"/>
                </a:ext>
              </a:extLst>
            </p:cNvPr>
            <p:cNvSpPr/>
            <p:nvPr/>
          </p:nvSpPr>
          <p:spPr>
            <a:xfrm>
              <a:off x="6772803" y="3356204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90" y="0"/>
                  </a:moveTo>
                  <a:lnTo>
                    <a:pt x="25408" y="9639"/>
                  </a:lnTo>
                  <a:lnTo>
                    <a:pt x="0" y="15222"/>
                  </a:lnTo>
                  <a:lnTo>
                    <a:pt x="25408" y="20805"/>
                  </a:lnTo>
                  <a:lnTo>
                    <a:pt x="49690" y="30444"/>
                  </a:lnTo>
                  <a:lnTo>
                    <a:pt x="50190" y="30093"/>
                  </a:lnTo>
                  <a:lnTo>
                    <a:pt x="41144" y="15222"/>
                  </a:lnTo>
                  <a:lnTo>
                    <a:pt x="50190" y="250"/>
                  </a:lnTo>
                  <a:lnTo>
                    <a:pt x="49690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40" name="object 134">
            <a:extLst>
              <a:ext uri="{FF2B5EF4-FFF2-40B4-BE49-F238E27FC236}">
                <a16:creationId xmlns:a16="http://schemas.microsoft.com/office/drawing/2014/main" id="{940ABE5F-0383-BC4F-BDF1-DA4D1E910106}"/>
              </a:ext>
            </a:extLst>
          </p:cNvPr>
          <p:cNvSpPr txBox="1"/>
          <p:nvPr/>
        </p:nvSpPr>
        <p:spPr>
          <a:xfrm>
            <a:off x="4488847" y="4753177"/>
            <a:ext cx="3312914" cy="1361583"/>
          </a:xfrm>
          <a:prstGeom prst="rect">
            <a:avLst/>
          </a:prstGeom>
          <a:solidFill>
            <a:srgbClr val="CCDAEE"/>
          </a:solidFill>
        </p:spPr>
        <p:txBody>
          <a:bodyPr vert="horz" wrap="square" lIns="0" tIns="98227" rIns="0" bIns="0" rtlCol="0">
            <a:spAutoFit/>
          </a:bodyPr>
          <a:lstStyle/>
          <a:p>
            <a:pPr marL="151799">
              <a:spcBef>
                <a:spcPts val="773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public void insert(Key</a:t>
            </a:r>
            <a:r>
              <a:rPr sz="1406" spc="-1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x)</a:t>
            </a:r>
            <a:endParaRPr sz="1406">
              <a:latin typeface="Lucida Sans Typewriter"/>
              <a:cs typeface="Lucida Sans Typewriter"/>
            </a:endParaRPr>
          </a:p>
          <a:p>
            <a:pPr marL="151799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>
              <a:latin typeface="Lucida Sans Typewriter"/>
              <a:cs typeface="Lucida Sans Typewriter"/>
            </a:endParaRPr>
          </a:p>
          <a:p>
            <a:pPr marL="474150" marR="1543442">
              <a:lnSpc>
                <a:spcPct val="120800"/>
              </a:lnSpc>
            </a:pPr>
            <a:r>
              <a:rPr sz="1406" spc="-4" dirty="0">
                <a:latin typeface="Lucida Sans Typewriter"/>
                <a:cs typeface="Lucida Sans Typewriter"/>
              </a:rPr>
              <a:t>pq[++n] =</a:t>
            </a:r>
            <a:r>
              <a:rPr sz="1406" spc="-49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x;  swim(n);</a:t>
            </a:r>
            <a:endParaRPr sz="1406">
              <a:latin typeface="Lucida Sans Typewriter"/>
              <a:cs typeface="Lucida Sans Typewriter"/>
            </a:endParaRPr>
          </a:p>
          <a:p>
            <a:pPr marL="151799">
              <a:spcBef>
                <a:spcPts val="281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25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817-9902-3745-827F-47B9AD7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Operations: </a:t>
            </a:r>
            <a:r>
              <a:rPr lang="en-US" spc="84" dirty="0">
                <a:latin typeface="Arial"/>
                <a:cs typeface="Arial"/>
              </a:rPr>
              <a:t>D</a:t>
            </a:r>
            <a:r>
              <a:rPr lang="en-US" spc="-11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11" dirty="0">
                <a:latin typeface="Arial"/>
                <a:cs typeface="Arial"/>
              </a:rPr>
              <a:t>o</a:t>
            </a:r>
            <a:r>
              <a:rPr lang="en-US" spc="-14" dirty="0">
                <a:latin typeface="Arial"/>
                <a:cs typeface="Arial"/>
              </a:rPr>
              <a:t>t</a:t>
            </a:r>
            <a:r>
              <a:rPr lang="en-US" spc="35" dirty="0">
                <a:latin typeface="Arial"/>
                <a:cs typeface="Arial"/>
              </a:rPr>
              <a:t>i</a:t>
            </a:r>
            <a:r>
              <a:rPr lang="en-US" spc="98" dirty="0">
                <a:latin typeface="Arial"/>
                <a:cs typeface="Arial"/>
              </a:rPr>
              <a:t>o</a:t>
            </a:r>
            <a:r>
              <a:rPr lang="en-US" spc="-18" dirty="0">
                <a:latin typeface="Arial"/>
                <a:cs typeface="Arial"/>
              </a:rPr>
              <a:t>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31D-108A-B94D-BB99-D019FDC3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31"/>
            <a:ext cx="8229600" cy="4525963"/>
          </a:xfrm>
        </p:spPr>
        <p:txBody>
          <a:bodyPr>
            <a:normAutofit/>
          </a:bodyPr>
          <a:lstStyle/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Scenario. </a:t>
            </a:r>
            <a:r>
              <a:rPr lang="en-US" sz="20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becomes </a:t>
            </a:r>
            <a:r>
              <a:rPr lang="en-US" sz="2000" spc="-4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sz="20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one (or both) of its children’s.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4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</a:t>
            </a:r>
            <a:r>
              <a:rPr lang="en-US" sz="2000" spc="-11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violation: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key in parent with key in larger child.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20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heap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111" name="object 6">
            <a:extLst>
              <a:ext uri="{FF2B5EF4-FFF2-40B4-BE49-F238E27FC236}">
                <a16:creationId xmlns:a16="http://schemas.microsoft.com/office/drawing/2014/main" id="{5AF7E678-2895-AA40-9535-CD5884B20E2D}"/>
              </a:ext>
            </a:extLst>
          </p:cNvPr>
          <p:cNvSpPr/>
          <p:nvPr/>
        </p:nvSpPr>
        <p:spPr>
          <a:xfrm>
            <a:off x="683784" y="3323498"/>
            <a:ext cx="4607719" cy="3024485"/>
          </a:xfrm>
          <a:custGeom>
            <a:avLst/>
            <a:gdLst/>
            <a:ahLst/>
            <a:cxnLst/>
            <a:rect l="l" t="t" r="r" b="b"/>
            <a:pathLst>
              <a:path w="6553200" h="4301490">
                <a:moveTo>
                  <a:pt x="0" y="0"/>
                </a:moveTo>
                <a:lnTo>
                  <a:pt x="6553200" y="0"/>
                </a:lnTo>
                <a:lnTo>
                  <a:pt x="6553200" y="4301490"/>
                </a:lnTo>
                <a:lnTo>
                  <a:pt x="0" y="4301490"/>
                </a:lnTo>
                <a:lnTo>
                  <a:pt x="0" y="0"/>
                </a:lnTo>
                <a:close/>
              </a:path>
            </a:pathLst>
          </a:custGeom>
          <a:solidFill>
            <a:srgbClr val="CCDAE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2" name="object 7">
            <a:extLst>
              <a:ext uri="{FF2B5EF4-FFF2-40B4-BE49-F238E27FC236}">
                <a16:creationId xmlns:a16="http://schemas.microsoft.com/office/drawing/2014/main" id="{69ED315E-278C-734F-87AD-A681314D90A0}"/>
              </a:ext>
            </a:extLst>
          </p:cNvPr>
          <p:cNvSpPr txBox="1"/>
          <p:nvPr/>
        </p:nvSpPr>
        <p:spPr>
          <a:xfrm>
            <a:off x="835589" y="3368147"/>
            <a:ext cx="2589609" cy="538080"/>
          </a:xfrm>
          <a:prstGeom prst="rect">
            <a:avLst/>
          </a:prstGeom>
        </p:spPr>
        <p:txBody>
          <a:bodyPr vert="horz" wrap="square" lIns="0" tIns="53578" rIns="0" bIns="0" rtlCol="0">
            <a:spAutoFit/>
          </a:bodyPr>
          <a:lstStyle/>
          <a:p>
            <a:pPr>
              <a:spcBef>
                <a:spcPts val="42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private void sink(int</a:t>
            </a:r>
            <a:r>
              <a:rPr sz="1406" spc="-18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k)</a:t>
            </a:r>
            <a:endParaRPr sz="1406" dirty="0">
              <a:latin typeface="Lucida Sans Typewriter"/>
              <a:cs typeface="Lucida Sans Typewriter"/>
            </a:endParaRPr>
          </a:p>
          <a:p>
            <a:pPr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 dirty="0">
              <a:latin typeface="Lucida Sans Typewriter"/>
              <a:cs typeface="Lucida Sans Typewriter"/>
            </a:endParaRPr>
          </a:p>
        </p:txBody>
      </p:sp>
      <p:sp>
        <p:nvSpPr>
          <p:cNvPr id="113" name="object 8">
            <a:extLst>
              <a:ext uri="{FF2B5EF4-FFF2-40B4-BE49-F238E27FC236}">
                <a16:creationId xmlns:a16="http://schemas.microsoft.com/office/drawing/2014/main" id="{B61001AA-7388-0F47-848D-781EA5823343}"/>
              </a:ext>
            </a:extLst>
          </p:cNvPr>
          <p:cNvSpPr txBox="1"/>
          <p:nvPr/>
        </p:nvSpPr>
        <p:spPr>
          <a:xfrm>
            <a:off x="1158129" y="3886069"/>
            <a:ext cx="1729234" cy="792893"/>
          </a:xfrm>
          <a:prstGeom prst="rect">
            <a:avLst/>
          </a:prstGeom>
        </p:spPr>
        <p:txBody>
          <a:bodyPr vert="horz" wrap="square" lIns="0" tIns="53578" rIns="0" bIns="0" rtlCol="0">
            <a:spAutoFit/>
          </a:bodyPr>
          <a:lstStyle/>
          <a:p>
            <a:pPr>
              <a:spcBef>
                <a:spcPts val="42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while (2*k &lt;=</a:t>
            </a:r>
            <a:r>
              <a:rPr sz="1406" spc="-39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n)</a:t>
            </a:r>
            <a:endParaRPr sz="1406" dirty="0">
              <a:latin typeface="Lucida Sans Typewriter"/>
              <a:cs typeface="Lucida Sans Typewriter"/>
            </a:endParaRPr>
          </a:p>
          <a:p>
            <a:pPr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 dirty="0">
              <a:latin typeface="Lucida Sans Typewriter"/>
              <a:cs typeface="Lucida Sans Typewriter"/>
            </a:endParaRPr>
          </a:p>
          <a:p>
            <a:pPr marL="322350">
              <a:spcBef>
                <a:spcPts val="281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int j =</a:t>
            </a:r>
            <a:r>
              <a:rPr sz="1406" spc="-39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2*k;</a:t>
            </a:r>
            <a:endParaRPr sz="1406" dirty="0">
              <a:latin typeface="Lucida Sans Typewriter"/>
              <a:cs typeface="Lucida Sans Typewriter"/>
            </a:endParaRP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702F775A-A438-B14E-BE5F-9FFB775AF5BB}"/>
              </a:ext>
            </a:extLst>
          </p:cNvPr>
          <p:cNvSpPr txBox="1"/>
          <p:nvPr/>
        </p:nvSpPr>
        <p:spPr>
          <a:xfrm>
            <a:off x="1480670" y="4654022"/>
            <a:ext cx="3341936" cy="10275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3572">
              <a:lnSpc>
                <a:spcPct val="120800"/>
              </a:lnSpc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if (j &lt; n &amp;&amp; less(j, j+1)) j++;  if (!less(k, j))</a:t>
            </a:r>
            <a:r>
              <a:rPr sz="1406" spc="-1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break;</a:t>
            </a:r>
            <a:endParaRPr sz="1406">
              <a:latin typeface="Lucida Sans Typewriter"/>
              <a:cs typeface="Lucida Sans Typewriter"/>
            </a:endParaRPr>
          </a:p>
          <a:p>
            <a:pPr marR="2153764">
              <a:lnSpc>
                <a:spcPct val="116700"/>
              </a:lnSpc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exch(k,</a:t>
            </a:r>
            <a:r>
              <a:rPr sz="1406" spc="-46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j);  </a:t>
            </a:r>
            <a:r>
              <a:rPr sz="1406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 =</a:t>
            </a:r>
            <a:r>
              <a:rPr sz="1406" spc="-2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j;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1A4C22A9-485A-FB45-B8C5-4EF4C02DEF63}"/>
              </a:ext>
            </a:extLst>
          </p:cNvPr>
          <p:cNvSpPr txBox="1"/>
          <p:nvPr/>
        </p:nvSpPr>
        <p:spPr>
          <a:xfrm>
            <a:off x="1158129" y="5725584"/>
            <a:ext cx="1165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16" name="object 11">
            <a:extLst>
              <a:ext uri="{FF2B5EF4-FFF2-40B4-BE49-F238E27FC236}">
                <a16:creationId xmlns:a16="http://schemas.microsoft.com/office/drawing/2014/main" id="{ED244CAE-315C-FE4F-8855-69A4EA71A596}"/>
              </a:ext>
            </a:extLst>
          </p:cNvPr>
          <p:cNvSpPr txBox="1"/>
          <p:nvPr/>
        </p:nvSpPr>
        <p:spPr>
          <a:xfrm>
            <a:off x="835590" y="5984545"/>
            <a:ext cx="1165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17" name="object 12">
            <a:extLst>
              <a:ext uri="{FF2B5EF4-FFF2-40B4-BE49-F238E27FC236}">
                <a16:creationId xmlns:a16="http://schemas.microsoft.com/office/drawing/2014/main" id="{E2BB6AAE-F4D4-EB40-83B6-2A5F4905FC0E}"/>
              </a:ext>
            </a:extLst>
          </p:cNvPr>
          <p:cNvSpPr txBox="1"/>
          <p:nvPr/>
        </p:nvSpPr>
        <p:spPr>
          <a:xfrm>
            <a:off x="3273394" y="3887854"/>
            <a:ext cx="1455986" cy="428002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>
              <a:spcBef>
                <a:spcPts val="337"/>
              </a:spcBef>
            </a:pP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children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of node at</a:t>
            </a:r>
            <a:r>
              <a:rPr sz="1125" spc="-42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k</a:t>
            </a:r>
            <a:endParaRPr sz="1125">
              <a:latin typeface="Lucida Sans Typewriter"/>
              <a:cs typeface="Lucida Sans Typewriter"/>
            </a:endParaRPr>
          </a:p>
          <a:p>
            <a:pPr>
              <a:spcBef>
                <a:spcPts val="267"/>
              </a:spcBef>
            </a:pP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are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2*k</a:t>
            </a:r>
            <a:r>
              <a:rPr sz="1125" spc="-337" dirty="0">
                <a:solidFill>
                  <a:srgbClr val="8D3124"/>
                </a:solidFill>
                <a:latin typeface="Lucida Sans Typewriter"/>
                <a:cs typeface="Lucida Sans Typewriter"/>
              </a:rPr>
              <a:t>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and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2*k+1</a:t>
            </a:r>
            <a:endParaRPr sz="1125">
              <a:latin typeface="Lucida Sans Typewriter"/>
              <a:cs typeface="Lucida Sans Typewriter"/>
            </a:endParaRPr>
          </a:p>
        </p:txBody>
      </p:sp>
      <p:sp>
        <p:nvSpPr>
          <p:cNvPr id="118" name="object 13">
            <a:extLst>
              <a:ext uri="{FF2B5EF4-FFF2-40B4-BE49-F238E27FC236}">
                <a16:creationId xmlns:a16="http://schemas.microsoft.com/office/drawing/2014/main" id="{9A0FCBF4-9CB8-8345-80A9-4E475AC98EC2}"/>
              </a:ext>
            </a:extLst>
          </p:cNvPr>
          <p:cNvSpPr/>
          <p:nvPr/>
        </p:nvSpPr>
        <p:spPr>
          <a:xfrm>
            <a:off x="3511046" y="4386131"/>
            <a:ext cx="174575" cy="218777"/>
          </a:xfrm>
          <a:custGeom>
            <a:avLst/>
            <a:gdLst/>
            <a:ahLst/>
            <a:cxnLst/>
            <a:rect l="l" t="t" r="r" b="b"/>
            <a:pathLst>
              <a:path w="248285" h="311150">
                <a:moveTo>
                  <a:pt x="0" y="310842"/>
                </a:moveTo>
                <a:lnTo>
                  <a:pt x="7918" y="300913"/>
                </a:lnTo>
                <a:lnTo>
                  <a:pt x="247899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9" name="object 14">
            <a:extLst>
              <a:ext uri="{FF2B5EF4-FFF2-40B4-BE49-F238E27FC236}">
                <a16:creationId xmlns:a16="http://schemas.microsoft.com/office/drawing/2014/main" id="{D26860C9-C727-CC46-8DAE-D7F3F857EB8A}"/>
              </a:ext>
            </a:extLst>
          </p:cNvPr>
          <p:cNvSpPr/>
          <p:nvPr/>
        </p:nvSpPr>
        <p:spPr>
          <a:xfrm>
            <a:off x="3476527" y="4554230"/>
            <a:ext cx="87064" cy="93762"/>
          </a:xfrm>
          <a:custGeom>
            <a:avLst/>
            <a:gdLst/>
            <a:ahLst/>
            <a:cxnLst/>
            <a:rect l="l" t="t" r="r" b="b"/>
            <a:pathLst>
              <a:path w="123825" h="133350">
                <a:moveTo>
                  <a:pt x="28357" y="0"/>
                </a:moveTo>
                <a:lnTo>
                  <a:pt x="0" y="133328"/>
                </a:lnTo>
                <a:lnTo>
                  <a:pt x="123676" y="76017"/>
                </a:lnTo>
                <a:lnTo>
                  <a:pt x="57012" y="61838"/>
                </a:lnTo>
                <a:lnTo>
                  <a:pt x="28357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0" name="object 15">
            <a:extLst>
              <a:ext uri="{FF2B5EF4-FFF2-40B4-BE49-F238E27FC236}">
                <a16:creationId xmlns:a16="http://schemas.microsoft.com/office/drawing/2014/main" id="{B7ABA104-43B2-E246-A9AC-7420C3ED4576}"/>
              </a:ext>
            </a:extLst>
          </p:cNvPr>
          <p:cNvSpPr/>
          <p:nvPr/>
        </p:nvSpPr>
        <p:spPr>
          <a:xfrm>
            <a:off x="3966459" y="4395061"/>
            <a:ext cx="174575" cy="218777"/>
          </a:xfrm>
          <a:custGeom>
            <a:avLst/>
            <a:gdLst/>
            <a:ahLst/>
            <a:cxnLst/>
            <a:rect l="l" t="t" r="r" b="b"/>
            <a:pathLst>
              <a:path w="248285" h="311150">
                <a:moveTo>
                  <a:pt x="0" y="310842"/>
                </a:moveTo>
                <a:lnTo>
                  <a:pt x="7918" y="300913"/>
                </a:lnTo>
                <a:lnTo>
                  <a:pt x="247899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1" name="object 16">
            <a:extLst>
              <a:ext uri="{FF2B5EF4-FFF2-40B4-BE49-F238E27FC236}">
                <a16:creationId xmlns:a16="http://schemas.microsoft.com/office/drawing/2014/main" id="{2D66194D-AB05-CB4B-A3B3-ABD2BB51166F}"/>
              </a:ext>
            </a:extLst>
          </p:cNvPr>
          <p:cNvSpPr/>
          <p:nvPr/>
        </p:nvSpPr>
        <p:spPr>
          <a:xfrm>
            <a:off x="3931940" y="4563159"/>
            <a:ext cx="87064" cy="93762"/>
          </a:xfrm>
          <a:custGeom>
            <a:avLst/>
            <a:gdLst/>
            <a:ahLst/>
            <a:cxnLst/>
            <a:rect l="l" t="t" r="r" b="b"/>
            <a:pathLst>
              <a:path w="123825" h="133350">
                <a:moveTo>
                  <a:pt x="28357" y="0"/>
                </a:moveTo>
                <a:lnTo>
                  <a:pt x="0" y="133328"/>
                </a:lnTo>
                <a:lnTo>
                  <a:pt x="123677" y="76017"/>
                </a:lnTo>
                <a:lnTo>
                  <a:pt x="57014" y="61838"/>
                </a:lnTo>
                <a:lnTo>
                  <a:pt x="28357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FEC615A-830A-F944-8BCD-B18D2DE56E42}"/>
              </a:ext>
            </a:extLst>
          </p:cNvPr>
          <p:cNvGrpSpPr/>
          <p:nvPr/>
        </p:nvGrpSpPr>
        <p:grpSpPr>
          <a:xfrm>
            <a:off x="5978919" y="2836576"/>
            <a:ext cx="2098736" cy="1235009"/>
            <a:chOff x="5978919" y="2836576"/>
            <a:chExt cx="2098736" cy="1235009"/>
          </a:xfrm>
        </p:grpSpPr>
        <p:sp>
          <p:nvSpPr>
            <p:cNvPr id="123" name="object 18">
              <a:extLst>
                <a:ext uri="{FF2B5EF4-FFF2-40B4-BE49-F238E27FC236}">
                  <a16:creationId xmlns:a16="http://schemas.microsoft.com/office/drawing/2014/main" id="{A79FC769-807C-C441-980B-69A6CF08AD42}"/>
                </a:ext>
              </a:extLst>
            </p:cNvPr>
            <p:cNvSpPr txBox="1"/>
            <p:nvPr/>
          </p:nvSpPr>
          <p:spPr>
            <a:xfrm>
              <a:off x="6894755" y="3580640"/>
              <a:ext cx="71438" cy="133989"/>
            </a:xfrm>
            <a:prstGeom prst="rect">
              <a:avLst/>
            </a:prstGeom>
          </p:spPr>
          <p:txBody>
            <a:bodyPr vert="horz" wrap="square" lIns="0" tIns="9376" rIns="0" bIns="0" rtlCol="0">
              <a:spAutoFit/>
            </a:bodyPr>
            <a:lstStyle/>
            <a:p>
              <a:pPr>
                <a:spcBef>
                  <a:spcPts val="74"/>
                </a:spcBef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809">
                <a:latin typeface="Lucida Sans Typewriter"/>
                <a:cs typeface="Lucida Sans Typewriter"/>
              </a:endParaRPr>
            </a:p>
          </p:txBody>
        </p:sp>
        <p:sp>
          <p:nvSpPr>
            <p:cNvPr id="124" name="object 19">
              <a:extLst>
                <a:ext uri="{FF2B5EF4-FFF2-40B4-BE49-F238E27FC236}">
                  <a16:creationId xmlns:a16="http://schemas.microsoft.com/office/drawing/2014/main" id="{050639B3-C4F0-494F-B6E8-277E4340D524}"/>
                </a:ext>
              </a:extLst>
            </p:cNvPr>
            <p:cNvSpPr/>
            <p:nvPr/>
          </p:nvSpPr>
          <p:spPr>
            <a:xfrm>
              <a:off x="6202975" y="3681148"/>
              <a:ext cx="191988" cy="287536"/>
            </a:xfrm>
            <a:custGeom>
              <a:avLst/>
              <a:gdLst/>
              <a:ahLst/>
              <a:cxnLst/>
              <a:rect l="l" t="t" r="r" b="b"/>
              <a:pathLst>
                <a:path w="273050" h="408939">
                  <a:moveTo>
                    <a:pt x="272904" y="0"/>
                  </a:moveTo>
                  <a:lnTo>
                    <a:pt x="0" y="408593"/>
                  </a:lnTo>
                </a:path>
              </a:pathLst>
            </a:custGeom>
            <a:ln w="2098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5" name="object 20">
              <a:extLst>
                <a:ext uri="{FF2B5EF4-FFF2-40B4-BE49-F238E27FC236}">
                  <a16:creationId xmlns:a16="http://schemas.microsoft.com/office/drawing/2014/main" id="{D02D48D3-5A0D-154A-AFEE-6ABC97EAF20F}"/>
                </a:ext>
              </a:extLst>
            </p:cNvPr>
            <p:cNvSpPr/>
            <p:nvPr/>
          </p:nvSpPr>
          <p:spPr>
            <a:xfrm>
              <a:off x="6394860" y="368114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39">
                  <a:moveTo>
                    <a:pt x="0" y="0"/>
                  </a:moveTo>
                  <a:lnTo>
                    <a:pt x="241415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6" name="object 21">
              <a:extLst>
                <a:ext uri="{FF2B5EF4-FFF2-40B4-BE49-F238E27FC236}">
                  <a16:creationId xmlns:a16="http://schemas.microsoft.com/office/drawing/2014/main" id="{5BC29653-381F-3247-B8D8-3D0FBCAB6A4D}"/>
                </a:ext>
              </a:extLst>
            </p:cNvPr>
            <p:cNvSpPr/>
            <p:nvPr/>
          </p:nvSpPr>
          <p:spPr>
            <a:xfrm>
              <a:off x="6926237" y="368114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39">
                  <a:moveTo>
                    <a:pt x="241415" y="0"/>
                  </a:moveTo>
                  <a:lnTo>
                    <a:pt x="0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22">
              <a:extLst>
                <a:ext uri="{FF2B5EF4-FFF2-40B4-BE49-F238E27FC236}">
                  <a16:creationId xmlns:a16="http://schemas.microsoft.com/office/drawing/2014/main" id="{C7BB8CBC-3552-9041-9A9C-95AC9D99FAAC}"/>
                </a:ext>
              </a:extLst>
            </p:cNvPr>
            <p:cNvSpPr/>
            <p:nvPr/>
          </p:nvSpPr>
          <p:spPr>
            <a:xfrm>
              <a:off x="7095982" y="368114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39">
                  <a:moveTo>
                    <a:pt x="0" y="0"/>
                  </a:moveTo>
                  <a:lnTo>
                    <a:pt x="241415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8" name="object 23">
              <a:extLst>
                <a:ext uri="{FF2B5EF4-FFF2-40B4-BE49-F238E27FC236}">
                  <a16:creationId xmlns:a16="http://schemas.microsoft.com/office/drawing/2014/main" id="{035CE45B-D24D-3542-A9A4-C1545C49F22E}"/>
                </a:ext>
              </a:extLst>
            </p:cNvPr>
            <p:cNvSpPr/>
            <p:nvPr/>
          </p:nvSpPr>
          <p:spPr>
            <a:xfrm>
              <a:off x="6394860" y="3393855"/>
              <a:ext cx="339774" cy="287536"/>
            </a:xfrm>
            <a:custGeom>
              <a:avLst/>
              <a:gdLst/>
              <a:ahLst/>
              <a:cxnLst/>
              <a:rect l="l" t="t" r="r" b="b"/>
              <a:pathLst>
                <a:path w="483234" h="408939">
                  <a:moveTo>
                    <a:pt x="482831" y="0"/>
                  </a:moveTo>
                  <a:lnTo>
                    <a:pt x="0" y="408593"/>
                  </a:lnTo>
                </a:path>
              </a:pathLst>
            </a:custGeom>
            <a:ln w="209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9" name="object 24">
              <a:extLst>
                <a:ext uri="{FF2B5EF4-FFF2-40B4-BE49-F238E27FC236}">
                  <a16:creationId xmlns:a16="http://schemas.microsoft.com/office/drawing/2014/main" id="{0976A410-391F-E74A-8FFC-6855949492F3}"/>
                </a:ext>
              </a:extLst>
            </p:cNvPr>
            <p:cNvSpPr/>
            <p:nvPr/>
          </p:nvSpPr>
          <p:spPr>
            <a:xfrm>
              <a:off x="7457613" y="3128661"/>
              <a:ext cx="339774" cy="265212"/>
            </a:xfrm>
            <a:custGeom>
              <a:avLst/>
              <a:gdLst/>
              <a:ahLst/>
              <a:cxnLst/>
              <a:rect l="l" t="t" r="r" b="b"/>
              <a:pathLst>
                <a:path w="483234" h="377189">
                  <a:moveTo>
                    <a:pt x="0" y="0"/>
                  </a:moveTo>
                  <a:lnTo>
                    <a:pt x="482831" y="377163"/>
                  </a:lnTo>
                </a:path>
              </a:pathLst>
            </a:custGeom>
            <a:ln w="2096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0" name="object 25">
              <a:extLst>
                <a:ext uri="{FF2B5EF4-FFF2-40B4-BE49-F238E27FC236}">
                  <a16:creationId xmlns:a16="http://schemas.microsoft.com/office/drawing/2014/main" id="{60F391F8-6180-C64B-BBC8-7EC5BD3A22B4}"/>
                </a:ext>
              </a:extLst>
            </p:cNvPr>
            <p:cNvSpPr/>
            <p:nvPr/>
          </p:nvSpPr>
          <p:spPr>
            <a:xfrm>
              <a:off x="7627358" y="3393855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39">
                  <a:moveTo>
                    <a:pt x="241415" y="0"/>
                  </a:moveTo>
                  <a:lnTo>
                    <a:pt x="0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1" name="object 26">
              <a:extLst>
                <a:ext uri="{FF2B5EF4-FFF2-40B4-BE49-F238E27FC236}">
                  <a16:creationId xmlns:a16="http://schemas.microsoft.com/office/drawing/2014/main" id="{F7FF098E-CA4E-534B-B3CC-2BB08D1FC42C}"/>
                </a:ext>
              </a:extLst>
            </p:cNvPr>
            <p:cNvSpPr/>
            <p:nvPr/>
          </p:nvSpPr>
          <p:spPr>
            <a:xfrm>
              <a:off x="7797103" y="3393855"/>
              <a:ext cx="191988" cy="287536"/>
            </a:xfrm>
            <a:custGeom>
              <a:avLst/>
              <a:gdLst/>
              <a:ahLst/>
              <a:cxnLst/>
              <a:rect l="l" t="t" r="r" b="b"/>
              <a:pathLst>
                <a:path w="273050" h="408939">
                  <a:moveTo>
                    <a:pt x="0" y="0"/>
                  </a:moveTo>
                  <a:lnTo>
                    <a:pt x="272904" y="408593"/>
                  </a:lnTo>
                </a:path>
              </a:pathLst>
            </a:custGeom>
            <a:ln w="2098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37">
              <a:extLst>
                <a:ext uri="{FF2B5EF4-FFF2-40B4-BE49-F238E27FC236}">
                  <a16:creationId xmlns:a16="http://schemas.microsoft.com/office/drawing/2014/main" id="{79EB2F4E-1033-4649-AA78-C2AAB116569F}"/>
                </a:ext>
              </a:extLst>
            </p:cNvPr>
            <p:cNvSpPr/>
            <p:nvPr/>
          </p:nvSpPr>
          <p:spPr>
            <a:xfrm>
              <a:off x="6730660" y="3132806"/>
              <a:ext cx="719732" cy="258068"/>
            </a:xfrm>
            <a:custGeom>
              <a:avLst/>
              <a:gdLst/>
              <a:ahLst/>
              <a:cxnLst/>
              <a:rect l="l" t="t" r="r" b="b"/>
              <a:pathLst>
                <a:path w="1023620" h="367029">
                  <a:moveTo>
                    <a:pt x="0" y="366686"/>
                  </a:moveTo>
                  <a:lnTo>
                    <a:pt x="1023391" y="0"/>
                  </a:lnTo>
                </a:path>
              </a:pathLst>
            </a:custGeom>
            <a:ln w="2095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38">
              <a:extLst>
                <a:ext uri="{FF2B5EF4-FFF2-40B4-BE49-F238E27FC236}">
                  <a16:creationId xmlns:a16="http://schemas.microsoft.com/office/drawing/2014/main" id="{F4CAEC5D-9F08-C143-9696-58B241968DE6}"/>
                </a:ext>
              </a:extLst>
            </p:cNvPr>
            <p:cNvSpPr/>
            <p:nvPr/>
          </p:nvSpPr>
          <p:spPr>
            <a:xfrm>
              <a:off x="6730660" y="3390633"/>
              <a:ext cx="361652" cy="294680"/>
            </a:xfrm>
            <a:custGeom>
              <a:avLst/>
              <a:gdLst/>
              <a:ahLst/>
              <a:cxnLst/>
              <a:rect l="l" t="t" r="r" b="b"/>
              <a:pathLst>
                <a:path w="514350" h="419100">
                  <a:moveTo>
                    <a:pt x="0" y="0"/>
                  </a:moveTo>
                  <a:lnTo>
                    <a:pt x="514320" y="419070"/>
                  </a:lnTo>
                </a:path>
              </a:pathLst>
            </a:custGeom>
            <a:ln w="209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39">
              <a:extLst>
                <a:ext uri="{FF2B5EF4-FFF2-40B4-BE49-F238E27FC236}">
                  <a16:creationId xmlns:a16="http://schemas.microsoft.com/office/drawing/2014/main" id="{1A0F946C-4F0E-5C45-B54B-A9F699ADEA35}"/>
                </a:ext>
              </a:extLst>
            </p:cNvPr>
            <p:cNvSpPr/>
            <p:nvPr/>
          </p:nvSpPr>
          <p:spPr>
            <a:xfrm>
              <a:off x="6114411" y="3880043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0" y="246130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40">
              <a:extLst>
                <a:ext uri="{FF2B5EF4-FFF2-40B4-BE49-F238E27FC236}">
                  <a16:creationId xmlns:a16="http://schemas.microsoft.com/office/drawing/2014/main" id="{9C561D65-9BB3-2F49-A6B5-E8A0A4975AAC}"/>
                </a:ext>
              </a:extLst>
            </p:cNvPr>
            <p:cNvSpPr/>
            <p:nvPr/>
          </p:nvSpPr>
          <p:spPr>
            <a:xfrm>
              <a:off x="6114412" y="388004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41">
              <a:extLst>
                <a:ext uri="{FF2B5EF4-FFF2-40B4-BE49-F238E27FC236}">
                  <a16:creationId xmlns:a16="http://schemas.microsoft.com/office/drawing/2014/main" id="{21EDC15F-CAB5-3145-B343-7224FBD7F9AE}"/>
                </a:ext>
              </a:extLst>
            </p:cNvPr>
            <p:cNvSpPr/>
            <p:nvPr/>
          </p:nvSpPr>
          <p:spPr>
            <a:xfrm>
              <a:off x="6291537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1" y="265455"/>
                  </a:lnTo>
                  <a:lnTo>
                    <a:pt x="136452" y="272394"/>
                  </a:lnTo>
                  <a:lnTo>
                    <a:pt x="179582" y="265455"/>
                  </a:lnTo>
                  <a:lnTo>
                    <a:pt x="217040" y="246129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5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7" name="object 42">
              <a:extLst>
                <a:ext uri="{FF2B5EF4-FFF2-40B4-BE49-F238E27FC236}">
                  <a16:creationId xmlns:a16="http://schemas.microsoft.com/office/drawing/2014/main" id="{2D7FB673-22D4-3443-8AF3-B815C9B3A3EE}"/>
                </a:ext>
              </a:extLst>
            </p:cNvPr>
            <p:cNvSpPr/>
            <p:nvPr/>
          </p:nvSpPr>
          <p:spPr>
            <a:xfrm>
              <a:off x="6291536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43">
              <a:extLst>
                <a:ext uri="{FF2B5EF4-FFF2-40B4-BE49-F238E27FC236}">
                  <a16:creationId xmlns:a16="http://schemas.microsoft.com/office/drawing/2014/main" id="{867C4DD8-09BA-5E45-8338-8B320BC38773}"/>
                </a:ext>
              </a:extLst>
            </p:cNvPr>
            <p:cNvSpPr/>
            <p:nvPr/>
          </p:nvSpPr>
          <p:spPr>
            <a:xfrm>
              <a:off x="6468662" y="3880043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5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44">
              <a:extLst>
                <a:ext uri="{FF2B5EF4-FFF2-40B4-BE49-F238E27FC236}">
                  <a16:creationId xmlns:a16="http://schemas.microsoft.com/office/drawing/2014/main" id="{C510A0E8-FE6C-0343-90F0-1433FDBB271D}"/>
                </a:ext>
              </a:extLst>
            </p:cNvPr>
            <p:cNvSpPr/>
            <p:nvPr/>
          </p:nvSpPr>
          <p:spPr>
            <a:xfrm>
              <a:off x="6468662" y="388004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0" name="object 45">
              <a:extLst>
                <a:ext uri="{FF2B5EF4-FFF2-40B4-BE49-F238E27FC236}">
                  <a16:creationId xmlns:a16="http://schemas.microsoft.com/office/drawing/2014/main" id="{65387CFC-3DA9-5041-B830-42294284C053}"/>
                </a:ext>
              </a:extLst>
            </p:cNvPr>
            <p:cNvSpPr/>
            <p:nvPr/>
          </p:nvSpPr>
          <p:spPr>
            <a:xfrm>
              <a:off x="7000009" y="358801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5" y="265456"/>
                  </a:lnTo>
                  <a:lnTo>
                    <a:pt x="217047" y="246130"/>
                  </a:lnTo>
                  <a:lnTo>
                    <a:pt x="246591" y="216653"/>
                  </a:lnTo>
                  <a:lnTo>
                    <a:pt x="265967" y="179263"/>
                  </a:lnTo>
                  <a:lnTo>
                    <a:pt x="272925" y="136197"/>
                  </a:lnTo>
                  <a:lnTo>
                    <a:pt x="265967" y="93179"/>
                  </a:lnTo>
                  <a:lnTo>
                    <a:pt x="246591" y="55796"/>
                  </a:lnTo>
                  <a:lnTo>
                    <a:pt x="217047" y="26301"/>
                  </a:lnTo>
                  <a:lnTo>
                    <a:pt x="179585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46">
              <a:extLst>
                <a:ext uri="{FF2B5EF4-FFF2-40B4-BE49-F238E27FC236}">
                  <a16:creationId xmlns:a16="http://schemas.microsoft.com/office/drawing/2014/main" id="{A01C1DF2-4EC3-5542-9811-E9B5ABB7826F}"/>
                </a:ext>
              </a:extLst>
            </p:cNvPr>
            <p:cNvSpPr/>
            <p:nvPr/>
          </p:nvSpPr>
          <p:spPr>
            <a:xfrm>
              <a:off x="7000009" y="358801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25" y="136197"/>
                  </a:moveTo>
                  <a:lnTo>
                    <a:pt x="265967" y="179264"/>
                  </a:lnTo>
                  <a:lnTo>
                    <a:pt x="246591" y="216654"/>
                  </a:lnTo>
                  <a:lnTo>
                    <a:pt x="217047" y="246130"/>
                  </a:lnTo>
                  <a:lnTo>
                    <a:pt x="179585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5" y="6951"/>
                  </a:lnTo>
                  <a:lnTo>
                    <a:pt x="217047" y="26301"/>
                  </a:lnTo>
                  <a:lnTo>
                    <a:pt x="246591" y="55796"/>
                  </a:lnTo>
                  <a:lnTo>
                    <a:pt x="265967" y="93179"/>
                  </a:lnTo>
                  <a:lnTo>
                    <a:pt x="272925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47">
              <a:extLst>
                <a:ext uri="{FF2B5EF4-FFF2-40B4-BE49-F238E27FC236}">
                  <a16:creationId xmlns:a16="http://schemas.microsoft.com/office/drawing/2014/main" id="{28D27B60-504F-7F49-BF69-10386CD69A63}"/>
                </a:ext>
              </a:extLst>
            </p:cNvPr>
            <p:cNvSpPr/>
            <p:nvPr/>
          </p:nvSpPr>
          <p:spPr>
            <a:xfrm>
              <a:off x="6822913" y="3880043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1" y="246130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48">
              <a:extLst>
                <a:ext uri="{FF2B5EF4-FFF2-40B4-BE49-F238E27FC236}">
                  <a16:creationId xmlns:a16="http://schemas.microsoft.com/office/drawing/2014/main" id="{3F783012-D8EF-764E-BB3F-9C86B45515CF}"/>
                </a:ext>
              </a:extLst>
            </p:cNvPr>
            <p:cNvSpPr/>
            <p:nvPr/>
          </p:nvSpPr>
          <p:spPr>
            <a:xfrm>
              <a:off x="6822914" y="388004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49">
              <a:extLst>
                <a:ext uri="{FF2B5EF4-FFF2-40B4-BE49-F238E27FC236}">
                  <a16:creationId xmlns:a16="http://schemas.microsoft.com/office/drawing/2014/main" id="{887DF688-D439-4A49-9F29-AA20CA7AD1FC}"/>
                </a:ext>
              </a:extLst>
            </p:cNvPr>
            <p:cNvSpPr/>
            <p:nvPr/>
          </p:nvSpPr>
          <p:spPr>
            <a:xfrm>
              <a:off x="6645946" y="330345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25838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50">
              <a:extLst>
                <a:ext uri="{FF2B5EF4-FFF2-40B4-BE49-F238E27FC236}">
                  <a16:creationId xmlns:a16="http://schemas.microsoft.com/office/drawing/2014/main" id="{A12E45B3-85A1-934D-8A8F-7F0D9043A6E3}"/>
                </a:ext>
              </a:extLst>
            </p:cNvPr>
            <p:cNvSpPr/>
            <p:nvPr/>
          </p:nvSpPr>
          <p:spPr>
            <a:xfrm>
              <a:off x="6645945" y="3303451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1" y="246130"/>
                  </a:lnTo>
                  <a:lnTo>
                    <a:pt x="246578" y="216654"/>
                  </a:lnTo>
                  <a:lnTo>
                    <a:pt x="265949" y="179264"/>
                  </a:lnTo>
                  <a:lnTo>
                    <a:pt x="272905" y="136198"/>
                  </a:lnTo>
                  <a:lnTo>
                    <a:pt x="265949" y="93180"/>
                  </a:lnTo>
                  <a:lnTo>
                    <a:pt x="246578" y="55796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51">
              <a:extLst>
                <a:ext uri="{FF2B5EF4-FFF2-40B4-BE49-F238E27FC236}">
                  <a16:creationId xmlns:a16="http://schemas.microsoft.com/office/drawing/2014/main" id="{14F783A8-15A3-4F4D-9265-A6BF21D91877}"/>
                </a:ext>
              </a:extLst>
            </p:cNvPr>
            <p:cNvSpPr/>
            <p:nvPr/>
          </p:nvSpPr>
          <p:spPr>
            <a:xfrm>
              <a:off x="6645946" y="330345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52">
              <a:extLst>
                <a:ext uri="{FF2B5EF4-FFF2-40B4-BE49-F238E27FC236}">
                  <a16:creationId xmlns:a16="http://schemas.microsoft.com/office/drawing/2014/main" id="{F2233653-07C0-7D4E-858C-74204D4BCD24}"/>
                </a:ext>
              </a:extLst>
            </p:cNvPr>
            <p:cNvSpPr/>
            <p:nvPr/>
          </p:nvSpPr>
          <p:spPr>
            <a:xfrm>
              <a:off x="7177164" y="3880043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0" y="246130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53">
              <a:extLst>
                <a:ext uri="{FF2B5EF4-FFF2-40B4-BE49-F238E27FC236}">
                  <a16:creationId xmlns:a16="http://schemas.microsoft.com/office/drawing/2014/main" id="{40025D81-C65C-4F40-B44E-1BE748D189BA}"/>
                </a:ext>
              </a:extLst>
            </p:cNvPr>
            <p:cNvSpPr/>
            <p:nvPr/>
          </p:nvSpPr>
          <p:spPr>
            <a:xfrm>
              <a:off x="7177165" y="388004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54">
              <a:extLst>
                <a:ext uri="{FF2B5EF4-FFF2-40B4-BE49-F238E27FC236}">
                  <a16:creationId xmlns:a16="http://schemas.microsoft.com/office/drawing/2014/main" id="{F4505DAE-7366-D642-877C-DB4F86C59D5A}"/>
                </a:ext>
              </a:extLst>
            </p:cNvPr>
            <p:cNvSpPr/>
            <p:nvPr/>
          </p:nvSpPr>
          <p:spPr>
            <a:xfrm>
              <a:off x="7354290" y="304026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5"/>
                  </a:lnTo>
                  <a:lnTo>
                    <a:pt x="26326" y="216654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4"/>
                  </a:lnTo>
                  <a:lnTo>
                    <a:pt x="265947" y="179265"/>
                  </a:lnTo>
                  <a:lnTo>
                    <a:pt x="272903" y="136198"/>
                  </a:lnTo>
                  <a:lnTo>
                    <a:pt x="265947" y="93180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55">
              <a:extLst>
                <a:ext uri="{FF2B5EF4-FFF2-40B4-BE49-F238E27FC236}">
                  <a16:creationId xmlns:a16="http://schemas.microsoft.com/office/drawing/2014/main" id="{29ED3B6D-C9AE-3E42-A23F-5FC944BF7594}"/>
                </a:ext>
              </a:extLst>
            </p:cNvPr>
            <p:cNvSpPr/>
            <p:nvPr/>
          </p:nvSpPr>
          <p:spPr>
            <a:xfrm>
              <a:off x="7354290" y="3040265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56">
              <a:extLst>
                <a:ext uri="{FF2B5EF4-FFF2-40B4-BE49-F238E27FC236}">
                  <a16:creationId xmlns:a16="http://schemas.microsoft.com/office/drawing/2014/main" id="{02AA8BB7-5285-0B4E-BAE3-7A43A6E59655}"/>
                </a:ext>
              </a:extLst>
            </p:cNvPr>
            <p:cNvSpPr/>
            <p:nvPr/>
          </p:nvSpPr>
          <p:spPr>
            <a:xfrm>
              <a:off x="7531416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1" y="0"/>
                  </a:moveTo>
                  <a:lnTo>
                    <a:pt x="93320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0" y="265455"/>
                  </a:lnTo>
                  <a:lnTo>
                    <a:pt x="136451" y="272394"/>
                  </a:lnTo>
                  <a:lnTo>
                    <a:pt x="179582" y="265455"/>
                  </a:lnTo>
                  <a:lnTo>
                    <a:pt x="217040" y="246129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5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2" name="object 57">
              <a:extLst>
                <a:ext uri="{FF2B5EF4-FFF2-40B4-BE49-F238E27FC236}">
                  <a16:creationId xmlns:a16="http://schemas.microsoft.com/office/drawing/2014/main" id="{65251D50-7E96-7E47-99D5-542169A8C102}"/>
                </a:ext>
              </a:extLst>
            </p:cNvPr>
            <p:cNvSpPr/>
            <p:nvPr/>
          </p:nvSpPr>
          <p:spPr>
            <a:xfrm>
              <a:off x="7531416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58">
              <a:extLst>
                <a:ext uri="{FF2B5EF4-FFF2-40B4-BE49-F238E27FC236}">
                  <a16:creationId xmlns:a16="http://schemas.microsoft.com/office/drawing/2014/main" id="{4FC18B94-F0D4-2A45-B23F-7F26C8921A8D}"/>
                </a:ext>
              </a:extLst>
            </p:cNvPr>
            <p:cNvSpPr/>
            <p:nvPr/>
          </p:nvSpPr>
          <p:spPr>
            <a:xfrm>
              <a:off x="7708540" y="3305458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5"/>
                  </a:lnTo>
                  <a:lnTo>
                    <a:pt x="26326" y="216654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1" y="246130"/>
                  </a:lnTo>
                  <a:lnTo>
                    <a:pt x="246578" y="216654"/>
                  </a:lnTo>
                  <a:lnTo>
                    <a:pt x="265949" y="179265"/>
                  </a:lnTo>
                  <a:lnTo>
                    <a:pt x="272905" y="136198"/>
                  </a:lnTo>
                  <a:lnTo>
                    <a:pt x="265949" y="93180"/>
                  </a:lnTo>
                  <a:lnTo>
                    <a:pt x="246578" y="55796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59">
              <a:extLst>
                <a:ext uri="{FF2B5EF4-FFF2-40B4-BE49-F238E27FC236}">
                  <a16:creationId xmlns:a16="http://schemas.microsoft.com/office/drawing/2014/main" id="{76842255-BA2C-FC45-9A31-FE474B1F5937}"/>
                </a:ext>
              </a:extLst>
            </p:cNvPr>
            <p:cNvSpPr/>
            <p:nvPr/>
          </p:nvSpPr>
          <p:spPr>
            <a:xfrm>
              <a:off x="7708541" y="3305458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5" name="object 60">
              <a:extLst>
                <a:ext uri="{FF2B5EF4-FFF2-40B4-BE49-F238E27FC236}">
                  <a16:creationId xmlns:a16="http://schemas.microsoft.com/office/drawing/2014/main" id="{C5D9FF94-D4D5-DB49-A883-F847ABF7C20A}"/>
                </a:ext>
              </a:extLst>
            </p:cNvPr>
            <p:cNvSpPr/>
            <p:nvPr/>
          </p:nvSpPr>
          <p:spPr>
            <a:xfrm>
              <a:off x="7885666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4" y="246129"/>
                  </a:lnTo>
                  <a:lnTo>
                    <a:pt x="93322" y="265455"/>
                  </a:lnTo>
                  <a:lnTo>
                    <a:pt x="136452" y="272394"/>
                  </a:lnTo>
                  <a:lnTo>
                    <a:pt x="179583" y="265455"/>
                  </a:lnTo>
                  <a:lnTo>
                    <a:pt x="217040" y="246129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61">
              <a:extLst>
                <a:ext uri="{FF2B5EF4-FFF2-40B4-BE49-F238E27FC236}">
                  <a16:creationId xmlns:a16="http://schemas.microsoft.com/office/drawing/2014/main" id="{B3E51C25-DE03-344E-BD32-6D066F3979A5}"/>
                </a:ext>
              </a:extLst>
            </p:cNvPr>
            <p:cNvSpPr/>
            <p:nvPr/>
          </p:nvSpPr>
          <p:spPr>
            <a:xfrm>
              <a:off x="7885667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84">
              <a:extLst>
                <a:ext uri="{FF2B5EF4-FFF2-40B4-BE49-F238E27FC236}">
                  <a16:creationId xmlns:a16="http://schemas.microsoft.com/office/drawing/2014/main" id="{1CE100BD-E84A-ED44-8AE3-F243655D0A03}"/>
                </a:ext>
              </a:extLst>
            </p:cNvPr>
            <p:cNvSpPr txBox="1"/>
            <p:nvPr/>
          </p:nvSpPr>
          <p:spPr>
            <a:xfrm>
              <a:off x="6174816" y="3890846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0" name="object 85">
              <a:extLst>
                <a:ext uri="{FF2B5EF4-FFF2-40B4-BE49-F238E27FC236}">
                  <a16:creationId xmlns:a16="http://schemas.microsoft.com/office/drawing/2014/main" id="{625734E2-0563-CC48-85F1-CB1F6518810E}"/>
                </a:ext>
              </a:extLst>
            </p:cNvPr>
            <p:cNvSpPr txBox="1"/>
            <p:nvPr/>
          </p:nvSpPr>
          <p:spPr>
            <a:xfrm>
              <a:off x="6351941" y="36034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1" name="object 86">
              <a:extLst>
                <a:ext uri="{FF2B5EF4-FFF2-40B4-BE49-F238E27FC236}">
                  <a16:creationId xmlns:a16="http://schemas.microsoft.com/office/drawing/2014/main" id="{2935BB26-AFDD-1E4C-939D-7E3E9F134051}"/>
                </a:ext>
              </a:extLst>
            </p:cNvPr>
            <p:cNvSpPr txBox="1"/>
            <p:nvPr/>
          </p:nvSpPr>
          <p:spPr>
            <a:xfrm>
              <a:off x="6529066" y="3890846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2" name="object 87">
              <a:extLst>
                <a:ext uri="{FF2B5EF4-FFF2-40B4-BE49-F238E27FC236}">
                  <a16:creationId xmlns:a16="http://schemas.microsoft.com/office/drawing/2014/main" id="{2D9D7964-738B-6444-BE1E-379BEFB05D3C}"/>
                </a:ext>
              </a:extLst>
            </p:cNvPr>
            <p:cNvSpPr txBox="1"/>
            <p:nvPr/>
          </p:nvSpPr>
          <p:spPr>
            <a:xfrm>
              <a:off x="6883318" y="3890846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3" name="object 88">
              <a:extLst>
                <a:ext uri="{FF2B5EF4-FFF2-40B4-BE49-F238E27FC236}">
                  <a16:creationId xmlns:a16="http://schemas.microsoft.com/office/drawing/2014/main" id="{143617F0-FFDB-6B43-8056-2B9597722C1E}"/>
                </a:ext>
              </a:extLst>
            </p:cNvPr>
            <p:cNvSpPr txBox="1"/>
            <p:nvPr/>
          </p:nvSpPr>
          <p:spPr>
            <a:xfrm>
              <a:off x="7060443" y="36034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4" name="object 89">
              <a:extLst>
                <a:ext uri="{FF2B5EF4-FFF2-40B4-BE49-F238E27FC236}">
                  <a16:creationId xmlns:a16="http://schemas.microsoft.com/office/drawing/2014/main" id="{F3CB0050-D2DA-CF44-8BE4-16722C0EC1AB}"/>
                </a:ext>
              </a:extLst>
            </p:cNvPr>
            <p:cNvSpPr txBox="1"/>
            <p:nvPr/>
          </p:nvSpPr>
          <p:spPr>
            <a:xfrm>
              <a:off x="7237569" y="3890846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5" name="object 90">
              <a:extLst>
                <a:ext uri="{FF2B5EF4-FFF2-40B4-BE49-F238E27FC236}">
                  <a16:creationId xmlns:a16="http://schemas.microsoft.com/office/drawing/2014/main" id="{3DE2979F-5091-6842-8B17-88FFD207E57D}"/>
                </a:ext>
              </a:extLst>
            </p:cNvPr>
            <p:cNvSpPr txBox="1"/>
            <p:nvPr/>
          </p:nvSpPr>
          <p:spPr>
            <a:xfrm>
              <a:off x="7414695" y="3051068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6" name="object 91">
              <a:extLst>
                <a:ext uri="{FF2B5EF4-FFF2-40B4-BE49-F238E27FC236}">
                  <a16:creationId xmlns:a16="http://schemas.microsoft.com/office/drawing/2014/main" id="{DBB4EDD1-EB05-A742-87BB-7ED4769FEF8E}"/>
                </a:ext>
              </a:extLst>
            </p:cNvPr>
            <p:cNvSpPr txBox="1"/>
            <p:nvPr/>
          </p:nvSpPr>
          <p:spPr>
            <a:xfrm>
              <a:off x="7591820" y="36034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7" name="object 92">
              <a:extLst>
                <a:ext uri="{FF2B5EF4-FFF2-40B4-BE49-F238E27FC236}">
                  <a16:creationId xmlns:a16="http://schemas.microsoft.com/office/drawing/2014/main" id="{D1E06FB2-0E38-784F-8869-56C8E1A2FFEA}"/>
                </a:ext>
              </a:extLst>
            </p:cNvPr>
            <p:cNvSpPr txBox="1"/>
            <p:nvPr/>
          </p:nvSpPr>
          <p:spPr>
            <a:xfrm>
              <a:off x="7768945" y="3316143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8" name="object 93">
              <a:extLst>
                <a:ext uri="{FF2B5EF4-FFF2-40B4-BE49-F238E27FC236}">
                  <a16:creationId xmlns:a16="http://schemas.microsoft.com/office/drawing/2014/main" id="{5C51C62E-47E0-F84A-8C6A-73311A1CCF21}"/>
                </a:ext>
              </a:extLst>
            </p:cNvPr>
            <p:cNvSpPr txBox="1"/>
            <p:nvPr/>
          </p:nvSpPr>
          <p:spPr>
            <a:xfrm>
              <a:off x="7946071" y="36034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9" name="object 94">
              <a:extLst>
                <a:ext uri="{FF2B5EF4-FFF2-40B4-BE49-F238E27FC236}">
                  <a16:creationId xmlns:a16="http://schemas.microsoft.com/office/drawing/2014/main" id="{6D257E65-45B9-FC41-B691-7D5EF316F04C}"/>
                </a:ext>
              </a:extLst>
            </p:cNvPr>
            <p:cNvSpPr txBox="1"/>
            <p:nvPr/>
          </p:nvSpPr>
          <p:spPr>
            <a:xfrm>
              <a:off x="5978919" y="2836576"/>
              <a:ext cx="1000125" cy="266949"/>
            </a:xfrm>
            <a:prstGeom prst="rect">
              <a:avLst/>
            </a:prstGeom>
          </p:spPr>
          <p:txBody>
            <a:bodyPr vert="horz" wrap="square" lIns="0" tIns="32147" rIns="0" bIns="0" rtlCol="0">
              <a:spAutoFit/>
            </a:bodyPr>
            <a:lstStyle/>
            <a:p>
              <a:pPr marR="3572" indent="68310">
                <a:lnSpc>
                  <a:spcPts val="928"/>
                </a:lnSpc>
                <a:spcBef>
                  <a:spcPts val="253"/>
                </a:spcBef>
              </a:pPr>
              <a:r>
                <a:rPr sz="914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violates </a:t>
              </a:r>
              <a:r>
                <a:rPr sz="914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 </a:t>
              </a:r>
              <a:r>
                <a:rPr sz="914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order  </a:t>
              </a:r>
              <a:r>
                <a:rPr sz="914" i="1" spc="-7" dirty="0">
                  <a:solidFill>
                    <a:srgbClr val="BF311A"/>
                  </a:solidFill>
                  <a:latin typeface="Book Antiqua"/>
                  <a:cs typeface="Book Antiqua"/>
                </a:rPr>
                <a:t>(smaller </a:t>
              </a:r>
              <a:r>
                <a:rPr sz="914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than </a:t>
              </a:r>
              <a:r>
                <a:rPr sz="914" i="1" spc="32" dirty="0">
                  <a:solidFill>
                    <a:srgbClr val="BF311A"/>
                  </a:solidFill>
                  <a:latin typeface="Book Antiqua"/>
                  <a:cs typeface="Book Antiqua"/>
                </a:rPr>
                <a:t>a</a:t>
              </a:r>
              <a:r>
                <a:rPr sz="914" i="1" spc="-70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914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child)</a:t>
              </a:r>
              <a:endParaRPr sz="914" dirty="0">
                <a:latin typeface="Book Antiqua"/>
                <a:cs typeface="Book Antiqua"/>
              </a:endParaRPr>
            </a:p>
          </p:txBody>
        </p:sp>
        <p:sp>
          <p:nvSpPr>
            <p:cNvPr id="200" name="object 95">
              <a:extLst>
                <a:ext uri="{FF2B5EF4-FFF2-40B4-BE49-F238E27FC236}">
                  <a16:creationId xmlns:a16="http://schemas.microsoft.com/office/drawing/2014/main" id="{1D5A4C2C-7608-5E48-ADD8-CF86F5665DDF}"/>
                </a:ext>
              </a:extLst>
            </p:cNvPr>
            <p:cNvSpPr/>
            <p:nvPr/>
          </p:nvSpPr>
          <p:spPr>
            <a:xfrm>
              <a:off x="6517717" y="3107113"/>
              <a:ext cx="156753" cy="172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4" name="object 109">
              <a:extLst>
                <a:ext uri="{FF2B5EF4-FFF2-40B4-BE49-F238E27FC236}">
                  <a16:creationId xmlns:a16="http://schemas.microsoft.com/office/drawing/2014/main" id="{7A3AD570-6BBC-3C4D-9366-45FBA767478D}"/>
                </a:ext>
              </a:extLst>
            </p:cNvPr>
            <p:cNvSpPr txBox="1"/>
            <p:nvPr/>
          </p:nvSpPr>
          <p:spPr>
            <a:xfrm>
              <a:off x="6536871" y="3236458"/>
              <a:ext cx="249585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  <a:tabLst>
                  <a:tab pos="169212" algn="l"/>
                </a:tabLst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	</a:t>
              </a:r>
              <a:r>
                <a:rPr sz="1371" spc="11" baseline="-3846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371" baseline="-38461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64FE4D7-1677-C542-A4BB-AF5DEA9DD8A7}"/>
              </a:ext>
            </a:extLst>
          </p:cNvPr>
          <p:cNvGrpSpPr/>
          <p:nvPr/>
        </p:nvGrpSpPr>
        <p:grpSpPr>
          <a:xfrm>
            <a:off x="6159188" y="4648483"/>
            <a:ext cx="1963244" cy="1369087"/>
            <a:chOff x="6187515" y="4809116"/>
            <a:chExt cx="1963244" cy="1369087"/>
          </a:xfrm>
        </p:grpSpPr>
        <p:sp>
          <p:nvSpPr>
            <p:cNvPr id="132" name="object 27">
              <a:extLst>
                <a:ext uri="{FF2B5EF4-FFF2-40B4-BE49-F238E27FC236}">
                  <a16:creationId xmlns:a16="http://schemas.microsoft.com/office/drawing/2014/main" id="{78021C2C-E11E-1B45-BB34-12F67E843CA2}"/>
                </a:ext>
              </a:extLst>
            </p:cNvPr>
            <p:cNvSpPr/>
            <p:nvPr/>
          </p:nvSpPr>
          <p:spPr>
            <a:xfrm>
              <a:off x="6276079" y="5449998"/>
              <a:ext cx="191988" cy="287536"/>
            </a:xfrm>
            <a:custGeom>
              <a:avLst/>
              <a:gdLst/>
              <a:ahLst/>
              <a:cxnLst/>
              <a:rect l="l" t="t" r="r" b="b"/>
              <a:pathLst>
                <a:path w="273050" h="408940">
                  <a:moveTo>
                    <a:pt x="272904" y="0"/>
                  </a:moveTo>
                  <a:lnTo>
                    <a:pt x="0" y="408593"/>
                  </a:lnTo>
                </a:path>
              </a:pathLst>
            </a:custGeom>
            <a:ln w="2098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28">
              <a:extLst>
                <a:ext uri="{FF2B5EF4-FFF2-40B4-BE49-F238E27FC236}">
                  <a16:creationId xmlns:a16="http://schemas.microsoft.com/office/drawing/2014/main" id="{EFC3C273-B9FB-D447-957E-47E0EA0CE339}"/>
                </a:ext>
              </a:extLst>
            </p:cNvPr>
            <p:cNvSpPr/>
            <p:nvPr/>
          </p:nvSpPr>
          <p:spPr>
            <a:xfrm>
              <a:off x="6467964" y="544999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40">
                  <a:moveTo>
                    <a:pt x="0" y="0"/>
                  </a:moveTo>
                  <a:lnTo>
                    <a:pt x="241415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29">
              <a:extLst>
                <a:ext uri="{FF2B5EF4-FFF2-40B4-BE49-F238E27FC236}">
                  <a16:creationId xmlns:a16="http://schemas.microsoft.com/office/drawing/2014/main" id="{47365FB1-F079-7344-A645-92B3EC40F34C}"/>
                </a:ext>
              </a:extLst>
            </p:cNvPr>
            <p:cNvSpPr/>
            <p:nvPr/>
          </p:nvSpPr>
          <p:spPr>
            <a:xfrm>
              <a:off x="6819976" y="4911887"/>
              <a:ext cx="703213" cy="250924"/>
            </a:xfrm>
            <a:custGeom>
              <a:avLst/>
              <a:gdLst/>
              <a:ahLst/>
              <a:cxnLst/>
              <a:rect l="l" t="t" r="r" b="b"/>
              <a:pathLst>
                <a:path w="1000125" h="356870">
                  <a:moveTo>
                    <a:pt x="1000048" y="0"/>
                  </a:moveTo>
                  <a:lnTo>
                    <a:pt x="0" y="356377"/>
                  </a:lnTo>
                </a:path>
              </a:pathLst>
            </a:custGeom>
            <a:ln w="2095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5" name="object 30">
              <a:extLst>
                <a:ext uri="{FF2B5EF4-FFF2-40B4-BE49-F238E27FC236}">
                  <a16:creationId xmlns:a16="http://schemas.microsoft.com/office/drawing/2014/main" id="{846D4195-E5FF-2F49-A801-DD768D9EFEE8}"/>
                </a:ext>
              </a:extLst>
            </p:cNvPr>
            <p:cNvSpPr/>
            <p:nvPr/>
          </p:nvSpPr>
          <p:spPr>
            <a:xfrm>
              <a:off x="7169086" y="544999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40">
                  <a:moveTo>
                    <a:pt x="0" y="0"/>
                  </a:moveTo>
                  <a:lnTo>
                    <a:pt x="241415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31">
              <a:extLst>
                <a:ext uri="{FF2B5EF4-FFF2-40B4-BE49-F238E27FC236}">
                  <a16:creationId xmlns:a16="http://schemas.microsoft.com/office/drawing/2014/main" id="{2940BA50-78C6-914F-AE28-A39179D015EC}"/>
                </a:ext>
              </a:extLst>
            </p:cNvPr>
            <p:cNvSpPr/>
            <p:nvPr/>
          </p:nvSpPr>
          <p:spPr>
            <a:xfrm>
              <a:off x="6467964" y="5162706"/>
              <a:ext cx="339774" cy="287536"/>
            </a:xfrm>
            <a:custGeom>
              <a:avLst/>
              <a:gdLst/>
              <a:ahLst/>
              <a:cxnLst/>
              <a:rect l="l" t="t" r="r" b="b"/>
              <a:pathLst>
                <a:path w="483234" h="408940">
                  <a:moveTo>
                    <a:pt x="482831" y="0"/>
                  </a:moveTo>
                  <a:lnTo>
                    <a:pt x="0" y="408593"/>
                  </a:lnTo>
                </a:path>
              </a:pathLst>
            </a:custGeom>
            <a:ln w="209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32">
              <a:extLst>
                <a:ext uri="{FF2B5EF4-FFF2-40B4-BE49-F238E27FC236}">
                  <a16:creationId xmlns:a16="http://schemas.microsoft.com/office/drawing/2014/main" id="{4610212D-7B29-D04B-B937-93450FD84074}"/>
                </a:ext>
              </a:extLst>
            </p:cNvPr>
            <p:cNvSpPr/>
            <p:nvPr/>
          </p:nvSpPr>
          <p:spPr>
            <a:xfrm>
              <a:off x="7530717" y="4897513"/>
              <a:ext cx="339774" cy="265212"/>
            </a:xfrm>
            <a:custGeom>
              <a:avLst/>
              <a:gdLst/>
              <a:ahLst/>
              <a:cxnLst/>
              <a:rect l="l" t="t" r="r" b="b"/>
              <a:pathLst>
                <a:path w="483234" h="377190">
                  <a:moveTo>
                    <a:pt x="0" y="0"/>
                  </a:moveTo>
                  <a:lnTo>
                    <a:pt x="482831" y="377163"/>
                  </a:lnTo>
                </a:path>
              </a:pathLst>
            </a:custGeom>
            <a:ln w="2096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33">
              <a:extLst>
                <a:ext uri="{FF2B5EF4-FFF2-40B4-BE49-F238E27FC236}">
                  <a16:creationId xmlns:a16="http://schemas.microsoft.com/office/drawing/2014/main" id="{9306474D-04C6-3E42-AE5B-AD9C9F8FF50E}"/>
                </a:ext>
              </a:extLst>
            </p:cNvPr>
            <p:cNvSpPr/>
            <p:nvPr/>
          </p:nvSpPr>
          <p:spPr>
            <a:xfrm>
              <a:off x="7700462" y="5162706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40">
                  <a:moveTo>
                    <a:pt x="241415" y="0"/>
                  </a:moveTo>
                  <a:lnTo>
                    <a:pt x="0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34">
              <a:extLst>
                <a:ext uri="{FF2B5EF4-FFF2-40B4-BE49-F238E27FC236}">
                  <a16:creationId xmlns:a16="http://schemas.microsoft.com/office/drawing/2014/main" id="{7FD745F8-510E-4841-9454-E2ECCF0C1055}"/>
                </a:ext>
              </a:extLst>
            </p:cNvPr>
            <p:cNvSpPr/>
            <p:nvPr/>
          </p:nvSpPr>
          <p:spPr>
            <a:xfrm>
              <a:off x="7870207" y="5162706"/>
              <a:ext cx="191988" cy="287536"/>
            </a:xfrm>
            <a:custGeom>
              <a:avLst/>
              <a:gdLst/>
              <a:ahLst/>
              <a:cxnLst/>
              <a:rect l="l" t="t" r="r" b="b"/>
              <a:pathLst>
                <a:path w="273050" h="408940">
                  <a:moveTo>
                    <a:pt x="0" y="0"/>
                  </a:moveTo>
                  <a:lnTo>
                    <a:pt x="272904" y="408593"/>
                  </a:lnTo>
                </a:path>
              </a:pathLst>
            </a:custGeom>
            <a:ln w="2098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35">
              <a:extLst>
                <a:ext uri="{FF2B5EF4-FFF2-40B4-BE49-F238E27FC236}">
                  <a16:creationId xmlns:a16="http://schemas.microsoft.com/office/drawing/2014/main" id="{59E41478-E1BA-9F46-A34C-40FA986CA804}"/>
                </a:ext>
              </a:extLst>
            </p:cNvPr>
            <p:cNvSpPr/>
            <p:nvPr/>
          </p:nvSpPr>
          <p:spPr>
            <a:xfrm>
              <a:off x="6819592" y="5173497"/>
              <a:ext cx="354509" cy="564803"/>
            </a:xfrm>
            <a:custGeom>
              <a:avLst/>
              <a:gdLst/>
              <a:ahLst/>
              <a:cxnLst/>
              <a:rect l="l" t="t" r="r" b="b"/>
              <a:pathLst>
                <a:path w="504190" h="803275">
                  <a:moveTo>
                    <a:pt x="0" y="0"/>
                  </a:moveTo>
                  <a:lnTo>
                    <a:pt x="503571" y="385146"/>
                  </a:lnTo>
                  <a:lnTo>
                    <a:pt x="248511" y="802897"/>
                  </a:lnTo>
                </a:path>
              </a:pathLst>
            </a:custGeom>
            <a:ln w="377668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36">
              <a:extLst>
                <a:ext uri="{FF2B5EF4-FFF2-40B4-BE49-F238E27FC236}">
                  <a16:creationId xmlns:a16="http://schemas.microsoft.com/office/drawing/2014/main" id="{32D0CCC0-C75B-E043-8CD4-E30ED79FBEE0}"/>
                </a:ext>
              </a:extLst>
            </p:cNvPr>
            <p:cNvSpPr/>
            <p:nvPr/>
          </p:nvSpPr>
          <p:spPr>
            <a:xfrm>
              <a:off x="6819592" y="5173497"/>
              <a:ext cx="354509" cy="564803"/>
            </a:xfrm>
            <a:custGeom>
              <a:avLst/>
              <a:gdLst/>
              <a:ahLst/>
              <a:cxnLst/>
              <a:rect l="l" t="t" r="r" b="b"/>
              <a:pathLst>
                <a:path w="504190" h="803275">
                  <a:moveTo>
                    <a:pt x="0" y="0"/>
                  </a:moveTo>
                  <a:lnTo>
                    <a:pt x="503571" y="385146"/>
                  </a:lnTo>
                  <a:lnTo>
                    <a:pt x="248511" y="802897"/>
                  </a:lnTo>
                </a:path>
              </a:pathLst>
            </a:custGeom>
            <a:ln w="209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7" name="object 62">
              <a:extLst>
                <a:ext uri="{FF2B5EF4-FFF2-40B4-BE49-F238E27FC236}">
                  <a16:creationId xmlns:a16="http://schemas.microsoft.com/office/drawing/2014/main" id="{A641044B-C7B4-1C4C-B3E3-BD59EF35C3FA}"/>
                </a:ext>
              </a:extLst>
            </p:cNvPr>
            <p:cNvSpPr/>
            <p:nvPr/>
          </p:nvSpPr>
          <p:spPr>
            <a:xfrm>
              <a:off x="6187515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1" y="265455"/>
                  </a:lnTo>
                  <a:lnTo>
                    <a:pt x="136452" y="272394"/>
                  </a:lnTo>
                  <a:lnTo>
                    <a:pt x="179583" y="265455"/>
                  </a:lnTo>
                  <a:lnTo>
                    <a:pt x="217040" y="246129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8" name="object 63">
              <a:extLst>
                <a:ext uri="{FF2B5EF4-FFF2-40B4-BE49-F238E27FC236}">
                  <a16:creationId xmlns:a16="http://schemas.microsoft.com/office/drawing/2014/main" id="{28893444-6454-B34F-931C-46F9ADE0C1B2}"/>
                </a:ext>
              </a:extLst>
            </p:cNvPr>
            <p:cNvSpPr/>
            <p:nvPr/>
          </p:nvSpPr>
          <p:spPr>
            <a:xfrm>
              <a:off x="6187516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9" name="object 64">
              <a:extLst>
                <a:ext uri="{FF2B5EF4-FFF2-40B4-BE49-F238E27FC236}">
                  <a16:creationId xmlns:a16="http://schemas.microsoft.com/office/drawing/2014/main" id="{86CBD65A-0DEC-1C43-991B-584A6DF3DC03}"/>
                </a:ext>
              </a:extLst>
            </p:cNvPr>
            <p:cNvSpPr/>
            <p:nvPr/>
          </p:nvSpPr>
          <p:spPr>
            <a:xfrm>
              <a:off x="6364641" y="5361601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4"/>
                  </a:lnTo>
                  <a:lnTo>
                    <a:pt x="265947" y="179264"/>
                  </a:lnTo>
                  <a:lnTo>
                    <a:pt x="272903" y="136198"/>
                  </a:lnTo>
                  <a:lnTo>
                    <a:pt x="265947" y="93180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0" name="object 65">
              <a:extLst>
                <a:ext uri="{FF2B5EF4-FFF2-40B4-BE49-F238E27FC236}">
                  <a16:creationId xmlns:a16="http://schemas.microsoft.com/office/drawing/2014/main" id="{302208BB-BF1E-B84A-8155-448DFCCA9588}"/>
                </a:ext>
              </a:extLst>
            </p:cNvPr>
            <p:cNvSpPr/>
            <p:nvPr/>
          </p:nvSpPr>
          <p:spPr>
            <a:xfrm>
              <a:off x="6364640" y="536160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1" name="object 66">
              <a:extLst>
                <a:ext uri="{FF2B5EF4-FFF2-40B4-BE49-F238E27FC236}">
                  <a16:creationId xmlns:a16="http://schemas.microsoft.com/office/drawing/2014/main" id="{AFDB1BD2-9FB7-844E-A582-5852E25F2632}"/>
                </a:ext>
              </a:extLst>
            </p:cNvPr>
            <p:cNvSpPr/>
            <p:nvPr/>
          </p:nvSpPr>
          <p:spPr>
            <a:xfrm>
              <a:off x="6541766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1" y="265455"/>
                  </a:lnTo>
                  <a:lnTo>
                    <a:pt x="136452" y="272394"/>
                  </a:lnTo>
                  <a:lnTo>
                    <a:pt x="179582" y="265455"/>
                  </a:lnTo>
                  <a:lnTo>
                    <a:pt x="217040" y="246129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5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2" name="object 67">
              <a:extLst>
                <a:ext uri="{FF2B5EF4-FFF2-40B4-BE49-F238E27FC236}">
                  <a16:creationId xmlns:a16="http://schemas.microsoft.com/office/drawing/2014/main" id="{523E6640-4826-EC4F-93F2-A80C37A3E61E}"/>
                </a:ext>
              </a:extLst>
            </p:cNvPr>
            <p:cNvSpPr/>
            <p:nvPr/>
          </p:nvSpPr>
          <p:spPr>
            <a:xfrm>
              <a:off x="6541766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3" name="object 68">
              <a:extLst>
                <a:ext uri="{FF2B5EF4-FFF2-40B4-BE49-F238E27FC236}">
                  <a16:creationId xmlns:a16="http://schemas.microsoft.com/office/drawing/2014/main" id="{EAB9ECB5-323E-0840-9ACC-F2CC16A7E9B3}"/>
                </a:ext>
              </a:extLst>
            </p:cNvPr>
            <p:cNvSpPr/>
            <p:nvPr/>
          </p:nvSpPr>
          <p:spPr>
            <a:xfrm>
              <a:off x="6718892" y="5074309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1" y="0"/>
                  </a:moveTo>
                  <a:lnTo>
                    <a:pt x="93320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0" y="265456"/>
                  </a:lnTo>
                  <a:lnTo>
                    <a:pt x="136451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4" name="object 69">
              <a:extLst>
                <a:ext uri="{FF2B5EF4-FFF2-40B4-BE49-F238E27FC236}">
                  <a16:creationId xmlns:a16="http://schemas.microsoft.com/office/drawing/2014/main" id="{0A4ADDC1-5B01-0341-B507-D952939DE712}"/>
                </a:ext>
              </a:extLst>
            </p:cNvPr>
            <p:cNvSpPr/>
            <p:nvPr/>
          </p:nvSpPr>
          <p:spPr>
            <a:xfrm>
              <a:off x="6718891" y="5074309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5" name="object 70">
              <a:extLst>
                <a:ext uri="{FF2B5EF4-FFF2-40B4-BE49-F238E27FC236}">
                  <a16:creationId xmlns:a16="http://schemas.microsoft.com/office/drawing/2014/main" id="{CC51AF46-B04D-9B46-9392-109B0CB5B67F}"/>
                </a:ext>
              </a:extLst>
            </p:cNvPr>
            <p:cNvSpPr/>
            <p:nvPr/>
          </p:nvSpPr>
          <p:spPr>
            <a:xfrm>
              <a:off x="6896017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4" y="246129"/>
                  </a:lnTo>
                  <a:lnTo>
                    <a:pt x="93322" y="265455"/>
                  </a:lnTo>
                  <a:lnTo>
                    <a:pt x="136452" y="272394"/>
                  </a:lnTo>
                  <a:lnTo>
                    <a:pt x="179583" y="265455"/>
                  </a:lnTo>
                  <a:lnTo>
                    <a:pt x="217041" y="246129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6" name="object 71">
              <a:extLst>
                <a:ext uri="{FF2B5EF4-FFF2-40B4-BE49-F238E27FC236}">
                  <a16:creationId xmlns:a16="http://schemas.microsoft.com/office/drawing/2014/main" id="{23D8EED4-8CCE-154A-AC03-D87E132E549A}"/>
                </a:ext>
              </a:extLst>
            </p:cNvPr>
            <p:cNvSpPr/>
            <p:nvPr/>
          </p:nvSpPr>
          <p:spPr>
            <a:xfrm>
              <a:off x="6896018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7" name="object 72">
              <a:extLst>
                <a:ext uri="{FF2B5EF4-FFF2-40B4-BE49-F238E27FC236}">
                  <a16:creationId xmlns:a16="http://schemas.microsoft.com/office/drawing/2014/main" id="{73A20232-76BE-A24D-9E63-4582F6E4565F}"/>
                </a:ext>
              </a:extLst>
            </p:cNvPr>
            <p:cNvSpPr/>
            <p:nvPr/>
          </p:nvSpPr>
          <p:spPr>
            <a:xfrm>
              <a:off x="7069453" y="535055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4"/>
                  </a:lnTo>
                  <a:lnTo>
                    <a:pt x="265947" y="179264"/>
                  </a:lnTo>
                  <a:lnTo>
                    <a:pt x="272903" y="136198"/>
                  </a:lnTo>
                  <a:lnTo>
                    <a:pt x="265947" y="93180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8" name="object 73">
              <a:extLst>
                <a:ext uri="{FF2B5EF4-FFF2-40B4-BE49-F238E27FC236}">
                  <a16:creationId xmlns:a16="http://schemas.microsoft.com/office/drawing/2014/main" id="{477BF2F3-6A9F-D644-B82B-1D591AC39920}"/>
                </a:ext>
              </a:extLst>
            </p:cNvPr>
            <p:cNvSpPr/>
            <p:nvPr/>
          </p:nvSpPr>
          <p:spPr>
            <a:xfrm>
              <a:off x="7069453" y="535055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9" name="object 74">
              <a:extLst>
                <a:ext uri="{FF2B5EF4-FFF2-40B4-BE49-F238E27FC236}">
                  <a16:creationId xmlns:a16="http://schemas.microsoft.com/office/drawing/2014/main" id="{D786E62B-FB1C-1244-9D14-AF0C6CE0DAFA}"/>
                </a:ext>
              </a:extLst>
            </p:cNvPr>
            <p:cNvSpPr/>
            <p:nvPr/>
          </p:nvSpPr>
          <p:spPr>
            <a:xfrm>
              <a:off x="7250268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1" y="265455"/>
                  </a:lnTo>
                  <a:lnTo>
                    <a:pt x="136452" y="272394"/>
                  </a:lnTo>
                  <a:lnTo>
                    <a:pt x="179583" y="265455"/>
                  </a:lnTo>
                  <a:lnTo>
                    <a:pt x="217040" y="246129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0" name="object 75">
              <a:extLst>
                <a:ext uri="{FF2B5EF4-FFF2-40B4-BE49-F238E27FC236}">
                  <a16:creationId xmlns:a16="http://schemas.microsoft.com/office/drawing/2014/main" id="{078184E7-960B-F146-A90F-BBD20A79F570}"/>
                </a:ext>
              </a:extLst>
            </p:cNvPr>
            <p:cNvSpPr/>
            <p:nvPr/>
          </p:nvSpPr>
          <p:spPr>
            <a:xfrm>
              <a:off x="7250269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1" name="object 76">
              <a:extLst>
                <a:ext uri="{FF2B5EF4-FFF2-40B4-BE49-F238E27FC236}">
                  <a16:creationId xmlns:a16="http://schemas.microsoft.com/office/drawing/2014/main" id="{FDA8D465-A9E5-2343-BD70-CE65EE3B83FB}"/>
                </a:ext>
              </a:extLst>
            </p:cNvPr>
            <p:cNvSpPr/>
            <p:nvPr/>
          </p:nvSpPr>
          <p:spPr>
            <a:xfrm>
              <a:off x="7427394" y="4809116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2" name="object 77">
              <a:extLst>
                <a:ext uri="{FF2B5EF4-FFF2-40B4-BE49-F238E27FC236}">
                  <a16:creationId xmlns:a16="http://schemas.microsoft.com/office/drawing/2014/main" id="{03AD9C80-BC5E-D443-81C0-41BC377C03DB}"/>
                </a:ext>
              </a:extLst>
            </p:cNvPr>
            <p:cNvSpPr/>
            <p:nvPr/>
          </p:nvSpPr>
          <p:spPr>
            <a:xfrm>
              <a:off x="7427394" y="4809116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3" name="object 78">
              <a:extLst>
                <a:ext uri="{FF2B5EF4-FFF2-40B4-BE49-F238E27FC236}">
                  <a16:creationId xmlns:a16="http://schemas.microsoft.com/office/drawing/2014/main" id="{F2CB6C52-1F3E-3C48-8F2E-BA135B44485D}"/>
                </a:ext>
              </a:extLst>
            </p:cNvPr>
            <p:cNvSpPr/>
            <p:nvPr/>
          </p:nvSpPr>
          <p:spPr>
            <a:xfrm>
              <a:off x="7604520" y="5361601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1" y="0"/>
                  </a:moveTo>
                  <a:lnTo>
                    <a:pt x="93320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3" y="246130"/>
                  </a:lnTo>
                  <a:lnTo>
                    <a:pt x="93320" y="265456"/>
                  </a:lnTo>
                  <a:lnTo>
                    <a:pt x="136451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4"/>
                  </a:lnTo>
                  <a:lnTo>
                    <a:pt x="265947" y="179264"/>
                  </a:lnTo>
                  <a:lnTo>
                    <a:pt x="272903" y="136198"/>
                  </a:lnTo>
                  <a:lnTo>
                    <a:pt x="265947" y="93180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4" name="object 79">
              <a:extLst>
                <a:ext uri="{FF2B5EF4-FFF2-40B4-BE49-F238E27FC236}">
                  <a16:creationId xmlns:a16="http://schemas.microsoft.com/office/drawing/2014/main" id="{7C2CB297-4B92-7E4E-87A4-0A451A918F13}"/>
                </a:ext>
              </a:extLst>
            </p:cNvPr>
            <p:cNvSpPr/>
            <p:nvPr/>
          </p:nvSpPr>
          <p:spPr>
            <a:xfrm>
              <a:off x="7604520" y="536160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5" name="object 80">
              <a:extLst>
                <a:ext uri="{FF2B5EF4-FFF2-40B4-BE49-F238E27FC236}">
                  <a16:creationId xmlns:a16="http://schemas.microsoft.com/office/drawing/2014/main" id="{3020189A-0A43-BB4B-B52F-67B4E2D3E392}"/>
                </a:ext>
              </a:extLst>
            </p:cNvPr>
            <p:cNvSpPr/>
            <p:nvPr/>
          </p:nvSpPr>
          <p:spPr>
            <a:xfrm>
              <a:off x="7781644" y="5074309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6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1" y="246130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6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81">
              <a:extLst>
                <a:ext uri="{FF2B5EF4-FFF2-40B4-BE49-F238E27FC236}">
                  <a16:creationId xmlns:a16="http://schemas.microsoft.com/office/drawing/2014/main" id="{D7CEDE72-D272-6A46-9DF4-DC9DC4C4D3DF}"/>
                </a:ext>
              </a:extLst>
            </p:cNvPr>
            <p:cNvSpPr/>
            <p:nvPr/>
          </p:nvSpPr>
          <p:spPr>
            <a:xfrm>
              <a:off x="7781645" y="5074309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82">
              <a:extLst>
                <a:ext uri="{FF2B5EF4-FFF2-40B4-BE49-F238E27FC236}">
                  <a16:creationId xmlns:a16="http://schemas.microsoft.com/office/drawing/2014/main" id="{39EEBC59-B4B6-7B4A-B8D1-06785813B643}"/>
                </a:ext>
              </a:extLst>
            </p:cNvPr>
            <p:cNvSpPr/>
            <p:nvPr/>
          </p:nvSpPr>
          <p:spPr>
            <a:xfrm>
              <a:off x="7958770" y="5361601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0" y="246130"/>
                  </a:lnTo>
                  <a:lnTo>
                    <a:pt x="246578" y="216654"/>
                  </a:lnTo>
                  <a:lnTo>
                    <a:pt x="265949" y="179264"/>
                  </a:lnTo>
                  <a:lnTo>
                    <a:pt x="272905" y="136198"/>
                  </a:lnTo>
                  <a:lnTo>
                    <a:pt x="265949" y="93180"/>
                  </a:lnTo>
                  <a:lnTo>
                    <a:pt x="246578" y="55796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83">
              <a:extLst>
                <a:ext uri="{FF2B5EF4-FFF2-40B4-BE49-F238E27FC236}">
                  <a16:creationId xmlns:a16="http://schemas.microsoft.com/office/drawing/2014/main" id="{56C07B5D-3797-BE49-828C-8282AD2DC33D}"/>
                </a:ext>
              </a:extLst>
            </p:cNvPr>
            <p:cNvSpPr/>
            <p:nvPr/>
          </p:nvSpPr>
          <p:spPr>
            <a:xfrm>
              <a:off x="7958771" y="536160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1" name="object 96">
              <a:extLst>
                <a:ext uri="{FF2B5EF4-FFF2-40B4-BE49-F238E27FC236}">
                  <a16:creationId xmlns:a16="http://schemas.microsoft.com/office/drawing/2014/main" id="{73C0B767-83B9-644C-A2A5-A6BDFF7D5895}"/>
                </a:ext>
              </a:extLst>
            </p:cNvPr>
            <p:cNvSpPr txBox="1"/>
            <p:nvPr/>
          </p:nvSpPr>
          <p:spPr>
            <a:xfrm>
              <a:off x="6247920" y="5659697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2" name="object 97">
              <a:extLst>
                <a:ext uri="{FF2B5EF4-FFF2-40B4-BE49-F238E27FC236}">
                  <a16:creationId xmlns:a16="http://schemas.microsoft.com/office/drawing/2014/main" id="{8784051D-00A3-E84A-B0CD-0ADB1B7E22F1}"/>
                </a:ext>
              </a:extLst>
            </p:cNvPr>
            <p:cNvSpPr txBox="1"/>
            <p:nvPr/>
          </p:nvSpPr>
          <p:spPr>
            <a:xfrm>
              <a:off x="6425045" y="5372345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3" name="object 98">
              <a:extLst>
                <a:ext uri="{FF2B5EF4-FFF2-40B4-BE49-F238E27FC236}">
                  <a16:creationId xmlns:a16="http://schemas.microsoft.com/office/drawing/2014/main" id="{88D823D0-3261-FC4E-81CF-2053BC436F36}"/>
                </a:ext>
              </a:extLst>
            </p:cNvPr>
            <p:cNvSpPr txBox="1"/>
            <p:nvPr/>
          </p:nvSpPr>
          <p:spPr>
            <a:xfrm>
              <a:off x="6602170" y="5659697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4" name="object 99">
              <a:extLst>
                <a:ext uri="{FF2B5EF4-FFF2-40B4-BE49-F238E27FC236}">
                  <a16:creationId xmlns:a16="http://schemas.microsoft.com/office/drawing/2014/main" id="{F1A48D9A-2DCE-9C4C-BC2A-4131F0A487EC}"/>
                </a:ext>
              </a:extLst>
            </p:cNvPr>
            <p:cNvSpPr txBox="1"/>
            <p:nvPr/>
          </p:nvSpPr>
          <p:spPr>
            <a:xfrm>
              <a:off x="6779296" y="5085112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5" name="object 100">
              <a:extLst>
                <a:ext uri="{FF2B5EF4-FFF2-40B4-BE49-F238E27FC236}">
                  <a16:creationId xmlns:a16="http://schemas.microsoft.com/office/drawing/2014/main" id="{66CCFC2F-8C61-5A46-9C0B-19C29CD3B4AD}"/>
                </a:ext>
              </a:extLst>
            </p:cNvPr>
            <p:cNvSpPr txBox="1"/>
            <p:nvPr/>
          </p:nvSpPr>
          <p:spPr>
            <a:xfrm>
              <a:off x="6956422" y="5659697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6" name="object 101">
              <a:extLst>
                <a:ext uri="{FF2B5EF4-FFF2-40B4-BE49-F238E27FC236}">
                  <a16:creationId xmlns:a16="http://schemas.microsoft.com/office/drawing/2014/main" id="{AAACA31D-13FE-3D4B-971A-BE248CA76984}"/>
                </a:ext>
              </a:extLst>
            </p:cNvPr>
            <p:cNvSpPr txBox="1"/>
            <p:nvPr/>
          </p:nvSpPr>
          <p:spPr>
            <a:xfrm>
              <a:off x="7133547" y="5372345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N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7" name="object 102">
              <a:extLst>
                <a:ext uri="{FF2B5EF4-FFF2-40B4-BE49-F238E27FC236}">
                  <a16:creationId xmlns:a16="http://schemas.microsoft.com/office/drawing/2014/main" id="{B167949B-7303-244D-B1FE-A5A6E0702C8D}"/>
                </a:ext>
              </a:extLst>
            </p:cNvPr>
            <p:cNvSpPr txBox="1"/>
            <p:nvPr/>
          </p:nvSpPr>
          <p:spPr>
            <a:xfrm>
              <a:off x="7310673" y="5659697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8" name="object 103">
              <a:extLst>
                <a:ext uri="{FF2B5EF4-FFF2-40B4-BE49-F238E27FC236}">
                  <a16:creationId xmlns:a16="http://schemas.microsoft.com/office/drawing/2014/main" id="{639D9095-B81F-0A4F-A00A-45367D1B2E8C}"/>
                </a:ext>
              </a:extLst>
            </p:cNvPr>
            <p:cNvSpPr txBox="1"/>
            <p:nvPr/>
          </p:nvSpPr>
          <p:spPr>
            <a:xfrm>
              <a:off x="7487799" y="4819919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9" name="object 104">
              <a:extLst>
                <a:ext uri="{FF2B5EF4-FFF2-40B4-BE49-F238E27FC236}">
                  <a16:creationId xmlns:a16="http://schemas.microsoft.com/office/drawing/2014/main" id="{E730B28B-1254-7845-B58C-25B1F77CCFA8}"/>
                </a:ext>
              </a:extLst>
            </p:cNvPr>
            <p:cNvSpPr txBox="1"/>
            <p:nvPr/>
          </p:nvSpPr>
          <p:spPr>
            <a:xfrm>
              <a:off x="7664924" y="5372345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10" name="object 105">
              <a:extLst>
                <a:ext uri="{FF2B5EF4-FFF2-40B4-BE49-F238E27FC236}">
                  <a16:creationId xmlns:a16="http://schemas.microsoft.com/office/drawing/2014/main" id="{AC3A4A90-C0C9-404D-8D1C-6E900B694C36}"/>
                </a:ext>
              </a:extLst>
            </p:cNvPr>
            <p:cNvSpPr txBox="1"/>
            <p:nvPr/>
          </p:nvSpPr>
          <p:spPr>
            <a:xfrm>
              <a:off x="7842049" y="50849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11" name="object 106">
              <a:extLst>
                <a:ext uri="{FF2B5EF4-FFF2-40B4-BE49-F238E27FC236}">
                  <a16:creationId xmlns:a16="http://schemas.microsoft.com/office/drawing/2014/main" id="{AF37C835-755C-0742-AF5F-5AE635403D52}"/>
                </a:ext>
              </a:extLst>
            </p:cNvPr>
            <p:cNvSpPr txBox="1"/>
            <p:nvPr/>
          </p:nvSpPr>
          <p:spPr>
            <a:xfrm>
              <a:off x="8019175" y="5372345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12" name="object 107">
              <a:extLst>
                <a:ext uri="{FF2B5EF4-FFF2-40B4-BE49-F238E27FC236}">
                  <a16:creationId xmlns:a16="http://schemas.microsoft.com/office/drawing/2014/main" id="{4B532008-AD85-9945-90C7-5CD77B7CFF57}"/>
                </a:ext>
              </a:extLst>
            </p:cNvPr>
            <p:cNvSpPr txBox="1"/>
            <p:nvPr/>
          </p:nvSpPr>
          <p:spPr>
            <a:xfrm>
              <a:off x="6979044" y="5326601"/>
              <a:ext cx="71438" cy="133989"/>
            </a:xfrm>
            <a:prstGeom prst="rect">
              <a:avLst/>
            </a:prstGeom>
          </p:spPr>
          <p:txBody>
            <a:bodyPr vert="horz" wrap="square" lIns="0" tIns="9376" rIns="0" bIns="0" rtlCol="0">
              <a:spAutoFit/>
            </a:bodyPr>
            <a:lstStyle/>
            <a:p>
              <a:pPr>
                <a:spcBef>
                  <a:spcPts val="74"/>
                </a:spcBef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809">
                <a:latin typeface="Lucida Sans Typewriter"/>
                <a:cs typeface="Lucida Sans Typewriter"/>
              </a:endParaRPr>
            </a:p>
          </p:txBody>
        </p:sp>
        <p:sp>
          <p:nvSpPr>
            <p:cNvPr id="213" name="object 108">
              <a:extLst>
                <a:ext uri="{FF2B5EF4-FFF2-40B4-BE49-F238E27FC236}">
                  <a16:creationId xmlns:a16="http://schemas.microsoft.com/office/drawing/2014/main" id="{A36EF778-DCBE-DE42-A14E-8879FED85126}"/>
                </a:ext>
              </a:extLst>
            </p:cNvPr>
            <p:cNvSpPr txBox="1"/>
            <p:nvPr/>
          </p:nvSpPr>
          <p:spPr>
            <a:xfrm>
              <a:off x="6742642" y="5560707"/>
              <a:ext cx="133499" cy="133989"/>
            </a:xfrm>
            <a:prstGeom prst="rect">
              <a:avLst/>
            </a:prstGeom>
          </p:spPr>
          <p:txBody>
            <a:bodyPr vert="horz" wrap="square" lIns="0" tIns="9376" rIns="0" bIns="0" rtlCol="0">
              <a:spAutoFit/>
            </a:bodyPr>
            <a:lstStyle/>
            <a:p>
              <a:pPr>
                <a:spcBef>
                  <a:spcPts val="74"/>
                </a:spcBef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</a:t>
              </a:r>
              <a:endParaRPr sz="809">
                <a:latin typeface="Lucida Sans Typewriter"/>
                <a:cs typeface="Lucida Sans Typewriter"/>
              </a:endParaRPr>
            </a:p>
          </p:txBody>
        </p:sp>
        <p:sp>
          <p:nvSpPr>
            <p:cNvPr id="215" name="object 110">
              <a:extLst>
                <a:ext uri="{FF2B5EF4-FFF2-40B4-BE49-F238E27FC236}">
                  <a16:creationId xmlns:a16="http://schemas.microsoft.com/office/drawing/2014/main" id="{6FE45DAA-D169-B44D-8E7E-D9CDB3F6F9B9}"/>
                </a:ext>
              </a:extLst>
            </p:cNvPr>
            <p:cNvSpPr txBox="1"/>
            <p:nvPr/>
          </p:nvSpPr>
          <p:spPr>
            <a:xfrm>
              <a:off x="6596749" y="5030719"/>
              <a:ext cx="71438" cy="133989"/>
            </a:xfrm>
            <a:prstGeom prst="rect">
              <a:avLst/>
            </a:prstGeom>
          </p:spPr>
          <p:txBody>
            <a:bodyPr vert="horz" wrap="square" lIns="0" tIns="9376" rIns="0" bIns="0" rtlCol="0">
              <a:spAutoFit/>
            </a:bodyPr>
            <a:lstStyle/>
            <a:p>
              <a:pPr>
                <a:spcBef>
                  <a:spcPts val="74"/>
                </a:spcBef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endParaRPr sz="809">
                <a:latin typeface="Lucida Sans Typewriter"/>
                <a:cs typeface="Lucida Sans Typewriter"/>
              </a:endParaRPr>
            </a:p>
          </p:txBody>
        </p:sp>
        <p:sp>
          <p:nvSpPr>
            <p:cNvPr id="216" name="object 111">
              <a:extLst>
                <a:ext uri="{FF2B5EF4-FFF2-40B4-BE49-F238E27FC236}">
                  <a16:creationId xmlns:a16="http://schemas.microsoft.com/office/drawing/2014/main" id="{C042CCA9-9460-334D-85D1-D46AD8AAC5AF}"/>
                </a:ext>
              </a:extLst>
            </p:cNvPr>
            <p:cNvSpPr txBox="1"/>
            <p:nvPr/>
          </p:nvSpPr>
          <p:spPr>
            <a:xfrm>
              <a:off x="6391747" y="6026703"/>
              <a:ext cx="1342579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b="1" spc="25" dirty="0">
                  <a:solidFill>
                    <a:srgbClr val="231F20"/>
                  </a:solidFill>
                  <a:latin typeface="Calibri"/>
                  <a:cs typeface="Calibri"/>
                </a:rPr>
                <a:t>Top-down </a:t>
              </a:r>
              <a:r>
                <a:rPr sz="914" b="1" spc="21" dirty="0">
                  <a:solidFill>
                    <a:srgbClr val="231F20"/>
                  </a:solidFill>
                  <a:latin typeface="Calibri"/>
                  <a:cs typeface="Calibri"/>
                </a:rPr>
                <a:t>reheapify</a:t>
              </a:r>
              <a:r>
                <a:rPr sz="914" b="1" spc="-77" dirty="0">
                  <a:solidFill>
                    <a:srgbClr val="231F20"/>
                  </a:solidFill>
                  <a:latin typeface="Calibri"/>
                  <a:cs typeface="Calibri"/>
                </a:rPr>
                <a:t> </a:t>
              </a:r>
              <a:r>
                <a:rPr sz="914" b="1" spc="14" dirty="0">
                  <a:solidFill>
                    <a:srgbClr val="231F20"/>
                  </a:solidFill>
                  <a:latin typeface="Calibri"/>
                  <a:cs typeface="Calibri"/>
                </a:rPr>
                <a:t>(sink)</a:t>
              </a:r>
              <a:endParaRPr sz="914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6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animBg="1"/>
      <p:bldP spid="112" grpId="0"/>
      <p:bldP spid="113" grpId="0"/>
      <p:bldP spid="114" grpId="0"/>
      <p:bldP spid="115" grpId="0"/>
      <p:bldP spid="116" grpId="0"/>
      <p:bldP spid="117" grpId="0"/>
      <p:bldP spid="118" grpId="0" animBg="1"/>
      <p:bldP spid="119" grpId="0" animBg="1"/>
      <p:bldP spid="120" grpId="0" animBg="1"/>
      <p:bldP spid="1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34467</TotalTime>
  <Words>5926</Words>
  <Application>Microsoft Office PowerPoint</Application>
  <PresentationFormat>On-screen Show (4:3)</PresentationFormat>
  <Paragraphs>2361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DejaVu Sans Mono</vt:lpstr>
      <vt:lpstr>Droid Sans Fallback</vt:lpstr>
      <vt:lpstr>Menlo</vt:lpstr>
      <vt:lpstr>MS UI Gothic</vt:lpstr>
      <vt:lpstr>Arial</vt:lpstr>
      <vt:lpstr>Book Antiqua</vt:lpstr>
      <vt:lpstr>Calibri</vt:lpstr>
      <vt:lpstr>Cambria Math</vt:lpstr>
      <vt:lpstr>Century Gothic</vt:lpstr>
      <vt:lpstr>Helvetica</vt:lpstr>
      <vt:lpstr>Lucida Console</vt:lpstr>
      <vt:lpstr>Lucida Sans</vt:lpstr>
      <vt:lpstr>Lucida Sans Typewriter</vt:lpstr>
      <vt:lpstr>Symbol</vt:lpstr>
      <vt:lpstr>Times New Roman</vt:lpstr>
      <vt:lpstr>Trebuchet MS</vt:lpstr>
      <vt:lpstr>Wingdings</vt:lpstr>
      <vt:lpstr>Office Theme</vt:lpstr>
      <vt:lpstr>Lecture 13 Sorting Algorithm</vt:lpstr>
      <vt:lpstr>Lecture Goals</vt:lpstr>
      <vt:lpstr>Sort Algos // Michael Sambol</vt:lpstr>
      <vt:lpstr>Heapsort: Binary Heap</vt:lpstr>
      <vt:lpstr>Heapsort: Binary Heap</vt:lpstr>
      <vt:lpstr>Binary Heap:  Array Representation</vt:lpstr>
      <vt:lpstr>Binary Heap Operations: Promotion</vt:lpstr>
      <vt:lpstr>Binary Heap Operations: Insert</vt:lpstr>
      <vt:lpstr>Binary Heap Operations: Demotion</vt:lpstr>
      <vt:lpstr>Binary Heap Operations: DeleteMax</vt:lpstr>
      <vt:lpstr>Binary Heap:  Practical improvements</vt:lpstr>
      <vt:lpstr>Heapsort Algorithm</vt:lpstr>
      <vt:lpstr>Heapsort: Heap Construction</vt:lpstr>
      <vt:lpstr>Heapsort: Sortdown</vt:lpstr>
      <vt:lpstr>Heapsort: Java Implementation</vt:lpstr>
      <vt:lpstr>Heapsort: Trace</vt:lpstr>
      <vt:lpstr>Quicksort</vt:lpstr>
      <vt:lpstr>Partition Operation</vt:lpstr>
      <vt:lpstr>Partition Operation: Java Implementation</vt:lpstr>
      <vt:lpstr>Quicksort: Java Implementation</vt:lpstr>
      <vt:lpstr>Quicksort: Trace</vt:lpstr>
      <vt:lpstr>Quicksort: Best-case Analysis</vt:lpstr>
      <vt:lpstr>Quicksort: Worst-case Analysis</vt:lpstr>
      <vt:lpstr>Quicksort: Practical Improvements</vt:lpstr>
      <vt:lpstr>Quicksort: Summary of Performance Characteristics</vt:lpstr>
      <vt:lpstr>Quickselect</vt:lpstr>
      <vt:lpstr>Mergesort Algorithm</vt:lpstr>
      <vt:lpstr>Merge Operation</vt:lpstr>
      <vt:lpstr>Merge Operation: Java Implementation</vt:lpstr>
      <vt:lpstr>Mergesort: Java implementation</vt:lpstr>
      <vt:lpstr>Mergesort: Trace</vt:lpstr>
      <vt:lpstr>Mergesort: Practical Improvement</vt:lpstr>
      <vt:lpstr>Mergesort: Practical Improvement</vt:lpstr>
      <vt:lpstr>Bottom-up Mergesort</vt:lpstr>
      <vt:lpstr>Stability of Sorting Algorithms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1038</cp:revision>
  <dcterms:created xsi:type="dcterms:W3CDTF">2018-08-13T22:58:39Z</dcterms:created>
  <dcterms:modified xsi:type="dcterms:W3CDTF">2024-09-18T02:57:43Z</dcterms:modified>
</cp:coreProperties>
</file>