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30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3" r:id="rId25"/>
    <p:sldId id="322" r:id="rId26"/>
    <p:sldId id="324" r:id="rId27"/>
    <p:sldId id="325" r:id="rId28"/>
    <p:sldId id="280" r:id="rId29"/>
    <p:sldId id="329" r:id="rId30"/>
    <p:sldId id="327" r:id="rId31"/>
    <p:sldId id="328" r:id="rId32"/>
    <p:sldId id="333" r:id="rId33"/>
    <p:sldId id="331" r:id="rId34"/>
    <p:sldId id="332" r:id="rId35"/>
    <p:sldId id="32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E1D"/>
    <a:srgbClr val="FB0008"/>
    <a:srgbClr val="E6A20E"/>
    <a:srgbClr val="2000EA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3"/>
    <p:restoredTop sz="95073" autoAdjust="0"/>
  </p:normalViewPr>
  <p:slideViewPr>
    <p:cSldViewPr snapToGrid="0" snapToObjects="1">
      <p:cViewPr varScale="1">
        <p:scale>
          <a:sx n="120" d="100"/>
          <a:sy n="120" d="100"/>
        </p:scale>
        <p:origin x="18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8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8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34" Type="http://schemas.openxmlformats.org/officeDocument/2006/relationships/image" Target="../media/image127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33" Type="http://schemas.openxmlformats.org/officeDocument/2006/relationships/image" Target="../media/image126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32" Type="http://schemas.openxmlformats.org/officeDocument/2006/relationships/image" Target="../media/image125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31" Type="http://schemas.openxmlformats.org/officeDocument/2006/relationships/image" Target="../media/image124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Relationship Id="rId30" Type="http://schemas.openxmlformats.org/officeDocument/2006/relationships/image" Target="../media/image123.png"/><Relationship Id="rId8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3" Type="http://schemas.openxmlformats.org/officeDocument/2006/relationships/image" Target="../media/image129.png"/><Relationship Id="rId21" Type="http://schemas.openxmlformats.org/officeDocument/2006/relationships/image" Target="../media/image146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image" Target="../media/image128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4" Type="http://schemas.openxmlformats.org/officeDocument/2006/relationships/image" Target="../media/image102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21" Type="http://schemas.openxmlformats.org/officeDocument/2006/relationships/image" Target="../media/image16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23" Type="http://schemas.openxmlformats.org/officeDocument/2006/relationships/image" Target="../media/image168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jp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5" Type="http://schemas.openxmlformats.org/officeDocument/2006/relationships/image" Target="../media/image186.jpg"/><Relationship Id="rId4" Type="http://schemas.openxmlformats.org/officeDocument/2006/relationships/image" Target="../media/image18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9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B</a:t>
            </a:r>
            <a:r>
              <a:rPr lang="en-US" dirty="0"/>
              <a:t>alanced </a:t>
            </a:r>
            <a:r>
              <a:rPr lang="en-US" altLang="zh-CN" dirty="0"/>
              <a:t>S</a:t>
            </a:r>
            <a:r>
              <a:rPr lang="en-US" dirty="0"/>
              <a:t>earch </a:t>
            </a:r>
            <a:r>
              <a:rPr lang="en-US" altLang="zh-CN" dirty="0"/>
              <a:t>T</a:t>
            </a:r>
            <a:r>
              <a:rPr lang="en-US" dirty="0"/>
              <a:t>rees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J</a:t>
            </a:r>
            <a:r>
              <a:rPr lang="en-US" altLang="zh-CN" sz="2000" dirty="0" err="1">
                <a:solidFill>
                  <a:schemeClr val="tx1"/>
                </a:solidFill>
              </a:rPr>
              <a:t>ianchen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Shan</a:t>
            </a:r>
          </a:p>
          <a:p>
            <a:r>
              <a:rPr lang="en-US" sz="2000">
                <a:solidFill>
                  <a:schemeClr val="tx1"/>
                </a:solidFill>
              </a:rPr>
              <a:t>Department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of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Computer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Science</a:t>
            </a:r>
          </a:p>
          <a:p>
            <a:r>
              <a:rPr lang="en-US" sz="2000">
                <a:solidFill>
                  <a:schemeClr val="tx1"/>
                </a:solidFill>
              </a:rPr>
              <a:t>Hofstra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University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417637"/>
            <a:ext cx="8443913" cy="514941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evelop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balanced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search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trees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with guaranteed logarithmic performance for search and insert (and many other operations).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 begin with 2-3 trees, which are easy to analyze but hard to implement. </a:t>
            </a:r>
          </a:p>
          <a:p>
            <a:r>
              <a:rPr lang="en-US" dirty="0"/>
              <a:t>Next, we consider </a:t>
            </a:r>
            <a:r>
              <a:rPr lang="en-US" dirty="0">
                <a:solidFill>
                  <a:schemeClr val="accent6"/>
                </a:solidFill>
              </a:rPr>
              <a:t>red-black</a:t>
            </a:r>
            <a:r>
              <a:rPr lang="en-US" dirty="0"/>
              <a:t> binary search trees, which we view as a novel way to implement 2-3 trees as binary search trees.  </a:t>
            </a:r>
          </a:p>
          <a:p>
            <a:r>
              <a:rPr lang="en-US" dirty="0"/>
              <a:t>Finally, we introduce </a:t>
            </a:r>
            <a:r>
              <a:rPr lang="en-US" dirty="0">
                <a:solidFill>
                  <a:srgbClr val="1B8E1D"/>
                </a:solidFill>
              </a:rPr>
              <a:t>B-trees</a:t>
            </a:r>
            <a:r>
              <a:rPr lang="en-US" dirty="0"/>
              <a:t>, a generalization of 2-3 trees that are widely used to implement file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8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D40F-C1C9-FB4F-850E-4DED553C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BSTs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EAF04B8-C369-0840-B679-B5EBF77E5CF9}"/>
              </a:ext>
            </a:extLst>
          </p:cNvPr>
          <p:cNvSpPr txBox="1"/>
          <p:nvPr/>
        </p:nvSpPr>
        <p:spPr>
          <a:xfrm>
            <a:off x="713850" y="7386756"/>
            <a:ext cx="5581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1140" algn="l"/>
              </a:tabLst>
            </a:pPr>
            <a:r>
              <a:rPr sz="1800" spc="65" dirty="0">
                <a:solidFill>
                  <a:srgbClr val="005493"/>
                </a:solidFill>
                <a:latin typeface="Trebuchet MS"/>
                <a:cs typeface="Trebuchet MS"/>
              </a:rPr>
              <a:t>Bottom</a:t>
            </a:r>
            <a:r>
              <a:rPr sz="1800" spc="35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005493"/>
                </a:solidFill>
                <a:latin typeface="Trebuchet MS"/>
                <a:cs typeface="Trebuchet MS"/>
              </a:rPr>
              <a:t>line.	</a:t>
            </a:r>
            <a:r>
              <a:rPr sz="1800" spc="110" dirty="0">
                <a:latin typeface="Trebuchet MS"/>
                <a:cs typeface="Trebuchet MS"/>
              </a:rPr>
              <a:t>Could </a:t>
            </a:r>
            <a:r>
              <a:rPr sz="1800" spc="135" dirty="0">
                <a:latin typeface="Trebuchet MS"/>
                <a:cs typeface="Trebuchet MS"/>
              </a:rPr>
              <a:t>do </a:t>
            </a:r>
            <a:r>
              <a:rPr sz="1800" spc="-45" dirty="0">
                <a:latin typeface="Trebuchet MS"/>
                <a:cs typeface="Trebuchet MS"/>
              </a:rPr>
              <a:t>it, </a:t>
            </a:r>
            <a:r>
              <a:rPr sz="1800" spc="75" dirty="0">
                <a:latin typeface="Trebuchet MS"/>
                <a:cs typeface="Trebuchet MS"/>
              </a:rPr>
              <a:t>but </a:t>
            </a:r>
            <a:r>
              <a:rPr sz="1800" spc="60" dirty="0">
                <a:latin typeface="Trebuchet MS"/>
                <a:cs typeface="Trebuchet MS"/>
              </a:rPr>
              <a:t>there's </a:t>
            </a:r>
            <a:r>
              <a:rPr sz="1800" spc="45" dirty="0">
                <a:latin typeface="Trebuchet MS"/>
                <a:cs typeface="Trebuchet MS"/>
              </a:rPr>
              <a:t>a </a:t>
            </a:r>
            <a:r>
              <a:rPr sz="1800" spc="20" dirty="0">
                <a:latin typeface="Trebuchet MS"/>
                <a:cs typeface="Trebuchet MS"/>
              </a:rPr>
              <a:t>better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way.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015DE-4CFD-094A-89D3-CF23245E39FB}"/>
              </a:ext>
            </a:extLst>
          </p:cNvPr>
          <p:cNvSpPr/>
          <p:nvPr/>
        </p:nvSpPr>
        <p:spPr>
          <a:xfrm>
            <a:off x="849316" y="1611285"/>
            <a:ext cx="7339052" cy="16825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implementation of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done but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complicated, because: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multiple node types is cumbersome.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multiple compares to move down tree.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move back up the tree to split 4-nodes.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cases for splitting.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3F76189-8A6E-CD44-9DF1-B969FD34EEE9}"/>
              </a:ext>
            </a:extLst>
          </p:cNvPr>
          <p:cNvSpPr txBox="1"/>
          <p:nvPr/>
        </p:nvSpPr>
        <p:spPr>
          <a:xfrm>
            <a:off x="849316" y="1168636"/>
            <a:ext cx="13923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 sz="1600">
                <a:latin typeface="Arial"/>
                <a:cs typeface="Arial"/>
              </a:defRPr>
            </a:lvl1pPr>
          </a:lstStyle>
          <a:p>
            <a:pPr algn="ctr"/>
            <a:r>
              <a:rPr lang="en-US" sz="1800" dirty="0"/>
              <a:t>Motivation</a:t>
            </a:r>
            <a:endParaRPr sz="180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2FEEF5E-8D24-4B48-B4CE-CDEB7B2355BB}"/>
              </a:ext>
            </a:extLst>
          </p:cNvPr>
          <p:cNvSpPr txBox="1"/>
          <p:nvPr/>
        </p:nvSpPr>
        <p:spPr>
          <a:xfrm>
            <a:off x="849316" y="3371228"/>
            <a:ext cx="7838198" cy="646331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 sz="1600">
                <a:latin typeface="Arial"/>
                <a:cs typeface="Arial"/>
              </a:defRPr>
            </a:lvl1pPr>
          </a:lstStyle>
          <a:p>
            <a:r>
              <a:rPr lang="en-US" sz="1800" dirty="0">
                <a:solidFill>
                  <a:srgbClr val="FFFF00"/>
                </a:solidFill>
              </a:rPr>
              <a:t>Red-Black BSTs</a:t>
            </a:r>
            <a:r>
              <a:rPr lang="zh-CN" altLang="en-US" sz="1800" dirty="0">
                <a:solidFill>
                  <a:srgbClr val="FFFF00"/>
                </a:solidFill>
              </a:rPr>
              <a:t> </a:t>
            </a:r>
            <a:r>
              <a:rPr lang="en-US" altLang="zh-CN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Sedgewick 1979</a:t>
            </a:r>
            <a:r>
              <a:rPr lang="en-US" altLang="zh-CN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a simple data structure that allows us to implement 2-3 tree with very little extra code beyond the basic BST code.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86CDDE-DA3A-B74B-8406-59FFA0A25DCD}"/>
              </a:ext>
            </a:extLst>
          </p:cNvPr>
          <p:cNvSpPr/>
          <p:nvPr/>
        </p:nvSpPr>
        <p:spPr>
          <a:xfrm>
            <a:off x="849316" y="4104390"/>
            <a:ext cx="5539659" cy="10259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Left-leaning red-black BSTs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Sedgewick 2007) :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2–3 tree as a BST.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"internal" left-leaning links as "glue" for 3–nodes.</a:t>
            </a:r>
          </a:p>
        </p:txBody>
      </p:sp>
      <p:sp>
        <p:nvSpPr>
          <p:cNvPr id="151" name="object 26">
            <a:extLst>
              <a:ext uri="{FF2B5EF4-FFF2-40B4-BE49-F238E27FC236}">
                <a16:creationId xmlns:a16="http://schemas.microsoft.com/office/drawing/2014/main" id="{2D27787E-717B-BE44-9FEB-43A6EF590F33}"/>
              </a:ext>
            </a:extLst>
          </p:cNvPr>
          <p:cNvSpPr/>
          <p:nvPr/>
        </p:nvSpPr>
        <p:spPr>
          <a:xfrm>
            <a:off x="2729498" y="5754991"/>
            <a:ext cx="696595" cy="240029"/>
          </a:xfrm>
          <a:custGeom>
            <a:avLst/>
            <a:gdLst/>
            <a:ahLst/>
            <a:cxnLst/>
            <a:rect l="l" t="t" r="r" b="b"/>
            <a:pathLst>
              <a:path w="696595" h="240030">
                <a:moveTo>
                  <a:pt x="0" y="0"/>
                </a:moveTo>
                <a:lnTo>
                  <a:pt x="696126" y="239653"/>
                </a:lnTo>
              </a:path>
            </a:pathLst>
          </a:custGeom>
          <a:ln w="196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27">
            <a:extLst>
              <a:ext uri="{FF2B5EF4-FFF2-40B4-BE49-F238E27FC236}">
                <a16:creationId xmlns:a16="http://schemas.microsoft.com/office/drawing/2014/main" id="{FE5F1717-40F3-384E-9D53-7AEE1C49AD44}"/>
              </a:ext>
            </a:extLst>
          </p:cNvPr>
          <p:cNvSpPr/>
          <p:nvPr/>
        </p:nvSpPr>
        <p:spPr>
          <a:xfrm>
            <a:off x="1915756" y="5754991"/>
            <a:ext cx="637540" cy="279400"/>
          </a:xfrm>
          <a:custGeom>
            <a:avLst/>
            <a:gdLst/>
            <a:ahLst/>
            <a:cxnLst/>
            <a:rect l="l" t="t" r="r" b="b"/>
            <a:pathLst>
              <a:path w="637539" h="279400">
                <a:moveTo>
                  <a:pt x="637287" y="0"/>
                </a:moveTo>
                <a:lnTo>
                  <a:pt x="0" y="278862"/>
                </a:lnTo>
              </a:path>
            </a:pathLst>
          </a:custGeom>
          <a:ln w="196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28">
            <a:extLst>
              <a:ext uri="{FF2B5EF4-FFF2-40B4-BE49-F238E27FC236}">
                <a16:creationId xmlns:a16="http://schemas.microsoft.com/office/drawing/2014/main" id="{7A56994B-0265-0046-AB6C-7FB004F575B4}"/>
              </a:ext>
            </a:extLst>
          </p:cNvPr>
          <p:cNvSpPr/>
          <p:nvPr/>
        </p:nvSpPr>
        <p:spPr>
          <a:xfrm>
            <a:off x="2641284" y="5764363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0"/>
                </a:moveTo>
                <a:lnTo>
                  <a:pt x="0" y="224965"/>
                </a:lnTo>
              </a:path>
            </a:pathLst>
          </a:custGeom>
          <a:ln w="196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9">
            <a:extLst>
              <a:ext uri="{FF2B5EF4-FFF2-40B4-BE49-F238E27FC236}">
                <a16:creationId xmlns:a16="http://schemas.microsoft.com/office/drawing/2014/main" id="{C525C30D-6CE5-304F-951D-912E5C42AA59}"/>
              </a:ext>
            </a:extLst>
          </p:cNvPr>
          <p:cNvSpPr/>
          <p:nvPr/>
        </p:nvSpPr>
        <p:spPr>
          <a:xfrm>
            <a:off x="2405953" y="5646749"/>
            <a:ext cx="471170" cy="206375"/>
          </a:xfrm>
          <a:custGeom>
            <a:avLst/>
            <a:gdLst/>
            <a:ahLst/>
            <a:cxnLst/>
            <a:rect l="l" t="t" r="r" b="b"/>
            <a:pathLst>
              <a:path w="471170" h="206375">
                <a:moveTo>
                  <a:pt x="352958" y="0"/>
                </a:moveTo>
                <a:lnTo>
                  <a:pt x="117665" y="0"/>
                </a:lnTo>
                <a:lnTo>
                  <a:pt x="71869" y="8085"/>
                </a:lnTo>
                <a:lnTo>
                  <a:pt x="34467" y="30138"/>
                </a:lnTo>
                <a:lnTo>
                  <a:pt x="9248" y="62852"/>
                </a:lnTo>
                <a:lnTo>
                  <a:pt x="0" y="102920"/>
                </a:lnTo>
                <a:lnTo>
                  <a:pt x="9248" y="142956"/>
                </a:lnTo>
                <a:lnTo>
                  <a:pt x="34467" y="175660"/>
                </a:lnTo>
                <a:lnTo>
                  <a:pt x="71869" y="197714"/>
                </a:lnTo>
                <a:lnTo>
                  <a:pt x="117665" y="205803"/>
                </a:lnTo>
                <a:lnTo>
                  <a:pt x="352958" y="205803"/>
                </a:lnTo>
                <a:lnTo>
                  <a:pt x="398757" y="197714"/>
                </a:lnTo>
                <a:lnTo>
                  <a:pt x="436154" y="175660"/>
                </a:lnTo>
                <a:lnTo>
                  <a:pt x="461366" y="142956"/>
                </a:lnTo>
                <a:lnTo>
                  <a:pt x="470611" y="102920"/>
                </a:lnTo>
                <a:lnTo>
                  <a:pt x="461366" y="62852"/>
                </a:lnTo>
                <a:lnTo>
                  <a:pt x="436154" y="30138"/>
                </a:lnTo>
                <a:lnTo>
                  <a:pt x="398757" y="8085"/>
                </a:lnTo>
                <a:lnTo>
                  <a:pt x="3529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30">
            <a:extLst>
              <a:ext uri="{FF2B5EF4-FFF2-40B4-BE49-F238E27FC236}">
                <a16:creationId xmlns:a16="http://schemas.microsoft.com/office/drawing/2014/main" id="{B7023F2F-5F69-7C46-AFCC-EEEFEA98F8AE}"/>
              </a:ext>
            </a:extLst>
          </p:cNvPr>
          <p:cNvSpPr/>
          <p:nvPr/>
        </p:nvSpPr>
        <p:spPr>
          <a:xfrm>
            <a:off x="2405953" y="5646745"/>
            <a:ext cx="471170" cy="206375"/>
          </a:xfrm>
          <a:custGeom>
            <a:avLst/>
            <a:gdLst/>
            <a:ahLst/>
            <a:cxnLst/>
            <a:rect l="l" t="t" r="r" b="b"/>
            <a:pathLst>
              <a:path w="471170" h="206375">
                <a:moveTo>
                  <a:pt x="470611" y="102924"/>
                </a:moveTo>
                <a:lnTo>
                  <a:pt x="461366" y="142964"/>
                </a:lnTo>
                <a:lnTo>
                  <a:pt x="436152" y="175670"/>
                </a:lnTo>
                <a:lnTo>
                  <a:pt x="398753" y="197726"/>
                </a:lnTo>
                <a:lnTo>
                  <a:pt x="352950" y="205815"/>
                </a:lnTo>
                <a:lnTo>
                  <a:pt x="117660" y="205815"/>
                </a:lnTo>
                <a:lnTo>
                  <a:pt x="71864" y="197726"/>
                </a:lnTo>
                <a:lnTo>
                  <a:pt x="34464" y="175670"/>
                </a:lnTo>
                <a:lnTo>
                  <a:pt x="9247" y="142964"/>
                </a:lnTo>
                <a:lnTo>
                  <a:pt x="0" y="102924"/>
                </a:lnTo>
                <a:lnTo>
                  <a:pt x="9247" y="62858"/>
                </a:lnTo>
                <a:lnTo>
                  <a:pt x="34464" y="30143"/>
                </a:lnTo>
                <a:lnTo>
                  <a:pt x="71864" y="8087"/>
                </a:lnTo>
                <a:lnTo>
                  <a:pt x="117660" y="0"/>
                </a:lnTo>
                <a:lnTo>
                  <a:pt x="352950" y="0"/>
                </a:lnTo>
                <a:lnTo>
                  <a:pt x="398753" y="8087"/>
                </a:lnTo>
                <a:lnTo>
                  <a:pt x="436152" y="30143"/>
                </a:lnTo>
                <a:lnTo>
                  <a:pt x="461366" y="62858"/>
                </a:lnTo>
                <a:lnTo>
                  <a:pt x="470611" y="102924"/>
                </a:lnTo>
                <a:close/>
              </a:path>
            </a:pathLst>
          </a:custGeom>
          <a:ln w="98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31">
            <a:extLst>
              <a:ext uri="{FF2B5EF4-FFF2-40B4-BE49-F238E27FC236}">
                <a16:creationId xmlns:a16="http://schemas.microsoft.com/office/drawing/2014/main" id="{C05FDDBF-DD30-4F4B-83E3-75E23EB1CB63}"/>
              </a:ext>
            </a:extLst>
          </p:cNvPr>
          <p:cNvSpPr txBox="1"/>
          <p:nvPr/>
        </p:nvSpPr>
        <p:spPr>
          <a:xfrm>
            <a:off x="2501305" y="5631415"/>
            <a:ext cx="30924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20" dirty="0">
                <a:solidFill>
                  <a:srgbClr val="231F20"/>
                </a:solidFill>
                <a:latin typeface="DejaVu Sans Mono"/>
                <a:cs typeface="Arial" panose="020B0604020202020204" pitchFamily="34" charset="0"/>
              </a:rPr>
              <a:t>a</a:t>
            </a:r>
            <a:r>
              <a:rPr sz="1200" spc="-70" dirty="0">
                <a:solidFill>
                  <a:srgbClr val="231F20"/>
                </a:solidFill>
                <a:latin typeface="DejaVu Sans Mono"/>
                <a:cs typeface="Arial" panose="020B0604020202020204" pitchFamily="34" charset="0"/>
              </a:rPr>
              <a:t> </a:t>
            </a:r>
            <a:r>
              <a:rPr lang="zh-CN" altLang="en-US" sz="1200" spc="-70" dirty="0">
                <a:solidFill>
                  <a:srgbClr val="231F20"/>
                </a:solidFill>
                <a:latin typeface="DejaVu Sans Mono"/>
                <a:cs typeface="Arial" panose="020B0604020202020204" pitchFamily="34" charset="0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DejaVu Sans Mono"/>
                <a:cs typeface="Arial" panose="020B0604020202020204" pitchFamily="34" charset="0"/>
              </a:rPr>
              <a:t>b</a:t>
            </a:r>
            <a:endParaRPr sz="1200" dirty="0">
              <a:latin typeface="DejaVu Sans Mono"/>
              <a:cs typeface="Arial" panose="020B0604020202020204" pitchFamily="34" charset="0"/>
            </a:endParaRPr>
          </a:p>
        </p:txBody>
      </p:sp>
      <p:sp>
        <p:nvSpPr>
          <p:cNvPr id="157" name="object 32">
            <a:extLst>
              <a:ext uri="{FF2B5EF4-FFF2-40B4-BE49-F238E27FC236}">
                <a16:creationId xmlns:a16="http://schemas.microsoft.com/office/drawing/2014/main" id="{A20F2EAF-A00E-B441-B525-7A9CBD88C56D}"/>
              </a:ext>
            </a:extLst>
          </p:cNvPr>
          <p:cNvSpPr txBox="1"/>
          <p:nvPr/>
        </p:nvSpPr>
        <p:spPr>
          <a:xfrm>
            <a:off x="1182848" y="5468335"/>
            <a:ext cx="732908" cy="27699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>
                <a:latin typeface="Arial"/>
                <a:cs typeface="Arial"/>
              </a:defRPr>
            </a:lvl1pPr>
          </a:lstStyle>
          <a:p>
            <a:r>
              <a:rPr sz="1200" dirty="0"/>
              <a:t>3-node</a:t>
            </a:r>
          </a:p>
        </p:txBody>
      </p:sp>
      <p:sp>
        <p:nvSpPr>
          <p:cNvPr id="158" name="object 33">
            <a:extLst>
              <a:ext uri="{FF2B5EF4-FFF2-40B4-BE49-F238E27FC236}">
                <a16:creationId xmlns:a16="http://schemas.microsoft.com/office/drawing/2014/main" id="{40B18D8D-ECFB-9549-AFFC-CF86D1D32058}"/>
              </a:ext>
            </a:extLst>
          </p:cNvPr>
          <p:cNvSpPr/>
          <p:nvPr/>
        </p:nvSpPr>
        <p:spPr>
          <a:xfrm>
            <a:off x="2332244" y="5961898"/>
            <a:ext cx="661035" cy="523240"/>
          </a:xfrm>
          <a:custGeom>
            <a:avLst/>
            <a:gdLst/>
            <a:ahLst/>
            <a:cxnLst/>
            <a:rect l="l" t="t" r="r" b="b"/>
            <a:pathLst>
              <a:path w="661035" h="523239">
                <a:moveTo>
                  <a:pt x="338777" y="0"/>
                </a:moveTo>
                <a:lnTo>
                  <a:pt x="299320" y="628"/>
                </a:lnTo>
                <a:lnTo>
                  <a:pt x="260490" y="11066"/>
                </a:lnTo>
                <a:lnTo>
                  <a:pt x="223228" y="31299"/>
                </a:lnTo>
                <a:lnTo>
                  <a:pt x="188475" y="61313"/>
                </a:lnTo>
                <a:lnTo>
                  <a:pt x="157172" y="101093"/>
                </a:lnTo>
                <a:lnTo>
                  <a:pt x="40484" y="279210"/>
                </a:lnTo>
                <a:lnTo>
                  <a:pt x="16602" y="322841"/>
                </a:lnTo>
                <a:lnTo>
                  <a:pt x="3234" y="363967"/>
                </a:lnTo>
                <a:lnTo>
                  <a:pt x="0" y="401888"/>
                </a:lnTo>
                <a:lnTo>
                  <a:pt x="6520" y="435900"/>
                </a:lnTo>
                <a:lnTo>
                  <a:pt x="47306" y="489391"/>
                </a:lnTo>
                <a:lnTo>
                  <a:pt x="122557" y="518828"/>
                </a:lnTo>
                <a:lnTo>
                  <a:pt x="172158" y="522771"/>
                </a:lnTo>
                <a:lnTo>
                  <a:pt x="492376" y="522771"/>
                </a:lnTo>
                <a:lnTo>
                  <a:pt x="541849" y="518912"/>
                </a:lnTo>
                <a:lnTo>
                  <a:pt x="583233" y="507794"/>
                </a:lnTo>
                <a:lnTo>
                  <a:pt x="640302" y="466529"/>
                </a:lnTo>
                <a:lnTo>
                  <a:pt x="660719" y="404473"/>
                </a:lnTo>
                <a:lnTo>
                  <a:pt x="656290" y="367366"/>
                </a:lnTo>
                <a:lnTo>
                  <a:pt x="641625" y="327122"/>
                </a:lnTo>
                <a:lnTo>
                  <a:pt x="616366" y="284430"/>
                </a:lnTo>
                <a:lnTo>
                  <a:pt x="484057" y="95886"/>
                </a:lnTo>
                <a:lnTo>
                  <a:pt x="451501" y="57125"/>
                </a:lnTo>
                <a:lnTo>
                  <a:pt x="415808" y="28233"/>
                </a:lnTo>
                <a:lnTo>
                  <a:pt x="377920" y="9196"/>
                </a:lnTo>
                <a:lnTo>
                  <a:pt x="338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 34">
            <a:extLst>
              <a:ext uri="{FF2B5EF4-FFF2-40B4-BE49-F238E27FC236}">
                <a16:creationId xmlns:a16="http://schemas.microsoft.com/office/drawing/2014/main" id="{D4F5A04C-84DE-0A4C-8CB1-F15F604ACF82}"/>
              </a:ext>
            </a:extLst>
          </p:cNvPr>
          <p:cNvSpPr/>
          <p:nvPr/>
        </p:nvSpPr>
        <p:spPr>
          <a:xfrm>
            <a:off x="2332251" y="5961900"/>
            <a:ext cx="661035" cy="523240"/>
          </a:xfrm>
          <a:custGeom>
            <a:avLst/>
            <a:gdLst/>
            <a:ahLst/>
            <a:cxnLst/>
            <a:rect l="l" t="t" r="r" b="b"/>
            <a:pathLst>
              <a:path w="661035" h="523239">
                <a:moveTo>
                  <a:pt x="492369" y="522768"/>
                </a:moveTo>
                <a:lnTo>
                  <a:pt x="541843" y="518910"/>
                </a:lnTo>
                <a:lnTo>
                  <a:pt x="583228" y="507792"/>
                </a:lnTo>
                <a:lnTo>
                  <a:pt x="640297" y="466528"/>
                </a:lnTo>
                <a:lnTo>
                  <a:pt x="660716" y="404473"/>
                </a:lnTo>
                <a:lnTo>
                  <a:pt x="656286" y="367366"/>
                </a:lnTo>
                <a:lnTo>
                  <a:pt x="641621" y="327123"/>
                </a:lnTo>
                <a:lnTo>
                  <a:pt x="616362" y="284430"/>
                </a:lnTo>
                <a:lnTo>
                  <a:pt x="484057" y="95882"/>
                </a:lnTo>
                <a:lnTo>
                  <a:pt x="451500" y="57122"/>
                </a:lnTo>
                <a:lnTo>
                  <a:pt x="415807" y="28232"/>
                </a:lnTo>
                <a:lnTo>
                  <a:pt x="377919" y="9196"/>
                </a:lnTo>
                <a:lnTo>
                  <a:pt x="338776" y="0"/>
                </a:lnTo>
                <a:lnTo>
                  <a:pt x="299319" y="628"/>
                </a:lnTo>
                <a:lnTo>
                  <a:pt x="260489" y="11066"/>
                </a:lnTo>
                <a:lnTo>
                  <a:pt x="223226" y="31299"/>
                </a:lnTo>
                <a:lnTo>
                  <a:pt x="188471" y="61313"/>
                </a:lnTo>
                <a:lnTo>
                  <a:pt x="157165" y="101091"/>
                </a:lnTo>
                <a:lnTo>
                  <a:pt x="40478" y="279204"/>
                </a:lnTo>
                <a:lnTo>
                  <a:pt x="16599" y="322837"/>
                </a:lnTo>
                <a:lnTo>
                  <a:pt x="3233" y="363965"/>
                </a:lnTo>
                <a:lnTo>
                  <a:pt x="0" y="401885"/>
                </a:lnTo>
                <a:lnTo>
                  <a:pt x="6520" y="435898"/>
                </a:lnTo>
                <a:lnTo>
                  <a:pt x="47306" y="489389"/>
                </a:lnTo>
                <a:lnTo>
                  <a:pt x="122553" y="518826"/>
                </a:lnTo>
                <a:lnTo>
                  <a:pt x="172151" y="522768"/>
                </a:lnTo>
                <a:lnTo>
                  <a:pt x="492369" y="522768"/>
                </a:lnTo>
                <a:close/>
              </a:path>
            </a:pathLst>
          </a:custGeom>
          <a:ln w="181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bject 35">
            <a:extLst>
              <a:ext uri="{FF2B5EF4-FFF2-40B4-BE49-F238E27FC236}">
                <a16:creationId xmlns:a16="http://schemas.microsoft.com/office/drawing/2014/main" id="{022AFBA6-36D7-A44D-B462-29876F312A77}"/>
              </a:ext>
            </a:extLst>
          </p:cNvPr>
          <p:cNvSpPr txBox="1"/>
          <p:nvPr/>
        </p:nvSpPr>
        <p:spPr>
          <a:xfrm>
            <a:off x="2411751" y="6091991"/>
            <a:ext cx="517525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335"/>
              </a:lnSpc>
              <a:spcBef>
                <a:spcPts val="135"/>
              </a:spcBef>
            </a:pPr>
            <a:r>
              <a:rPr sz="1200" i="1" spc="-1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endParaRPr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">
              <a:lnSpc>
                <a:spcPts val="1335"/>
              </a:lnSpc>
            </a:pPr>
            <a:r>
              <a:rPr sz="1050" i="1" spc="1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050" i="1" spc="1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i="1" spc="-49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050" i="1" spc="-49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1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050" i="1" spc="1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object 36">
            <a:extLst>
              <a:ext uri="{FF2B5EF4-FFF2-40B4-BE49-F238E27FC236}">
                <a16:creationId xmlns:a16="http://schemas.microsoft.com/office/drawing/2014/main" id="{DED0011E-0DE3-5D42-BC60-73E4ADC923CB}"/>
              </a:ext>
            </a:extLst>
          </p:cNvPr>
          <p:cNvSpPr/>
          <p:nvPr/>
        </p:nvSpPr>
        <p:spPr>
          <a:xfrm>
            <a:off x="1580600" y="5961898"/>
            <a:ext cx="661035" cy="523240"/>
          </a:xfrm>
          <a:custGeom>
            <a:avLst/>
            <a:gdLst/>
            <a:ahLst/>
            <a:cxnLst/>
            <a:rect l="l" t="t" r="r" b="b"/>
            <a:pathLst>
              <a:path w="661035" h="523239">
                <a:moveTo>
                  <a:pt x="338760" y="0"/>
                </a:moveTo>
                <a:lnTo>
                  <a:pt x="299301" y="628"/>
                </a:lnTo>
                <a:lnTo>
                  <a:pt x="260470" y="11066"/>
                </a:lnTo>
                <a:lnTo>
                  <a:pt x="223207" y="31299"/>
                </a:lnTo>
                <a:lnTo>
                  <a:pt x="188455" y="61313"/>
                </a:lnTo>
                <a:lnTo>
                  <a:pt x="157154" y="101093"/>
                </a:lnTo>
                <a:lnTo>
                  <a:pt x="40467" y="279210"/>
                </a:lnTo>
                <a:lnTo>
                  <a:pt x="16593" y="322841"/>
                </a:lnTo>
                <a:lnTo>
                  <a:pt x="3230" y="363967"/>
                </a:lnTo>
                <a:lnTo>
                  <a:pt x="0" y="401888"/>
                </a:lnTo>
                <a:lnTo>
                  <a:pt x="6522" y="435900"/>
                </a:lnTo>
                <a:lnTo>
                  <a:pt x="47309" y="489391"/>
                </a:lnTo>
                <a:lnTo>
                  <a:pt x="122556" y="518828"/>
                </a:lnTo>
                <a:lnTo>
                  <a:pt x="172153" y="522771"/>
                </a:lnTo>
                <a:lnTo>
                  <a:pt x="492371" y="522771"/>
                </a:lnTo>
                <a:lnTo>
                  <a:pt x="541845" y="518912"/>
                </a:lnTo>
                <a:lnTo>
                  <a:pt x="583229" y="507794"/>
                </a:lnTo>
                <a:lnTo>
                  <a:pt x="640297" y="466529"/>
                </a:lnTo>
                <a:lnTo>
                  <a:pt x="660715" y="404473"/>
                </a:lnTo>
                <a:lnTo>
                  <a:pt x="656285" y="367366"/>
                </a:lnTo>
                <a:lnTo>
                  <a:pt x="641620" y="327122"/>
                </a:lnTo>
                <a:lnTo>
                  <a:pt x="616361" y="284430"/>
                </a:lnTo>
                <a:lnTo>
                  <a:pt x="484040" y="95886"/>
                </a:lnTo>
                <a:lnTo>
                  <a:pt x="451486" y="57125"/>
                </a:lnTo>
                <a:lnTo>
                  <a:pt x="415794" y="28233"/>
                </a:lnTo>
                <a:lnTo>
                  <a:pt x="377905" y="9196"/>
                </a:lnTo>
                <a:lnTo>
                  <a:pt x="338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object 37">
            <a:extLst>
              <a:ext uri="{FF2B5EF4-FFF2-40B4-BE49-F238E27FC236}">
                <a16:creationId xmlns:a16="http://schemas.microsoft.com/office/drawing/2014/main" id="{288548DE-1D86-E748-BCB0-9D941DB19558}"/>
              </a:ext>
            </a:extLst>
          </p:cNvPr>
          <p:cNvSpPr/>
          <p:nvPr/>
        </p:nvSpPr>
        <p:spPr>
          <a:xfrm>
            <a:off x="1580596" y="5961900"/>
            <a:ext cx="661035" cy="523240"/>
          </a:xfrm>
          <a:custGeom>
            <a:avLst/>
            <a:gdLst/>
            <a:ahLst/>
            <a:cxnLst/>
            <a:rect l="l" t="t" r="r" b="b"/>
            <a:pathLst>
              <a:path w="661035" h="523239">
                <a:moveTo>
                  <a:pt x="492374" y="522768"/>
                </a:moveTo>
                <a:lnTo>
                  <a:pt x="541848" y="518910"/>
                </a:lnTo>
                <a:lnTo>
                  <a:pt x="583233" y="507792"/>
                </a:lnTo>
                <a:lnTo>
                  <a:pt x="640302" y="466528"/>
                </a:lnTo>
                <a:lnTo>
                  <a:pt x="660720" y="404473"/>
                </a:lnTo>
                <a:lnTo>
                  <a:pt x="656291" y="367366"/>
                </a:lnTo>
                <a:lnTo>
                  <a:pt x="641626" y="327123"/>
                </a:lnTo>
                <a:lnTo>
                  <a:pt x="616367" y="284430"/>
                </a:lnTo>
                <a:lnTo>
                  <a:pt x="484045" y="95882"/>
                </a:lnTo>
                <a:lnTo>
                  <a:pt x="451493" y="57122"/>
                </a:lnTo>
                <a:lnTo>
                  <a:pt x="415801" y="28232"/>
                </a:lnTo>
                <a:lnTo>
                  <a:pt x="377911" y="9196"/>
                </a:lnTo>
                <a:lnTo>
                  <a:pt x="338766" y="0"/>
                </a:lnTo>
                <a:lnTo>
                  <a:pt x="299306" y="628"/>
                </a:lnTo>
                <a:lnTo>
                  <a:pt x="260474" y="11066"/>
                </a:lnTo>
                <a:lnTo>
                  <a:pt x="223210" y="31299"/>
                </a:lnTo>
                <a:lnTo>
                  <a:pt x="188456" y="61313"/>
                </a:lnTo>
                <a:lnTo>
                  <a:pt x="157154" y="101091"/>
                </a:lnTo>
                <a:lnTo>
                  <a:pt x="40467" y="279204"/>
                </a:lnTo>
                <a:lnTo>
                  <a:pt x="16592" y="322837"/>
                </a:lnTo>
                <a:lnTo>
                  <a:pt x="3230" y="363965"/>
                </a:lnTo>
                <a:lnTo>
                  <a:pt x="0" y="401885"/>
                </a:lnTo>
                <a:lnTo>
                  <a:pt x="6522" y="435898"/>
                </a:lnTo>
                <a:lnTo>
                  <a:pt x="47310" y="489389"/>
                </a:lnTo>
                <a:lnTo>
                  <a:pt x="122558" y="518826"/>
                </a:lnTo>
                <a:lnTo>
                  <a:pt x="172156" y="522768"/>
                </a:lnTo>
                <a:lnTo>
                  <a:pt x="492374" y="522768"/>
                </a:lnTo>
                <a:close/>
              </a:path>
            </a:pathLst>
          </a:custGeom>
          <a:ln w="181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object 38">
            <a:extLst>
              <a:ext uri="{FF2B5EF4-FFF2-40B4-BE49-F238E27FC236}">
                <a16:creationId xmlns:a16="http://schemas.microsoft.com/office/drawing/2014/main" id="{29266A4E-B699-874B-ACE0-DD7E09767C34}"/>
              </a:ext>
            </a:extLst>
          </p:cNvPr>
          <p:cNvSpPr txBox="1"/>
          <p:nvPr/>
        </p:nvSpPr>
        <p:spPr>
          <a:xfrm>
            <a:off x="1695909" y="6091991"/>
            <a:ext cx="426720" cy="35266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100330">
              <a:lnSpc>
                <a:spcPts val="1230"/>
              </a:lnSpc>
              <a:spcBef>
                <a:spcPts val="350"/>
              </a:spcBef>
            </a:pPr>
            <a:r>
              <a:rPr sz="1200" i="1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z="1200" i="1" spc="-6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200" i="1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200" i="1" spc="-10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i="1" spc="1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object 39">
            <a:extLst>
              <a:ext uri="{FF2B5EF4-FFF2-40B4-BE49-F238E27FC236}">
                <a16:creationId xmlns:a16="http://schemas.microsoft.com/office/drawing/2014/main" id="{2922128E-6F5F-4D4F-97BD-EEB73227169F}"/>
              </a:ext>
            </a:extLst>
          </p:cNvPr>
          <p:cNvSpPr/>
          <p:nvPr/>
        </p:nvSpPr>
        <p:spPr>
          <a:xfrm>
            <a:off x="3083942" y="5955370"/>
            <a:ext cx="661035" cy="523240"/>
          </a:xfrm>
          <a:custGeom>
            <a:avLst/>
            <a:gdLst/>
            <a:ahLst/>
            <a:cxnLst/>
            <a:rect l="l" t="t" r="r" b="b"/>
            <a:pathLst>
              <a:path w="661035" h="523239">
                <a:moveTo>
                  <a:pt x="338764" y="0"/>
                </a:moveTo>
                <a:lnTo>
                  <a:pt x="299307" y="628"/>
                </a:lnTo>
                <a:lnTo>
                  <a:pt x="260478" y="11066"/>
                </a:lnTo>
                <a:lnTo>
                  <a:pt x="223219" y="31299"/>
                </a:lnTo>
                <a:lnTo>
                  <a:pt x="188471" y="61313"/>
                </a:lnTo>
                <a:lnTo>
                  <a:pt x="157175" y="101093"/>
                </a:lnTo>
                <a:lnTo>
                  <a:pt x="40487" y="279185"/>
                </a:lnTo>
                <a:lnTo>
                  <a:pt x="16602" y="322823"/>
                </a:lnTo>
                <a:lnTo>
                  <a:pt x="3233" y="363955"/>
                </a:lnTo>
                <a:lnTo>
                  <a:pt x="0" y="401880"/>
                </a:lnTo>
                <a:lnTo>
                  <a:pt x="6521" y="435895"/>
                </a:lnTo>
                <a:lnTo>
                  <a:pt x="47311" y="489391"/>
                </a:lnTo>
                <a:lnTo>
                  <a:pt x="122562" y="518828"/>
                </a:lnTo>
                <a:lnTo>
                  <a:pt x="172161" y="522771"/>
                </a:lnTo>
                <a:lnTo>
                  <a:pt x="492417" y="522771"/>
                </a:lnTo>
                <a:lnTo>
                  <a:pt x="541887" y="518913"/>
                </a:lnTo>
                <a:lnTo>
                  <a:pt x="583269" y="507796"/>
                </a:lnTo>
                <a:lnTo>
                  <a:pt x="640335" y="466533"/>
                </a:lnTo>
                <a:lnTo>
                  <a:pt x="660750" y="404478"/>
                </a:lnTo>
                <a:lnTo>
                  <a:pt x="656317" y="367371"/>
                </a:lnTo>
                <a:lnTo>
                  <a:pt x="641647" y="327126"/>
                </a:lnTo>
                <a:lnTo>
                  <a:pt x="616381" y="284430"/>
                </a:lnTo>
                <a:lnTo>
                  <a:pt x="484047" y="95886"/>
                </a:lnTo>
                <a:lnTo>
                  <a:pt x="451490" y="57125"/>
                </a:lnTo>
                <a:lnTo>
                  <a:pt x="415797" y="28233"/>
                </a:lnTo>
                <a:lnTo>
                  <a:pt x="377907" y="9196"/>
                </a:lnTo>
                <a:lnTo>
                  <a:pt x="3387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bject 40">
            <a:extLst>
              <a:ext uri="{FF2B5EF4-FFF2-40B4-BE49-F238E27FC236}">
                <a16:creationId xmlns:a16="http://schemas.microsoft.com/office/drawing/2014/main" id="{50821DBF-F71D-2E46-9729-D155F126184F}"/>
              </a:ext>
            </a:extLst>
          </p:cNvPr>
          <p:cNvSpPr/>
          <p:nvPr/>
        </p:nvSpPr>
        <p:spPr>
          <a:xfrm>
            <a:off x="3083949" y="5955373"/>
            <a:ext cx="661035" cy="523240"/>
          </a:xfrm>
          <a:custGeom>
            <a:avLst/>
            <a:gdLst/>
            <a:ahLst/>
            <a:cxnLst/>
            <a:rect l="l" t="t" r="r" b="b"/>
            <a:pathLst>
              <a:path w="661035" h="523239">
                <a:moveTo>
                  <a:pt x="492409" y="522768"/>
                </a:moveTo>
                <a:lnTo>
                  <a:pt x="541883" y="518910"/>
                </a:lnTo>
                <a:lnTo>
                  <a:pt x="583267" y="507794"/>
                </a:lnTo>
                <a:lnTo>
                  <a:pt x="640336" y="466533"/>
                </a:lnTo>
                <a:lnTo>
                  <a:pt x="660751" y="404480"/>
                </a:lnTo>
                <a:lnTo>
                  <a:pt x="656318" y="367372"/>
                </a:lnTo>
                <a:lnTo>
                  <a:pt x="641650" y="327127"/>
                </a:lnTo>
                <a:lnTo>
                  <a:pt x="616386" y="284430"/>
                </a:lnTo>
                <a:lnTo>
                  <a:pt x="484048" y="95882"/>
                </a:lnTo>
                <a:lnTo>
                  <a:pt x="451491" y="57122"/>
                </a:lnTo>
                <a:lnTo>
                  <a:pt x="415797" y="28232"/>
                </a:lnTo>
                <a:lnTo>
                  <a:pt x="377907" y="9196"/>
                </a:lnTo>
                <a:lnTo>
                  <a:pt x="338763" y="0"/>
                </a:lnTo>
                <a:lnTo>
                  <a:pt x="299306" y="628"/>
                </a:lnTo>
                <a:lnTo>
                  <a:pt x="260477" y="11066"/>
                </a:lnTo>
                <a:lnTo>
                  <a:pt x="223218" y="31299"/>
                </a:lnTo>
                <a:lnTo>
                  <a:pt x="188469" y="61313"/>
                </a:lnTo>
                <a:lnTo>
                  <a:pt x="157172" y="101091"/>
                </a:lnTo>
                <a:lnTo>
                  <a:pt x="40486" y="279188"/>
                </a:lnTo>
                <a:lnTo>
                  <a:pt x="16602" y="322825"/>
                </a:lnTo>
                <a:lnTo>
                  <a:pt x="3233" y="363957"/>
                </a:lnTo>
                <a:lnTo>
                  <a:pt x="0" y="401881"/>
                </a:lnTo>
                <a:lnTo>
                  <a:pt x="6521" y="435895"/>
                </a:lnTo>
                <a:lnTo>
                  <a:pt x="47309" y="489389"/>
                </a:lnTo>
                <a:lnTo>
                  <a:pt x="122560" y="518825"/>
                </a:lnTo>
                <a:lnTo>
                  <a:pt x="172158" y="522768"/>
                </a:lnTo>
                <a:lnTo>
                  <a:pt x="492409" y="522768"/>
                </a:lnTo>
                <a:close/>
              </a:path>
            </a:pathLst>
          </a:custGeom>
          <a:ln w="181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bject 41">
            <a:extLst>
              <a:ext uri="{FF2B5EF4-FFF2-40B4-BE49-F238E27FC236}">
                <a16:creationId xmlns:a16="http://schemas.microsoft.com/office/drawing/2014/main" id="{6119ABAF-5A37-CC4F-8582-EFF91208FAEE}"/>
              </a:ext>
            </a:extLst>
          </p:cNvPr>
          <p:cNvSpPr txBox="1"/>
          <p:nvPr/>
        </p:nvSpPr>
        <p:spPr>
          <a:xfrm>
            <a:off x="3204160" y="6086561"/>
            <a:ext cx="443865" cy="35266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0955" marR="5080" indent="-8890">
              <a:lnSpc>
                <a:spcPts val="1230"/>
              </a:lnSpc>
              <a:spcBef>
                <a:spcPts val="350"/>
              </a:spcBef>
            </a:pPr>
            <a:r>
              <a:rPr sz="1200" i="1" spc="-8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i="1" spc="-5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i="1" spc="-1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</a:t>
            </a:r>
            <a:r>
              <a:rPr sz="1200" i="1" spc="-5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i="1" spc="-3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1200" i="1" spc="-2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2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200" i="1" spc="-9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i="1" spc="1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bject 4">
            <a:extLst>
              <a:ext uri="{FF2B5EF4-FFF2-40B4-BE49-F238E27FC236}">
                <a16:creationId xmlns:a16="http://schemas.microsoft.com/office/drawing/2014/main" id="{363C0801-84D7-6640-BE00-CD9C0B27F617}"/>
              </a:ext>
            </a:extLst>
          </p:cNvPr>
          <p:cNvSpPr txBox="1"/>
          <p:nvPr/>
        </p:nvSpPr>
        <p:spPr>
          <a:xfrm>
            <a:off x="7299846" y="4743714"/>
            <a:ext cx="12871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kern="0" dirty="0">
                <a:solidFill>
                  <a:srgbClr val="0C4681"/>
                </a:solidFill>
                <a:latin typeface="Trebuchet MS"/>
              </a:rPr>
              <a:t>larger key is root</a:t>
            </a:r>
          </a:p>
        </p:txBody>
      </p:sp>
      <p:sp>
        <p:nvSpPr>
          <p:cNvPr id="168" name="object 5">
            <a:extLst>
              <a:ext uri="{FF2B5EF4-FFF2-40B4-BE49-F238E27FC236}">
                <a16:creationId xmlns:a16="http://schemas.microsoft.com/office/drawing/2014/main" id="{CD84EFC5-AD89-D940-8783-8610AC88850B}"/>
              </a:ext>
            </a:extLst>
          </p:cNvPr>
          <p:cNvSpPr/>
          <p:nvPr/>
        </p:nvSpPr>
        <p:spPr>
          <a:xfrm flipV="1">
            <a:off x="6815361" y="5075635"/>
            <a:ext cx="578630" cy="236863"/>
          </a:xfrm>
          <a:custGeom>
            <a:avLst/>
            <a:gdLst/>
            <a:ahLst/>
            <a:cxnLst/>
            <a:rect l="l" t="t" r="r" b="b"/>
            <a:pathLst>
              <a:path w="1213484" h="81914">
                <a:moveTo>
                  <a:pt x="0" y="0"/>
                </a:moveTo>
                <a:lnTo>
                  <a:pt x="9518" y="639"/>
                </a:lnTo>
                <a:lnTo>
                  <a:pt x="1213434" y="81602"/>
                </a:lnTo>
              </a:path>
            </a:pathLst>
          </a:custGeom>
          <a:ln w="19074">
            <a:solidFill>
              <a:srgbClr val="0C4681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7">
            <a:extLst>
              <a:ext uri="{FF2B5EF4-FFF2-40B4-BE49-F238E27FC236}">
                <a16:creationId xmlns:a16="http://schemas.microsoft.com/office/drawing/2014/main" id="{618DF44C-9652-4647-ABB8-6C245E6D6962}"/>
              </a:ext>
            </a:extLst>
          </p:cNvPr>
          <p:cNvSpPr/>
          <p:nvPr/>
        </p:nvSpPr>
        <p:spPr>
          <a:xfrm>
            <a:off x="6607715" y="5395987"/>
            <a:ext cx="506095" cy="340995"/>
          </a:xfrm>
          <a:custGeom>
            <a:avLst/>
            <a:gdLst/>
            <a:ahLst/>
            <a:cxnLst/>
            <a:rect l="l" t="t" r="r" b="b"/>
            <a:pathLst>
              <a:path w="506095" h="340994">
                <a:moveTo>
                  <a:pt x="0" y="0"/>
                </a:moveTo>
                <a:lnTo>
                  <a:pt x="505869" y="340466"/>
                </a:lnTo>
              </a:path>
            </a:pathLst>
          </a:custGeom>
          <a:ln w="2383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8">
            <a:extLst>
              <a:ext uri="{FF2B5EF4-FFF2-40B4-BE49-F238E27FC236}">
                <a16:creationId xmlns:a16="http://schemas.microsoft.com/office/drawing/2014/main" id="{28C31119-96EF-FF48-A4E4-A09667E05AEF}"/>
              </a:ext>
            </a:extLst>
          </p:cNvPr>
          <p:cNvSpPr/>
          <p:nvPr/>
        </p:nvSpPr>
        <p:spPr>
          <a:xfrm>
            <a:off x="5766759" y="5709449"/>
            <a:ext cx="425450" cy="328930"/>
          </a:xfrm>
          <a:custGeom>
            <a:avLst/>
            <a:gdLst/>
            <a:ahLst/>
            <a:cxnLst/>
            <a:rect l="l" t="t" r="r" b="b"/>
            <a:pathLst>
              <a:path w="425450" h="328930">
                <a:moveTo>
                  <a:pt x="0" y="0"/>
                </a:moveTo>
                <a:lnTo>
                  <a:pt x="425319" y="328882"/>
                </a:lnTo>
              </a:path>
            </a:pathLst>
          </a:custGeom>
          <a:ln w="2383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9">
            <a:extLst>
              <a:ext uri="{FF2B5EF4-FFF2-40B4-BE49-F238E27FC236}">
                <a16:creationId xmlns:a16="http://schemas.microsoft.com/office/drawing/2014/main" id="{3E6F74DE-7FC3-824C-8968-0A3BBC0E83EA}"/>
              </a:ext>
            </a:extLst>
          </p:cNvPr>
          <p:cNvSpPr/>
          <p:nvPr/>
        </p:nvSpPr>
        <p:spPr>
          <a:xfrm>
            <a:off x="5294386" y="5698095"/>
            <a:ext cx="448309" cy="340360"/>
          </a:xfrm>
          <a:custGeom>
            <a:avLst/>
            <a:gdLst/>
            <a:ahLst/>
            <a:cxnLst/>
            <a:rect l="l" t="t" r="r" b="b"/>
            <a:pathLst>
              <a:path w="448310" h="340360">
                <a:moveTo>
                  <a:pt x="448268" y="0"/>
                </a:moveTo>
                <a:lnTo>
                  <a:pt x="0" y="340229"/>
                </a:lnTo>
              </a:path>
            </a:pathLst>
          </a:custGeom>
          <a:ln w="2383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0">
            <a:extLst>
              <a:ext uri="{FF2B5EF4-FFF2-40B4-BE49-F238E27FC236}">
                <a16:creationId xmlns:a16="http://schemas.microsoft.com/office/drawing/2014/main" id="{5CABCF3A-8B63-AE48-BEE7-702B65D5BF25}"/>
              </a:ext>
            </a:extLst>
          </p:cNvPr>
          <p:cNvSpPr/>
          <p:nvPr/>
        </p:nvSpPr>
        <p:spPr>
          <a:xfrm>
            <a:off x="5754881" y="5378296"/>
            <a:ext cx="863600" cy="308610"/>
          </a:xfrm>
          <a:custGeom>
            <a:avLst/>
            <a:gdLst/>
            <a:ahLst/>
            <a:cxnLst/>
            <a:rect l="l" t="t" r="r" b="b"/>
            <a:pathLst>
              <a:path w="863600" h="308610">
                <a:moveTo>
                  <a:pt x="863604" y="0"/>
                </a:moveTo>
                <a:lnTo>
                  <a:pt x="0" y="307984"/>
                </a:lnTo>
              </a:path>
            </a:pathLst>
          </a:custGeom>
          <a:ln w="7149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1">
            <a:extLst>
              <a:ext uri="{FF2B5EF4-FFF2-40B4-BE49-F238E27FC236}">
                <a16:creationId xmlns:a16="http://schemas.microsoft.com/office/drawing/2014/main" id="{57483FE1-028D-3247-B5D2-0971B6E4A1FD}"/>
              </a:ext>
            </a:extLst>
          </p:cNvPr>
          <p:cNvSpPr/>
          <p:nvPr/>
        </p:nvSpPr>
        <p:spPr>
          <a:xfrm>
            <a:off x="5614880" y="5566904"/>
            <a:ext cx="250977" cy="25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2">
            <a:extLst>
              <a:ext uri="{FF2B5EF4-FFF2-40B4-BE49-F238E27FC236}">
                <a16:creationId xmlns:a16="http://schemas.microsoft.com/office/drawing/2014/main" id="{A3986F84-25E3-7249-B016-4119EC4C3C58}"/>
              </a:ext>
            </a:extLst>
          </p:cNvPr>
          <p:cNvSpPr/>
          <p:nvPr/>
        </p:nvSpPr>
        <p:spPr>
          <a:xfrm>
            <a:off x="5614877" y="5566911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50980" y="125506"/>
                </a:moveTo>
                <a:lnTo>
                  <a:pt x="241119" y="174380"/>
                </a:lnTo>
                <a:lnTo>
                  <a:pt x="214225" y="214271"/>
                </a:lnTo>
                <a:lnTo>
                  <a:pt x="174334" y="241157"/>
                </a:lnTo>
                <a:lnTo>
                  <a:pt x="125480" y="251013"/>
                </a:lnTo>
                <a:lnTo>
                  <a:pt x="76637" y="241157"/>
                </a:lnTo>
                <a:lnTo>
                  <a:pt x="36751" y="214271"/>
                </a:lnTo>
                <a:lnTo>
                  <a:pt x="9860" y="174380"/>
                </a:lnTo>
                <a:lnTo>
                  <a:pt x="0" y="125506"/>
                </a:lnTo>
                <a:lnTo>
                  <a:pt x="9860" y="76700"/>
                </a:lnTo>
                <a:lnTo>
                  <a:pt x="36751" y="36801"/>
                </a:lnTo>
                <a:lnTo>
                  <a:pt x="76637" y="9878"/>
                </a:lnTo>
                <a:lnTo>
                  <a:pt x="125480" y="0"/>
                </a:lnTo>
                <a:lnTo>
                  <a:pt x="174334" y="9878"/>
                </a:lnTo>
                <a:lnTo>
                  <a:pt x="214225" y="36801"/>
                </a:lnTo>
                <a:lnTo>
                  <a:pt x="241119" y="76700"/>
                </a:lnTo>
                <a:lnTo>
                  <a:pt x="250980" y="125506"/>
                </a:lnTo>
                <a:close/>
              </a:path>
            </a:pathLst>
          </a:custGeom>
          <a:ln w="1191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3">
            <a:extLst>
              <a:ext uri="{FF2B5EF4-FFF2-40B4-BE49-F238E27FC236}">
                <a16:creationId xmlns:a16="http://schemas.microsoft.com/office/drawing/2014/main" id="{B42FE1ED-7804-0C47-A04A-FEBDD61A2DBE}"/>
              </a:ext>
            </a:extLst>
          </p:cNvPr>
          <p:cNvSpPr txBox="1"/>
          <p:nvPr/>
        </p:nvSpPr>
        <p:spPr>
          <a:xfrm>
            <a:off x="5667272" y="5550804"/>
            <a:ext cx="1403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31F20"/>
                </a:solidFill>
                <a:latin typeface="DejaVu Sans Mono"/>
                <a:cs typeface="DejaVu Sans Mono"/>
              </a:rPr>
              <a:t>a</a:t>
            </a:r>
            <a:endParaRPr sz="1500">
              <a:latin typeface="DejaVu Sans Mono"/>
              <a:cs typeface="DejaVu Sans Mono"/>
            </a:endParaRPr>
          </a:p>
        </p:txBody>
      </p:sp>
      <p:sp>
        <p:nvSpPr>
          <p:cNvPr id="177" name="object 14">
            <a:extLst>
              <a:ext uri="{FF2B5EF4-FFF2-40B4-BE49-F238E27FC236}">
                <a16:creationId xmlns:a16="http://schemas.microsoft.com/office/drawing/2014/main" id="{E83E2590-BE12-9A45-B2A8-B1BC86C820F6}"/>
              </a:ext>
            </a:extLst>
          </p:cNvPr>
          <p:cNvSpPr/>
          <p:nvPr/>
        </p:nvSpPr>
        <p:spPr>
          <a:xfrm>
            <a:off x="6455874" y="5253442"/>
            <a:ext cx="250939" cy="251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5">
            <a:extLst>
              <a:ext uri="{FF2B5EF4-FFF2-40B4-BE49-F238E27FC236}">
                <a16:creationId xmlns:a16="http://schemas.microsoft.com/office/drawing/2014/main" id="{75599AB8-8A96-A84B-BA02-DDD323EA5969}"/>
              </a:ext>
            </a:extLst>
          </p:cNvPr>
          <p:cNvSpPr/>
          <p:nvPr/>
        </p:nvSpPr>
        <p:spPr>
          <a:xfrm>
            <a:off x="6455872" y="5253437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50941" y="125506"/>
                </a:moveTo>
                <a:lnTo>
                  <a:pt x="241080" y="174380"/>
                </a:lnTo>
                <a:lnTo>
                  <a:pt x="214188" y="214271"/>
                </a:lnTo>
                <a:lnTo>
                  <a:pt x="174303" y="241157"/>
                </a:lnTo>
                <a:lnTo>
                  <a:pt x="125460" y="251013"/>
                </a:lnTo>
                <a:lnTo>
                  <a:pt x="76620" y="241157"/>
                </a:lnTo>
                <a:lnTo>
                  <a:pt x="36742" y="214271"/>
                </a:lnTo>
                <a:lnTo>
                  <a:pt x="9857" y="174380"/>
                </a:lnTo>
                <a:lnTo>
                  <a:pt x="0" y="125506"/>
                </a:lnTo>
                <a:lnTo>
                  <a:pt x="9857" y="76699"/>
                </a:lnTo>
                <a:lnTo>
                  <a:pt x="36742" y="36801"/>
                </a:lnTo>
                <a:lnTo>
                  <a:pt x="76620" y="9878"/>
                </a:lnTo>
                <a:lnTo>
                  <a:pt x="125460" y="0"/>
                </a:lnTo>
                <a:lnTo>
                  <a:pt x="174303" y="9878"/>
                </a:lnTo>
                <a:lnTo>
                  <a:pt x="214188" y="36801"/>
                </a:lnTo>
                <a:lnTo>
                  <a:pt x="241080" y="76699"/>
                </a:lnTo>
                <a:lnTo>
                  <a:pt x="250941" y="125506"/>
                </a:lnTo>
                <a:close/>
              </a:path>
            </a:pathLst>
          </a:custGeom>
          <a:ln w="1191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6">
            <a:extLst>
              <a:ext uri="{FF2B5EF4-FFF2-40B4-BE49-F238E27FC236}">
                <a16:creationId xmlns:a16="http://schemas.microsoft.com/office/drawing/2014/main" id="{3D5A96AB-2084-D44E-B4BD-7BE343A6FD10}"/>
              </a:ext>
            </a:extLst>
          </p:cNvPr>
          <p:cNvSpPr txBox="1"/>
          <p:nvPr/>
        </p:nvSpPr>
        <p:spPr>
          <a:xfrm>
            <a:off x="6516076" y="5244875"/>
            <a:ext cx="1403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31F20"/>
                </a:solidFill>
                <a:latin typeface="DejaVu Sans Mono"/>
                <a:cs typeface="DejaVu Sans Mono"/>
              </a:rPr>
              <a:t>b</a:t>
            </a:r>
            <a:endParaRPr sz="1500">
              <a:latin typeface="DejaVu Sans Mono"/>
              <a:cs typeface="DejaVu Sans Mono"/>
            </a:endParaRPr>
          </a:p>
        </p:txBody>
      </p:sp>
      <p:sp>
        <p:nvSpPr>
          <p:cNvPr id="180" name="object 17">
            <a:extLst>
              <a:ext uri="{FF2B5EF4-FFF2-40B4-BE49-F238E27FC236}">
                <a16:creationId xmlns:a16="http://schemas.microsoft.com/office/drawing/2014/main" id="{572A97F7-84AD-ED47-A37F-A376DF29C9A7}"/>
              </a:ext>
            </a:extLst>
          </p:cNvPr>
          <p:cNvSpPr/>
          <p:nvPr/>
        </p:nvSpPr>
        <p:spPr>
          <a:xfrm>
            <a:off x="5813178" y="5950424"/>
            <a:ext cx="802005" cy="636270"/>
          </a:xfrm>
          <a:custGeom>
            <a:avLst/>
            <a:gdLst/>
            <a:ahLst/>
            <a:cxnLst/>
            <a:rect l="l" t="t" r="r" b="b"/>
            <a:pathLst>
              <a:path w="802004" h="636270">
                <a:moveTo>
                  <a:pt x="406741" y="0"/>
                </a:moveTo>
                <a:lnTo>
                  <a:pt x="367492" y="625"/>
                </a:lnTo>
                <a:lnTo>
                  <a:pt x="328683" y="9237"/>
                </a:lnTo>
                <a:lnTo>
                  <a:pt x="290940" y="25825"/>
                </a:lnTo>
                <a:lnTo>
                  <a:pt x="254890" y="50380"/>
                </a:lnTo>
                <a:lnTo>
                  <a:pt x="221159" y="82892"/>
                </a:lnTo>
                <a:lnTo>
                  <a:pt x="190373" y="123350"/>
                </a:lnTo>
                <a:lnTo>
                  <a:pt x="48552" y="339897"/>
                </a:lnTo>
                <a:lnTo>
                  <a:pt x="23843" y="383513"/>
                </a:lnTo>
                <a:lnTo>
                  <a:pt x="7743" y="425193"/>
                </a:lnTo>
                <a:lnTo>
                  <a:pt x="0" y="464470"/>
                </a:lnTo>
                <a:lnTo>
                  <a:pt x="360" y="500876"/>
                </a:lnTo>
                <a:lnTo>
                  <a:pt x="24384" y="563207"/>
                </a:lnTo>
                <a:lnTo>
                  <a:pt x="77793" y="608448"/>
                </a:lnTo>
                <a:lnTo>
                  <a:pt x="114886" y="623491"/>
                </a:lnTo>
                <a:lnTo>
                  <a:pt x="158567" y="632860"/>
                </a:lnTo>
                <a:lnTo>
                  <a:pt x="208584" y="636087"/>
                </a:lnTo>
                <a:lnTo>
                  <a:pt x="597776" y="636087"/>
                </a:lnTo>
                <a:lnTo>
                  <a:pt x="647692" y="632929"/>
                </a:lnTo>
                <a:lnTo>
                  <a:pt x="691079" y="623760"/>
                </a:lnTo>
                <a:lnTo>
                  <a:pt x="727700" y="609039"/>
                </a:lnTo>
                <a:lnTo>
                  <a:pt x="779687" y="564768"/>
                </a:lnTo>
                <a:lnTo>
                  <a:pt x="801749" y="503776"/>
                </a:lnTo>
                <a:lnTo>
                  <a:pt x="800962" y="468153"/>
                </a:lnTo>
                <a:lnTo>
                  <a:pt x="791979" y="429724"/>
                </a:lnTo>
                <a:lnTo>
                  <a:pt x="774563" y="388944"/>
                </a:lnTo>
                <a:lnTo>
                  <a:pt x="748474" y="346273"/>
                </a:lnTo>
                <a:lnTo>
                  <a:pt x="587667" y="117012"/>
                </a:lnTo>
                <a:lnTo>
                  <a:pt x="555612" y="77558"/>
                </a:lnTo>
                <a:lnTo>
                  <a:pt x="520865" y="46139"/>
                </a:lnTo>
                <a:lnTo>
                  <a:pt x="484054" y="22747"/>
                </a:lnTo>
                <a:lnTo>
                  <a:pt x="445803" y="7370"/>
                </a:lnTo>
                <a:lnTo>
                  <a:pt x="406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object 18">
            <a:extLst>
              <a:ext uri="{FF2B5EF4-FFF2-40B4-BE49-F238E27FC236}">
                <a16:creationId xmlns:a16="http://schemas.microsoft.com/office/drawing/2014/main" id="{F53B3A08-2C68-D24E-A526-FC56BCD2D929}"/>
              </a:ext>
            </a:extLst>
          </p:cNvPr>
          <p:cNvSpPr/>
          <p:nvPr/>
        </p:nvSpPr>
        <p:spPr>
          <a:xfrm>
            <a:off x="5813179" y="5950420"/>
            <a:ext cx="802005" cy="636270"/>
          </a:xfrm>
          <a:custGeom>
            <a:avLst/>
            <a:gdLst/>
            <a:ahLst/>
            <a:cxnLst/>
            <a:rect l="l" t="t" r="r" b="b"/>
            <a:pathLst>
              <a:path w="802004" h="636270">
                <a:moveTo>
                  <a:pt x="597774" y="636090"/>
                </a:moveTo>
                <a:lnTo>
                  <a:pt x="647690" y="632932"/>
                </a:lnTo>
                <a:lnTo>
                  <a:pt x="691077" y="623764"/>
                </a:lnTo>
                <a:lnTo>
                  <a:pt x="727697" y="609043"/>
                </a:lnTo>
                <a:lnTo>
                  <a:pt x="779684" y="564772"/>
                </a:lnTo>
                <a:lnTo>
                  <a:pt x="801746" y="503781"/>
                </a:lnTo>
                <a:lnTo>
                  <a:pt x="800959" y="468159"/>
                </a:lnTo>
                <a:lnTo>
                  <a:pt x="791977" y="429730"/>
                </a:lnTo>
                <a:lnTo>
                  <a:pt x="774561" y="388951"/>
                </a:lnTo>
                <a:lnTo>
                  <a:pt x="748473" y="346280"/>
                </a:lnTo>
                <a:lnTo>
                  <a:pt x="587671" y="117013"/>
                </a:lnTo>
                <a:lnTo>
                  <a:pt x="555614" y="77559"/>
                </a:lnTo>
                <a:lnTo>
                  <a:pt x="520866" y="46140"/>
                </a:lnTo>
                <a:lnTo>
                  <a:pt x="484053" y="22747"/>
                </a:lnTo>
                <a:lnTo>
                  <a:pt x="445802" y="7370"/>
                </a:lnTo>
                <a:lnTo>
                  <a:pt x="406738" y="0"/>
                </a:lnTo>
                <a:lnTo>
                  <a:pt x="367489" y="625"/>
                </a:lnTo>
                <a:lnTo>
                  <a:pt x="328680" y="9236"/>
                </a:lnTo>
                <a:lnTo>
                  <a:pt x="290938" y="25824"/>
                </a:lnTo>
                <a:lnTo>
                  <a:pt x="254888" y="50379"/>
                </a:lnTo>
                <a:lnTo>
                  <a:pt x="221157" y="82890"/>
                </a:lnTo>
                <a:lnTo>
                  <a:pt x="190372" y="123347"/>
                </a:lnTo>
                <a:lnTo>
                  <a:pt x="48553" y="339906"/>
                </a:lnTo>
                <a:lnTo>
                  <a:pt x="23843" y="383521"/>
                </a:lnTo>
                <a:lnTo>
                  <a:pt x="7743" y="425201"/>
                </a:lnTo>
                <a:lnTo>
                  <a:pt x="0" y="464477"/>
                </a:lnTo>
                <a:lnTo>
                  <a:pt x="360" y="500883"/>
                </a:lnTo>
                <a:lnTo>
                  <a:pt x="24385" y="563212"/>
                </a:lnTo>
                <a:lnTo>
                  <a:pt x="77794" y="608452"/>
                </a:lnTo>
                <a:lnTo>
                  <a:pt x="114887" y="623495"/>
                </a:lnTo>
                <a:lnTo>
                  <a:pt x="158568" y="632863"/>
                </a:lnTo>
                <a:lnTo>
                  <a:pt x="208585" y="636090"/>
                </a:lnTo>
                <a:lnTo>
                  <a:pt x="597774" y="636090"/>
                </a:lnTo>
                <a:close/>
              </a:path>
            </a:pathLst>
          </a:custGeom>
          <a:ln w="221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bject 19">
            <a:extLst>
              <a:ext uri="{FF2B5EF4-FFF2-40B4-BE49-F238E27FC236}">
                <a16:creationId xmlns:a16="http://schemas.microsoft.com/office/drawing/2014/main" id="{FF157B23-1596-FE4F-ACA5-63EC3517791C}"/>
              </a:ext>
            </a:extLst>
          </p:cNvPr>
          <p:cNvSpPr txBox="1"/>
          <p:nvPr/>
        </p:nvSpPr>
        <p:spPr>
          <a:xfrm>
            <a:off x="5935257" y="6153717"/>
            <a:ext cx="62293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50"/>
              </a:lnSpc>
              <a:spcBef>
                <a:spcPts val="100"/>
              </a:spcBef>
            </a:pPr>
            <a:r>
              <a:rPr sz="1400" i="1" spc="-4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400" i="1" spc="-8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i="1" spc="3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i="1" spc="-1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400" i="1" spc="-9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i="1" spc="-8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i="1" spc="3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65">
              <a:lnSpc>
                <a:spcPts val="1650"/>
              </a:lnSpc>
            </a:pPr>
            <a:r>
              <a:rPr sz="1200" i="1" spc="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i="1" spc="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-60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i="1" spc="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bject 20">
            <a:extLst>
              <a:ext uri="{FF2B5EF4-FFF2-40B4-BE49-F238E27FC236}">
                <a16:creationId xmlns:a16="http://schemas.microsoft.com/office/drawing/2014/main" id="{E4830047-9492-8846-A73C-AFE28C2CC2F5}"/>
              </a:ext>
            </a:extLst>
          </p:cNvPr>
          <p:cNvSpPr/>
          <p:nvPr/>
        </p:nvSpPr>
        <p:spPr>
          <a:xfrm>
            <a:off x="4899626" y="5950424"/>
            <a:ext cx="802005" cy="636270"/>
          </a:xfrm>
          <a:custGeom>
            <a:avLst/>
            <a:gdLst/>
            <a:ahLst/>
            <a:cxnLst/>
            <a:rect l="l" t="t" r="r" b="b"/>
            <a:pathLst>
              <a:path w="802004" h="636270">
                <a:moveTo>
                  <a:pt x="406727" y="0"/>
                </a:moveTo>
                <a:lnTo>
                  <a:pt x="367476" y="625"/>
                </a:lnTo>
                <a:lnTo>
                  <a:pt x="328665" y="9237"/>
                </a:lnTo>
                <a:lnTo>
                  <a:pt x="290921" y="25825"/>
                </a:lnTo>
                <a:lnTo>
                  <a:pt x="254872" y="50380"/>
                </a:lnTo>
                <a:lnTo>
                  <a:pt x="221143" y="82892"/>
                </a:lnTo>
                <a:lnTo>
                  <a:pt x="190363" y="123350"/>
                </a:lnTo>
                <a:lnTo>
                  <a:pt x="48542" y="339897"/>
                </a:lnTo>
                <a:lnTo>
                  <a:pt x="23836" y="383513"/>
                </a:lnTo>
                <a:lnTo>
                  <a:pt x="7739" y="425193"/>
                </a:lnTo>
                <a:lnTo>
                  <a:pt x="0" y="464470"/>
                </a:lnTo>
                <a:lnTo>
                  <a:pt x="364" y="500876"/>
                </a:lnTo>
                <a:lnTo>
                  <a:pt x="24393" y="563207"/>
                </a:lnTo>
                <a:lnTo>
                  <a:pt x="77806" y="608448"/>
                </a:lnTo>
                <a:lnTo>
                  <a:pt x="114900" y="623491"/>
                </a:lnTo>
                <a:lnTo>
                  <a:pt x="158582" y="632860"/>
                </a:lnTo>
                <a:lnTo>
                  <a:pt x="208600" y="636087"/>
                </a:lnTo>
                <a:lnTo>
                  <a:pt x="597791" y="636087"/>
                </a:lnTo>
                <a:lnTo>
                  <a:pt x="647704" y="632929"/>
                </a:lnTo>
                <a:lnTo>
                  <a:pt x="691089" y="623760"/>
                </a:lnTo>
                <a:lnTo>
                  <a:pt x="727707" y="609039"/>
                </a:lnTo>
                <a:lnTo>
                  <a:pt x="779693" y="564768"/>
                </a:lnTo>
                <a:lnTo>
                  <a:pt x="801755" y="503776"/>
                </a:lnTo>
                <a:lnTo>
                  <a:pt x="800970" y="468153"/>
                </a:lnTo>
                <a:lnTo>
                  <a:pt x="791989" y="429724"/>
                </a:lnTo>
                <a:lnTo>
                  <a:pt x="774575" y="388944"/>
                </a:lnTo>
                <a:lnTo>
                  <a:pt x="748489" y="346273"/>
                </a:lnTo>
                <a:lnTo>
                  <a:pt x="587657" y="117012"/>
                </a:lnTo>
                <a:lnTo>
                  <a:pt x="555604" y="77558"/>
                </a:lnTo>
                <a:lnTo>
                  <a:pt x="520858" y="46139"/>
                </a:lnTo>
                <a:lnTo>
                  <a:pt x="484045" y="22747"/>
                </a:lnTo>
                <a:lnTo>
                  <a:pt x="445793" y="7370"/>
                </a:lnTo>
                <a:lnTo>
                  <a:pt x="4067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object 21">
            <a:extLst>
              <a:ext uri="{FF2B5EF4-FFF2-40B4-BE49-F238E27FC236}">
                <a16:creationId xmlns:a16="http://schemas.microsoft.com/office/drawing/2014/main" id="{AEC85A95-6C17-C54C-B1C9-C1BD397E577C}"/>
              </a:ext>
            </a:extLst>
          </p:cNvPr>
          <p:cNvSpPr/>
          <p:nvPr/>
        </p:nvSpPr>
        <p:spPr>
          <a:xfrm>
            <a:off x="4899635" y="5950420"/>
            <a:ext cx="802005" cy="636270"/>
          </a:xfrm>
          <a:custGeom>
            <a:avLst/>
            <a:gdLst/>
            <a:ahLst/>
            <a:cxnLst/>
            <a:rect l="l" t="t" r="r" b="b"/>
            <a:pathLst>
              <a:path w="802004" h="636270">
                <a:moveTo>
                  <a:pt x="597782" y="636090"/>
                </a:moveTo>
                <a:lnTo>
                  <a:pt x="647697" y="632932"/>
                </a:lnTo>
                <a:lnTo>
                  <a:pt x="691084" y="623764"/>
                </a:lnTo>
                <a:lnTo>
                  <a:pt x="727704" y="609043"/>
                </a:lnTo>
                <a:lnTo>
                  <a:pt x="779691" y="564772"/>
                </a:lnTo>
                <a:lnTo>
                  <a:pt x="801753" y="503781"/>
                </a:lnTo>
                <a:lnTo>
                  <a:pt x="800967" y="468159"/>
                </a:lnTo>
                <a:lnTo>
                  <a:pt x="791985" y="429730"/>
                </a:lnTo>
                <a:lnTo>
                  <a:pt x="774569" y="388951"/>
                </a:lnTo>
                <a:lnTo>
                  <a:pt x="748481" y="346280"/>
                </a:lnTo>
                <a:lnTo>
                  <a:pt x="587659" y="117013"/>
                </a:lnTo>
                <a:lnTo>
                  <a:pt x="555605" y="77559"/>
                </a:lnTo>
                <a:lnTo>
                  <a:pt x="520859" y="46140"/>
                </a:lnTo>
                <a:lnTo>
                  <a:pt x="484046" y="22747"/>
                </a:lnTo>
                <a:lnTo>
                  <a:pt x="445793" y="7370"/>
                </a:lnTo>
                <a:lnTo>
                  <a:pt x="406727" y="0"/>
                </a:lnTo>
                <a:lnTo>
                  <a:pt x="367475" y="625"/>
                </a:lnTo>
                <a:lnTo>
                  <a:pt x="328664" y="9236"/>
                </a:lnTo>
                <a:lnTo>
                  <a:pt x="290920" y="25824"/>
                </a:lnTo>
                <a:lnTo>
                  <a:pt x="254870" y="50379"/>
                </a:lnTo>
                <a:lnTo>
                  <a:pt x="221141" y="82890"/>
                </a:lnTo>
                <a:lnTo>
                  <a:pt x="190360" y="123347"/>
                </a:lnTo>
                <a:lnTo>
                  <a:pt x="48541" y="339906"/>
                </a:lnTo>
                <a:lnTo>
                  <a:pt x="23836" y="383521"/>
                </a:lnTo>
                <a:lnTo>
                  <a:pt x="7740" y="425201"/>
                </a:lnTo>
                <a:lnTo>
                  <a:pt x="0" y="464477"/>
                </a:lnTo>
                <a:lnTo>
                  <a:pt x="363" y="500883"/>
                </a:lnTo>
                <a:lnTo>
                  <a:pt x="24390" y="563212"/>
                </a:lnTo>
                <a:lnTo>
                  <a:pt x="77801" y="608452"/>
                </a:lnTo>
                <a:lnTo>
                  <a:pt x="114894" y="623495"/>
                </a:lnTo>
                <a:lnTo>
                  <a:pt x="158576" y="632863"/>
                </a:lnTo>
                <a:lnTo>
                  <a:pt x="208593" y="636090"/>
                </a:lnTo>
                <a:lnTo>
                  <a:pt x="597782" y="636090"/>
                </a:lnTo>
                <a:close/>
              </a:path>
            </a:pathLst>
          </a:custGeom>
          <a:ln w="221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object 22">
            <a:extLst>
              <a:ext uri="{FF2B5EF4-FFF2-40B4-BE49-F238E27FC236}">
                <a16:creationId xmlns:a16="http://schemas.microsoft.com/office/drawing/2014/main" id="{D924B033-A6B3-BE47-A007-AE759763A8CC}"/>
              </a:ext>
            </a:extLst>
          </p:cNvPr>
          <p:cNvSpPr txBox="1"/>
          <p:nvPr/>
        </p:nvSpPr>
        <p:spPr>
          <a:xfrm>
            <a:off x="5043285" y="6111772"/>
            <a:ext cx="513080" cy="44513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122555">
              <a:lnSpc>
                <a:spcPts val="1500"/>
              </a:lnSpc>
              <a:spcBef>
                <a:spcPts val="400"/>
              </a:spcBef>
            </a:pPr>
            <a:r>
              <a:rPr sz="1500" i="1" spc="-9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 </a:t>
            </a:r>
            <a:r>
              <a:rPr sz="1500" i="1" spc="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500" i="1" spc="-114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1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object 23">
            <a:extLst>
              <a:ext uri="{FF2B5EF4-FFF2-40B4-BE49-F238E27FC236}">
                <a16:creationId xmlns:a16="http://schemas.microsoft.com/office/drawing/2014/main" id="{BCDB1E08-4D27-7347-9A9B-69D840E4ACD2}"/>
              </a:ext>
            </a:extLst>
          </p:cNvPr>
          <p:cNvSpPr/>
          <p:nvPr/>
        </p:nvSpPr>
        <p:spPr>
          <a:xfrm>
            <a:off x="6726779" y="5656490"/>
            <a:ext cx="802005" cy="636270"/>
          </a:xfrm>
          <a:custGeom>
            <a:avLst/>
            <a:gdLst/>
            <a:ahLst/>
            <a:cxnLst/>
            <a:rect l="l" t="t" r="r" b="b"/>
            <a:pathLst>
              <a:path w="802004" h="636270">
                <a:moveTo>
                  <a:pt x="406720" y="0"/>
                </a:moveTo>
                <a:lnTo>
                  <a:pt x="367471" y="626"/>
                </a:lnTo>
                <a:lnTo>
                  <a:pt x="328664" y="9239"/>
                </a:lnTo>
                <a:lnTo>
                  <a:pt x="290925" y="25828"/>
                </a:lnTo>
                <a:lnTo>
                  <a:pt x="254880" y="50384"/>
                </a:lnTo>
                <a:lnTo>
                  <a:pt x="221158" y="82896"/>
                </a:lnTo>
                <a:lnTo>
                  <a:pt x="190384" y="123355"/>
                </a:lnTo>
                <a:lnTo>
                  <a:pt x="48563" y="339915"/>
                </a:lnTo>
                <a:lnTo>
                  <a:pt x="23848" y="383531"/>
                </a:lnTo>
                <a:lnTo>
                  <a:pt x="7744" y="425211"/>
                </a:lnTo>
                <a:lnTo>
                  <a:pt x="0" y="464488"/>
                </a:lnTo>
                <a:lnTo>
                  <a:pt x="360" y="500894"/>
                </a:lnTo>
                <a:lnTo>
                  <a:pt x="24387" y="563225"/>
                </a:lnTo>
                <a:lnTo>
                  <a:pt x="77800" y="608466"/>
                </a:lnTo>
                <a:lnTo>
                  <a:pt x="114895" y="623509"/>
                </a:lnTo>
                <a:lnTo>
                  <a:pt x="158578" y="632878"/>
                </a:lnTo>
                <a:lnTo>
                  <a:pt x="208595" y="636105"/>
                </a:lnTo>
                <a:lnTo>
                  <a:pt x="597825" y="636105"/>
                </a:lnTo>
                <a:lnTo>
                  <a:pt x="647741" y="632947"/>
                </a:lnTo>
                <a:lnTo>
                  <a:pt x="691127" y="623779"/>
                </a:lnTo>
                <a:lnTo>
                  <a:pt x="727746" y="609059"/>
                </a:lnTo>
                <a:lnTo>
                  <a:pt x="779728" y="564790"/>
                </a:lnTo>
                <a:lnTo>
                  <a:pt x="801782" y="503799"/>
                </a:lnTo>
                <a:lnTo>
                  <a:pt x="800991" y="468177"/>
                </a:lnTo>
                <a:lnTo>
                  <a:pt x="792003" y="429746"/>
                </a:lnTo>
                <a:lnTo>
                  <a:pt x="774581" y="388965"/>
                </a:lnTo>
                <a:lnTo>
                  <a:pt x="748485" y="346291"/>
                </a:lnTo>
                <a:lnTo>
                  <a:pt x="587652" y="117017"/>
                </a:lnTo>
                <a:lnTo>
                  <a:pt x="555597" y="77560"/>
                </a:lnTo>
                <a:lnTo>
                  <a:pt x="520849" y="46140"/>
                </a:lnTo>
                <a:lnTo>
                  <a:pt x="484036" y="22746"/>
                </a:lnTo>
                <a:lnTo>
                  <a:pt x="445784" y="7370"/>
                </a:lnTo>
                <a:lnTo>
                  <a:pt x="406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24">
            <a:extLst>
              <a:ext uri="{FF2B5EF4-FFF2-40B4-BE49-F238E27FC236}">
                <a16:creationId xmlns:a16="http://schemas.microsoft.com/office/drawing/2014/main" id="{D3382CC5-BB88-F546-AD1D-B77AF416CC5E}"/>
              </a:ext>
            </a:extLst>
          </p:cNvPr>
          <p:cNvSpPr/>
          <p:nvPr/>
        </p:nvSpPr>
        <p:spPr>
          <a:xfrm>
            <a:off x="6726782" y="5656496"/>
            <a:ext cx="802005" cy="636270"/>
          </a:xfrm>
          <a:custGeom>
            <a:avLst/>
            <a:gdLst/>
            <a:ahLst/>
            <a:cxnLst/>
            <a:rect l="l" t="t" r="r" b="b"/>
            <a:pathLst>
              <a:path w="802004" h="636270">
                <a:moveTo>
                  <a:pt x="597822" y="636098"/>
                </a:moveTo>
                <a:lnTo>
                  <a:pt x="647738" y="632940"/>
                </a:lnTo>
                <a:lnTo>
                  <a:pt x="691125" y="623773"/>
                </a:lnTo>
                <a:lnTo>
                  <a:pt x="727744" y="609054"/>
                </a:lnTo>
                <a:lnTo>
                  <a:pt x="779729" y="564786"/>
                </a:lnTo>
                <a:lnTo>
                  <a:pt x="801784" y="503797"/>
                </a:lnTo>
                <a:lnTo>
                  <a:pt x="800992" y="468175"/>
                </a:lnTo>
                <a:lnTo>
                  <a:pt x="792004" y="429745"/>
                </a:lnTo>
                <a:lnTo>
                  <a:pt x="774580" y="388963"/>
                </a:lnTo>
                <a:lnTo>
                  <a:pt x="748482" y="346288"/>
                </a:lnTo>
                <a:lnTo>
                  <a:pt x="587660" y="117021"/>
                </a:lnTo>
                <a:lnTo>
                  <a:pt x="555602" y="77562"/>
                </a:lnTo>
                <a:lnTo>
                  <a:pt x="520853" y="46141"/>
                </a:lnTo>
                <a:lnTo>
                  <a:pt x="484039" y="22747"/>
                </a:lnTo>
                <a:lnTo>
                  <a:pt x="445786" y="7370"/>
                </a:lnTo>
                <a:lnTo>
                  <a:pt x="406722" y="0"/>
                </a:lnTo>
                <a:lnTo>
                  <a:pt x="367473" y="626"/>
                </a:lnTo>
                <a:lnTo>
                  <a:pt x="328665" y="9239"/>
                </a:lnTo>
                <a:lnTo>
                  <a:pt x="290925" y="25829"/>
                </a:lnTo>
                <a:lnTo>
                  <a:pt x="254880" y="50385"/>
                </a:lnTo>
                <a:lnTo>
                  <a:pt x="221157" y="82897"/>
                </a:lnTo>
                <a:lnTo>
                  <a:pt x="190380" y="123355"/>
                </a:lnTo>
                <a:lnTo>
                  <a:pt x="48561" y="339914"/>
                </a:lnTo>
                <a:lnTo>
                  <a:pt x="23847" y="383529"/>
                </a:lnTo>
                <a:lnTo>
                  <a:pt x="7744" y="425209"/>
                </a:lnTo>
                <a:lnTo>
                  <a:pt x="0" y="464485"/>
                </a:lnTo>
                <a:lnTo>
                  <a:pt x="360" y="500891"/>
                </a:lnTo>
                <a:lnTo>
                  <a:pt x="24386" y="563220"/>
                </a:lnTo>
                <a:lnTo>
                  <a:pt x="77799" y="608460"/>
                </a:lnTo>
                <a:lnTo>
                  <a:pt x="114894" y="623503"/>
                </a:lnTo>
                <a:lnTo>
                  <a:pt x="158576" y="632871"/>
                </a:lnTo>
                <a:lnTo>
                  <a:pt x="208594" y="636098"/>
                </a:lnTo>
                <a:lnTo>
                  <a:pt x="597822" y="636098"/>
                </a:lnTo>
                <a:close/>
              </a:path>
            </a:pathLst>
          </a:custGeom>
          <a:ln w="221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25">
            <a:extLst>
              <a:ext uri="{FF2B5EF4-FFF2-40B4-BE49-F238E27FC236}">
                <a16:creationId xmlns:a16="http://schemas.microsoft.com/office/drawing/2014/main" id="{B614F446-AE84-4C42-8F94-E97221E67BFF}"/>
              </a:ext>
            </a:extLst>
          </p:cNvPr>
          <p:cNvSpPr txBox="1"/>
          <p:nvPr/>
        </p:nvSpPr>
        <p:spPr>
          <a:xfrm>
            <a:off x="6859955" y="5817829"/>
            <a:ext cx="534035" cy="44513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2860" marR="5080" indent="-10795">
              <a:lnSpc>
                <a:spcPts val="1500"/>
              </a:lnSpc>
              <a:spcBef>
                <a:spcPts val="400"/>
              </a:spcBef>
            </a:pPr>
            <a:r>
              <a:rPr sz="1400" i="1" spc="-114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400" i="1" spc="-7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i="1" spc="-4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sz="1400" i="1" spc="-3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i="1" spc="-8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i="1" spc="-4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1400" i="1" spc="-3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400" i="1" spc="-10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Right Arrow 188">
            <a:extLst>
              <a:ext uri="{FF2B5EF4-FFF2-40B4-BE49-F238E27FC236}">
                <a16:creationId xmlns:a16="http://schemas.microsoft.com/office/drawing/2014/main" id="{19E4C006-40A6-AE44-A176-E639A9F4AEA8}"/>
              </a:ext>
            </a:extLst>
          </p:cNvPr>
          <p:cNvSpPr/>
          <p:nvPr/>
        </p:nvSpPr>
        <p:spPr>
          <a:xfrm>
            <a:off x="4026829" y="5745334"/>
            <a:ext cx="461693" cy="26195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BD225E-2A8F-3A4A-B49E-2B59E3375544}"/>
              </a:ext>
            </a:extLst>
          </p:cNvPr>
          <p:cNvSpPr/>
          <p:nvPr/>
        </p:nvSpPr>
        <p:spPr>
          <a:xfrm>
            <a:off x="5459817" y="42032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simplest to implement and at least as efficient</a:t>
            </a:r>
          </a:p>
        </p:txBody>
      </p:sp>
    </p:spTree>
    <p:extLst>
      <p:ext uri="{BB962C8B-B14F-4D97-AF65-F5344CB8AC3E}">
        <p14:creationId xmlns:p14="http://schemas.microsoft.com/office/powerpoint/2010/main" val="212142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/>
      <p:bldP spid="157" grpId="0" animBg="1"/>
      <p:bldP spid="158" grpId="0" animBg="1"/>
      <p:bldP spid="159" grpId="0" animBg="1"/>
      <p:bldP spid="160" grpId="0"/>
      <p:bldP spid="161" grpId="0" animBg="1"/>
      <p:bldP spid="162" grpId="0" animBg="1"/>
      <p:bldP spid="163" grpId="0"/>
      <p:bldP spid="164" grpId="0" animBg="1"/>
      <p:bldP spid="165" grpId="0" animBg="1"/>
      <p:bldP spid="166" grpId="0"/>
      <p:bldP spid="167" grpId="0"/>
      <p:bldP spid="168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/>
      <p:bldP spid="177" grpId="0" animBg="1"/>
      <p:bldP spid="178" grpId="0" animBg="1"/>
      <p:bldP spid="179" grpId="0"/>
      <p:bldP spid="180" grpId="0" animBg="1"/>
      <p:bldP spid="181" grpId="0" animBg="1"/>
      <p:bldP spid="182" grpId="0"/>
      <p:bldP spid="183" grpId="0" animBg="1"/>
      <p:bldP spid="184" grpId="0" animBg="1"/>
      <p:bldP spid="185" grpId="0"/>
      <p:bldP spid="186" grpId="0" animBg="1"/>
      <p:bldP spid="187" grpId="0" animBg="1"/>
      <p:bldP spid="188" grpId="0"/>
      <p:bldP spid="189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EF9E-0A18-CA4E-8DF8-BD6F226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Left-Leaning Red-</a:t>
            </a:r>
            <a:r>
              <a:rPr lang="en-US" altLang="zh-CN" dirty="0"/>
              <a:t>B</a:t>
            </a:r>
            <a:r>
              <a:rPr lang="en-US" dirty="0"/>
              <a:t>lack BSTs</a:t>
            </a:r>
          </a:p>
        </p:txBody>
      </p:sp>
      <p:sp>
        <p:nvSpPr>
          <p:cNvPr id="4" name="object 42">
            <a:extLst>
              <a:ext uri="{FF2B5EF4-FFF2-40B4-BE49-F238E27FC236}">
                <a16:creationId xmlns:a16="http://schemas.microsoft.com/office/drawing/2014/main" id="{A893F096-1CF0-4D48-90A2-06E37500415A}"/>
              </a:ext>
            </a:extLst>
          </p:cNvPr>
          <p:cNvSpPr/>
          <p:nvPr/>
        </p:nvSpPr>
        <p:spPr>
          <a:xfrm>
            <a:off x="6702894" y="2308541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5" h="224789">
                <a:moveTo>
                  <a:pt x="132238" y="0"/>
                </a:moveTo>
                <a:lnTo>
                  <a:pt x="0" y="224611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" name="object 43">
            <a:extLst>
              <a:ext uri="{FF2B5EF4-FFF2-40B4-BE49-F238E27FC236}">
                <a16:creationId xmlns:a16="http://schemas.microsoft.com/office/drawing/2014/main" id="{CA1A7C73-6D6E-0B49-9713-DC2D02AEBDD6}"/>
              </a:ext>
            </a:extLst>
          </p:cNvPr>
          <p:cNvSpPr/>
          <p:nvPr/>
        </p:nvSpPr>
        <p:spPr>
          <a:xfrm>
            <a:off x="7727270" y="2313405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5" h="224789">
                <a:moveTo>
                  <a:pt x="0" y="0"/>
                </a:moveTo>
                <a:lnTo>
                  <a:pt x="132262" y="224611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" name="object 44">
            <a:extLst>
              <a:ext uri="{FF2B5EF4-FFF2-40B4-BE49-F238E27FC236}">
                <a16:creationId xmlns:a16="http://schemas.microsoft.com/office/drawing/2014/main" id="{BFEF855E-140A-9D40-91FB-B8FAB78AB155}"/>
              </a:ext>
            </a:extLst>
          </p:cNvPr>
          <p:cNvSpPr/>
          <p:nvPr/>
        </p:nvSpPr>
        <p:spPr>
          <a:xfrm>
            <a:off x="7352144" y="2302115"/>
            <a:ext cx="351790" cy="290830"/>
          </a:xfrm>
          <a:custGeom>
            <a:avLst/>
            <a:gdLst/>
            <a:ahLst/>
            <a:cxnLst/>
            <a:rect l="l" t="t" r="r" b="b"/>
            <a:pathLst>
              <a:path w="351790" h="290829">
                <a:moveTo>
                  <a:pt x="351236" y="0"/>
                </a:moveTo>
                <a:lnTo>
                  <a:pt x="0" y="290621"/>
                </a:lnTo>
              </a:path>
            </a:pathLst>
          </a:custGeom>
          <a:ln w="71042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" name="object 45">
            <a:extLst>
              <a:ext uri="{FF2B5EF4-FFF2-40B4-BE49-F238E27FC236}">
                <a16:creationId xmlns:a16="http://schemas.microsoft.com/office/drawing/2014/main" id="{0D8E2860-B32C-AB46-8DB8-3E9345EE7211}"/>
              </a:ext>
            </a:extLst>
          </p:cNvPr>
          <p:cNvSpPr/>
          <p:nvPr/>
        </p:nvSpPr>
        <p:spPr>
          <a:xfrm>
            <a:off x="7186542" y="2012060"/>
            <a:ext cx="514984" cy="296545"/>
          </a:xfrm>
          <a:custGeom>
            <a:avLst/>
            <a:gdLst/>
            <a:ahLst/>
            <a:cxnLst/>
            <a:rect l="l" t="t" r="r" b="b"/>
            <a:pathLst>
              <a:path w="514984" h="296545">
                <a:moveTo>
                  <a:pt x="0" y="0"/>
                </a:moveTo>
                <a:lnTo>
                  <a:pt x="514561" y="296251"/>
                </a:lnTo>
              </a:path>
            </a:pathLst>
          </a:custGeom>
          <a:ln w="236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" name="object 46">
            <a:extLst>
              <a:ext uri="{FF2B5EF4-FFF2-40B4-BE49-F238E27FC236}">
                <a16:creationId xmlns:a16="http://schemas.microsoft.com/office/drawing/2014/main" id="{843E425C-A4F8-F44D-968E-982BB98D2FD2}"/>
              </a:ext>
            </a:extLst>
          </p:cNvPr>
          <p:cNvSpPr/>
          <p:nvPr/>
        </p:nvSpPr>
        <p:spPr>
          <a:xfrm>
            <a:off x="7369854" y="2597999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5" h="224789">
                <a:moveTo>
                  <a:pt x="0" y="0"/>
                </a:moveTo>
                <a:lnTo>
                  <a:pt x="132262" y="224587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" name="object 47">
            <a:extLst>
              <a:ext uri="{FF2B5EF4-FFF2-40B4-BE49-F238E27FC236}">
                <a16:creationId xmlns:a16="http://schemas.microsoft.com/office/drawing/2014/main" id="{233BC916-59B9-8D4C-A1C2-A5CFECA51025}"/>
              </a:ext>
            </a:extLst>
          </p:cNvPr>
          <p:cNvSpPr/>
          <p:nvPr/>
        </p:nvSpPr>
        <p:spPr>
          <a:xfrm>
            <a:off x="5385898" y="2604108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4" h="224789">
                <a:moveTo>
                  <a:pt x="0" y="0"/>
                </a:moveTo>
                <a:lnTo>
                  <a:pt x="132214" y="224587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" name="object 48">
            <a:extLst>
              <a:ext uri="{FF2B5EF4-FFF2-40B4-BE49-F238E27FC236}">
                <a16:creationId xmlns:a16="http://schemas.microsoft.com/office/drawing/2014/main" id="{ECC39AAC-6FD5-F643-BCD4-CB5DC06D5404}"/>
              </a:ext>
            </a:extLst>
          </p:cNvPr>
          <p:cNvSpPr/>
          <p:nvPr/>
        </p:nvSpPr>
        <p:spPr>
          <a:xfrm>
            <a:off x="7213700" y="2592246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5" h="224789">
                <a:moveTo>
                  <a:pt x="132214" y="0"/>
                </a:moveTo>
                <a:lnTo>
                  <a:pt x="0" y="224587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" name="object 49">
            <a:extLst>
              <a:ext uri="{FF2B5EF4-FFF2-40B4-BE49-F238E27FC236}">
                <a16:creationId xmlns:a16="http://schemas.microsoft.com/office/drawing/2014/main" id="{F3A1FBC4-9600-0448-BE7B-DE0DA23DDD28}"/>
              </a:ext>
            </a:extLst>
          </p:cNvPr>
          <p:cNvSpPr/>
          <p:nvPr/>
        </p:nvSpPr>
        <p:spPr>
          <a:xfrm>
            <a:off x="6878948" y="2307297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5" h="224789">
                <a:moveTo>
                  <a:pt x="0" y="0"/>
                </a:moveTo>
                <a:lnTo>
                  <a:pt x="132238" y="224611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" name="object 50">
            <a:extLst>
              <a:ext uri="{FF2B5EF4-FFF2-40B4-BE49-F238E27FC236}">
                <a16:creationId xmlns:a16="http://schemas.microsoft.com/office/drawing/2014/main" id="{49A8A6F6-8056-1E49-BCB6-F1F81B1751CB}"/>
              </a:ext>
            </a:extLst>
          </p:cNvPr>
          <p:cNvSpPr/>
          <p:nvPr/>
        </p:nvSpPr>
        <p:spPr>
          <a:xfrm>
            <a:off x="4726031" y="2591701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4" h="224789">
                <a:moveTo>
                  <a:pt x="0" y="0"/>
                </a:moveTo>
                <a:lnTo>
                  <a:pt x="132238" y="224611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" name="object 51">
            <a:extLst>
              <a:ext uri="{FF2B5EF4-FFF2-40B4-BE49-F238E27FC236}">
                <a16:creationId xmlns:a16="http://schemas.microsoft.com/office/drawing/2014/main" id="{6DCEE12E-9D7D-5A4D-AF72-A73CD51DC9B7}"/>
              </a:ext>
            </a:extLst>
          </p:cNvPr>
          <p:cNvSpPr/>
          <p:nvPr/>
        </p:nvSpPr>
        <p:spPr>
          <a:xfrm>
            <a:off x="5045410" y="2296832"/>
            <a:ext cx="334645" cy="284480"/>
          </a:xfrm>
          <a:custGeom>
            <a:avLst/>
            <a:gdLst/>
            <a:ahLst/>
            <a:cxnLst/>
            <a:rect l="l" t="t" r="r" b="b"/>
            <a:pathLst>
              <a:path w="334645" h="284479">
                <a:moveTo>
                  <a:pt x="0" y="0"/>
                </a:moveTo>
                <a:lnTo>
                  <a:pt x="334615" y="284398"/>
                </a:lnTo>
              </a:path>
            </a:pathLst>
          </a:custGeom>
          <a:ln w="23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" name="object 52">
            <a:extLst>
              <a:ext uri="{FF2B5EF4-FFF2-40B4-BE49-F238E27FC236}">
                <a16:creationId xmlns:a16="http://schemas.microsoft.com/office/drawing/2014/main" id="{746BD014-8694-C848-A06B-3B9292B05ACA}"/>
              </a:ext>
            </a:extLst>
          </p:cNvPr>
          <p:cNvSpPr/>
          <p:nvPr/>
        </p:nvSpPr>
        <p:spPr>
          <a:xfrm>
            <a:off x="6296770" y="1703754"/>
            <a:ext cx="824230" cy="280670"/>
          </a:xfrm>
          <a:custGeom>
            <a:avLst/>
            <a:gdLst/>
            <a:ahLst/>
            <a:cxnLst/>
            <a:rect l="l" t="t" r="r" b="b"/>
            <a:pathLst>
              <a:path w="824229" h="280670">
                <a:moveTo>
                  <a:pt x="823947" y="280289"/>
                </a:moveTo>
                <a:lnTo>
                  <a:pt x="0" y="0"/>
                </a:lnTo>
              </a:path>
            </a:pathLst>
          </a:custGeom>
          <a:ln w="237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" name="object 53">
            <a:extLst>
              <a:ext uri="{FF2B5EF4-FFF2-40B4-BE49-F238E27FC236}">
                <a16:creationId xmlns:a16="http://schemas.microsoft.com/office/drawing/2014/main" id="{E2D1A1AC-729C-7840-A96B-FC0B6AA76D51}"/>
              </a:ext>
            </a:extLst>
          </p:cNvPr>
          <p:cNvSpPr/>
          <p:nvPr/>
        </p:nvSpPr>
        <p:spPr>
          <a:xfrm>
            <a:off x="4702072" y="2308401"/>
            <a:ext cx="328295" cy="278765"/>
          </a:xfrm>
          <a:custGeom>
            <a:avLst/>
            <a:gdLst/>
            <a:ahLst/>
            <a:cxnLst/>
            <a:rect l="l" t="t" r="r" b="b"/>
            <a:pathLst>
              <a:path w="328295" h="278764">
                <a:moveTo>
                  <a:pt x="327857" y="0"/>
                </a:moveTo>
                <a:lnTo>
                  <a:pt x="0" y="278673"/>
                </a:lnTo>
              </a:path>
            </a:pathLst>
          </a:custGeom>
          <a:ln w="23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6" name="object 54">
            <a:extLst>
              <a:ext uri="{FF2B5EF4-FFF2-40B4-BE49-F238E27FC236}">
                <a16:creationId xmlns:a16="http://schemas.microsoft.com/office/drawing/2014/main" id="{753B6A2F-6905-5D41-8E6E-63D7032CA783}"/>
              </a:ext>
            </a:extLst>
          </p:cNvPr>
          <p:cNvSpPr/>
          <p:nvPr/>
        </p:nvSpPr>
        <p:spPr>
          <a:xfrm>
            <a:off x="4371091" y="2882753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4" h="224790">
                <a:moveTo>
                  <a:pt x="0" y="0"/>
                </a:moveTo>
                <a:lnTo>
                  <a:pt x="132238" y="224611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7" name="object 55">
            <a:extLst>
              <a:ext uri="{FF2B5EF4-FFF2-40B4-BE49-F238E27FC236}">
                <a16:creationId xmlns:a16="http://schemas.microsoft.com/office/drawing/2014/main" id="{63CE8E9D-EF94-EF48-BCC5-66132053EBD1}"/>
              </a:ext>
            </a:extLst>
          </p:cNvPr>
          <p:cNvSpPr/>
          <p:nvPr/>
        </p:nvSpPr>
        <p:spPr>
          <a:xfrm>
            <a:off x="4214939" y="2871458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4" h="224790">
                <a:moveTo>
                  <a:pt x="132238" y="0"/>
                </a:moveTo>
                <a:lnTo>
                  <a:pt x="0" y="224611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8" name="object 56">
            <a:extLst>
              <a:ext uri="{FF2B5EF4-FFF2-40B4-BE49-F238E27FC236}">
                <a16:creationId xmlns:a16="http://schemas.microsoft.com/office/drawing/2014/main" id="{E7375918-2D69-904E-B6E7-FA3B135D00EE}"/>
              </a:ext>
            </a:extLst>
          </p:cNvPr>
          <p:cNvSpPr/>
          <p:nvPr/>
        </p:nvSpPr>
        <p:spPr>
          <a:xfrm>
            <a:off x="5232260" y="2602851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4" h="224789">
                <a:moveTo>
                  <a:pt x="132238" y="0"/>
                </a:moveTo>
                <a:lnTo>
                  <a:pt x="0" y="224611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9" name="object 57">
            <a:extLst>
              <a:ext uri="{FF2B5EF4-FFF2-40B4-BE49-F238E27FC236}">
                <a16:creationId xmlns:a16="http://schemas.microsoft.com/office/drawing/2014/main" id="{5D00A0E9-6714-E647-86F9-516C6D30DE6E}"/>
              </a:ext>
            </a:extLst>
          </p:cNvPr>
          <p:cNvSpPr/>
          <p:nvPr/>
        </p:nvSpPr>
        <p:spPr>
          <a:xfrm>
            <a:off x="6858651" y="2000211"/>
            <a:ext cx="278130" cy="290195"/>
          </a:xfrm>
          <a:custGeom>
            <a:avLst/>
            <a:gdLst/>
            <a:ahLst/>
            <a:cxnLst/>
            <a:rect l="l" t="t" r="r" b="b"/>
            <a:pathLst>
              <a:path w="278129" h="290195">
                <a:moveTo>
                  <a:pt x="277991" y="0"/>
                </a:moveTo>
                <a:lnTo>
                  <a:pt x="0" y="290146"/>
                </a:lnTo>
              </a:path>
            </a:pathLst>
          </a:custGeom>
          <a:ln w="2368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0" name="object 58">
            <a:extLst>
              <a:ext uri="{FF2B5EF4-FFF2-40B4-BE49-F238E27FC236}">
                <a16:creationId xmlns:a16="http://schemas.microsoft.com/office/drawing/2014/main" id="{797873A6-9EDF-6E4B-9DC5-1F7AFE64FAEF}"/>
              </a:ext>
            </a:extLst>
          </p:cNvPr>
          <p:cNvSpPr/>
          <p:nvPr/>
        </p:nvSpPr>
        <p:spPr>
          <a:xfrm>
            <a:off x="4334634" y="2587065"/>
            <a:ext cx="367665" cy="295910"/>
          </a:xfrm>
          <a:custGeom>
            <a:avLst/>
            <a:gdLst/>
            <a:ahLst/>
            <a:cxnLst/>
            <a:rect l="l" t="t" r="r" b="b"/>
            <a:pathLst>
              <a:path w="367664" h="295909">
                <a:moveTo>
                  <a:pt x="367431" y="0"/>
                </a:moveTo>
                <a:lnTo>
                  <a:pt x="0" y="295681"/>
                </a:lnTo>
              </a:path>
            </a:pathLst>
          </a:custGeom>
          <a:ln w="7104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1" name="object 59">
            <a:extLst>
              <a:ext uri="{FF2B5EF4-FFF2-40B4-BE49-F238E27FC236}">
                <a16:creationId xmlns:a16="http://schemas.microsoft.com/office/drawing/2014/main" id="{512CE088-369A-2F4A-95BE-1EB46A50ED8B}"/>
              </a:ext>
            </a:extLst>
          </p:cNvPr>
          <p:cNvSpPr/>
          <p:nvPr/>
        </p:nvSpPr>
        <p:spPr>
          <a:xfrm>
            <a:off x="7576559" y="2171661"/>
            <a:ext cx="249135" cy="249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2" name="object 60">
            <a:extLst>
              <a:ext uri="{FF2B5EF4-FFF2-40B4-BE49-F238E27FC236}">
                <a16:creationId xmlns:a16="http://schemas.microsoft.com/office/drawing/2014/main" id="{6475BFEF-011E-2543-AF52-0353F8F53854}"/>
              </a:ext>
            </a:extLst>
          </p:cNvPr>
          <p:cNvSpPr/>
          <p:nvPr/>
        </p:nvSpPr>
        <p:spPr>
          <a:xfrm>
            <a:off x="7576559" y="2171664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799"/>
                </a:moveTo>
                <a:lnTo>
                  <a:pt x="239340" y="173390"/>
                </a:lnTo>
                <a:lnTo>
                  <a:pt x="212632" y="213058"/>
                </a:lnTo>
                <a:lnTo>
                  <a:pt x="173030" y="239796"/>
                </a:lnTo>
                <a:lnTo>
                  <a:pt x="124555" y="249599"/>
                </a:lnTo>
                <a:lnTo>
                  <a:pt x="76064" y="239796"/>
                </a:lnTo>
                <a:lnTo>
                  <a:pt x="36473" y="213058"/>
                </a:lnTo>
                <a:lnTo>
                  <a:pt x="9785" y="173390"/>
                </a:lnTo>
                <a:lnTo>
                  <a:pt x="0" y="124799"/>
                </a:lnTo>
                <a:lnTo>
                  <a:pt x="9785" y="76259"/>
                </a:lnTo>
                <a:lnTo>
                  <a:pt x="36473" y="36586"/>
                </a:lnTo>
                <a:lnTo>
                  <a:pt x="76064" y="9819"/>
                </a:lnTo>
                <a:lnTo>
                  <a:pt x="124555" y="0"/>
                </a:lnTo>
                <a:lnTo>
                  <a:pt x="173030" y="9819"/>
                </a:lnTo>
                <a:lnTo>
                  <a:pt x="212632" y="36586"/>
                </a:lnTo>
                <a:lnTo>
                  <a:pt x="239340" y="76259"/>
                </a:lnTo>
                <a:lnTo>
                  <a:pt x="249135" y="124799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3" name="object 61">
            <a:extLst>
              <a:ext uri="{FF2B5EF4-FFF2-40B4-BE49-F238E27FC236}">
                <a16:creationId xmlns:a16="http://schemas.microsoft.com/office/drawing/2014/main" id="{417248AD-3982-B949-A3C5-AC9CC293A6B4}"/>
              </a:ext>
            </a:extLst>
          </p:cNvPr>
          <p:cNvSpPr txBox="1"/>
          <p:nvPr/>
        </p:nvSpPr>
        <p:spPr>
          <a:xfrm>
            <a:off x="7636237" y="2163074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6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X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24" name="object 62">
            <a:extLst>
              <a:ext uri="{FF2B5EF4-FFF2-40B4-BE49-F238E27FC236}">
                <a16:creationId xmlns:a16="http://schemas.microsoft.com/office/drawing/2014/main" id="{B13DFD49-932E-984E-A4F9-803D779D3927}"/>
              </a:ext>
            </a:extLst>
          </p:cNvPr>
          <p:cNvSpPr/>
          <p:nvPr/>
        </p:nvSpPr>
        <p:spPr>
          <a:xfrm>
            <a:off x="7219092" y="2456255"/>
            <a:ext cx="249135" cy="249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5" name="object 63">
            <a:extLst>
              <a:ext uri="{FF2B5EF4-FFF2-40B4-BE49-F238E27FC236}">
                <a16:creationId xmlns:a16="http://schemas.microsoft.com/office/drawing/2014/main" id="{2DD3A188-67FC-0E4A-AEEA-45EECC16475B}"/>
              </a:ext>
            </a:extLst>
          </p:cNvPr>
          <p:cNvSpPr/>
          <p:nvPr/>
        </p:nvSpPr>
        <p:spPr>
          <a:xfrm>
            <a:off x="7219092" y="2456245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799"/>
                </a:moveTo>
                <a:lnTo>
                  <a:pt x="239346" y="173386"/>
                </a:lnTo>
                <a:lnTo>
                  <a:pt x="212649" y="213046"/>
                </a:lnTo>
                <a:lnTo>
                  <a:pt x="173050" y="239776"/>
                </a:lnTo>
                <a:lnTo>
                  <a:pt x="124555" y="249576"/>
                </a:lnTo>
                <a:lnTo>
                  <a:pt x="76064" y="239776"/>
                </a:lnTo>
                <a:lnTo>
                  <a:pt x="36473" y="213046"/>
                </a:lnTo>
                <a:lnTo>
                  <a:pt x="9785" y="173386"/>
                </a:lnTo>
                <a:lnTo>
                  <a:pt x="0" y="124799"/>
                </a:lnTo>
                <a:lnTo>
                  <a:pt x="9785" y="76259"/>
                </a:lnTo>
                <a:lnTo>
                  <a:pt x="36473" y="36586"/>
                </a:lnTo>
                <a:lnTo>
                  <a:pt x="76064" y="9819"/>
                </a:lnTo>
                <a:lnTo>
                  <a:pt x="124555" y="0"/>
                </a:lnTo>
                <a:lnTo>
                  <a:pt x="173050" y="9819"/>
                </a:lnTo>
                <a:lnTo>
                  <a:pt x="212649" y="36586"/>
                </a:lnTo>
                <a:lnTo>
                  <a:pt x="239346" y="76259"/>
                </a:lnTo>
                <a:lnTo>
                  <a:pt x="249135" y="124799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6" name="object 64">
            <a:extLst>
              <a:ext uri="{FF2B5EF4-FFF2-40B4-BE49-F238E27FC236}">
                <a16:creationId xmlns:a16="http://schemas.microsoft.com/office/drawing/2014/main" id="{00B7E81C-7592-0344-B1EB-E27BBE92087F}"/>
              </a:ext>
            </a:extLst>
          </p:cNvPr>
          <p:cNvSpPr txBox="1"/>
          <p:nvPr/>
        </p:nvSpPr>
        <p:spPr>
          <a:xfrm>
            <a:off x="7278787" y="2447663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17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S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27" name="object 65">
            <a:extLst>
              <a:ext uri="{FF2B5EF4-FFF2-40B4-BE49-F238E27FC236}">
                <a16:creationId xmlns:a16="http://schemas.microsoft.com/office/drawing/2014/main" id="{04EAF9AD-2C31-E842-892F-568396543E0E}"/>
              </a:ext>
            </a:extLst>
          </p:cNvPr>
          <p:cNvSpPr/>
          <p:nvPr/>
        </p:nvSpPr>
        <p:spPr>
          <a:xfrm>
            <a:off x="5235136" y="2462364"/>
            <a:ext cx="249161" cy="249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8" name="object 66">
            <a:extLst>
              <a:ext uri="{FF2B5EF4-FFF2-40B4-BE49-F238E27FC236}">
                <a16:creationId xmlns:a16="http://schemas.microsoft.com/office/drawing/2014/main" id="{54008518-59C6-B040-B9D1-1CC159B2614F}"/>
              </a:ext>
            </a:extLst>
          </p:cNvPr>
          <p:cNvSpPr/>
          <p:nvPr/>
        </p:nvSpPr>
        <p:spPr>
          <a:xfrm>
            <a:off x="5235138" y="2462354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59" y="124800"/>
                </a:moveTo>
                <a:lnTo>
                  <a:pt x="239363" y="173387"/>
                </a:lnTo>
                <a:lnTo>
                  <a:pt x="212652" y="213046"/>
                </a:lnTo>
                <a:lnTo>
                  <a:pt x="173044" y="239776"/>
                </a:lnTo>
                <a:lnTo>
                  <a:pt x="124556" y="249576"/>
                </a:lnTo>
                <a:lnTo>
                  <a:pt x="76064" y="239776"/>
                </a:lnTo>
                <a:lnTo>
                  <a:pt x="36474" y="213046"/>
                </a:lnTo>
                <a:lnTo>
                  <a:pt x="9785" y="173387"/>
                </a:lnTo>
                <a:lnTo>
                  <a:pt x="0" y="124800"/>
                </a:lnTo>
                <a:lnTo>
                  <a:pt x="9785" y="76269"/>
                </a:lnTo>
                <a:lnTo>
                  <a:pt x="36474" y="36594"/>
                </a:lnTo>
                <a:lnTo>
                  <a:pt x="76064" y="9823"/>
                </a:lnTo>
                <a:lnTo>
                  <a:pt x="124556" y="0"/>
                </a:lnTo>
                <a:lnTo>
                  <a:pt x="173044" y="9823"/>
                </a:lnTo>
                <a:lnTo>
                  <a:pt x="212652" y="36594"/>
                </a:lnTo>
                <a:lnTo>
                  <a:pt x="239363" y="76269"/>
                </a:lnTo>
                <a:lnTo>
                  <a:pt x="249159" y="124800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9" name="object 67">
            <a:extLst>
              <a:ext uri="{FF2B5EF4-FFF2-40B4-BE49-F238E27FC236}">
                <a16:creationId xmlns:a16="http://schemas.microsoft.com/office/drawing/2014/main" id="{6E402049-8592-CB45-B43E-4DD3AB13DD2F}"/>
              </a:ext>
            </a:extLst>
          </p:cNvPr>
          <p:cNvSpPr txBox="1"/>
          <p:nvPr/>
        </p:nvSpPr>
        <p:spPr>
          <a:xfrm>
            <a:off x="5294844" y="2453767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-8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H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30" name="object 68">
            <a:extLst>
              <a:ext uri="{FF2B5EF4-FFF2-40B4-BE49-F238E27FC236}">
                <a16:creationId xmlns:a16="http://schemas.microsoft.com/office/drawing/2014/main" id="{CA71AFF8-637D-FD4E-ACCF-69D9868DFA2E}"/>
              </a:ext>
            </a:extLst>
          </p:cNvPr>
          <p:cNvSpPr/>
          <p:nvPr/>
        </p:nvSpPr>
        <p:spPr>
          <a:xfrm>
            <a:off x="6728186" y="2165552"/>
            <a:ext cx="249135" cy="249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1" name="object 69">
            <a:extLst>
              <a:ext uri="{FF2B5EF4-FFF2-40B4-BE49-F238E27FC236}">
                <a16:creationId xmlns:a16="http://schemas.microsoft.com/office/drawing/2014/main" id="{9AE1F9E9-6C17-2640-A6B0-1C06364800C8}"/>
              </a:ext>
            </a:extLst>
          </p:cNvPr>
          <p:cNvSpPr/>
          <p:nvPr/>
        </p:nvSpPr>
        <p:spPr>
          <a:xfrm>
            <a:off x="6728187" y="2165555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800"/>
                </a:moveTo>
                <a:lnTo>
                  <a:pt x="239346" y="173400"/>
                </a:lnTo>
                <a:lnTo>
                  <a:pt x="212649" y="213067"/>
                </a:lnTo>
                <a:lnTo>
                  <a:pt x="173050" y="239800"/>
                </a:lnTo>
                <a:lnTo>
                  <a:pt x="124555" y="249600"/>
                </a:lnTo>
                <a:lnTo>
                  <a:pt x="76064" y="239800"/>
                </a:lnTo>
                <a:lnTo>
                  <a:pt x="36473" y="213067"/>
                </a:lnTo>
                <a:lnTo>
                  <a:pt x="9785" y="173400"/>
                </a:lnTo>
                <a:lnTo>
                  <a:pt x="0" y="124800"/>
                </a:lnTo>
                <a:lnTo>
                  <a:pt x="9785" y="76269"/>
                </a:lnTo>
                <a:lnTo>
                  <a:pt x="36473" y="36594"/>
                </a:lnTo>
                <a:lnTo>
                  <a:pt x="76064" y="9823"/>
                </a:lnTo>
                <a:lnTo>
                  <a:pt x="124555" y="0"/>
                </a:lnTo>
                <a:lnTo>
                  <a:pt x="173050" y="9823"/>
                </a:lnTo>
                <a:lnTo>
                  <a:pt x="212649" y="36594"/>
                </a:lnTo>
                <a:lnTo>
                  <a:pt x="239346" y="76269"/>
                </a:lnTo>
                <a:lnTo>
                  <a:pt x="249135" y="124800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2" name="object 70">
            <a:extLst>
              <a:ext uri="{FF2B5EF4-FFF2-40B4-BE49-F238E27FC236}">
                <a16:creationId xmlns:a16="http://schemas.microsoft.com/office/drawing/2014/main" id="{979F01B1-A588-8A4F-B17A-2A5F8C4974A9}"/>
              </a:ext>
            </a:extLst>
          </p:cNvPr>
          <p:cNvSpPr txBox="1"/>
          <p:nvPr/>
        </p:nvSpPr>
        <p:spPr>
          <a:xfrm>
            <a:off x="6787890" y="2156946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6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P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33" name="object 71">
            <a:extLst>
              <a:ext uri="{FF2B5EF4-FFF2-40B4-BE49-F238E27FC236}">
                <a16:creationId xmlns:a16="http://schemas.microsoft.com/office/drawing/2014/main" id="{82543A8D-0BA8-9647-9195-ABA29AB992AD}"/>
              </a:ext>
            </a:extLst>
          </p:cNvPr>
          <p:cNvSpPr/>
          <p:nvPr/>
        </p:nvSpPr>
        <p:spPr>
          <a:xfrm>
            <a:off x="5029936" y="1987904"/>
            <a:ext cx="630555" cy="320675"/>
          </a:xfrm>
          <a:custGeom>
            <a:avLst/>
            <a:gdLst/>
            <a:ahLst/>
            <a:cxnLst/>
            <a:rect l="l" t="t" r="r" b="b"/>
            <a:pathLst>
              <a:path w="630554" h="320675">
                <a:moveTo>
                  <a:pt x="630320" y="0"/>
                </a:moveTo>
                <a:lnTo>
                  <a:pt x="0" y="320503"/>
                </a:lnTo>
              </a:path>
            </a:pathLst>
          </a:custGeom>
          <a:ln w="71067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4" name="object 72">
            <a:extLst>
              <a:ext uri="{FF2B5EF4-FFF2-40B4-BE49-F238E27FC236}">
                <a16:creationId xmlns:a16="http://schemas.microsoft.com/office/drawing/2014/main" id="{F136CDF2-FFBB-134C-9A32-DD4BAC3D714E}"/>
              </a:ext>
            </a:extLst>
          </p:cNvPr>
          <p:cNvSpPr/>
          <p:nvPr/>
        </p:nvSpPr>
        <p:spPr>
          <a:xfrm>
            <a:off x="5693314" y="2008377"/>
            <a:ext cx="294640" cy="298450"/>
          </a:xfrm>
          <a:custGeom>
            <a:avLst/>
            <a:gdLst/>
            <a:ahLst/>
            <a:cxnLst/>
            <a:rect l="l" t="t" r="r" b="b"/>
            <a:pathLst>
              <a:path w="294640" h="298450">
                <a:moveTo>
                  <a:pt x="0" y="0"/>
                </a:moveTo>
                <a:lnTo>
                  <a:pt x="294543" y="298270"/>
                </a:lnTo>
              </a:path>
            </a:pathLst>
          </a:custGeom>
          <a:ln w="2368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5" name="object 73">
            <a:extLst>
              <a:ext uri="{FF2B5EF4-FFF2-40B4-BE49-F238E27FC236}">
                <a16:creationId xmlns:a16="http://schemas.microsoft.com/office/drawing/2014/main" id="{13D353C3-F256-E648-91D1-2A1EFB03742E}"/>
              </a:ext>
            </a:extLst>
          </p:cNvPr>
          <p:cNvSpPr/>
          <p:nvPr/>
        </p:nvSpPr>
        <p:spPr>
          <a:xfrm>
            <a:off x="5693340" y="1703780"/>
            <a:ext cx="615315" cy="264795"/>
          </a:xfrm>
          <a:custGeom>
            <a:avLst/>
            <a:gdLst/>
            <a:ahLst/>
            <a:cxnLst/>
            <a:rect l="l" t="t" r="r" b="b"/>
            <a:pathLst>
              <a:path w="615315" h="264795">
                <a:moveTo>
                  <a:pt x="615263" y="0"/>
                </a:moveTo>
                <a:lnTo>
                  <a:pt x="0" y="264469"/>
                </a:lnTo>
              </a:path>
            </a:pathLst>
          </a:custGeom>
          <a:ln w="236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6" name="object 74">
            <a:extLst>
              <a:ext uri="{FF2B5EF4-FFF2-40B4-BE49-F238E27FC236}">
                <a16:creationId xmlns:a16="http://schemas.microsoft.com/office/drawing/2014/main" id="{5B892E92-7B51-C847-A9B3-DB3F25913C7B}"/>
              </a:ext>
            </a:extLst>
          </p:cNvPr>
          <p:cNvSpPr/>
          <p:nvPr/>
        </p:nvSpPr>
        <p:spPr>
          <a:xfrm>
            <a:off x="5545270" y="1857450"/>
            <a:ext cx="249123" cy="249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7" name="object 75">
            <a:extLst>
              <a:ext uri="{FF2B5EF4-FFF2-40B4-BE49-F238E27FC236}">
                <a16:creationId xmlns:a16="http://schemas.microsoft.com/office/drawing/2014/main" id="{B864BE5E-DEB5-8348-BD54-C8CB0E115B2D}"/>
              </a:ext>
            </a:extLst>
          </p:cNvPr>
          <p:cNvSpPr/>
          <p:nvPr/>
        </p:nvSpPr>
        <p:spPr>
          <a:xfrm>
            <a:off x="5545258" y="1857453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799"/>
                </a:moveTo>
                <a:lnTo>
                  <a:pt x="239346" y="173390"/>
                </a:lnTo>
                <a:lnTo>
                  <a:pt x="212649" y="213058"/>
                </a:lnTo>
                <a:lnTo>
                  <a:pt x="173051" y="239796"/>
                </a:lnTo>
                <a:lnTo>
                  <a:pt x="124556" y="249599"/>
                </a:lnTo>
                <a:lnTo>
                  <a:pt x="76064" y="239796"/>
                </a:lnTo>
                <a:lnTo>
                  <a:pt x="36474" y="213058"/>
                </a:lnTo>
                <a:lnTo>
                  <a:pt x="9785" y="173390"/>
                </a:lnTo>
                <a:lnTo>
                  <a:pt x="0" y="124799"/>
                </a:lnTo>
                <a:lnTo>
                  <a:pt x="9785" y="76259"/>
                </a:lnTo>
                <a:lnTo>
                  <a:pt x="36474" y="36586"/>
                </a:lnTo>
                <a:lnTo>
                  <a:pt x="76064" y="9819"/>
                </a:lnTo>
                <a:lnTo>
                  <a:pt x="124556" y="0"/>
                </a:lnTo>
                <a:lnTo>
                  <a:pt x="173051" y="9819"/>
                </a:lnTo>
                <a:lnTo>
                  <a:pt x="212649" y="36586"/>
                </a:lnTo>
                <a:lnTo>
                  <a:pt x="239346" y="76259"/>
                </a:lnTo>
                <a:lnTo>
                  <a:pt x="249135" y="124799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8" name="object 76">
            <a:extLst>
              <a:ext uri="{FF2B5EF4-FFF2-40B4-BE49-F238E27FC236}">
                <a16:creationId xmlns:a16="http://schemas.microsoft.com/office/drawing/2014/main" id="{2A7D3E10-9297-3A47-B762-BDD827C2080D}"/>
              </a:ext>
            </a:extLst>
          </p:cNvPr>
          <p:cNvSpPr txBox="1"/>
          <p:nvPr/>
        </p:nvSpPr>
        <p:spPr>
          <a:xfrm>
            <a:off x="5604968" y="1848865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18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J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39" name="object 77">
            <a:extLst>
              <a:ext uri="{FF2B5EF4-FFF2-40B4-BE49-F238E27FC236}">
                <a16:creationId xmlns:a16="http://schemas.microsoft.com/office/drawing/2014/main" id="{24F75C9E-7AFB-F048-BA96-8DF8C4ED26D4}"/>
              </a:ext>
            </a:extLst>
          </p:cNvPr>
          <p:cNvSpPr/>
          <p:nvPr/>
        </p:nvSpPr>
        <p:spPr>
          <a:xfrm>
            <a:off x="7012082" y="1869489"/>
            <a:ext cx="249135" cy="2495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0" name="object 78">
            <a:extLst>
              <a:ext uri="{FF2B5EF4-FFF2-40B4-BE49-F238E27FC236}">
                <a16:creationId xmlns:a16="http://schemas.microsoft.com/office/drawing/2014/main" id="{6728E55C-E38C-634F-8AE4-93C8C12F883D}"/>
              </a:ext>
            </a:extLst>
          </p:cNvPr>
          <p:cNvSpPr/>
          <p:nvPr/>
        </p:nvSpPr>
        <p:spPr>
          <a:xfrm>
            <a:off x="7012083" y="1869492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800"/>
                </a:moveTo>
                <a:lnTo>
                  <a:pt x="239346" y="173400"/>
                </a:lnTo>
                <a:lnTo>
                  <a:pt x="212649" y="213067"/>
                </a:lnTo>
                <a:lnTo>
                  <a:pt x="173050" y="239800"/>
                </a:lnTo>
                <a:lnTo>
                  <a:pt x="124555" y="249600"/>
                </a:lnTo>
                <a:lnTo>
                  <a:pt x="76064" y="239800"/>
                </a:lnTo>
                <a:lnTo>
                  <a:pt x="36473" y="213067"/>
                </a:lnTo>
                <a:lnTo>
                  <a:pt x="9785" y="173400"/>
                </a:lnTo>
                <a:lnTo>
                  <a:pt x="0" y="124800"/>
                </a:lnTo>
                <a:lnTo>
                  <a:pt x="9785" y="76269"/>
                </a:lnTo>
                <a:lnTo>
                  <a:pt x="36473" y="36595"/>
                </a:lnTo>
                <a:lnTo>
                  <a:pt x="76064" y="9823"/>
                </a:lnTo>
                <a:lnTo>
                  <a:pt x="124555" y="0"/>
                </a:lnTo>
                <a:lnTo>
                  <a:pt x="173050" y="9823"/>
                </a:lnTo>
                <a:lnTo>
                  <a:pt x="212649" y="36595"/>
                </a:lnTo>
                <a:lnTo>
                  <a:pt x="239346" y="76269"/>
                </a:lnTo>
                <a:lnTo>
                  <a:pt x="249135" y="124800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1" name="object 79">
            <a:extLst>
              <a:ext uri="{FF2B5EF4-FFF2-40B4-BE49-F238E27FC236}">
                <a16:creationId xmlns:a16="http://schemas.microsoft.com/office/drawing/2014/main" id="{C6D10A9C-9675-3F49-954B-948A25079511}"/>
              </a:ext>
            </a:extLst>
          </p:cNvPr>
          <p:cNvSpPr txBox="1"/>
          <p:nvPr/>
        </p:nvSpPr>
        <p:spPr>
          <a:xfrm>
            <a:off x="7071787" y="1860884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2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R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42" name="object 80">
            <a:extLst>
              <a:ext uri="{FF2B5EF4-FFF2-40B4-BE49-F238E27FC236}">
                <a16:creationId xmlns:a16="http://schemas.microsoft.com/office/drawing/2014/main" id="{DF7E34D4-4C43-0E4E-8503-5FBA631FB12F}"/>
              </a:ext>
            </a:extLst>
          </p:cNvPr>
          <p:cNvSpPr/>
          <p:nvPr/>
        </p:nvSpPr>
        <p:spPr>
          <a:xfrm>
            <a:off x="4903107" y="2177960"/>
            <a:ext cx="249135" cy="249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3" name="object 81">
            <a:extLst>
              <a:ext uri="{FF2B5EF4-FFF2-40B4-BE49-F238E27FC236}">
                <a16:creationId xmlns:a16="http://schemas.microsoft.com/office/drawing/2014/main" id="{DEAE2383-630E-5E49-8F32-15D9521DF70B}"/>
              </a:ext>
            </a:extLst>
          </p:cNvPr>
          <p:cNvSpPr/>
          <p:nvPr/>
        </p:nvSpPr>
        <p:spPr>
          <a:xfrm>
            <a:off x="4903107" y="2177963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799"/>
                </a:moveTo>
                <a:lnTo>
                  <a:pt x="239346" y="173390"/>
                </a:lnTo>
                <a:lnTo>
                  <a:pt x="212649" y="213058"/>
                </a:lnTo>
                <a:lnTo>
                  <a:pt x="173051" y="239796"/>
                </a:lnTo>
                <a:lnTo>
                  <a:pt x="124556" y="249599"/>
                </a:lnTo>
                <a:lnTo>
                  <a:pt x="76064" y="239796"/>
                </a:lnTo>
                <a:lnTo>
                  <a:pt x="36474" y="213058"/>
                </a:lnTo>
                <a:lnTo>
                  <a:pt x="9785" y="173390"/>
                </a:lnTo>
                <a:lnTo>
                  <a:pt x="0" y="124799"/>
                </a:lnTo>
                <a:lnTo>
                  <a:pt x="9785" y="76259"/>
                </a:lnTo>
                <a:lnTo>
                  <a:pt x="36474" y="36586"/>
                </a:lnTo>
                <a:lnTo>
                  <a:pt x="76064" y="9819"/>
                </a:lnTo>
                <a:lnTo>
                  <a:pt x="124556" y="0"/>
                </a:lnTo>
                <a:lnTo>
                  <a:pt x="173051" y="9819"/>
                </a:lnTo>
                <a:lnTo>
                  <a:pt x="212649" y="36586"/>
                </a:lnTo>
                <a:lnTo>
                  <a:pt x="239346" y="76259"/>
                </a:lnTo>
                <a:lnTo>
                  <a:pt x="249135" y="124799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4" name="object 82">
            <a:extLst>
              <a:ext uri="{FF2B5EF4-FFF2-40B4-BE49-F238E27FC236}">
                <a16:creationId xmlns:a16="http://schemas.microsoft.com/office/drawing/2014/main" id="{B906F335-5913-B044-A6C9-39E46948EB63}"/>
              </a:ext>
            </a:extLst>
          </p:cNvPr>
          <p:cNvSpPr txBox="1"/>
          <p:nvPr/>
        </p:nvSpPr>
        <p:spPr>
          <a:xfrm>
            <a:off x="4962806" y="2169345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9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E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45" name="object 83">
            <a:extLst>
              <a:ext uri="{FF2B5EF4-FFF2-40B4-BE49-F238E27FC236}">
                <a16:creationId xmlns:a16="http://schemas.microsoft.com/office/drawing/2014/main" id="{B44388E8-BC88-1A41-82B8-337C0571A71E}"/>
              </a:ext>
            </a:extLst>
          </p:cNvPr>
          <p:cNvSpPr/>
          <p:nvPr/>
        </p:nvSpPr>
        <p:spPr>
          <a:xfrm>
            <a:off x="4220355" y="2741014"/>
            <a:ext cx="249135" cy="2495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6" name="object 84">
            <a:extLst>
              <a:ext uri="{FF2B5EF4-FFF2-40B4-BE49-F238E27FC236}">
                <a16:creationId xmlns:a16="http://schemas.microsoft.com/office/drawing/2014/main" id="{2A349424-4AF7-BE42-BECC-6A6949E65FE8}"/>
              </a:ext>
            </a:extLst>
          </p:cNvPr>
          <p:cNvSpPr/>
          <p:nvPr/>
        </p:nvSpPr>
        <p:spPr>
          <a:xfrm>
            <a:off x="4220356" y="2741017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90">
                <a:moveTo>
                  <a:pt x="249135" y="124799"/>
                </a:moveTo>
                <a:lnTo>
                  <a:pt x="239342" y="173390"/>
                </a:lnTo>
                <a:lnTo>
                  <a:pt x="212640" y="213058"/>
                </a:lnTo>
                <a:lnTo>
                  <a:pt x="173040" y="239796"/>
                </a:lnTo>
                <a:lnTo>
                  <a:pt x="124555" y="249599"/>
                </a:lnTo>
                <a:lnTo>
                  <a:pt x="76064" y="239796"/>
                </a:lnTo>
                <a:lnTo>
                  <a:pt x="36473" y="213058"/>
                </a:lnTo>
                <a:lnTo>
                  <a:pt x="9785" y="173390"/>
                </a:lnTo>
                <a:lnTo>
                  <a:pt x="0" y="124799"/>
                </a:lnTo>
                <a:lnTo>
                  <a:pt x="9785" y="76259"/>
                </a:lnTo>
                <a:lnTo>
                  <a:pt x="36473" y="36586"/>
                </a:lnTo>
                <a:lnTo>
                  <a:pt x="76064" y="9819"/>
                </a:lnTo>
                <a:lnTo>
                  <a:pt x="124555" y="0"/>
                </a:lnTo>
                <a:lnTo>
                  <a:pt x="173040" y="9819"/>
                </a:lnTo>
                <a:lnTo>
                  <a:pt x="212640" y="36586"/>
                </a:lnTo>
                <a:lnTo>
                  <a:pt x="239342" y="76259"/>
                </a:lnTo>
                <a:lnTo>
                  <a:pt x="249135" y="124799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7" name="object 85">
            <a:extLst>
              <a:ext uri="{FF2B5EF4-FFF2-40B4-BE49-F238E27FC236}">
                <a16:creationId xmlns:a16="http://schemas.microsoft.com/office/drawing/2014/main" id="{7967FF5B-2A67-1E4D-80A1-987847B85EE5}"/>
              </a:ext>
            </a:extLst>
          </p:cNvPr>
          <p:cNvSpPr txBox="1"/>
          <p:nvPr/>
        </p:nvSpPr>
        <p:spPr>
          <a:xfrm>
            <a:off x="4280050" y="2732417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1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A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48" name="object 86">
            <a:extLst>
              <a:ext uri="{FF2B5EF4-FFF2-40B4-BE49-F238E27FC236}">
                <a16:creationId xmlns:a16="http://schemas.microsoft.com/office/drawing/2014/main" id="{2ED91E58-6720-514F-A905-C55EBF3997B5}"/>
              </a:ext>
            </a:extLst>
          </p:cNvPr>
          <p:cNvSpPr/>
          <p:nvPr/>
        </p:nvSpPr>
        <p:spPr>
          <a:xfrm>
            <a:off x="6181502" y="1573236"/>
            <a:ext cx="249135" cy="2495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9" name="object 87">
            <a:extLst>
              <a:ext uri="{FF2B5EF4-FFF2-40B4-BE49-F238E27FC236}">
                <a16:creationId xmlns:a16="http://schemas.microsoft.com/office/drawing/2014/main" id="{181C8F40-212B-A84E-8E61-44D5D00B43F8}"/>
              </a:ext>
            </a:extLst>
          </p:cNvPr>
          <p:cNvSpPr/>
          <p:nvPr/>
        </p:nvSpPr>
        <p:spPr>
          <a:xfrm>
            <a:off x="6181502" y="1573240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799"/>
                </a:moveTo>
                <a:lnTo>
                  <a:pt x="239339" y="173400"/>
                </a:lnTo>
                <a:lnTo>
                  <a:pt x="212631" y="213067"/>
                </a:lnTo>
                <a:lnTo>
                  <a:pt x="173030" y="239800"/>
                </a:lnTo>
                <a:lnTo>
                  <a:pt x="124555" y="249599"/>
                </a:lnTo>
                <a:lnTo>
                  <a:pt x="76064" y="239800"/>
                </a:lnTo>
                <a:lnTo>
                  <a:pt x="36473" y="213067"/>
                </a:lnTo>
                <a:lnTo>
                  <a:pt x="9785" y="173400"/>
                </a:lnTo>
                <a:lnTo>
                  <a:pt x="0" y="124799"/>
                </a:lnTo>
                <a:lnTo>
                  <a:pt x="9785" y="76269"/>
                </a:lnTo>
                <a:lnTo>
                  <a:pt x="36473" y="36594"/>
                </a:lnTo>
                <a:lnTo>
                  <a:pt x="76064" y="9823"/>
                </a:lnTo>
                <a:lnTo>
                  <a:pt x="124555" y="0"/>
                </a:lnTo>
                <a:lnTo>
                  <a:pt x="173030" y="9823"/>
                </a:lnTo>
                <a:lnTo>
                  <a:pt x="212631" y="36594"/>
                </a:lnTo>
                <a:lnTo>
                  <a:pt x="239339" y="76269"/>
                </a:lnTo>
                <a:lnTo>
                  <a:pt x="249135" y="124799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0" name="object 88">
            <a:extLst>
              <a:ext uri="{FF2B5EF4-FFF2-40B4-BE49-F238E27FC236}">
                <a16:creationId xmlns:a16="http://schemas.microsoft.com/office/drawing/2014/main" id="{A8AA983B-A75F-774C-B6F6-405E39C07014}"/>
              </a:ext>
            </a:extLst>
          </p:cNvPr>
          <p:cNvSpPr txBox="1"/>
          <p:nvPr/>
        </p:nvSpPr>
        <p:spPr>
          <a:xfrm>
            <a:off x="6248147" y="1564633"/>
            <a:ext cx="132715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-22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M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51" name="object 89">
            <a:extLst>
              <a:ext uri="{FF2B5EF4-FFF2-40B4-BE49-F238E27FC236}">
                <a16:creationId xmlns:a16="http://schemas.microsoft.com/office/drawing/2014/main" id="{656BD41B-D409-7848-A874-DFB76826CDFC}"/>
              </a:ext>
            </a:extLst>
          </p:cNvPr>
          <p:cNvSpPr/>
          <p:nvPr/>
        </p:nvSpPr>
        <p:spPr>
          <a:xfrm>
            <a:off x="4575231" y="2456623"/>
            <a:ext cx="249135" cy="2495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2" name="object 90">
            <a:extLst>
              <a:ext uri="{FF2B5EF4-FFF2-40B4-BE49-F238E27FC236}">
                <a16:creationId xmlns:a16="http://schemas.microsoft.com/office/drawing/2014/main" id="{2362C63D-D1B1-FF46-B323-66BB4E6DA44E}"/>
              </a:ext>
            </a:extLst>
          </p:cNvPr>
          <p:cNvSpPr/>
          <p:nvPr/>
        </p:nvSpPr>
        <p:spPr>
          <a:xfrm>
            <a:off x="4575232" y="2456626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799"/>
                </a:moveTo>
                <a:lnTo>
                  <a:pt x="239343" y="173397"/>
                </a:lnTo>
                <a:lnTo>
                  <a:pt x="212640" y="213055"/>
                </a:lnTo>
                <a:lnTo>
                  <a:pt x="173040" y="239780"/>
                </a:lnTo>
                <a:lnTo>
                  <a:pt x="124556" y="249576"/>
                </a:lnTo>
                <a:lnTo>
                  <a:pt x="76064" y="239780"/>
                </a:lnTo>
                <a:lnTo>
                  <a:pt x="36474" y="213055"/>
                </a:lnTo>
                <a:lnTo>
                  <a:pt x="9785" y="173397"/>
                </a:lnTo>
                <a:lnTo>
                  <a:pt x="0" y="124799"/>
                </a:lnTo>
                <a:lnTo>
                  <a:pt x="9785" y="76269"/>
                </a:lnTo>
                <a:lnTo>
                  <a:pt x="36474" y="36594"/>
                </a:lnTo>
                <a:lnTo>
                  <a:pt x="76064" y="9823"/>
                </a:lnTo>
                <a:lnTo>
                  <a:pt x="124556" y="0"/>
                </a:lnTo>
                <a:lnTo>
                  <a:pt x="173040" y="9823"/>
                </a:lnTo>
                <a:lnTo>
                  <a:pt x="212640" y="36594"/>
                </a:lnTo>
                <a:lnTo>
                  <a:pt x="239343" y="76269"/>
                </a:lnTo>
                <a:lnTo>
                  <a:pt x="249135" y="124799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3" name="object 91">
            <a:extLst>
              <a:ext uri="{FF2B5EF4-FFF2-40B4-BE49-F238E27FC236}">
                <a16:creationId xmlns:a16="http://schemas.microsoft.com/office/drawing/2014/main" id="{1444352E-3B90-2541-A120-BF9D83DBD125}"/>
              </a:ext>
            </a:extLst>
          </p:cNvPr>
          <p:cNvSpPr txBox="1"/>
          <p:nvPr/>
        </p:nvSpPr>
        <p:spPr>
          <a:xfrm>
            <a:off x="4634927" y="2448019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-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C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54" name="object 92">
            <a:extLst>
              <a:ext uri="{FF2B5EF4-FFF2-40B4-BE49-F238E27FC236}">
                <a16:creationId xmlns:a16="http://schemas.microsoft.com/office/drawing/2014/main" id="{243C09F9-83BB-DC45-82B8-B63FB3E485EE}"/>
              </a:ext>
            </a:extLst>
          </p:cNvPr>
          <p:cNvSpPr/>
          <p:nvPr/>
        </p:nvSpPr>
        <p:spPr>
          <a:xfrm>
            <a:off x="5807823" y="2178087"/>
            <a:ext cx="335726" cy="3906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5" name="object 93">
            <a:extLst>
              <a:ext uri="{FF2B5EF4-FFF2-40B4-BE49-F238E27FC236}">
                <a16:creationId xmlns:a16="http://schemas.microsoft.com/office/drawing/2014/main" id="{291E65AA-7363-664B-9679-3C19C69C2C7C}"/>
              </a:ext>
            </a:extLst>
          </p:cNvPr>
          <p:cNvSpPr/>
          <p:nvPr/>
        </p:nvSpPr>
        <p:spPr>
          <a:xfrm>
            <a:off x="5848737" y="2178089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800"/>
                </a:moveTo>
                <a:lnTo>
                  <a:pt x="239342" y="173390"/>
                </a:lnTo>
                <a:lnTo>
                  <a:pt x="212640" y="213058"/>
                </a:lnTo>
                <a:lnTo>
                  <a:pt x="173040" y="239797"/>
                </a:lnTo>
                <a:lnTo>
                  <a:pt x="124555" y="249600"/>
                </a:lnTo>
                <a:lnTo>
                  <a:pt x="76064" y="239797"/>
                </a:lnTo>
                <a:lnTo>
                  <a:pt x="36473" y="213058"/>
                </a:lnTo>
                <a:lnTo>
                  <a:pt x="9785" y="173390"/>
                </a:lnTo>
                <a:lnTo>
                  <a:pt x="0" y="124800"/>
                </a:lnTo>
                <a:lnTo>
                  <a:pt x="9785" y="76259"/>
                </a:lnTo>
                <a:lnTo>
                  <a:pt x="36473" y="36586"/>
                </a:lnTo>
                <a:lnTo>
                  <a:pt x="76064" y="9819"/>
                </a:lnTo>
                <a:lnTo>
                  <a:pt x="124555" y="0"/>
                </a:lnTo>
                <a:lnTo>
                  <a:pt x="173040" y="9819"/>
                </a:lnTo>
                <a:lnTo>
                  <a:pt x="212640" y="36586"/>
                </a:lnTo>
                <a:lnTo>
                  <a:pt x="239342" y="76259"/>
                </a:lnTo>
                <a:lnTo>
                  <a:pt x="249135" y="124800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6" name="object 94">
            <a:extLst>
              <a:ext uri="{FF2B5EF4-FFF2-40B4-BE49-F238E27FC236}">
                <a16:creationId xmlns:a16="http://schemas.microsoft.com/office/drawing/2014/main" id="{45A95616-79B0-7E4F-B61F-AF1968DBA2F0}"/>
              </a:ext>
            </a:extLst>
          </p:cNvPr>
          <p:cNvSpPr txBox="1"/>
          <p:nvPr/>
        </p:nvSpPr>
        <p:spPr>
          <a:xfrm>
            <a:off x="5908434" y="2169511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13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L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58" name="object 96">
            <a:extLst>
              <a:ext uri="{FF2B5EF4-FFF2-40B4-BE49-F238E27FC236}">
                <a16:creationId xmlns:a16="http://schemas.microsoft.com/office/drawing/2014/main" id="{1D050AE8-6152-DD45-932C-E7EB2DFC9DA5}"/>
              </a:ext>
            </a:extLst>
          </p:cNvPr>
          <p:cNvSpPr/>
          <p:nvPr/>
        </p:nvSpPr>
        <p:spPr>
          <a:xfrm>
            <a:off x="1364446" y="2675784"/>
            <a:ext cx="145415" cy="245745"/>
          </a:xfrm>
          <a:custGeom>
            <a:avLst/>
            <a:gdLst/>
            <a:ahLst/>
            <a:cxnLst/>
            <a:rect l="l" t="t" r="r" b="b"/>
            <a:pathLst>
              <a:path w="145414" h="245745">
                <a:moveTo>
                  <a:pt x="144913" y="0"/>
                </a:moveTo>
                <a:lnTo>
                  <a:pt x="0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9" name="object 97">
            <a:extLst>
              <a:ext uri="{FF2B5EF4-FFF2-40B4-BE49-F238E27FC236}">
                <a16:creationId xmlns:a16="http://schemas.microsoft.com/office/drawing/2014/main" id="{371C59A0-BA34-EF4C-AE81-9A1E3BA4354E}"/>
              </a:ext>
            </a:extLst>
          </p:cNvPr>
          <p:cNvSpPr/>
          <p:nvPr/>
        </p:nvSpPr>
        <p:spPr>
          <a:xfrm>
            <a:off x="1506210" y="2669650"/>
            <a:ext cx="145415" cy="245745"/>
          </a:xfrm>
          <a:custGeom>
            <a:avLst/>
            <a:gdLst/>
            <a:ahLst/>
            <a:cxnLst/>
            <a:rect l="l" t="t" r="r" b="b"/>
            <a:pathLst>
              <a:path w="145414" h="245745">
                <a:moveTo>
                  <a:pt x="0" y="0"/>
                </a:moveTo>
                <a:lnTo>
                  <a:pt x="144939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0" name="object 98">
            <a:extLst>
              <a:ext uri="{FF2B5EF4-FFF2-40B4-BE49-F238E27FC236}">
                <a16:creationId xmlns:a16="http://schemas.microsoft.com/office/drawing/2014/main" id="{8EC75DFA-49D8-ED49-A0FF-1D8EC5998525}"/>
              </a:ext>
            </a:extLst>
          </p:cNvPr>
          <p:cNvSpPr/>
          <p:nvPr/>
        </p:nvSpPr>
        <p:spPr>
          <a:xfrm>
            <a:off x="1865778" y="2675784"/>
            <a:ext cx="145415" cy="245745"/>
          </a:xfrm>
          <a:custGeom>
            <a:avLst/>
            <a:gdLst/>
            <a:ahLst/>
            <a:cxnLst/>
            <a:rect l="l" t="t" r="r" b="b"/>
            <a:pathLst>
              <a:path w="145414" h="245745">
                <a:moveTo>
                  <a:pt x="144913" y="0"/>
                </a:moveTo>
                <a:lnTo>
                  <a:pt x="0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1" name="object 99">
            <a:extLst>
              <a:ext uri="{FF2B5EF4-FFF2-40B4-BE49-F238E27FC236}">
                <a16:creationId xmlns:a16="http://schemas.microsoft.com/office/drawing/2014/main" id="{D03951A9-2A39-7347-9B6D-A5BD53DAA2A4}"/>
              </a:ext>
            </a:extLst>
          </p:cNvPr>
          <p:cNvSpPr/>
          <p:nvPr/>
        </p:nvSpPr>
        <p:spPr>
          <a:xfrm>
            <a:off x="2007555" y="2669650"/>
            <a:ext cx="145415" cy="245745"/>
          </a:xfrm>
          <a:custGeom>
            <a:avLst/>
            <a:gdLst/>
            <a:ahLst/>
            <a:cxnLst/>
            <a:rect l="l" t="t" r="r" b="b"/>
            <a:pathLst>
              <a:path w="145414" h="245745">
                <a:moveTo>
                  <a:pt x="0" y="0"/>
                </a:moveTo>
                <a:lnTo>
                  <a:pt x="144939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2" name="object 100">
            <a:extLst>
              <a:ext uri="{FF2B5EF4-FFF2-40B4-BE49-F238E27FC236}">
                <a16:creationId xmlns:a16="http://schemas.microsoft.com/office/drawing/2014/main" id="{66C1F1E1-F78E-0841-8495-492C28474D50}"/>
              </a:ext>
            </a:extLst>
          </p:cNvPr>
          <p:cNvSpPr/>
          <p:nvPr/>
        </p:nvSpPr>
        <p:spPr>
          <a:xfrm>
            <a:off x="1530022" y="2213402"/>
            <a:ext cx="478790" cy="453390"/>
          </a:xfrm>
          <a:custGeom>
            <a:avLst/>
            <a:gdLst/>
            <a:ahLst/>
            <a:cxnLst/>
            <a:rect l="l" t="t" r="r" b="b"/>
            <a:pathLst>
              <a:path w="478789" h="453389">
                <a:moveTo>
                  <a:pt x="0" y="0"/>
                </a:moveTo>
                <a:lnTo>
                  <a:pt x="478193" y="453222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3" name="object 101">
            <a:extLst>
              <a:ext uri="{FF2B5EF4-FFF2-40B4-BE49-F238E27FC236}">
                <a16:creationId xmlns:a16="http://schemas.microsoft.com/office/drawing/2014/main" id="{955A2978-FCAB-4A45-AFBC-E4302A60BD2E}"/>
              </a:ext>
            </a:extLst>
          </p:cNvPr>
          <p:cNvSpPr/>
          <p:nvPr/>
        </p:nvSpPr>
        <p:spPr>
          <a:xfrm>
            <a:off x="925242" y="2213402"/>
            <a:ext cx="371475" cy="462915"/>
          </a:xfrm>
          <a:custGeom>
            <a:avLst/>
            <a:gdLst/>
            <a:ahLst/>
            <a:cxnLst/>
            <a:rect l="l" t="t" r="r" b="b"/>
            <a:pathLst>
              <a:path w="371475" h="462914">
                <a:moveTo>
                  <a:pt x="371405" y="0"/>
                </a:moveTo>
                <a:lnTo>
                  <a:pt x="0" y="46231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4" name="object 102">
            <a:extLst>
              <a:ext uri="{FF2B5EF4-FFF2-40B4-BE49-F238E27FC236}">
                <a16:creationId xmlns:a16="http://schemas.microsoft.com/office/drawing/2014/main" id="{F72443A2-7C49-FE49-8E5E-940C65210E00}"/>
              </a:ext>
            </a:extLst>
          </p:cNvPr>
          <p:cNvSpPr/>
          <p:nvPr/>
        </p:nvSpPr>
        <p:spPr>
          <a:xfrm>
            <a:off x="1413335" y="2225811"/>
            <a:ext cx="99695" cy="456565"/>
          </a:xfrm>
          <a:custGeom>
            <a:avLst/>
            <a:gdLst/>
            <a:ahLst/>
            <a:cxnLst/>
            <a:rect l="l" t="t" r="r" b="b"/>
            <a:pathLst>
              <a:path w="99694" h="456564">
                <a:moveTo>
                  <a:pt x="0" y="0"/>
                </a:moveTo>
                <a:lnTo>
                  <a:pt x="99147" y="456054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5" name="object 103">
            <a:extLst>
              <a:ext uri="{FF2B5EF4-FFF2-40B4-BE49-F238E27FC236}">
                <a16:creationId xmlns:a16="http://schemas.microsoft.com/office/drawing/2014/main" id="{C85C22D3-D12C-3A45-AB76-21A938E55811}"/>
              </a:ext>
            </a:extLst>
          </p:cNvPr>
          <p:cNvSpPr/>
          <p:nvPr/>
        </p:nvSpPr>
        <p:spPr>
          <a:xfrm>
            <a:off x="1413314" y="1760597"/>
            <a:ext cx="839469" cy="445770"/>
          </a:xfrm>
          <a:custGeom>
            <a:avLst/>
            <a:gdLst/>
            <a:ahLst/>
            <a:cxnLst/>
            <a:rect l="l" t="t" r="r" b="b"/>
            <a:pathLst>
              <a:path w="839469" h="445770">
                <a:moveTo>
                  <a:pt x="838969" y="0"/>
                </a:moveTo>
                <a:lnTo>
                  <a:pt x="0" y="445711"/>
                </a:lnTo>
              </a:path>
            </a:pathLst>
          </a:custGeom>
          <a:ln w="259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6" name="object 104">
            <a:extLst>
              <a:ext uri="{FF2B5EF4-FFF2-40B4-BE49-F238E27FC236}">
                <a16:creationId xmlns:a16="http://schemas.microsoft.com/office/drawing/2014/main" id="{392CEF0C-BCDA-2344-9A4B-6383D03541E9}"/>
              </a:ext>
            </a:extLst>
          </p:cNvPr>
          <p:cNvSpPr/>
          <p:nvPr/>
        </p:nvSpPr>
        <p:spPr>
          <a:xfrm>
            <a:off x="1370358" y="2533112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136512" y="0"/>
                </a:moveTo>
                <a:lnTo>
                  <a:pt x="93356" y="6964"/>
                </a:lnTo>
                <a:lnTo>
                  <a:pt x="55881" y="26353"/>
                </a:lnTo>
                <a:lnTo>
                  <a:pt x="26333" y="55909"/>
                </a:lnTo>
                <a:lnTo>
                  <a:pt x="6957" y="93372"/>
                </a:lnTo>
                <a:lnTo>
                  <a:pt x="0" y="136486"/>
                </a:lnTo>
                <a:lnTo>
                  <a:pt x="6957" y="179664"/>
                </a:lnTo>
                <a:lnTo>
                  <a:pt x="26333" y="217148"/>
                </a:lnTo>
                <a:lnTo>
                  <a:pt x="55881" y="246696"/>
                </a:lnTo>
                <a:lnTo>
                  <a:pt x="93356" y="266069"/>
                </a:lnTo>
                <a:lnTo>
                  <a:pt x="136512" y="273024"/>
                </a:lnTo>
                <a:lnTo>
                  <a:pt x="179676" y="266069"/>
                </a:lnTo>
                <a:lnTo>
                  <a:pt x="217161" y="246696"/>
                </a:lnTo>
                <a:lnTo>
                  <a:pt x="246719" y="217148"/>
                </a:lnTo>
                <a:lnTo>
                  <a:pt x="266102" y="179664"/>
                </a:lnTo>
                <a:lnTo>
                  <a:pt x="273062" y="136486"/>
                </a:lnTo>
                <a:lnTo>
                  <a:pt x="266102" y="93372"/>
                </a:lnTo>
                <a:lnTo>
                  <a:pt x="246719" y="55909"/>
                </a:lnTo>
                <a:lnTo>
                  <a:pt x="217161" y="26353"/>
                </a:lnTo>
                <a:lnTo>
                  <a:pt x="179676" y="6964"/>
                </a:lnTo>
                <a:lnTo>
                  <a:pt x="136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7" name="object 105">
            <a:extLst>
              <a:ext uri="{FF2B5EF4-FFF2-40B4-BE49-F238E27FC236}">
                <a16:creationId xmlns:a16="http://schemas.microsoft.com/office/drawing/2014/main" id="{78542AF0-D636-334D-B0F7-C3C136015135}"/>
              </a:ext>
            </a:extLst>
          </p:cNvPr>
          <p:cNvSpPr/>
          <p:nvPr/>
        </p:nvSpPr>
        <p:spPr>
          <a:xfrm>
            <a:off x="1370357" y="2533113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273064" y="136486"/>
                </a:moveTo>
                <a:lnTo>
                  <a:pt x="266103" y="179665"/>
                </a:lnTo>
                <a:lnTo>
                  <a:pt x="246721" y="217149"/>
                </a:lnTo>
                <a:lnTo>
                  <a:pt x="217164" y="246697"/>
                </a:lnTo>
                <a:lnTo>
                  <a:pt x="179680" y="266069"/>
                </a:lnTo>
                <a:lnTo>
                  <a:pt x="136519" y="273024"/>
                </a:lnTo>
                <a:lnTo>
                  <a:pt x="93359" y="266069"/>
                </a:lnTo>
                <a:lnTo>
                  <a:pt x="55883" y="246697"/>
                </a:lnTo>
                <a:lnTo>
                  <a:pt x="26333" y="217149"/>
                </a:lnTo>
                <a:lnTo>
                  <a:pt x="6957" y="179665"/>
                </a:lnTo>
                <a:lnTo>
                  <a:pt x="0" y="136486"/>
                </a:lnTo>
                <a:lnTo>
                  <a:pt x="6957" y="93372"/>
                </a:lnTo>
                <a:lnTo>
                  <a:pt x="26333" y="55908"/>
                </a:lnTo>
                <a:lnTo>
                  <a:pt x="55883" y="26353"/>
                </a:lnTo>
                <a:lnTo>
                  <a:pt x="93359" y="6964"/>
                </a:lnTo>
                <a:lnTo>
                  <a:pt x="136519" y="0"/>
                </a:lnTo>
                <a:lnTo>
                  <a:pt x="179680" y="6964"/>
                </a:lnTo>
                <a:lnTo>
                  <a:pt x="217164" y="26353"/>
                </a:lnTo>
                <a:lnTo>
                  <a:pt x="246721" y="55908"/>
                </a:lnTo>
                <a:lnTo>
                  <a:pt x="266103" y="93372"/>
                </a:lnTo>
                <a:lnTo>
                  <a:pt x="273064" y="136486"/>
                </a:lnTo>
                <a:close/>
              </a:path>
            </a:pathLst>
          </a:custGeom>
          <a:ln w="129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8" name="object 106">
            <a:extLst>
              <a:ext uri="{FF2B5EF4-FFF2-40B4-BE49-F238E27FC236}">
                <a16:creationId xmlns:a16="http://schemas.microsoft.com/office/drawing/2014/main" id="{55E27FFB-70B7-6F4E-8E51-09664C0CC347}"/>
              </a:ext>
            </a:extLst>
          </p:cNvPr>
          <p:cNvSpPr/>
          <p:nvPr/>
        </p:nvSpPr>
        <p:spPr>
          <a:xfrm>
            <a:off x="1871690" y="2533112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136525" y="0"/>
                </a:moveTo>
                <a:lnTo>
                  <a:pt x="93363" y="6964"/>
                </a:lnTo>
                <a:lnTo>
                  <a:pt x="55884" y="26353"/>
                </a:lnTo>
                <a:lnTo>
                  <a:pt x="26334" y="55909"/>
                </a:lnTo>
                <a:lnTo>
                  <a:pt x="6957" y="93372"/>
                </a:lnTo>
                <a:lnTo>
                  <a:pt x="0" y="136486"/>
                </a:lnTo>
                <a:lnTo>
                  <a:pt x="6957" y="179664"/>
                </a:lnTo>
                <a:lnTo>
                  <a:pt x="26334" y="217148"/>
                </a:lnTo>
                <a:lnTo>
                  <a:pt x="55884" y="246696"/>
                </a:lnTo>
                <a:lnTo>
                  <a:pt x="93363" y="266069"/>
                </a:lnTo>
                <a:lnTo>
                  <a:pt x="136525" y="273024"/>
                </a:lnTo>
                <a:lnTo>
                  <a:pt x="179673" y="266069"/>
                </a:lnTo>
                <a:lnTo>
                  <a:pt x="217153" y="246696"/>
                </a:lnTo>
                <a:lnTo>
                  <a:pt x="246712" y="217148"/>
                </a:lnTo>
                <a:lnTo>
                  <a:pt x="266099" y="179664"/>
                </a:lnTo>
                <a:lnTo>
                  <a:pt x="273062" y="136486"/>
                </a:lnTo>
                <a:lnTo>
                  <a:pt x="266099" y="93372"/>
                </a:lnTo>
                <a:lnTo>
                  <a:pt x="246712" y="55909"/>
                </a:lnTo>
                <a:lnTo>
                  <a:pt x="217153" y="26353"/>
                </a:lnTo>
                <a:lnTo>
                  <a:pt x="179673" y="6964"/>
                </a:lnTo>
                <a:lnTo>
                  <a:pt x="136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9" name="object 107">
            <a:extLst>
              <a:ext uri="{FF2B5EF4-FFF2-40B4-BE49-F238E27FC236}">
                <a16:creationId xmlns:a16="http://schemas.microsoft.com/office/drawing/2014/main" id="{DED57544-67D7-1244-A486-814E7224C697}"/>
              </a:ext>
            </a:extLst>
          </p:cNvPr>
          <p:cNvSpPr/>
          <p:nvPr/>
        </p:nvSpPr>
        <p:spPr>
          <a:xfrm>
            <a:off x="1871689" y="2533113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273063" y="136486"/>
                </a:moveTo>
                <a:lnTo>
                  <a:pt x="266101" y="179665"/>
                </a:lnTo>
                <a:lnTo>
                  <a:pt x="246713" y="217149"/>
                </a:lnTo>
                <a:lnTo>
                  <a:pt x="217152" y="246697"/>
                </a:lnTo>
                <a:lnTo>
                  <a:pt x="179670" y="266069"/>
                </a:lnTo>
                <a:lnTo>
                  <a:pt x="136519" y="273024"/>
                </a:lnTo>
                <a:lnTo>
                  <a:pt x="93359" y="266069"/>
                </a:lnTo>
                <a:lnTo>
                  <a:pt x="55883" y="246697"/>
                </a:lnTo>
                <a:lnTo>
                  <a:pt x="26333" y="217149"/>
                </a:lnTo>
                <a:lnTo>
                  <a:pt x="6957" y="179665"/>
                </a:lnTo>
                <a:lnTo>
                  <a:pt x="0" y="136486"/>
                </a:lnTo>
                <a:lnTo>
                  <a:pt x="6957" y="93372"/>
                </a:lnTo>
                <a:lnTo>
                  <a:pt x="26333" y="55908"/>
                </a:lnTo>
                <a:lnTo>
                  <a:pt x="55883" y="26353"/>
                </a:lnTo>
                <a:lnTo>
                  <a:pt x="93359" y="6964"/>
                </a:lnTo>
                <a:lnTo>
                  <a:pt x="136519" y="0"/>
                </a:lnTo>
                <a:lnTo>
                  <a:pt x="179670" y="6964"/>
                </a:lnTo>
                <a:lnTo>
                  <a:pt x="217152" y="26353"/>
                </a:lnTo>
                <a:lnTo>
                  <a:pt x="246713" y="55908"/>
                </a:lnTo>
                <a:lnTo>
                  <a:pt x="266101" y="93372"/>
                </a:lnTo>
                <a:lnTo>
                  <a:pt x="273063" y="136486"/>
                </a:lnTo>
                <a:close/>
              </a:path>
            </a:pathLst>
          </a:custGeom>
          <a:ln w="129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0" name="object 108">
            <a:extLst>
              <a:ext uri="{FF2B5EF4-FFF2-40B4-BE49-F238E27FC236}">
                <a16:creationId xmlns:a16="http://schemas.microsoft.com/office/drawing/2014/main" id="{1E0A7D6E-0115-0C4D-81EE-10AD86E90C84}"/>
              </a:ext>
            </a:extLst>
          </p:cNvPr>
          <p:cNvSpPr/>
          <p:nvPr/>
        </p:nvSpPr>
        <p:spPr>
          <a:xfrm>
            <a:off x="1102172" y="2070197"/>
            <a:ext cx="622935" cy="272415"/>
          </a:xfrm>
          <a:custGeom>
            <a:avLst/>
            <a:gdLst/>
            <a:ahLst/>
            <a:cxnLst/>
            <a:rect l="l" t="t" r="r" b="b"/>
            <a:pathLst>
              <a:path w="622935" h="272414">
                <a:moveTo>
                  <a:pt x="466737" y="0"/>
                </a:moveTo>
                <a:lnTo>
                  <a:pt x="155562" y="0"/>
                </a:lnTo>
                <a:lnTo>
                  <a:pt x="106402" y="6941"/>
                </a:lnTo>
                <a:lnTo>
                  <a:pt x="63699" y="26271"/>
                </a:lnTo>
                <a:lnTo>
                  <a:pt x="30021" y="55747"/>
                </a:lnTo>
                <a:lnTo>
                  <a:pt x="7933" y="93127"/>
                </a:lnTo>
                <a:lnTo>
                  <a:pt x="0" y="136169"/>
                </a:lnTo>
                <a:lnTo>
                  <a:pt x="7933" y="179181"/>
                </a:lnTo>
                <a:lnTo>
                  <a:pt x="30021" y="216533"/>
                </a:lnTo>
                <a:lnTo>
                  <a:pt x="63699" y="245987"/>
                </a:lnTo>
                <a:lnTo>
                  <a:pt x="106402" y="265301"/>
                </a:lnTo>
                <a:lnTo>
                  <a:pt x="155562" y="272237"/>
                </a:lnTo>
                <a:lnTo>
                  <a:pt x="466737" y="272237"/>
                </a:lnTo>
                <a:lnTo>
                  <a:pt x="515920" y="265301"/>
                </a:lnTo>
                <a:lnTo>
                  <a:pt x="558631" y="245987"/>
                </a:lnTo>
                <a:lnTo>
                  <a:pt x="592309" y="216533"/>
                </a:lnTo>
                <a:lnTo>
                  <a:pt x="614394" y="179181"/>
                </a:lnTo>
                <a:lnTo>
                  <a:pt x="622325" y="136169"/>
                </a:lnTo>
                <a:lnTo>
                  <a:pt x="614394" y="93127"/>
                </a:lnTo>
                <a:lnTo>
                  <a:pt x="592309" y="55747"/>
                </a:lnTo>
                <a:lnTo>
                  <a:pt x="558631" y="26271"/>
                </a:lnTo>
                <a:lnTo>
                  <a:pt x="515920" y="6941"/>
                </a:lnTo>
                <a:lnTo>
                  <a:pt x="4667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1" name="object 109">
            <a:extLst>
              <a:ext uri="{FF2B5EF4-FFF2-40B4-BE49-F238E27FC236}">
                <a16:creationId xmlns:a16="http://schemas.microsoft.com/office/drawing/2014/main" id="{97143B25-3929-5C4B-9B61-44568B0E1D57}"/>
              </a:ext>
            </a:extLst>
          </p:cNvPr>
          <p:cNvSpPr/>
          <p:nvPr/>
        </p:nvSpPr>
        <p:spPr>
          <a:xfrm>
            <a:off x="1102170" y="2070192"/>
            <a:ext cx="622935" cy="272415"/>
          </a:xfrm>
          <a:custGeom>
            <a:avLst/>
            <a:gdLst/>
            <a:ahLst/>
            <a:cxnLst/>
            <a:rect l="l" t="t" r="r" b="b"/>
            <a:pathLst>
              <a:path w="622935" h="272414">
                <a:moveTo>
                  <a:pt x="622327" y="136174"/>
                </a:moveTo>
                <a:lnTo>
                  <a:pt x="614396" y="179185"/>
                </a:lnTo>
                <a:lnTo>
                  <a:pt x="592310" y="216538"/>
                </a:lnTo>
                <a:lnTo>
                  <a:pt x="558630" y="245993"/>
                </a:lnTo>
                <a:lnTo>
                  <a:pt x="515917" y="265308"/>
                </a:lnTo>
                <a:lnTo>
                  <a:pt x="466732" y="272245"/>
                </a:lnTo>
                <a:lnTo>
                  <a:pt x="155568" y="272245"/>
                </a:lnTo>
                <a:lnTo>
                  <a:pt x="106406" y="265308"/>
                </a:lnTo>
                <a:lnTo>
                  <a:pt x="63702" y="245993"/>
                </a:lnTo>
                <a:lnTo>
                  <a:pt x="30023" y="216538"/>
                </a:lnTo>
                <a:lnTo>
                  <a:pt x="7933" y="179185"/>
                </a:lnTo>
                <a:lnTo>
                  <a:pt x="0" y="136174"/>
                </a:lnTo>
                <a:lnTo>
                  <a:pt x="7933" y="93132"/>
                </a:lnTo>
                <a:lnTo>
                  <a:pt x="30023" y="55751"/>
                </a:lnTo>
                <a:lnTo>
                  <a:pt x="63702" y="26273"/>
                </a:lnTo>
                <a:lnTo>
                  <a:pt x="106406" y="6942"/>
                </a:lnTo>
                <a:lnTo>
                  <a:pt x="155568" y="0"/>
                </a:lnTo>
                <a:lnTo>
                  <a:pt x="466732" y="0"/>
                </a:lnTo>
                <a:lnTo>
                  <a:pt x="515917" y="6942"/>
                </a:lnTo>
                <a:lnTo>
                  <a:pt x="558630" y="26273"/>
                </a:lnTo>
                <a:lnTo>
                  <a:pt x="592310" y="55751"/>
                </a:lnTo>
                <a:lnTo>
                  <a:pt x="614396" y="93132"/>
                </a:lnTo>
                <a:lnTo>
                  <a:pt x="622327" y="136174"/>
                </a:lnTo>
                <a:close/>
              </a:path>
            </a:pathLst>
          </a:custGeom>
          <a:ln w="1296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2" name="object 110">
            <a:extLst>
              <a:ext uri="{FF2B5EF4-FFF2-40B4-BE49-F238E27FC236}">
                <a16:creationId xmlns:a16="http://schemas.microsoft.com/office/drawing/2014/main" id="{891B43EC-87BF-044D-8DBE-D8CDC9C187AE}"/>
              </a:ext>
            </a:extLst>
          </p:cNvPr>
          <p:cNvSpPr txBox="1"/>
          <p:nvPr/>
        </p:nvSpPr>
        <p:spPr>
          <a:xfrm>
            <a:off x="1210178" y="2065107"/>
            <a:ext cx="400050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kern="0" spc="12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E</a:t>
            </a:r>
            <a:r>
              <a:rPr sz="1600" kern="0" spc="40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 </a:t>
            </a:r>
            <a:r>
              <a:rPr sz="1600" kern="0" spc="22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J</a:t>
            </a:r>
            <a:endParaRPr sz="16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73" name="object 111">
            <a:extLst>
              <a:ext uri="{FF2B5EF4-FFF2-40B4-BE49-F238E27FC236}">
                <a16:creationId xmlns:a16="http://schemas.microsoft.com/office/drawing/2014/main" id="{4262F856-2EEC-8A47-9E51-364162A17FDA}"/>
              </a:ext>
            </a:extLst>
          </p:cNvPr>
          <p:cNvSpPr/>
          <p:nvPr/>
        </p:nvSpPr>
        <p:spPr>
          <a:xfrm>
            <a:off x="2269035" y="1760546"/>
            <a:ext cx="502920" cy="452120"/>
          </a:xfrm>
          <a:custGeom>
            <a:avLst/>
            <a:gdLst/>
            <a:ahLst/>
            <a:cxnLst/>
            <a:rect l="l" t="t" r="r" b="b"/>
            <a:pathLst>
              <a:path w="502919" h="452120">
                <a:moveTo>
                  <a:pt x="0" y="0"/>
                </a:moveTo>
                <a:lnTo>
                  <a:pt x="502362" y="452104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4" name="object 112">
            <a:extLst>
              <a:ext uri="{FF2B5EF4-FFF2-40B4-BE49-F238E27FC236}">
                <a16:creationId xmlns:a16="http://schemas.microsoft.com/office/drawing/2014/main" id="{51AA5666-74B5-9E4C-A228-3B129E736DAC}"/>
              </a:ext>
            </a:extLst>
          </p:cNvPr>
          <p:cNvSpPr/>
          <p:nvPr/>
        </p:nvSpPr>
        <p:spPr>
          <a:xfrm>
            <a:off x="2773174" y="2188383"/>
            <a:ext cx="360680" cy="445770"/>
          </a:xfrm>
          <a:custGeom>
            <a:avLst/>
            <a:gdLst/>
            <a:ahLst/>
            <a:cxnLst/>
            <a:rect l="l" t="t" r="r" b="b"/>
            <a:pathLst>
              <a:path w="360679" h="445770">
                <a:moveTo>
                  <a:pt x="0" y="0"/>
                </a:moveTo>
                <a:lnTo>
                  <a:pt x="360256" y="445165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5" name="object 113">
            <a:extLst>
              <a:ext uri="{FF2B5EF4-FFF2-40B4-BE49-F238E27FC236}">
                <a16:creationId xmlns:a16="http://schemas.microsoft.com/office/drawing/2014/main" id="{385F0542-A542-0C43-B3B6-203A4C49BDAE}"/>
              </a:ext>
            </a:extLst>
          </p:cNvPr>
          <p:cNvSpPr/>
          <p:nvPr/>
        </p:nvSpPr>
        <p:spPr>
          <a:xfrm>
            <a:off x="2511083" y="2188383"/>
            <a:ext cx="223520" cy="480059"/>
          </a:xfrm>
          <a:custGeom>
            <a:avLst/>
            <a:gdLst/>
            <a:ahLst/>
            <a:cxnLst/>
            <a:rect l="l" t="t" r="r" b="b"/>
            <a:pathLst>
              <a:path w="223519" h="480060">
                <a:moveTo>
                  <a:pt x="223191" y="0"/>
                </a:moveTo>
                <a:lnTo>
                  <a:pt x="0" y="479703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6" name="object 114">
            <a:extLst>
              <a:ext uri="{FF2B5EF4-FFF2-40B4-BE49-F238E27FC236}">
                <a16:creationId xmlns:a16="http://schemas.microsoft.com/office/drawing/2014/main" id="{558D388B-226C-C842-9AB8-571077AE71B3}"/>
              </a:ext>
            </a:extLst>
          </p:cNvPr>
          <p:cNvSpPr/>
          <p:nvPr/>
        </p:nvSpPr>
        <p:spPr>
          <a:xfrm>
            <a:off x="2511072" y="2659465"/>
            <a:ext cx="145415" cy="246379"/>
          </a:xfrm>
          <a:custGeom>
            <a:avLst/>
            <a:gdLst/>
            <a:ahLst/>
            <a:cxnLst/>
            <a:rect l="l" t="t" r="r" b="b"/>
            <a:pathLst>
              <a:path w="145414" h="246379">
                <a:moveTo>
                  <a:pt x="0" y="0"/>
                </a:moveTo>
                <a:lnTo>
                  <a:pt x="144939" y="245789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7" name="object 115">
            <a:extLst>
              <a:ext uri="{FF2B5EF4-FFF2-40B4-BE49-F238E27FC236}">
                <a16:creationId xmlns:a16="http://schemas.microsoft.com/office/drawing/2014/main" id="{6F6271E4-DA46-8647-8E33-2E48AB676711}"/>
              </a:ext>
            </a:extLst>
          </p:cNvPr>
          <p:cNvSpPr/>
          <p:nvPr/>
        </p:nvSpPr>
        <p:spPr>
          <a:xfrm>
            <a:off x="2327219" y="2659465"/>
            <a:ext cx="145415" cy="245745"/>
          </a:xfrm>
          <a:custGeom>
            <a:avLst/>
            <a:gdLst/>
            <a:ahLst/>
            <a:cxnLst/>
            <a:rect l="l" t="t" r="r" b="b"/>
            <a:pathLst>
              <a:path w="145414" h="245745">
                <a:moveTo>
                  <a:pt x="144965" y="0"/>
                </a:moveTo>
                <a:lnTo>
                  <a:pt x="0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8" name="object 116">
            <a:extLst>
              <a:ext uri="{FF2B5EF4-FFF2-40B4-BE49-F238E27FC236}">
                <a16:creationId xmlns:a16="http://schemas.microsoft.com/office/drawing/2014/main" id="{35749E00-0009-B643-AB9F-846E4FBC399C}"/>
              </a:ext>
            </a:extLst>
          </p:cNvPr>
          <p:cNvSpPr/>
          <p:nvPr/>
        </p:nvSpPr>
        <p:spPr>
          <a:xfrm>
            <a:off x="3245538" y="2659617"/>
            <a:ext cx="145415" cy="246379"/>
          </a:xfrm>
          <a:custGeom>
            <a:avLst/>
            <a:gdLst/>
            <a:ahLst/>
            <a:cxnLst/>
            <a:rect l="l" t="t" r="r" b="b"/>
            <a:pathLst>
              <a:path w="145414" h="246379">
                <a:moveTo>
                  <a:pt x="0" y="0"/>
                </a:moveTo>
                <a:lnTo>
                  <a:pt x="144939" y="245789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9" name="object 117">
            <a:extLst>
              <a:ext uri="{FF2B5EF4-FFF2-40B4-BE49-F238E27FC236}">
                <a16:creationId xmlns:a16="http://schemas.microsoft.com/office/drawing/2014/main" id="{28D99CD7-D753-3746-B157-2B0A843999B5}"/>
              </a:ext>
            </a:extLst>
          </p:cNvPr>
          <p:cNvSpPr/>
          <p:nvPr/>
        </p:nvSpPr>
        <p:spPr>
          <a:xfrm>
            <a:off x="2867250" y="2659617"/>
            <a:ext cx="145415" cy="245745"/>
          </a:xfrm>
          <a:custGeom>
            <a:avLst/>
            <a:gdLst/>
            <a:ahLst/>
            <a:cxnLst/>
            <a:rect l="l" t="t" r="r" b="b"/>
            <a:pathLst>
              <a:path w="145414" h="245745">
                <a:moveTo>
                  <a:pt x="144913" y="0"/>
                </a:moveTo>
                <a:lnTo>
                  <a:pt x="0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0" name="object 118">
            <a:extLst>
              <a:ext uri="{FF2B5EF4-FFF2-40B4-BE49-F238E27FC236}">
                <a16:creationId xmlns:a16="http://schemas.microsoft.com/office/drawing/2014/main" id="{24C7DB36-0F2A-E847-B83B-96137F3EE859}"/>
              </a:ext>
            </a:extLst>
          </p:cNvPr>
          <p:cNvSpPr/>
          <p:nvPr/>
        </p:nvSpPr>
        <p:spPr>
          <a:xfrm>
            <a:off x="3128851" y="2672025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1" name="object 119">
            <a:extLst>
              <a:ext uri="{FF2B5EF4-FFF2-40B4-BE49-F238E27FC236}">
                <a16:creationId xmlns:a16="http://schemas.microsoft.com/office/drawing/2014/main" id="{34F538A3-A65A-D44A-BC4E-49FFA45F2E9C}"/>
              </a:ext>
            </a:extLst>
          </p:cNvPr>
          <p:cNvSpPr/>
          <p:nvPr/>
        </p:nvSpPr>
        <p:spPr>
          <a:xfrm>
            <a:off x="1025185" y="2678565"/>
            <a:ext cx="145415" cy="245745"/>
          </a:xfrm>
          <a:custGeom>
            <a:avLst/>
            <a:gdLst/>
            <a:ahLst/>
            <a:cxnLst/>
            <a:rect l="l" t="t" r="r" b="b"/>
            <a:pathLst>
              <a:path w="145415" h="245745">
                <a:moveTo>
                  <a:pt x="0" y="0"/>
                </a:moveTo>
                <a:lnTo>
                  <a:pt x="144939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2" name="object 120">
            <a:extLst>
              <a:ext uri="{FF2B5EF4-FFF2-40B4-BE49-F238E27FC236}">
                <a16:creationId xmlns:a16="http://schemas.microsoft.com/office/drawing/2014/main" id="{4D53956A-72AF-CD4F-935F-DBA33B47B89D}"/>
              </a:ext>
            </a:extLst>
          </p:cNvPr>
          <p:cNvSpPr/>
          <p:nvPr/>
        </p:nvSpPr>
        <p:spPr>
          <a:xfrm>
            <a:off x="646893" y="2678565"/>
            <a:ext cx="145415" cy="245745"/>
          </a:xfrm>
          <a:custGeom>
            <a:avLst/>
            <a:gdLst/>
            <a:ahLst/>
            <a:cxnLst/>
            <a:rect l="l" t="t" r="r" b="b"/>
            <a:pathLst>
              <a:path w="145415" h="245745">
                <a:moveTo>
                  <a:pt x="144913" y="0"/>
                </a:moveTo>
                <a:lnTo>
                  <a:pt x="0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3" name="object 121">
            <a:extLst>
              <a:ext uri="{FF2B5EF4-FFF2-40B4-BE49-F238E27FC236}">
                <a16:creationId xmlns:a16="http://schemas.microsoft.com/office/drawing/2014/main" id="{F1364A85-C221-074B-92E4-738D59E380E2}"/>
              </a:ext>
            </a:extLst>
          </p:cNvPr>
          <p:cNvSpPr/>
          <p:nvPr/>
        </p:nvSpPr>
        <p:spPr>
          <a:xfrm>
            <a:off x="908497" y="2690922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4" name="object 122">
            <a:extLst>
              <a:ext uri="{FF2B5EF4-FFF2-40B4-BE49-F238E27FC236}">
                <a16:creationId xmlns:a16="http://schemas.microsoft.com/office/drawing/2014/main" id="{1003868B-34DB-C546-8B86-E79A91B2F7AD}"/>
              </a:ext>
            </a:extLst>
          </p:cNvPr>
          <p:cNvSpPr/>
          <p:nvPr/>
        </p:nvSpPr>
        <p:spPr>
          <a:xfrm>
            <a:off x="2113473" y="1624059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136525" y="0"/>
                </a:moveTo>
                <a:lnTo>
                  <a:pt x="93363" y="6964"/>
                </a:lnTo>
                <a:lnTo>
                  <a:pt x="55884" y="26353"/>
                </a:lnTo>
                <a:lnTo>
                  <a:pt x="26334" y="55909"/>
                </a:lnTo>
                <a:lnTo>
                  <a:pt x="6957" y="93372"/>
                </a:lnTo>
                <a:lnTo>
                  <a:pt x="0" y="136486"/>
                </a:lnTo>
                <a:lnTo>
                  <a:pt x="6957" y="179659"/>
                </a:lnTo>
                <a:lnTo>
                  <a:pt x="26334" y="217142"/>
                </a:lnTo>
                <a:lnTo>
                  <a:pt x="55884" y="246693"/>
                </a:lnTo>
                <a:lnTo>
                  <a:pt x="93363" y="266067"/>
                </a:lnTo>
                <a:lnTo>
                  <a:pt x="136525" y="273024"/>
                </a:lnTo>
                <a:lnTo>
                  <a:pt x="179683" y="266067"/>
                </a:lnTo>
                <a:lnTo>
                  <a:pt x="217164" y="246693"/>
                </a:lnTo>
                <a:lnTo>
                  <a:pt x="246720" y="217142"/>
                </a:lnTo>
                <a:lnTo>
                  <a:pt x="266102" y="179659"/>
                </a:lnTo>
                <a:lnTo>
                  <a:pt x="273062" y="136486"/>
                </a:lnTo>
                <a:lnTo>
                  <a:pt x="266102" y="93372"/>
                </a:lnTo>
                <a:lnTo>
                  <a:pt x="246720" y="55909"/>
                </a:lnTo>
                <a:lnTo>
                  <a:pt x="217164" y="26353"/>
                </a:lnTo>
                <a:lnTo>
                  <a:pt x="179683" y="6964"/>
                </a:lnTo>
                <a:lnTo>
                  <a:pt x="136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5" name="object 123">
            <a:extLst>
              <a:ext uri="{FF2B5EF4-FFF2-40B4-BE49-F238E27FC236}">
                <a16:creationId xmlns:a16="http://schemas.microsoft.com/office/drawing/2014/main" id="{4157E488-B74C-3843-9274-7635792D88C6}"/>
              </a:ext>
            </a:extLst>
          </p:cNvPr>
          <p:cNvSpPr/>
          <p:nvPr/>
        </p:nvSpPr>
        <p:spPr>
          <a:xfrm>
            <a:off x="2113472" y="1624060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273063" y="136486"/>
                </a:moveTo>
                <a:lnTo>
                  <a:pt x="266103" y="179655"/>
                </a:lnTo>
                <a:lnTo>
                  <a:pt x="246720" y="217138"/>
                </a:lnTo>
                <a:lnTo>
                  <a:pt x="217164" y="246690"/>
                </a:lnTo>
                <a:lnTo>
                  <a:pt x="179680" y="266067"/>
                </a:lnTo>
                <a:lnTo>
                  <a:pt x="136519" y="273024"/>
                </a:lnTo>
                <a:lnTo>
                  <a:pt x="93359" y="266067"/>
                </a:lnTo>
                <a:lnTo>
                  <a:pt x="55883" y="246690"/>
                </a:lnTo>
                <a:lnTo>
                  <a:pt x="26333" y="217138"/>
                </a:lnTo>
                <a:lnTo>
                  <a:pt x="6957" y="179655"/>
                </a:lnTo>
                <a:lnTo>
                  <a:pt x="0" y="136486"/>
                </a:lnTo>
                <a:lnTo>
                  <a:pt x="6957" y="93372"/>
                </a:lnTo>
                <a:lnTo>
                  <a:pt x="26333" y="55908"/>
                </a:lnTo>
                <a:lnTo>
                  <a:pt x="55883" y="26353"/>
                </a:lnTo>
                <a:lnTo>
                  <a:pt x="93359" y="6964"/>
                </a:lnTo>
                <a:lnTo>
                  <a:pt x="136519" y="0"/>
                </a:lnTo>
                <a:lnTo>
                  <a:pt x="179680" y="6964"/>
                </a:lnTo>
                <a:lnTo>
                  <a:pt x="217164" y="26353"/>
                </a:lnTo>
                <a:lnTo>
                  <a:pt x="246720" y="55908"/>
                </a:lnTo>
                <a:lnTo>
                  <a:pt x="266103" y="93372"/>
                </a:lnTo>
                <a:lnTo>
                  <a:pt x="273063" y="136486"/>
                </a:lnTo>
                <a:close/>
              </a:path>
            </a:pathLst>
          </a:custGeom>
          <a:ln w="129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6" name="object 124">
            <a:extLst>
              <a:ext uri="{FF2B5EF4-FFF2-40B4-BE49-F238E27FC236}">
                <a16:creationId xmlns:a16="http://schemas.microsoft.com/office/drawing/2014/main" id="{F0CF306E-85CE-0245-8C63-DFEECFA416A2}"/>
              </a:ext>
            </a:extLst>
          </p:cNvPr>
          <p:cNvSpPr/>
          <p:nvPr/>
        </p:nvSpPr>
        <p:spPr>
          <a:xfrm>
            <a:off x="2617599" y="2051897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136525" y="0"/>
                </a:moveTo>
                <a:lnTo>
                  <a:pt x="93363" y="6967"/>
                </a:lnTo>
                <a:lnTo>
                  <a:pt x="55884" y="26361"/>
                </a:lnTo>
                <a:lnTo>
                  <a:pt x="26334" y="55920"/>
                </a:lnTo>
                <a:lnTo>
                  <a:pt x="6957" y="93382"/>
                </a:lnTo>
                <a:lnTo>
                  <a:pt x="0" y="136486"/>
                </a:lnTo>
                <a:lnTo>
                  <a:pt x="6957" y="179664"/>
                </a:lnTo>
                <a:lnTo>
                  <a:pt x="26334" y="217148"/>
                </a:lnTo>
                <a:lnTo>
                  <a:pt x="55884" y="246696"/>
                </a:lnTo>
                <a:lnTo>
                  <a:pt x="93363" y="266069"/>
                </a:lnTo>
                <a:lnTo>
                  <a:pt x="136525" y="273024"/>
                </a:lnTo>
                <a:lnTo>
                  <a:pt x="179665" y="266069"/>
                </a:lnTo>
                <a:lnTo>
                  <a:pt x="217147" y="246696"/>
                </a:lnTo>
                <a:lnTo>
                  <a:pt x="246713" y="217148"/>
                </a:lnTo>
                <a:lnTo>
                  <a:pt x="266108" y="179664"/>
                </a:lnTo>
                <a:lnTo>
                  <a:pt x="273075" y="136486"/>
                </a:lnTo>
                <a:lnTo>
                  <a:pt x="266108" y="93382"/>
                </a:lnTo>
                <a:lnTo>
                  <a:pt x="246713" y="55920"/>
                </a:lnTo>
                <a:lnTo>
                  <a:pt x="217147" y="26361"/>
                </a:lnTo>
                <a:lnTo>
                  <a:pt x="179665" y="6967"/>
                </a:lnTo>
                <a:lnTo>
                  <a:pt x="136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7" name="object 125">
            <a:extLst>
              <a:ext uri="{FF2B5EF4-FFF2-40B4-BE49-F238E27FC236}">
                <a16:creationId xmlns:a16="http://schemas.microsoft.com/office/drawing/2014/main" id="{BC18DC0C-2C3A-E24B-890D-BC19316DB7AD}"/>
              </a:ext>
            </a:extLst>
          </p:cNvPr>
          <p:cNvSpPr/>
          <p:nvPr/>
        </p:nvSpPr>
        <p:spPr>
          <a:xfrm>
            <a:off x="2617611" y="2051897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273063" y="136486"/>
                </a:moveTo>
                <a:lnTo>
                  <a:pt x="266098" y="179665"/>
                </a:lnTo>
                <a:lnTo>
                  <a:pt x="246705" y="217149"/>
                </a:lnTo>
                <a:lnTo>
                  <a:pt x="217141" y="246697"/>
                </a:lnTo>
                <a:lnTo>
                  <a:pt x="179660" y="266069"/>
                </a:lnTo>
                <a:lnTo>
                  <a:pt x="136519" y="273024"/>
                </a:lnTo>
                <a:lnTo>
                  <a:pt x="93359" y="266069"/>
                </a:lnTo>
                <a:lnTo>
                  <a:pt x="55883" y="246697"/>
                </a:lnTo>
                <a:lnTo>
                  <a:pt x="26333" y="217149"/>
                </a:lnTo>
                <a:lnTo>
                  <a:pt x="6957" y="179665"/>
                </a:lnTo>
                <a:lnTo>
                  <a:pt x="0" y="136486"/>
                </a:lnTo>
                <a:lnTo>
                  <a:pt x="6957" y="93382"/>
                </a:lnTo>
                <a:lnTo>
                  <a:pt x="26333" y="55919"/>
                </a:lnTo>
                <a:lnTo>
                  <a:pt x="55883" y="26360"/>
                </a:lnTo>
                <a:lnTo>
                  <a:pt x="93359" y="6967"/>
                </a:lnTo>
                <a:lnTo>
                  <a:pt x="136519" y="0"/>
                </a:lnTo>
                <a:lnTo>
                  <a:pt x="179660" y="6967"/>
                </a:lnTo>
                <a:lnTo>
                  <a:pt x="217141" y="26360"/>
                </a:lnTo>
                <a:lnTo>
                  <a:pt x="246705" y="55919"/>
                </a:lnTo>
                <a:lnTo>
                  <a:pt x="266098" y="93382"/>
                </a:lnTo>
                <a:lnTo>
                  <a:pt x="273063" y="136486"/>
                </a:lnTo>
                <a:close/>
              </a:path>
            </a:pathLst>
          </a:custGeom>
          <a:ln w="129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8" name="object 126">
            <a:extLst>
              <a:ext uri="{FF2B5EF4-FFF2-40B4-BE49-F238E27FC236}">
                <a16:creationId xmlns:a16="http://schemas.microsoft.com/office/drawing/2014/main" id="{1E9841B4-1505-5F48-9A08-C742EBEC4491}"/>
              </a:ext>
            </a:extLst>
          </p:cNvPr>
          <p:cNvSpPr/>
          <p:nvPr/>
        </p:nvSpPr>
        <p:spPr>
          <a:xfrm>
            <a:off x="2355510" y="2522927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5" h="273685">
                <a:moveTo>
                  <a:pt x="136525" y="0"/>
                </a:moveTo>
                <a:lnTo>
                  <a:pt x="93363" y="6970"/>
                </a:lnTo>
                <a:lnTo>
                  <a:pt x="55884" y="26371"/>
                </a:lnTo>
                <a:lnTo>
                  <a:pt x="26334" y="55942"/>
                </a:lnTo>
                <a:lnTo>
                  <a:pt x="6957" y="93418"/>
                </a:lnTo>
                <a:lnTo>
                  <a:pt x="0" y="136537"/>
                </a:lnTo>
                <a:lnTo>
                  <a:pt x="6957" y="179721"/>
                </a:lnTo>
                <a:lnTo>
                  <a:pt x="26334" y="217209"/>
                </a:lnTo>
                <a:lnTo>
                  <a:pt x="55884" y="246759"/>
                </a:lnTo>
                <a:lnTo>
                  <a:pt x="93363" y="266132"/>
                </a:lnTo>
                <a:lnTo>
                  <a:pt x="136525" y="273088"/>
                </a:lnTo>
                <a:lnTo>
                  <a:pt x="179663" y="266132"/>
                </a:lnTo>
                <a:lnTo>
                  <a:pt x="217142" y="246759"/>
                </a:lnTo>
                <a:lnTo>
                  <a:pt x="246705" y="217209"/>
                </a:lnTo>
                <a:lnTo>
                  <a:pt x="266097" y="179721"/>
                </a:lnTo>
                <a:lnTo>
                  <a:pt x="273062" y="136537"/>
                </a:lnTo>
                <a:lnTo>
                  <a:pt x="266097" y="93418"/>
                </a:lnTo>
                <a:lnTo>
                  <a:pt x="246705" y="55942"/>
                </a:lnTo>
                <a:lnTo>
                  <a:pt x="217142" y="26371"/>
                </a:lnTo>
                <a:lnTo>
                  <a:pt x="179663" y="6970"/>
                </a:lnTo>
                <a:lnTo>
                  <a:pt x="136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9" name="object 127">
            <a:extLst>
              <a:ext uri="{FF2B5EF4-FFF2-40B4-BE49-F238E27FC236}">
                <a16:creationId xmlns:a16="http://schemas.microsoft.com/office/drawing/2014/main" id="{24980641-E3AE-9B4C-BFFA-25A4EE635CEE}"/>
              </a:ext>
            </a:extLst>
          </p:cNvPr>
          <p:cNvSpPr/>
          <p:nvPr/>
        </p:nvSpPr>
        <p:spPr>
          <a:xfrm>
            <a:off x="2355508" y="2522926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5" h="273685">
                <a:moveTo>
                  <a:pt x="273063" y="136538"/>
                </a:moveTo>
                <a:lnTo>
                  <a:pt x="266098" y="179717"/>
                </a:lnTo>
                <a:lnTo>
                  <a:pt x="246705" y="217201"/>
                </a:lnTo>
                <a:lnTo>
                  <a:pt x="217141" y="246749"/>
                </a:lnTo>
                <a:lnTo>
                  <a:pt x="179660" y="266121"/>
                </a:lnTo>
                <a:lnTo>
                  <a:pt x="136519" y="273076"/>
                </a:lnTo>
                <a:lnTo>
                  <a:pt x="93359" y="266121"/>
                </a:lnTo>
                <a:lnTo>
                  <a:pt x="55883" y="246749"/>
                </a:lnTo>
                <a:lnTo>
                  <a:pt x="26333" y="217201"/>
                </a:lnTo>
                <a:lnTo>
                  <a:pt x="6957" y="179717"/>
                </a:lnTo>
                <a:lnTo>
                  <a:pt x="0" y="136538"/>
                </a:lnTo>
                <a:lnTo>
                  <a:pt x="6957" y="93418"/>
                </a:lnTo>
                <a:lnTo>
                  <a:pt x="26333" y="55942"/>
                </a:lnTo>
                <a:lnTo>
                  <a:pt x="55883" y="26371"/>
                </a:lnTo>
                <a:lnTo>
                  <a:pt x="93359" y="6970"/>
                </a:lnTo>
                <a:lnTo>
                  <a:pt x="136519" y="0"/>
                </a:lnTo>
                <a:lnTo>
                  <a:pt x="179660" y="6970"/>
                </a:lnTo>
                <a:lnTo>
                  <a:pt x="217141" y="26371"/>
                </a:lnTo>
                <a:lnTo>
                  <a:pt x="246705" y="55942"/>
                </a:lnTo>
                <a:lnTo>
                  <a:pt x="266098" y="93418"/>
                </a:lnTo>
                <a:lnTo>
                  <a:pt x="273063" y="136538"/>
                </a:lnTo>
                <a:close/>
              </a:path>
            </a:pathLst>
          </a:custGeom>
          <a:ln w="129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0" name="object 128">
            <a:extLst>
              <a:ext uri="{FF2B5EF4-FFF2-40B4-BE49-F238E27FC236}">
                <a16:creationId xmlns:a16="http://schemas.microsoft.com/office/drawing/2014/main" id="{F5C59861-A7FC-DD4E-A0DE-5DD1D12EBEFD}"/>
              </a:ext>
            </a:extLst>
          </p:cNvPr>
          <p:cNvSpPr txBox="1"/>
          <p:nvPr/>
        </p:nvSpPr>
        <p:spPr>
          <a:xfrm>
            <a:off x="2180149" y="1615835"/>
            <a:ext cx="150495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kern="0" spc="-15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M</a:t>
            </a:r>
            <a:endParaRPr sz="16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91" name="object 129">
            <a:extLst>
              <a:ext uri="{FF2B5EF4-FFF2-40B4-BE49-F238E27FC236}">
                <a16:creationId xmlns:a16="http://schemas.microsoft.com/office/drawing/2014/main" id="{F4CE362C-3A83-9D42-B1AB-CBE7C8D2AB07}"/>
              </a:ext>
            </a:extLst>
          </p:cNvPr>
          <p:cNvSpPr txBox="1"/>
          <p:nvPr/>
        </p:nvSpPr>
        <p:spPr>
          <a:xfrm>
            <a:off x="2684227" y="2043774"/>
            <a:ext cx="150495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kern="0" spc="5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R</a:t>
            </a:r>
            <a:endParaRPr sz="16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92" name="object 130">
            <a:extLst>
              <a:ext uri="{FF2B5EF4-FFF2-40B4-BE49-F238E27FC236}">
                <a16:creationId xmlns:a16="http://schemas.microsoft.com/office/drawing/2014/main" id="{AFF3FD4B-5371-4F40-8D48-BD9A2D900E51}"/>
              </a:ext>
            </a:extLst>
          </p:cNvPr>
          <p:cNvSpPr/>
          <p:nvPr/>
        </p:nvSpPr>
        <p:spPr>
          <a:xfrm>
            <a:off x="2817701" y="2516412"/>
            <a:ext cx="622935" cy="272415"/>
          </a:xfrm>
          <a:custGeom>
            <a:avLst/>
            <a:gdLst/>
            <a:ahLst/>
            <a:cxnLst/>
            <a:rect l="l" t="t" r="r" b="b"/>
            <a:pathLst>
              <a:path w="622935" h="272414">
                <a:moveTo>
                  <a:pt x="466725" y="0"/>
                </a:moveTo>
                <a:lnTo>
                  <a:pt x="155562" y="0"/>
                </a:lnTo>
                <a:lnTo>
                  <a:pt x="106402" y="6941"/>
                </a:lnTo>
                <a:lnTo>
                  <a:pt x="63699" y="26268"/>
                </a:lnTo>
                <a:lnTo>
                  <a:pt x="30021" y="55736"/>
                </a:lnTo>
                <a:lnTo>
                  <a:pt x="7933" y="93101"/>
                </a:lnTo>
                <a:lnTo>
                  <a:pt x="0" y="136118"/>
                </a:lnTo>
                <a:lnTo>
                  <a:pt x="7933" y="179155"/>
                </a:lnTo>
                <a:lnTo>
                  <a:pt x="30021" y="216522"/>
                </a:lnTo>
                <a:lnTo>
                  <a:pt x="63699" y="245983"/>
                </a:lnTo>
                <a:lnTo>
                  <a:pt x="106402" y="265300"/>
                </a:lnTo>
                <a:lnTo>
                  <a:pt x="155562" y="272237"/>
                </a:lnTo>
                <a:lnTo>
                  <a:pt x="466725" y="272237"/>
                </a:lnTo>
                <a:lnTo>
                  <a:pt x="515908" y="265300"/>
                </a:lnTo>
                <a:lnTo>
                  <a:pt x="558622" y="245983"/>
                </a:lnTo>
                <a:lnTo>
                  <a:pt x="592305" y="216522"/>
                </a:lnTo>
                <a:lnTo>
                  <a:pt x="614393" y="179155"/>
                </a:lnTo>
                <a:lnTo>
                  <a:pt x="622325" y="136118"/>
                </a:lnTo>
                <a:lnTo>
                  <a:pt x="614393" y="93101"/>
                </a:lnTo>
                <a:lnTo>
                  <a:pt x="592305" y="55736"/>
                </a:lnTo>
                <a:lnTo>
                  <a:pt x="558622" y="26268"/>
                </a:lnTo>
                <a:lnTo>
                  <a:pt x="515908" y="6941"/>
                </a:lnTo>
                <a:lnTo>
                  <a:pt x="466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3" name="object 131">
            <a:extLst>
              <a:ext uri="{FF2B5EF4-FFF2-40B4-BE49-F238E27FC236}">
                <a16:creationId xmlns:a16="http://schemas.microsoft.com/office/drawing/2014/main" id="{9B97D67B-CA3C-884E-A3BE-6361D6567D01}"/>
              </a:ext>
            </a:extLst>
          </p:cNvPr>
          <p:cNvSpPr/>
          <p:nvPr/>
        </p:nvSpPr>
        <p:spPr>
          <a:xfrm>
            <a:off x="2817699" y="2516408"/>
            <a:ext cx="622935" cy="272415"/>
          </a:xfrm>
          <a:custGeom>
            <a:avLst/>
            <a:gdLst/>
            <a:ahLst/>
            <a:cxnLst/>
            <a:rect l="l" t="t" r="r" b="b"/>
            <a:pathLst>
              <a:path w="622935" h="272414">
                <a:moveTo>
                  <a:pt x="622326" y="136122"/>
                </a:moveTo>
                <a:lnTo>
                  <a:pt x="614395" y="179159"/>
                </a:lnTo>
                <a:lnTo>
                  <a:pt x="592309" y="216527"/>
                </a:lnTo>
                <a:lnTo>
                  <a:pt x="558629" y="245989"/>
                </a:lnTo>
                <a:lnTo>
                  <a:pt x="515916" y="265308"/>
                </a:lnTo>
                <a:lnTo>
                  <a:pt x="466732" y="272245"/>
                </a:lnTo>
                <a:lnTo>
                  <a:pt x="155568" y="272245"/>
                </a:lnTo>
                <a:lnTo>
                  <a:pt x="106406" y="265308"/>
                </a:lnTo>
                <a:lnTo>
                  <a:pt x="63702" y="245989"/>
                </a:lnTo>
                <a:lnTo>
                  <a:pt x="30023" y="216527"/>
                </a:lnTo>
                <a:lnTo>
                  <a:pt x="7933" y="179159"/>
                </a:lnTo>
                <a:lnTo>
                  <a:pt x="0" y="136122"/>
                </a:lnTo>
                <a:lnTo>
                  <a:pt x="7933" y="93105"/>
                </a:lnTo>
                <a:lnTo>
                  <a:pt x="30023" y="55740"/>
                </a:lnTo>
                <a:lnTo>
                  <a:pt x="63702" y="26270"/>
                </a:lnTo>
                <a:lnTo>
                  <a:pt x="106406" y="6941"/>
                </a:lnTo>
                <a:lnTo>
                  <a:pt x="155568" y="0"/>
                </a:lnTo>
                <a:lnTo>
                  <a:pt x="466732" y="0"/>
                </a:lnTo>
                <a:lnTo>
                  <a:pt x="515916" y="6941"/>
                </a:lnTo>
                <a:lnTo>
                  <a:pt x="558629" y="26270"/>
                </a:lnTo>
                <a:lnTo>
                  <a:pt x="592309" y="55740"/>
                </a:lnTo>
                <a:lnTo>
                  <a:pt x="614395" y="93105"/>
                </a:lnTo>
                <a:lnTo>
                  <a:pt x="622326" y="136122"/>
                </a:lnTo>
                <a:close/>
              </a:path>
            </a:pathLst>
          </a:custGeom>
          <a:ln w="1296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4" name="object 132">
            <a:extLst>
              <a:ext uri="{FF2B5EF4-FFF2-40B4-BE49-F238E27FC236}">
                <a16:creationId xmlns:a16="http://schemas.microsoft.com/office/drawing/2014/main" id="{1CBBD214-412B-2A40-B236-A459FDFD80CD}"/>
              </a:ext>
            </a:extLst>
          </p:cNvPr>
          <p:cNvSpPr txBox="1"/>
          <p:nvPr/>
        </p:nvSpPr>
        <p:spPr>
          <a:xfrm>
            <a:off x="2422234" y="2514857"/>
            <a:ext cx="903605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5620" algn="l"/>
              </a:tabLst>
            </a:pPr>
            <a:r>
              <a:rPr sz="1600" kern="0" spc="9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P	</a:t>
            </a:r>
            <a:r>
              <a:rPr sz="2400" kern="0" spc="315" baseline="1736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S</a:t>
            </a:r>
            <a:r>
              <a:rPr sz="2400" kern="0" spc="615" baseline="1736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 </a:t>
            </a:r>
            <a:r>
              <a:rPr sz="2400" kern="0" spc="135" baseline="1736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X</a:t>
            </a:r>
            <a:endParaRPr sz="2400" kern="0" baseline="1736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95" name="object 133">
            <a:extLst>
              <a:ext uri="{FF2B5EF4-FFF2-40B4-BE49-F238E27FC236}">
                <a16:creationId xmlns:a16="http://schemas.microsoft.com/office/drawing/2014/main" id="{7982374C-DE69-524B-9D3E-83EC2E0C8F69}"/>
              </a:ext>
            </a:extLst>
          </p:cNvPr>
          <p:cNvSpPr/>
          <p:nvPr/>
        </p:nvSpPr>
        <p:spPr>
          <a:xfrm>
            <a:off x="597336" y="2535347"/>
            <a:ext cx="622935" cy="272415"/>
          </a:xfrm>
          <a:custGeom>
            <a:avLst/>
            <a:gdLst/>
            <a:ahLst/>
            <a:cxnLst/>
            <a:rect l="l" t="t" r="r" b="b"/>
            <a:pathLst>
              <a:path w="622935" h="272414">
                <a:moveTo>
                  <a:pt x="466736" y="0"/>
                </a:moveTo>
                <a:lnTo>
                  <a:pt x="155568" y="0"/>
                </a:lnTo>
                <a:lnTo>
                  <a:pt x="106406" y="6937"/>
                </a:lnTo>
                <a:lnTo>
                  <a:pt x="63702" y="26257"/>
                </a:lnTo>
                <a:lnTo>
                  <a:pt x="30023" y="55722"/>
                </a:lnTo>
                <a:lnTo>
                  <a:pt x="7933" y="93093"/>
                </a:lnTo>
                <a:lnTo>
                  <a:pt x="0" y="136131"/>
                </a:lnTo>
                <a:lnTo>
                  <a:pt x="7933" y="179143"/>
                </a:lnTo>
                <a:lnTo>
                  <a:pt x="30023" y="216508"/>
                </a:lnTo>
                <a:lnTo>
                  <a:pt x="63702" y="245978"/>
                </a:lnTo>
                <a:lnTo>
                  <a:pt x="106406" y="265307"/>
                </a:lnTo>
                <a:lnTo>
                  <a:pt x="155568" y="272249"/>
                </a:lnTo>
                <a:lnTo>
                  <a:pt x="466736" y="272249"/>
                </a:lnTo>
                <a:lnTo>
                  <a:pt x="515909" y="265307"/>
                </a:lnTo>
                <a:lnTo>
                  <a:pt x="558618" y="245978"/>
                </a:lnTo>
                <a:lnTo>
                  <a:pt x="592300" y="216508"/>
                </a:lnTo>
                <a:lnTo>
                  <a:pt x="614390" y="179143"/>
                </a:lnTo>
                <a:lnTo>
                  <a:pt x="622324" y="136131"/>
                </a:lnTo>
                <a:lnTo>
                  <a:pt x="614390" y="93093"/>
                </a:lnTo>
                <a:lnTo>
                  <a:pt x="592300" y="55722"/>
                </a:lnTo>
                <a:lnTo>
                  <a:pt x="558618" y="26257"/>
                </a:lnTo>
                <a:lnTo>
                  <a:pt x="515909" y="6937"/>
                </a:lnTo>
                <a:lnTo>
                  <a:pt x="466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6" name="object 134">
            <a:extLst>
              <a:ext uri="{FF2B5EF4-FFF2-40B4-BE49-F238E27FC236}">
                <a16:creationId xmlns:a16="http://schemas.microsoft.com/office/drawing/2014/main" id="{E324A30B-F6AC-BE44-A36E-0970DDEB3B68}"/>
              </a:ext>
            </a:extLst>
          </p:cNvPr>
          <p:cNvSpPr/>
          <p:nvPr/>
        </p:nvSpPr>
        <p:spPr>
          <a:xfrm>
            <a:off x="597333" y="2535356"/>
            <a:ext cx="622935" cy="272415"/>
          </a:xfrm>
          <a:custGeom>
            <a:avLst/>
            <a:gdLst/>
            <a:ahLst/>
            <a:cxnLst/>
            <a:rect l="l" t="t" r="r" b="b"/>
            <a:pathLst>
              <a:path w="622935" h="272414">
                <a:moveTo>
                  <a:pt x="622327" y="136122"/>
                </a:moveTo>
                <a:lnTo>
                  <a:pt x="614393" y="179139"/>
                </a:lnTo>
                <a:lnTo>
                  <a:pt x="592302" y="216505"/>
                </a:lnTo>
                <a:lnTo>
                  <a:pt x="558618" y="245974"/>
                </a:lnTo>
                <a:lnTo>
                  <a:pt x="515907" y="265303"/>
                </a:lnTo>
                <a:lnTo>
                  <a:pt x="466732" y="272245"/>
                </a:lnTo>
                <a:lnTo>
                  <a:pt x="155568" y="272245"/>
                </a:lnTo>
                <a:lnTo>
                  <a:pt x="106406" y="265303"/>
                </a:lnTo>
                <a:lnTo>
                  <a:pt x="63702" y="245974"/>
                </a:lnTo>
                <a:lnTo>
                  <a:pt x="30023" y="216505"/>
                </a:lnTo>
                <a:lnTo>
                  <a:pt x="7933" y="179139"/>
                </a:lnTo>
                <a:lnTo>
                  <a:pt x="0" y="136122"/>
                </a:lnTo>
                <a:lnTo>
                  <a:pt x="7933" y="93085"/>
                </a:lnTo>
                <a:lnTo>
                  <a:pt x="30023" y="55717"/>
                </a:lnTo>
                <a:lnTo>
                  <a:pt x="63702" y="26255"/>
                </a:lnTo>
                <a:lnTo>
                  <a:pt x="106406" y="6936"/>
                </a:lnTo>
                <a:lnTo>
                  <a:pt x="155568" y="0"/>
                </a:lnTo>
                <a:lnTo>
                  <a:pt x="466732" y="0"/>
                </a:lnTo>
                <a:lnTo>
                  <a:pt x="515907" y="6936"/>
                </a:lnTo>
                <a:lnTo>
                  <a:pt x="558618" y="26255"/>
                </a:lnTo>
                <a:lnTo>
                  <a:pt x="592302" y="55717"/>
                </a:lnTo>
                <a:lnTo>
                  <a:pt x="614393" y="93085"/>
                </a:lnTo>
                <a:lnTo>
                  <a:pt x="622327" y="136122"/>
                </a:lnTo>
                <a:close/>
              </a:path>
            </a:pathLst>
          </a:custGeom>
          <a:ln w="1296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7" name="object 135">
            <a:extLst>
              <a:ext uri="{FF2B5EF4-FFF2-40B4-BE49-F238E27FC236}">
                <a16:creationId xmlns:a16="http://schemas.microsoft.com/office/drawing/2014/main" id="{5173D8A6-C177-E047-B0D4-AF1251B40290}"/>
              </a:ext>
            </a:extLst>
          </p:cNvPr>
          <p:cNvSpPr txBox="1"/>
          <p:nvPr/>
        </p:nvSpPr>
        <p:spPr>
          <a:xfrm>
            <a:off x="705341" y="2530252"/>
            <a:ext cx="1383665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43585" algn="l"/>
                <a:tab pos="1245235" algn="l"/>
              </a:tabLst>
            </a:pPr>
            <a:r>
              <a:rPr sz="1600" kern="0" spc="3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A </a:t>
            </a:r>
            <a:r>
              <a:rPr sz="1600" kern="0" spc="1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 </a:t>
            </a:r>
            <a:r>
              <a:rPr sz="1600" kern="0" spc="2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C</a:t>
            </a:r>
            <a:r>
              <a:rPr sz="1600" kern="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	</a:t>
            </a:r>
            <a:r>
              <a:rPr sz="2400" kern="0" spc="-97" baseline="1736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H</a:t>
            </a:r>
            <a:r>
              <a:rPr sz="2400" kern="0" baseline="1736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	</a:t>
            </a:r>
            <a:r>
              <a:rPr sz="2400" kern="0" spc="254" baseline="1736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L</a:t>
            </a:r>
            <a:endParaRPr sz="2400" kern="0" baseline="1736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98" name="object 136">
            <a:extLst>
              <a:ext uri="{FF2B5EF4-FFF2-40B4-BE49-F238E27FC236}">
                <a16:creationId xmlns:a16="http://schemas.microsoft.com/office/drawing/2014/main" id="{787FED49-30A3-E740-91DC-5440405BE449}"/>
              </a:ext>
            </a:extLst>
          </p:cNvPr>
          <p:cNvSpPr/>
          <p:nvPr/>
        </p:nvSpPr>
        <p:spPr>
          <a:xfrm>
            <a:off x="6800987" y="1472395"/>
            <a:ext cx="117812" cy="232118"/>
          </a:xfrm>
          <a:custGeom>
            <a:avLst/>
            <a:gdLst/>
            <a:ahLst/>
            <a:cxnLst/>
            <a:rect l="l" t="t" r="r" b="b"/>
            <a:pathLst>
              <a:path w="288290" h="525145">
                <a:moveTo>
                  <a:pt x="0" y="524614"/>
                </a:moveTo>
                <a:lnTo>
                  <a:pt x="4587" y="516250"/>
                </a:lnTo>
                <a:lnTo>
                  <a:pt x="287915" y="0"/>
                </a:lnTo>
              </a:path>
            </a:pathLst>
          </a:custGeom>
          <a:ln w="19074">
            <a:solidFill>
              <a:srgbClr val="0C4681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9" name="object 137">
            <a:extLst>
              <a:ext uri="{FF2B5EF4-FFF2-40B4-BE49-F238E27FC236}">
                <a16:creationId xmlns:a16="http://schemas.microsoft.com/office/drawing/2014/main" id="{B919228A-D15A-2B42-8E5D-3F9C80533640}"/>
              </a:ext>
            </a:extLst>
          </p:cNvPr>
          <p:cNvSpPr/>
          <p:nvPr/>
        </p:nvSpPr>
        <p:spPr>
          <a:xfrm>
            <a:off x="6772534" y="1653526"/>
            <a:ext cx="84455" cy="102870"/>
          </a:xfrm>
          <a:custGeom>
            <a:avLst/>
            <a:gdLst/>
            <a:ahLst/>
            <a:cxnLst/>
            <a:rect l="l" t="t" r="r" b="b"/>
            <a:pathLst>
              <a:path w="84454" h="102870">
                <a:moveTo>
                  <a:pt x="3911" y="0"/>
                </a:moveTo>
                <a:lnTo>
                  <a:pt x="0" y="102285"/>
                </a:lnTo>
                <a:lnTo>
                  <a:pt x="84175" y="44043"/>
                </a:lnTo>
                <a:lnTo>
                  <a:pt x="33032" y="42087"/>
                </a:lnTo>
                <a:lnTo>
                  <a:pt x="3911" y="0"/>
                </a:lnTo>
                <a:close/>
              </a:path>
            </a:pathLst>
          </a:custGeom>
          <a:solidFill>
            <a:srgbClr val="0C4681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0" name="object 138">
            <a:extLst>
              <a:ext uri="{FF2B5EF4-FFF2-40B4-BE49-F238E27FC236}">
                <a16:creationId xmlns:a16="http://schemas.microsoft.com/office/drawing/2014/main" id="{6C283AAE-8361-C043-8A3E-8B67185994AC}"/>
              </a:ext>
            </a:extLst>
          </p:cNvPr>
          <p:cNvSpPr txBox="1"/>
          <p:nvPr/>
        </p:nvSpPr>
        <p:spPr>
          <a:xfrm>
            <a:off x="6188578" y="1197602"/>
            <a:ext cx="2972774" cy="214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zh-CN" altLang="en-US"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 connect</a:t>
            </a:r>
            <a:r>
              <a:rPr lang="zh-CN" altLang="en-US"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2-nodes and 3-nodes</a:t>
            </a:r>
          </a:p>
        </p:txBody>
      </p:sp>
      <p:sp>
        <p:nvSpPr>
          <p:cNvPr id="101" name="object 139">
            <a:extLst>
              <a:ext uri="{FF2B5EF4-FFF2-40B4-BE49-F238E27FC236}">
                <a16:creationId xmlns:a16="http://schemas.microsoft.com/office/drawing/2014/main" id="{0D7AC8F3-F374-CF41-883E-BAEB82614D70}"/>
              </a:ext>
            </a:extLst>
          </p:cNvPr>
          <p:cNvSpPr txBox="1"/>
          <p:nvPr/>
        </p:nvSpPr>
        <p:spPr>
          <a:xfrm>
            <a:off x="3296330" y="1362915"/>
            <a:ext cx="2574518" cy="234038"/>
          </a:xfrm>
          <a:prstGeom prst="rect">
            <a:avLst/>
          </a:prstGeom>
        </p:spPr>
        <p:txBody>
          <a:bodyPr vert="horz" wrap="square" lIns="0" tIns="48895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85"/>
              </a:spcBef>
            </a:pPr>
            <a:r>
              <a:rPr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sz="1200" kern="0" spc="3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 "glue"</a:t>
            </a:r>
            <a:r>
              <a:rPr lang="zh-CN" altLang="en-US"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within a 3-node</a:t>
            </a:r>
          </a:p>
        </p:txBody>
      </p:sp>
      <p:sp>
        <p:nvSpPr>
          <p:cNvPr id="102" name="object 140">
            <a:extLst>
              <a:ext uri="{FF2B5EF4-FFF2-40B4-BE49-F238E27FC236}">
                <a16:creationId xmlns:a16="http://schemas.microsoft.com/office/drawing/2014/main" id="{473340B6-17A3-9D4B-A944-E9A638DFED41}"/>
              </a:ext>
            </a:extLst>
          </p:cNvPr>
          <p:cNvSpPr/>
          <p:nvPr/>
        </p:nvSpPr>
        <p:spPr>
          <a:xfrm>
            <a:off x="5125133" y="1714092"/>
            <a:ext cx="167141" cy="287794"/>
          </a:xfrm>
          <a:custGeom>
            <a:avLst/>
            <a:gdLst/>
            <a:ahLst/>
            <a:cxnLst/>
            <a:rect l="l" t="t" r="r" b="b"/>
            <a:pathLst>
              <a:path w="278129" h="709929">
                <a:moveTo>
                  <a:pt x="277653" y="709420"/>
                </a:moveTo>
                <a:lnTo>
                  <a:pt x="274171" y="700541"/>
                </a:lnTo>
                <a:lnTo>
                  <a:pt x="0" y="0"/>
                </a:lnTo>
              </a:path>
            </a:pathLst>
          </a:custGeom>
          <a:ln w="19074">
            <a:solidFill>
              <a:srgbClr val="0C4681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3" name="object 141">
            <a:extLst>
              <a:ext uri="{FF2B5EF4-FFF2-40B4-BE49-F238E27FC236}">
                <a16:creationId xmlns:a16="http://schemas.microsoft.com/office/drawing/2014/main" id="{C215284E-1EF3-8345-98A6-B4117DACF5ED}"/>
              </a:ext>
            </a:extLst>
          </p:cNvPr>
          <p:cNvSpPr/>
          <p:nvPr/>
        </p:nvSpPr>
        <p:spPr>
          <a:xfrm>
            <a:off x="5237346" y="1954491"/>
            <a:ext cx="85255" cy="1019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4" name="object 142">
            <a:extLst>
              <a:ext uri="{FF2B5EF4-FFF2-40B4-BE49-F238E27FC236}">
                <a16:creationId xmlns:a16="http://schemas.microsoft.com/office/drawing/2014/main" id="{38EA6493-33A5-2A44-9BAE-6CF747A8182D}"/>
              </a:ext>
            </a:extLst>
          </p:cNvPr>
          <p:cNvSpPr txBox="1"/>
          <p:nvPr/>
        </p:nvSpPr>
        <p:spPr>
          <a:xfrm>
            <a:off x="513471" y="1538458"/>
            <a:ext cx="711193" cy="22826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2-3 tree</a:t>
            </a:r>
          </a:p>
        </p:txBody>
      </p:sp>
      <p:sp>
        <p:nvSpPr>
          <p:cNvPr id="106" name="object 144">
            <a:extLst>
              <a:ext uri="{FF2B5EF4-FFF2-40B4-BE49-F238E27FC236}">
                <a16:creationId xmlns:a16="http://schemas.microsoft.com/office/drawing/2014/main" id="{0847D289-B083-EA4D-BFD1-20B2820A49C9}"/>
              </a:ext>
            </a:extLst>
          </p:cNvPr>
          <p:cNvSpPr txBox="1"/>
          <p:nvPr/>
        </p:nvSpPr>
        <p:spPr>
          <a:xfrm>
            <a:off x="5908434" y="3014849"/>
            <a:ext cx="2526607" cy="22826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100"/>
              </a:spcBef>
              <a:defRPr sz="1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corresponding red-black BST</a:t>
            </a:r>
          </a:p>
        </p:txBody>
      </p:sp>
      <p:sp>
        <p:nvSpPr>
          <p:cNvPr id="108" name="object 57">
            <a:extLst>
              <a:ext uri="{FF2B5EF4-FFF2-40B4-BE49-F238E27FC236}">
                <a16:creationId xmlns:a16="http://schemas.microsoft.com/office/drawing/2014/main" id="{D54760F9-9DAA-7B40-B463-27DA6003E32A}"/>
              </a:ext>
            </a:extLst>
          </p:cNvPr>
          <p:cNvSpPr/>
          <p:nvPr/>
        </p:nvSpPr>
        <p:spPr>
          <a:xfrm>
            <a:off x="4304554" y="4722314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10" h="222250">
                <a:moveTo>
                  <a:pt x="130744" y="0"/>
                </a:moveTo>
                <a:lnTo>
                  <a:pt x="0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9" name="object 58">
            <a:extLst>
              <a:ext uri="{FF2B5EF4-FFF2-40B4-BE49-F238E27FC236}">
                <a16:creationId xmlns:a16="http://schemas.microsoft.com/office/drawing/2014/main" id="{20B49549-C1DB-F843-BC2F-3B56C8FCAEBD}"/>
              </a:ext>
            </a:extLst>
          </p:cNvPr>
          <p:cNvSpPr/>
          <p:nvPr/>
        </p:nvSpPr>
        <p:spPr>
          <a:xfrm>
            <a:off x="5317352" y="4727115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09" h="222250">
                <a:moveTo>
                  <a:pt x="0" y="0"/>
                </a:moveTo>
                <a:lnTo>
                  <a:pt x="130767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0" name="object 59">
            <a:extLst>
              <a:ext uri="{FF2B5EF4-FFF2-40B4-BE49-F238E27FC236}">
                <a16:creationId xmlns:a16="http://schemas.microsoft.com/office/drawing/2014/main" id="{369E192A-6E6C-A54E-8818-7A18214E5B01}"/>
              </a:ext>
            </a:extLst>
          </p:cNvPr>
          <p:cNvSpPr/>
          <p:nvPr/>
        </p:nvSpPr>
        <p:spPr>
          <a:xfrm>
            <a:off x="4946461" y="4715964"/>
            <a:ext cx="347345" cy="6350"/>
          </a:xfrm>
          <a:custGeom>
            <a:avLst/>
            <a:gdLst/>
            <a:ahLst/>
            <a:cxnLst/>
            <a:rect l="l" t="t" r="r" b="b"/>
            <a:pathLst>
              <a:path w="347345" h="6350">
                <a:moveTo>
                  <a:pt x="347267" y="0"/>
                </a:moveTo>
                <a:lnTo>
                  <a:pt x="0" y="6122"/>
                </a:lnTo>
              </a:path>
            </a:pathLst>
          </a:custGeom>
          <a:ln w="7021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1" name="object 60">
            <a:extLst>
              <a:ext uri="{FF2B5EF4-FFF2-40B4-BE49-F238E27FC236}">
                <a16:creationId xmlns:a16="http://schemas.microsoft.com/office/drawing/2014/main" id="{A8F991AF-661A-664C-B1E4-94AE743A8B1F}"/>
              </a:ext>
            </a:extLst>
          </p:cNvPr>
          <p:cNvSpPr/>
          <p:nvPr/>
        </p:nvSpPr>
        <p:spPr>
          <a:xfrm>
            <a:off x="4782732" y="4429503"/>
            <a:ext cx="509270" cy="292735"/>
          </a:xfrm>
          <a:custGeom>
            <a:avLst/>
            <a:gdLst/>
            <a:ahLst/>
            <a:cxnLst/>
            <a:rect l="l" t="t" r="r" b="b"/>
            <a:pathLst>
              <a:path w="509270" h="292735">
                <a:moveTo>
                  <a:pt x="0" y="0"/>
                </a:moveTo>
                <a:lnTo>
                  <a:pt x="508745" y="292584"/>
                </a:lnTo>
              </a:path>
            </a:pathLst>
          </a:custGeom>
          <a:ln w="2340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2" name="object 61">
            <a:extLst>
              <a:ext uri="{FF2B5EF4-FFF2-40B4-BE49-F238E27FC236}">
                <a16:creationId xmlns:a16="http://schemas.microsoft.com/office/drawing/2014/main" id="{00CE8FB2-C185-6340-8ACC-1F1F1BFAB200}"/>
              </a:ext>
            </a:extLst>
          </p:cNvPr>
          <p:cNvSpPr/>
          <p:nvPr/>
        </p:nvSpPr>
        <p:spPr>
          <a:xfrm>
            <a:off x="4963974" y="4727306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09" h="222250">
                <a:moveTo>
                  <a:pt x="0" y="0"/>
                </a:moveTo>
                <a:lnTo>
                  <a:pt x="130767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3" name="object 62">
            <a:extLst>
              <a:ext uri="{FF2B5EF4-FFF2-40B4-BE49-F238E27FC236}">
                <a16:creationId xmlns:a16="http://schemas.microsoft.com/office/drawing/2014/main" id="{BFC4793F-CC4C-734F-8326-BFF1E474C0C2}"/>
              </a:ext>
            </a:extLst>
          </p:cNvPr>
          <p:cNvSpPr/>
          <p:nvPr/>
        </p:nvSpPr>
        <p:spPr>
          <a:xfrm>
            <a:off x="3002434" y="4709932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10" h="222250">
                <a:moveTo>
                  <a:pt x="0" y="0"/>
                </a:moveTo>
                <a:lnTo>
                  <a:pt x="130720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4" name="object 63">
            <a:extLst>
              <a:ext uri="{FF2B5EF4-FFF2-40B4-BE49-F238E27FC236}">
                <a16:creationId xmlns:a16="http://schemas.microsoft.com/office/drawing/2014/main" id="{CF803B23-066C-844D-AD83-CEE6F873CD00}"/>
              </a:ext>
            </a:extLst>
          </p:cNvPr>
          <p:cNvSpPr/>
          <p:nvPr/>
        </p:nvSpPr>
        <p:spPr>
          <a:xfrm>
            <a:off x="4809581" y="4721629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09" h="222250">
                <a:moveTo>
                  <a:pt x="130720" y="0"/>
                </a:moveTo>
                <a:lnTo>
                  <a:pt x="0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5" name="object 64">
            <a:extLst>
              <a:ext uri="{FF2B5EF4-FFF2-40B4-BE49-F238E27FC236}">
                <a16:creationId xmlns:a16="http://schemas.microsoft.com/office/drawing/2014/main" id="{1429C6D8-B0A0-4F44-8F01-CEF823FCB5D1}"/>
              </a:ext>
            </a:extLst>
          </p:cNvPr>
          <p:cNvSpPr/>
          <p:nvPr/>
        </p:nvSpPr>
        <p:spPr>
          <a:xfrm>
            <a:off x="4478606" y="4721082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10" h="222250">
                <a:moveTo>
                  <a:pt x="0" y="0"/>
                </a:moveTo>
                <a:lnTo>
                  <a:pt x="130744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6" name="object 65">
            <a:extLst>
              <a:ext uri="{FF2B5EF4-FFF2-40B4-BE49-F238E27FC236}">
                <a16:creationId xmlns:a16="http://schemas.microsoft.com/office/drawing/2014/main" id="{516D0B29-43B1-C346-A583-FFF681221984}"/>
              </a:ext>
            </a:extLst>
          </p:cNvPr>
          <p:cNvSpPr/>
          <p:nvPr/>
        </p:nvSpPr>
        <p:spPr>
          <a:xfrm>
            <a:off x="2350022" y="4697676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10" h="222250">
                <a:moveTo>
                  <a:pt x="0" y="0"/>
                </a:moveTo>
                <a:lnTo>
                  <a:pt x="130744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7" name="object 66">
            <a:extLst>
              <a:ext uri="{FF2B5EF4-FFF2-40B4-BE49-F238E27FC236}">
                <a16:creationId xmlns:a16="http://schemas.microsoft.com/office/drawing/2014/main" id="{56CDBF00-5243-3A4C-89B9-1662DE32DF38}"/>
              </a:ext>
            </a:extLst>
          </p:cNvPr>
          <p:cNvSpPr/>
          <p:nvPr/>
        </p:nvSpPr>
        <p:spPr>
          <a:xfrm>
            <a:off x="2665795" y="4406466"/>
            <a:ext cx="330835" cy="281305"/>
          </a:xfrm>
          <a:custGeom>
            <a:avLst/>
            <a:gdLst/>
            <a:ahLst/>
            <a:cxnLst/>
            <a:rect l="l" t="t" r="r" b="b"/>
            <a:pathLst>
              <a:path w="330835" h="281304">
                <a:moveTo>
                  <a:pt x="0" y="0"/>
                </a:moveTo>
                <a:lnTo>
                  <a:pt x="330833" y="280878"/>
                </a:lnTo>
              </a:path>
            </a:pathLst>
          </a:custGeom>
          <a:ln w="234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8" name="object 67">
            <a:extLst>
              <a:ext uri="{FF2B5EF4-FFF2-40B4-BE49-F238E27FC236}">
                <a16:creationId xmlns:a16="http://schemas.microsoft.com/office/drawing/2014/main" id="{FA3B60C0-6FBF-7F4A-9740-365A1B28749A}"/>
              </a:ext>
            </a:extLst>
          </p:cNvPr>
          <p:cNvSpPr/>
          <p:nvPr/>
        </p:nvSpPr>
        <p:spPr>
          <a:xfrm>
            <a:off x="3903021" y="4125010"/>
            <a:ext cx="814705" cy="276860"/>
          </a:xfrm>
          <a:custGeom>
            <a:avLst/>
            <a:gdLst/>
            <a:ahLst/>
            <a:cxnLst/>
            <a:rect l="l" t="t" r="r" b="b"/>
            <a:pathLst>
              <a:path w="814704" h="276860">
                <a:moveTo>
                  <a:pt x="814636" y="276819"/>
                </a:moveTo>
                <a:lnTo>
                  <a:pt x="0" y="0"/>
                </a:lnTo>
              </a:path>
            </a:pathLst>
          </a:custGeom>
          <a:ln w="234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9" name="object 68">
            <a:extLst>
              <a:ext uri="{FF2B5EF4-FFF2-40B4-BE49-F238E27FC236}">
                <a16:creationId xmlns:a16="http://schemas.microsoft.com/office/drawing/2014/main" id="{550172E8-671E-3B4B-9994-080019D2901E}"/>
              </a:ext>
            </a:extLst>
          </p:cNvPr>
          <p:cNvSpPr/>
          <p:nvPr/>
        </p:nvSpPr>
        <p:spPr>
          <a:xfrm>
            <a:off x="2326339" y="4417895"/>
            <a:ext cx="324485" cy="275590"/>
          </a:xfrm>
          <a:custGeom>
            <a:avLst/>
            <a:gdLst/>
            <a:ahLst/>
            <a:cxnLst/>
            <a:rect l="l" t="t" r="r" b="b"/>
            <a:pathLst>
              <a:path w="324485" h="275589">
                <a:moveTo>
                  <a:pt x="324152" y="0"/>
                </a:moveTo>
                <a:lnTo>
                  <a:pt x="0" y="275224"/>
                </a:lnTo>
              </a:path>
            </a:pathLst>
          </a:custGeom>
          <a:ln w="234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0" name="object 69">
            <a:extLst>
              <a:ext uri="{FF2B5EF4-FFF2-40B4-BE49-F238E27FC236}">
                <a16:creationId xmlns:a16="http://schemas.microsoft.com/office/drawing/2014/main" id="{584132DE-DB4B-4C4E-9711-F6585159295E}"/>
              </a:ext>
            </a:extLst>
          </p:cNvPr>
          <p:cNvSpPr/>
          <p:nvPr/>
        </p:nvSpPr>
        <p:spPr>
          <a:xfrm>
            <a:off x="1999096" y="4704255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10" h="222250">
                <a:moveTo>
                  <a:pt x="0" y="0"/>
                </a:moveTo>
                <a:lnTo>
                  <a:pt x="130744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1" name="object 70">
            <a:extLst>
              <a:ext uri="{FF2B5EF4-FFF2-40B4-BE49-F238E27FC236}">
                <a16:creationId xmlns:a16="http://schemas.microsoft.com/office/drawing/2014/main" id="{408FC5D9-E9DA-4645-BAE2-6695ABFF73CD}"/>
              </a:ext>
            </a:extLst>
          </p:cNvPr>
          <p:cNvSpPr/>
          <p:nvPr/>
        </p:nvSpPr>
        <p:spPr>
          <a:xfrm>
            <a:off x="1844717" y="4693105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10" h="222250">
                <a:moveTo>
                  <a:pt x="130744" y="0"/>
                </a:moveTo>
                <a:lnTo>
                  <a:pt x="0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2" name="object 71">
            <a:extLst>
              <a:ext uri="{FF2B5EF4-FFF2-40B4-BE49-F238E27FC236}">
                <a16:creationId xmlns:a16="http://schemas.microsoft.com/office/drawing/2014/main" id="{F4578472-7321-624D-A4F3-6ACEF7E7B3F3}"/>
              </a:ext>
            </a:extLst>
          </p:cNvPr>
          <p:cNvSpPr/>
          <p:nvPr/>
        </p:nvSpPr>
        <p:spPr>
          <a:xfrm>
            <a:off x="2850531" y="4708687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10" h="222250">
                <a:moveTo>
                  <a:pt x="130744" y="0"/>
                </a:moveTo>
                <a:lnTo>
                  <a:pt x="0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3" name="object 72">
            <a:extLst>
              <a:ext uri="{FF2B5EF4-FFF2-40B4-BE49-F238E27FC236}">
                <a16:creationId xmlns:a16="http://schemas.microsoft.com/office/drawing/2014/main" id="{434462C4-8E6F-2D4E-8561-52A456C3E152}"/>
              </a:ext>
            </a:extLst>
          </p:cNvPr>
          <p:cNvSpPr/>
          <p:nvPr/>
        </p:nvSpPr>
        <p:spPr>
          <a:xfrm>
            <a:off x="4458542" y="4417794"/>
            <a:ext cx="274955" cy="287020"/>
          </a:xfrm>
          <a:custGeom>
            <a:avLst/>
            <a:gdLst/>
            <a:ahLst/>
            <a:cxnLst/>
            <a:rect l="l" t="t" r="r" b="b"/>
            <a:pathLst>
              <a:path w="274954" h="287020">
                <a:moveTo>
                  <a:pt x="274851" y="0"/>
                </a:moveTo>
                <a:lnTo>
                  <a:pt x="0" y="286555"/>
                </a:lnTo>
              </a:path>
            </a:pathLst>
          </a:custGeom>
          <a:ln w="2340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4" name="object 73">
            <a:extLst>
              <a:ext uri="{FF2B5EF4-FFF2-40B4-BE49-F238E27FC236}">
                <a16:creationId xmlns:a16="http://schemas.microsoft.com/office/drawing/2014/main" id="{EA6F1CFF-9515-7E4D-8AE2-C2CC5EB314ED}"/>
              </a:ext>
            </a:extLst>
          </p:cNvPr>
          <p:cNvSpPr/>
          <p:nvPr/>
        </p:nvSpPr>
        <p:spPr>
          <a:xfrm>
            <a:off x="1963044" y="4693105"/>
            <a:ext cx="363855" cy="11430"/>
          </a:xfrm>
          <a:custGeom>
            <a:avLst/>
            <a:gdLst/>
            <a:ahLst/>
            <a:cxnLst/>
            <a:rect l="l" t="t" r="r" b="b"/>
            <a:pathLst>
              <a:path w="363854" h="11429">
                <a:moveTo>
                  <a:pt x="363279" y="0"/>
                </a:moveTo>
                <a:lnTo>
                  <a:pt x="0" y="11166"/>
                </a:lnTo>
              </a:path>
            </a:pathLst>
          </a:custGeom>
          <a:ln w="7021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5" name="object 74">
            <a:extLst>
              <a:ext uri="{FF2B5EF4-FFF2-40B4-BE49-F238E27FC236}">
                <a16:creationId xmlns:a16="http://schemas.microsoft.com/office/drawing/2014/main" id="{9CDCE72B-D3CD-C44B-A8CE-3D91E521EF27}"/>
              </a:ext>
            </a:extLst>
          </p:cNvPr>
          <p:cNvSpPr/>
          <p:nvPr/>
        </p:nvSpPr>
        <p:spPr>
          <a:xfrm>
            <a:off x="5168342" y="4587136"/>
            <a:ext cx="246316" cy="2465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6" name="object 75">
            <a:extLst>
              <a:ext uri="{FF2B5EF4-FFF2-40B4-BE49-F238E27FC236}">
                <a16:creationId xmlns:a16="http://schemas.microsoft.com/office/drawing/2014/main" id="{596B1148-B097-1B48-8E94-B10EE6E7DDD3}"/>
              </a:ext>
            </a:extLst>
          </p:cNvPr>
          <p:cNvSpPr/>
          <p:nvPr/>
        </p:nvSpPr>
        <p:spPr>
          <a:xfrm>
            <a:off x="5168338" y="4587134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35" y="171254"/>
                </a:lnTo>
                <a:lnTo>
                  <a:pt x="210229" y="210429"/>
                </a:lnTo>
                <a:lnTo>
                  <a:pt x="171075" y="236831"/>
                </a:lnTo>
                <a:lnTo>
                  <a:pt x="123148" y="246510"/>
                </a:lnTo>
                <a:lnTo>
                  <a:pt x="75205" y="236831"/>
                </a:lnTo>
                <a:lnTo>
                  <a:pt x="36062" y="210429"/>
                </a:lnTo>
                <a:lnTo>
                  <a:pt x="9674" y="171254"/>
                </a:lnTo>
                <a:lnTo>
                  <a:pt x="0" y="123255"/>
                </a:lnTo>
                <a:lnTo>
                  <a:pt x="9674" y="75315"/>
                </a:lnTo>
                <a:lnTo>
                  <a:pt x="36062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75" y="9698"/>
                </a:lnTo>
                <a:lnTo>
                  <a:pt x="210229" y="36133"/>
                </a:lnTo>
                <a:lnTo>
                  <a:pt x="236635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7" name="object 76">
            <a:extLst>
              <a:ext uri="{FF2B5EF4-FFF2-40B4-BE49-F238E27FC236}">
                <a16:creationId xmlns:a16="http://schemas.microsoft.com/office/drawing/2014/main" id="{CC266AE5-2639-B245-9DAF-A92EF24A8368}"/>
              </a:ext>
            </a:extLst>
          </p:cNvPr>
          <p:cNvSpPr/>
          <p:nvPr/>
        </p:nvSpPr>
        <p:spPr>
          <a:xfrm>
            <a:off x="4814914" y="4587314"/>
            <a:ext cx="246316" cy="2465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8" name="object 77">
            <a:extLst>
              <a:ext uri="{FF2B5EF4-FFF2-40B4-BE49-F238E27FC236}">
                <a16:creationId xmlns:a16="http://schemas.microsoft.com/office/drawing/2014/main" id="{29FD5E14-8D6B-CD44-B7B1-D489446048B0}"/>
              </a:ext>
            </a:extLst>
          </p:cNvPr>
          <p:cNvSpPr/>
          <p:nvPr/>
        </p:nvSpPr>
        <p:spPr>
          <a:xfrm>
            <a:off x="4814910" y="4587312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42" y="171244"/>
                </a:lnTo>
                <a:lnTo>
                  <a:pt x="210246" y="210421"/>
                </a:lnTo>
                <a:lnTo>
                  <a:pt x="171095" y="236828"/>
                </a:lnTo>
                <a:lnTo>
                  <a:pt x="123148" y="246510"/>
                </a:lnTo>
                <a:lnTo>
                  <a:pt x="75205" y="236828"/>
                </a:lnTo>
                <a:lnTo>
                  <a:pt x="36061" y="210421"/>
                </a:lnTo>
                <a:lnTo>
                  <a:pt x="9674" y="171244"/>
                </a:lnTo>
                <a:lnTo>
                  <a:pt x="0" y="123255"/>
                </a:lnTo>
                <a:lnTo>
                  <a:pt x="9674" y="75315"/>
                </a:lnTo>
                <a:lnTo>
                  <a:pt x="36061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95" y="9698"/>
                </a:lnTo>
                <a:lnTo>
                  <a:pt x="210246" y="36133"/>
                </a:lnTo>
                <a:lnTo>
                  <a:pt x="236642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9" name="object 78">
            <a:extLst>
              <a:ext uri="{FF2B5EF4-FFF2-40B4-BE49-F238E27FC236}">
                <a16:creationId xmlns:a16="http://schemas.microsoft.com/office/drawing/2014/main" id="{CDB5174D-8741-E24C-B053-4824F972E7EE}"/>
              </a:ext>
            </a:extLst>
          </p:cNvPr>
          <p:cNvSpPr/>
          <p:nvPr/>
        </p:nvSpPr>
        <p:spPr>
          <a:xfrm>
            <a:off x="2853374" y="4569940"/>
            <a:ext cx="246354" cy="246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0" name="object 79">
            <a:extLst>
              <a:ext uri="{FF2B5EF4-FFF2-40B4-BE49-F238E27FC236}">
                <a16:creationId xmlns:a16="http://schemas.microsoft.com/office/drawing/2014/main" id="{6CDD08DC-95E3-CB46-8E2B-4E15F71BB795}"/>
              </a:ext>
            </a:extLst>
          </p:cNvPr>
          <p:cNvSpPr/>
          <p:nvPr/>
        </p:nvSpPr>
        <p:spPr>
          <a:xfrm>
            <a:off x="2853384" y="4569938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43" y="123255"/>
                </a:moveTo>
                <a:lnTo>
                  <a:pt x="236658" y="171244"/>
                </a:lnTo>
                <a:lnTo>
                  <a:pt x="210249" y="210421"/>
                </a:lnTo>
                <a:lnTo>
                  <a:pt x="171089" y="236828"/>
                </a:lnTo>
                <a:lnTo>
                  <a:pt x="123148" y="246510"/>
                </a:lnTo>
                <a:lnTo>
                  <a:pt x="75205" y="236828"/>
                </a:lnTo>
                <a:lnTo>
                  <a:pt x="36061" y="210421"/>
                </a:lnTo>
                <a:lnTo>
                  <a:pt x="9674" y="171244"/>
                </a:lnTo>
                <a:lnTo>
                  <a:pt x="0" y="123255"/>
                </a:lnTo>
                <a:lnTo>
                  <a:pt x="9674" y="75315"/>
                </a:lnTo>
                <a:lnTo>
                  <a:pt x="36061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89" y="9698"/>
                </a:lnTo>
                <a:lnTo>
                  <a:pt x="210249" y="36133"/>
                </a:lnTo>
                <a:lnTo>
                  <a:pt x="236658" y="75315"/>
                </a:lnTo>
                <a:lnTo>
                  <a:pt x="246343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1" name="object 80">
            <a:extLst>
              <a:ext uri="{FF2B5EF4-FFF2-40B4-BE49-F238E27FC236}">
                <a16:creationId xmlns:a16="http://schemas.microsoft.com/office/drawing/2014/main" id="{7D3D27D3-0166-E749-AE09-B4AF874AE903}"/>
              </a:ext>
            </a:extLst>
          </p:cNvPr>
          <p:cNvSpPr txBox="1"/>
          <p:nvPr/>
        </p:nvSpPr>
        <p:spPr>
          <a:xfrm>
            <a:off x="2912263" y="4561297"/>
            <a:ext cx="138430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kern="0" spc="-6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H</a:t>
            </a:r>
            <a:endParaRPr sz="145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132" name="object 81">
            <a:extLst>
              <a:ext uri="{FF2B5EF4-FFF2-40B4-BE49-F238E27FC236}">
                <a16:creationId xmlns:a16="http://schemas.microsoft.com/office/drawing/2014/main" id="{DB489BA1-BBC1-9E45-9A40-6EBD0ECF6AC3}"/>
              </a:ext>
            </a:extLst>
          </p:cNvPr>
          <p:cNvSpPr/>
          <p:nvPr/>
        </p:nvSpPr>
        <p:spPr>
          <a:xfrm>
            <a:off x="4329558" y="4581091"/>
            <a:ext cx="246316" cy="2465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3" name="object 82">
            <a:extLst>
              <a:ext uri="{FF2B5EF4-FFF2-40B4-BE49-F238E27FC236}">
                <a16:creationId xmlns:a16="http://schemas.microsoft.com/office/drawing/2014/main" id="{3915106E-A545-2B44-B88E-87C1CB269F7E}"/>
              </a:ext>
            </a:extLst>
          </p:cNvPr>
          <p:cNvSpPr/>
          <p:nvPr/>
        </p:nvSpPr>
        <p:spPr>
          <a:xfrm>
            <a:off x="4329554" y="4581089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41" y="171254"/>
                </a:lnTo>
                <a:lnTo>
                  <a:pt x="210246" y="210429"/>
                </a:lnTo>
                <a:lnTo>
                  <a:pt x="171095" y="236831"/>
                </a:lnTo>
                <a:lnTo>
                  <a:pt x="123148" y="246510"/>
                </a:lnTo>
                <a:lnTo>
                  <a:pt x="75205" y="236831"/>
                </a:lnTo>
                <a:lnTo>
                  <a:pt x="36061" y="210429"/>
                </a:lnTo>
                <a:lnTo>
                  <a:pt x="9674" y="171254"/>
                </a:lnTo>
                <a:lnTo>
                  <a:pt x="0" y="123255"/>
                </a:lnTo>
                <a:lnTo>
                  <a:pt x="9674" y="75315"/>
                </a:lnTo>
                <a:lnTo>
                  <a:pt x="36061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95" y="9698"/>
                </a:lnTo>
                <a:lnTo>
                  <a:pt x="210246" y="36133"/>
                </a:lnTo>
                <a:lnTo>
                  <a:pt x="236641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4" name="object 83">
            <a:extLst>
              <a:ext uri="{FF2B5EF4-FFF2-40B4-BE49-F238E27FC236}">
                <a16:creationId xmlns:a16="http://schemas.microsoft.com/office/drawing/2014/main" id="{E25F737C-E96C-3E4C-B2CF-81B574EE19D5}"/>
              </a:ext>
            </a:extLst>
          </p:cNvPr>
          <p:cNvSpPr txBox="1"/>
          <p:nvPr/>
        </p:nvSpPr>
        <p:spPr>
          <a:xfrm>
            <a:off x="4388435" y="4578671"/>
            <a:ext cx="977265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7840" algn="l"/>
                <a:tab pos="850900" algn="l"/>
              </a:tabLst>
            </a:pPr>
            <a:r>
              <a:rPr sz="2175" kern="0" spc="112" baseline="191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P	</a:t>
            </a:r>
            <a:r>
              <a:rPr sz="1450" kern="0" spc="18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S	</a:t>
            </a:r>
            <a:r>
              <a:rPr sz="1450" kern="0" spc="7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X</a:t>
            </a:r>
            <a:endParaRPr sz="145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135" name="object 84">
            <a:extLst>
              <a:ext uri="{FF2B5EF4-FFF2-40B4-BE49-F238E27FC236}">
                <a16:creationId xmlns:a16="http://schemas.microsoft.com/office/drawing/2014/main" id="{D5EF9F90-F521-844A-83C6-F4F5918D49B2}"/>
              </a:ext>
            </a:extLst>
          </p:cNvPr>
          <p:cNvSpPr/>
          <p:nvPr/>
        </p:nvSpPr>
        <p:spPr>
          <a:xfrm>
            <a:off x="2650496" y="4405640"/>
            <a:ext cx="623570" cy="12700"/>
          </a:xfrm>
          <a:custGeom>
            <a:avLst/>
            <a:gdLst/>
            <a:ahLst/>
            <a:cxnLst/>
            <a:rect l="l" t="t" r="r" b="b"/>
            <a:pathLst>
              <a:path w="623570" h="12700">
                <a:moveTo>
                  <a:pt x="623196" y="0"/>
                </a:moveTo>
                <a:lnTo>
                  <a:pt x="0" y="12245"/>
                </a:lnTo>
              </a:path>
            </a:pathLst>
          </a:custGeom>
          <a:ln w="7021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6" name="object 85">
            <a:extLst>
              <a:ext uri="{FF2B5EF4-FFF2-40B4-BE49-F238E27FC236}">
                <a16:creationId xmlns:a16="http://schemas.microsoft.com/office/drawing/2014/main" id="{0AD7878A-DD5F-1F45-9288-3686BE8C8986}"/>
              </a:ext>
            </a:extLst>
          </p:cNvPr>
          <p:cNvSpPr/>
          <p:nvPr/>
        </p:nvSpPr>
        <p:spPr>
          <a:xfrm>
            <a:off x="3306370" y="4425871"/>
            <a:ext cx="291465" cy="294640"/>
          </a:xfrm>
          <a:custGeom>
            <a:avLst/>
            <a:gdLst/>
            <a:ahLst/>
            <a:cxnLst/>
            <a:rect l="l" t="t" r="r" b="b"/>
            <a:pathLst>
              <a:path w="291464" h="294639">
                <a:moveTo>
                  <a:pt x="0" y="0"/>
                </a:moveTo>
                <a:lnTo>
                  <a:pt x="291214" y="294578"/>
                </a:lnTo>
              </a:path>
            </a:pathLst>
          </a:custGeom>
          <a:ln w="2340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7" name="object 86">
            <a:extLst>
              <a:ext uri="{FF2B5EF4-FFF2-40B4-BE49-F238E27FC236}">
                <a16:creationId xmlns:a16="http://schemas.microsoft.com/office/drawing/2014/main" id="{0259FA5D-5571-B741-9628-66F43D5DFF59}"/>
              </a:ext>
            </a:extLst>
          </p:cNvPr>
          <p:cNvSpPr/>
          <p:nvPr/>
        </p:nvSpPr>
        <p:spPr>
          <a:xfrm>
            <a:off x="3306402" y="4125033"/>
            <a:ext cx="608330" cy="261620"/>
          </a:xfrm>
          <a:custGeom>
            <a:avLst/>
            <a:gdLst/>
            <a:ahLst/>
            <a:cxnLst/>
            <a:rect l="l" t="t" r="r" b="b"/>
            <a:pathLst>
              <a:path w="608329" h="261620">
                <a:moveTo>
                  <a:pt x="608310" y="0"/>
                </a:moveTo>
                <a:lnTo>
                  <a:pt x="0" y="261196"/>
                </a:lnTo>
              </a:path>
            </a:pathLst>
          </a:custGeom>
          <a:ln w="234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8" name="object 87">
            <a:extLst>
              <a:ext uri="{FF2B5EF4-FFF2-40B4-BE49-F238E27FC236}">
                <a16:creationId xmlns:a16="http://schemas.microsoft.com/office/drawing/2014/main" id="{0978B831-74B9-1443-9417-356F6C29C8E6}"/>
              </a:ext>
            </a:extLst>
          </p:cNvPr>
          <p:cNvSpPr/>
          <p:nvPr/>
        </p:nvSpPr>
        <p:spPr>
          <a:xfrm>
            <a:off x="3160002" y="4276811"/>
            <a:ext cx="246316" cy="2465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9" name="object 88">
            <a:extLst>
              <a:ext uri="{FF2B5EF4-FFF2-40B4-BE49-F238E27FC236}">
                <a16:creationId xmlns:a16="http://schemas.microsoft.com/office/drawing/2014/main" id="{87988EF6-EEED-1741-B360-EE179425F394}"/>
              </a:ext>
            </a:extLst>
          </p:cNvPr>
          <p:cNvSpPr/>
          <p:nvPr/>
        </p:nvSpPr>
        <p:spPr>
          <a:xfrm>
            <a:off x="3159999" y="4276809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41" y="171244"/>
                </a:lnTo>
                <a:lnTo>
                  <a:pt x="210246" y="210421"/>
                </a:lnTo>
                <a:lnTo>
                  <a:pt x="171095" y="236828"/>
                </a:lnTo>
                <a:lnTo>
                  <a:pt x="123148" y="246510"/>
                </a:lnTo>
                <a:lnTo>
                  <a:pt x="75205" y="236828"/>
                </a:lnTo>
                <a:lnTo>
                  <a:pt x="36061" y="210421"/>
                </a:lnTo>
                <a:lnTo>
                  <a:pt x="9674" y="171244"/>
                </a:lnTo>
                <a:lnTo>
                  <a:pt x="0" y="123255"/>
                </a:lnTo>
                <a:lnTo>
                  <a:pt x="9674" y="75315"/>
                </a:lnTo>
                <a:lnTo>
                  <a:pt x="36061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95" y="9698"/>
                </a:lnTo>
                <a:lnTo>
                  <a:pt x="210246" y="36133"/>
                </a:lnTo>
                <a:lnTo>
                  <a:pt x="236641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0" name="object 89">
            <a:extLst>
              <a:ext uri="{FF2B5EF4-FFF2-40B4-BE49-F238E27FC236}">
                <a16:creationId xmlns:a16="http://schemas.microsoft.com/office/drawing/2014/main" id="{CD7BA941-6153-7247-AD2B-62A6B8411985}"/>
              </a:ext>
            </a:extLst>
          </p:cNvPr>
          <p:cNvSpPr txBox="1"/>
          <p:nvPr/>
        </p:nvSpPr>
        <p:spPr>
          <a:xfrm>
            <a:off x="3218882" y="4268162"/>
            <a:ext cx="138430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kern="0" spc="19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J</a:t>
            </a:r>
            <a:endParaRPr sz="145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141" name="object 90">
            <a:extLst>
              <a:ext uri="{FF2B5EF4-FFF2-40B4-BE49-F238E27FC236}">
                <a16:creationId xmlns:a16="http://schemas.microsoft.com/office/drawing/2014/main" id="{428E632E-9F6D-1E48-94B6-F674449BE4A2}"/>
              </a:ext>
            </a:extLst>
          </p:cNvPr>
          <p:cNvSpPr/>
          <p:nvPr/>
        </p:nvSpPr>
        <p:spPr>
          <a:xfrm>
            <a:off x="4610241" y="4288699"/>
            <a:ext cx="246329" cy="2465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2" name="object 91">
            <a:extLst>
              <a:ext uri="{FF2B5EF4-FFF2-40B4-BE49-F238E27FC236}">
                <a16:creationId xmlns:a16="http://schemas.microsoft.com/office/drawing/2014/main" id="{4DF97837-1288-EB4E-8B6E-EA2C68DA8AE4}"/>
              </a:ext>
            </a:extLst>
          </p:cNvPr>
          <p:cNvSpPr/>
          <p:nvPr/>
        </p:nvSpPr>
        <p:spPr>
          <a:xfrm>
            <a:off x="4610250" y="4288696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42" y="171244"/>
                </a:lnTo>
                <a:lnTo>
                  <a:pt x="210247" y="210421"/>
                </a:lnTo>
                <a:lnTo>
                  <a:pt x="171096" y="236828"/>
                </a:lnTo>
                <a:lnTo>
                  <a:pt x="123149" y="246510"/>
                </a:lnTo>
                <a:lnTo>
                  <a:pt x="75205" y="236828"/>
                </a:lnTo>
                <a:lnTo>
                  <a:pt x="36062" y="210421"/>
                </a:lnTo>
                <a:lnTo>
                  <a:pt x="9674" y="171244"/>
                </a:lnTo>
                <a:lnTo>
                  <a:pt x="0" y="123255"/>
                </a:lnTo>
                <a:lnTo>
                  <a:pt x="9674" y="75315"/>
                </a:lnTo>
                <a:lnTo>
                  <a:pt x="36062" y="36133"/>
                </a:lnTo>
                <a:lnTo>
                  <a:pt x="75205" y="9698"/>
                </a:lnTo>
                <a:lnTo>
                  <a:pt x="123149" y="0"/>
                </a:lnTo>
                <a:lnTo>
                  <a:pt x="171096" y="9698"/>
                </a:lnTo>
                <a:lnTo>
                  <a:pt x="210247" y="36133"/>
                </a:lnTo>
                <a:lnTo>
                  <a:pt x="236642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3" name="object 92">
            <a:extLst>
              <a:ext uri="{FF2B5EF4-FFF2-40B4-BE49-F238E27FC236}">
                <a16:creationId xmlns:a16="http://schemas.microsoft.com/office/drawing/2014/main" id="{12EE2416-9294-6246-BF12-69E778614CB2}"/>
              </a:ext>
            </a:extLst>
          </p:cNvPr>
          <p:cNvSpPr txBox="1"/>
          <p:nvPr/>
        </p:nvSpPr>
        <p:spPr>
          <a:xfrm>
            <a:off x="4669123" y="4280055"/>
            <a:ext cx="138430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kern="0" spc="4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R</a:t>
            </a:r>
            <a:endParaRPr sz="145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144" name="object 93">
            <a:extLst>
              <a:ext uri="{FF2B5EF4-FFF2-40B4-BE49-F238E27FC236}">
                <a16:creationId xmlns:a16="http://schemas.microsoft.com/office/drawing/2014/main" id="{6B755653-2001-2445-BFC5-7E3741B8B4F1}"/>
              </a:ext>
            </a:extLst>
          </p:cNvPr>
          <p:cNvSpPr/>
          <p:nvPr/>
        </p:nvSpPr>
        <p:spPr>
          <a:xfrm>
            <a:off x="2525091" y="4289054"/>
            <a:ext cx="246329" cy="2465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5" name="object 94">
            <a:extLst>
              <a:ext uri="{FF2B5EF4-FFF2-40B4-BE49-F238E27FC236}">
                <a16:creationId xmlns:a16="http://schemas.microsoft.com/office/drawing/2014/main" id="{269FFB5D-D774-D542-8921-70941EA5B6FE}"/>
              </a:ext>
            </a:extLst>
          </p:cNvPr>
          <p:cNvSpPr/>
          <p:nvPr/>
        </p:nvSpPr>
        <p:spPr>
          <a:xfrm>
            <a:off x="2525100" y="4289052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41" y="171254"/>
                </a:lnTo>
                <a:lnTo>
                  <a:pt x="210246" y="210430"/>
                </a:lnTo>
                <a:lnTo>
                  <a:pt x="171095" y="236832"/>
                </a:lnTo>
                <a:lnTo>
                  <a:pt x="123148" y="246510"/>
                </a:lnTo>
                <a:lnTo>
                  <a:pt x="75205" y="236832"/>
                </a:lnTo>
                <a:lnTo>
                  <a:pt x="36061" y="210430"/>
                </a:lnTo>
                <a:lnTo>
                  <a:pt x="9674" y="171254"/>
                </a:lnTo>
                <a:lnTo>
                  <a:pt x="0" y="123255"/>
                </a:lnTo>
                <a:lnTo>
                  <a:pt x="9674" y="75315"/>
                </a:lnTo>
                <a:lnTo>
                  <a:pt x="36061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95" y="9698"/>
                </a:lnTo>
                <a:lnTo>
                  <a:pt x="210246" y="36133"/>
                </a:lnTo>
                <a:lnTo>
                  <a:pt x="236641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6" name="object 95">
            <a:extLst>
              <a:ext uri="{FF2B5EF4-FFF2-40B4-BE49-F238E27FC236}">
                <a16:creationId xmlns:a16="http://schemas.microsoft.com/office/drawing/2014/main" id="{946F188A-EF6A-FD4B-AEA5-05B00FDABA32}"/>
              </a:ext>
            </a:extLst>
          </p:cNvPr>
          <p:cNvSpPr txBox="1"/>
          <p:nvPr/>
        </p:nvSpPr>
        <p:spPr>
          <a:xfrm>
            <a:off x="2583977" y="4280384"/>
            <a:ext cx="138430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kern="0" spc="11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E</a:t>
            </a:r>
            <a:endParaRPr sz="145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147" name="object 96">
            <a:extLst>
              <a:ext uri="{FF2B5EF4-FFF2-40B4-BE49-F238E27FC236}">
                <a16:creationId xmlns:a16="http://schemas.microsoft.com/office/drawing/2014/main" id="{60542131-CE3E-A54F-A295-9088521DA6C4}"/>
              </a:ext>
            </a:extLst>
          </p:cNvPr>
          <p:cNvSpPr/>
          <p:nvPr/>
        </p:nvSpPr>
        <p:spPr>
          <a:xfrm>
            <a:off x="1850061" y="4564276"/>
            <a:ext cx="246329" cy="24650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8" name="object 97">
            <a:extLst>
              <a:ext uri="{FF2B5EF4-FFF2-40B4-BE49-F238E27FC236}">
                <a16:creationId xmlns:a16="http://schemas.microsoft.com/office/drawing/2014/main" id="{C685992E-2A63-3940-B2CD-3FDBD9A52A3F}"/>
              </a:ext>
            </a:extLst>
          </p:cNvPr>
          <p:cNvSpPr/>
          <p:nvPr/>
        </p:nvSpPr>
        <p:spPr>
          <a:xfrm>
            <a:off x="1850070" y="4564274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38" y="171244"/>
                </a:lnTo>
                <a:lnTo>
                  <a:pt x="210237" y="210421"/>
                </a:lnTo>
                <a:lnTo>
                  <a:pt x="171085" y="236828"/>
                </a:lnTo>
                <a:lnTo>
                  <a:pt x="123148" y="246510"/>
                </a:lnTo>
                <a:lnTo>
                  <a:pt x="75205" y="236828"/>
                </a:lnTo>
                <a:lnTo>
                  <a:pt x="36061" y="210421"/>
                </a:lnTo>
                <a:lnTo>
                  <a:pt x="9674" y="171244"/>
                </a:lnTo>
                <a:lnTo>
                  <a:pt x="0" y="123255"/>
                </a:lnTo>
                <a:lnTo>
                  <a:pt x="9674" y="75315"/>
                </a:lnTo>
                <a:lnTo>
                  <a:pt x="36061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85" y="9698"/>
                </a:lnTo>
                <a:lnTo>
                  <a:pt x="210237" y="36133"/>
                </a:lnTo>
                <a:lnTo>
                  <a:pt x="236638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9" name="object 98">
            <a:extLst>
              <a:ext uri="{FF2B5EF4-FFF2-40B4-BE49-F238E27FC236}">
                <a16:creationId xmlns:a16="http://schemas.microsoft.com/office/drawing/2014/main" id="{5667E519-B705-B741-B8BA-2F2AED0EE56C}"/>
              </a:ext>
            </a:extLst>
          </p:cNvPr>
          <p:cNvSpPr/>
          <p:nvPr/>
        </p:nvSpPr>
        <p:spPr>
          <a:xfrm>
            <a:off x="3789046" y="3996103"/>
            <a:ext cx="246316" cy="2465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0" name="object 99">
            <a:extLst>
              <a:ext uri="{FF2B5EF4-FFF2-40B4-BE49-F238E27FC236}">
                <a16:creationId xmlns:a16="http://schemas.microsoft.com/office/drawing/2014/main" id="{AF744A5F-039F-0D45-90BA-A5E57A1689C1}"/>
              </a:ext>
            </a:extLst>
          </p:cNvPr>
          <p:cNvSpPr/>
          <p:nvPr/>
        </p:nvSpPr>
        <p:spPr>
          <a:xfrm>
            <a:off x="3789042" y="3996114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35" y="171244"/>
                </a:lnTo>
                <a:lnTo>
                  <a:pt x="210229" y="210421"/>
                </a:lnTo>
                <a:lnTo>
                  <a:pt x="171076" y="236829"/>
                </a:lnTo>
                <a:lnTo>
                  <a:pt x="123148" y="246510"/>
                </a:lnTo>
                <a:lnTo>
                  <a:pt x="75205" y="236829"/>
                </a:lnTo>
                <a:lnTo>
                  <a:pt x="36062" y="210421"/>
                </a:lnTo>
                <a:lnTo>
                  <a:pt x="9674" y="171244"/>
                </a:lnTo>
                <a:lnTo>
                  <a:pt x="0" y="123255"/>
                </a:lnTo>
                <a:lnTo>
                  <a:pt x="9674" y="75315"/>
                </a:lnTo>
                <a:lnTo>
                  <a:pt x="36062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76" y="9698"/>
                </a:lnTo>
                <a:lnTo>
                  <a:pt x="210229" y="36133"/>
                </a:lnTo>
                <a:lnTo>
                  <a:pt x="236635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1" name="object 100">
            <a:extLst>
              <a:ext uri="{FF2B5EF4-FFF2-40B4-BE49-F238E27FC236}">
                <a16:creationId xmlns:a16="http://schemas.microsoft.com/office/drawing/2014/main" id="{CC795B48-D071-074D-9CAF-AE5015428598}"/>
              </a:ext>
            </a:extLst>
          </p:cNvPr>
          <p:cNvSpPr txBox="1"/>
          <p:nvPr/>
        </p:nvSpPr>
        <p:spPr>
          <a:xfrm>
            <a:off x="3854792" y="3987447"/>
            <a:ext cx="131445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kern="0" spc="-20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M</a:t>
            </a:r>
            <a:endParaRPr sz="145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152" name="object 101">
            <a:extLst>
              <a:ext uri="{FF2B5EF4-FFF2-40B4-BE49-F238E27FC236}">
                <a16:creationId xmlns:a16="http://schemas.microsoft.com/office/drawing/2014/main" id="{6F4EE9E4-D369-1049-A5C4-D1A40B7CA3B1}"/>
              </a:ext>
            </a:extLst>
          </p:cNvPr>
          <p:cNvSpPr/>
          <p:nvPr/>
        </p:nvSpPr>
        <p:spPr>
          <a:xfrm>
            <a:off x="2200936" y="4564276"/>
            <a:ext cx="246316" cy="2465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3" name="object 102">
            <a:extLst>
              <a:ext uri="{FF2B5EF4-FFF2-40B4-BE49-F238E27FC236}">
                <a16:creationId xmlns:a16="http://schemas.microsoft.com/office/drawing/2014/main" id="{7948453F-BD58-1C42-AC54-7F19F2462BAD}"/>
              </a:ext>
            </a:extLst>
          </p:cNvPr>
          <p:cNvSpPr/>
          <p:nvPr/>
        </p:nvSpPr>
        <p:spPr>
          <a:xfrm>
            <a:off x="2200933" y="4564274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38" y="171244"/>
                </a:lnTo>
                <a:lnTo>
                  <a:pt x="210238" y="210421"/>
                </a:lnTo>
                <a:lnTo>
                  <a:pt x="171085" y="236828"/>
                </a:lnTo>
                <a:lnTo>
                  <a:pt x="123148" y="246510"/>
                </a:lnTo>
                <a:lnTo>
                  <a:pt x="75205" y="236828"/>
                </a:lnTo>
                <a:lnTo>
                  <a:pt x="36061" y="210421"/>
                </a:lnTo>
                <a:lnTo>
                  <a:pt x="9674" y="171244"/>
                </a:lnTo>
                <a:lnTo>
                  <a:pt x="0" y="123255"/>
                </a:lnTo>
                <a:lnTo>
                  <a:pt x="9674" y="75315"/>
                </a:lnTo>
                <a:lnTo>
                  <a:pt x="36061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85" y="9698"/>
                </a:lnTo>
                <a:lnTo>
                  <a:pt x="210238" y="36133"/>
                </a:lnTo>
                <a:lnTo>
                  <a:pt x="236638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4" name="object 103">
            <a:extLst>
              <a:ext uri="{FF2B5EF4-FFF2-40B4-BE49-F238E27FC236}">
                <a16:creationId xmlns:a16="http://schemas.microsoft.com/office/drawing/2014/main" id="{9B3A45C1-C428-0446-9F42-11710101F5C4}"/>
              </a:ext>
            </a:extLst>
          </p:cNvPr>
          <p:cNvSpPr txBox="1"/>
          <p:nvPr/>
        </p:nvSpPr>
        <p:spPr>
          <a:xfrm>
            <a:off x="1908937" y="4555632"/>
            <a:ext cx="488950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3220" algn="l"/>
              </a:tabLst>
            </a:pPr>
            <a:r>
              <a:rPr sz="1450" kern="0" spc="3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A	</a:t>
            </a:r>
            <a:r>
              <a:rPr sz="1450" kern="0" spc="1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C</a:t>
            </a:r>
            <a:endParaRPr sz="145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155" name="object 104">
            <a:extLst>
              <a:ext uri="{FF2B5EF4-FFF2-40B4-BE49-F238E27FC236}">
                <a16:creationId xmlns:a16="http://schemas.microsoft.com/office/drawing/2014/main" id="{2D274706-9AAD-0E43-A8EB-9B8AEBFC46DA}"/>
              </a:ext>
            </a:extLst>
          </p:cNvPr>
          <p:cNvSpPr/>
          <p:nvPr/>
        </p:nvSpPr>
        <p:spPr>
          <a:xfrm>
            <a:off x="3419589" y="4593486"/>
            <a:ext cx="331929" cy="38576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6" name="object 105">
            <a:extLst>
              <a:ext uri="{FF2B5EF4-FFF2-40B4-BE49-F238E27FC236}">
                <a16:creationId xmlns:a16="http://schemas.microsoft.com/office/drawing/2014/main" id="{8C53DCC3-2835-414C-B872-48FA0F055E6C}"/>
              </a:ext>
            </a:extLst>
          </p:cNvPr>
          <p:cNvSpPr/>
          <p:nvPr/>
        </p:nvSpPr>
        <p:spPr>
          <a:xfrm>
            <a:off x="3460036" y="4593484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38" y="171254"/>
                </a:lnTo>
                <a:lnTo>
                  <a:pt x="210238" y="210430"/>
                </a:lnTo>
                <a:lnTo>
                  <a:pt x="171085" y="236832"/>
                </a:lnTo>
                <a:lnTo>
                  <a:pt x="123148" y="246510"/>
                </a:lnTo>
                <a:lnTo>
                  <a:pt x="75205" y="236832"/>
                </a:lnTo>
                <a:lnTo>
                  <a:pt x="36062" y="210430"/>
                </a:lnTo>
                <a:lnTo>
                  <a:pt x="9674" y="171254"/>
                </a:lnTo>
                <a:lnTo>
                  <a:pt x="0" y="123255"/>
                </a:lnTo>
                <a:lnTo>
                  <a:pt x="9674" y="75315"/>
                </a:lnTo>
                <a:lnTo>
                  <a:pt x="36062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85" y="9698"/>
                </a:lnTo>
                <a:lnTo>
                  <a:pt x="210238" y="36133"/>
                </a:lnTo>
                <a:lnTo>
                  <a:pt x="236638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7" name="object 106">
            <a:extLst>
              <a:ext uri="{FF2B5EF4-FFF2-40B4-BE49-F238E27FC236}">
                <a16:creationId xmlns:a16="http://schemas.microsoft.com/office/drawing/2014/main" id="{812C9F8C-F8EB-AB4C-9DB4-A0DC14B5A0A2}"/>
              </a:ext>
            </a:extLst>
          </p:cNvPr>
          <p:cNvSpPr txBox="1"/>
          <p:nvPr/>
        </p:nvSpPr>
        <p:spPr>
          <a:xfrm>
            <a:off x="3518918" y="4584843"/>
            <a:ext cx="138430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kern="0" spc="15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L</a:t>
            </a:r>
            <a:endParaRPr sz="145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05CDABF-7BC0-6548-98FD-765A944C11F8}"/>
              </a:ext>
            </a:extLst>
          </p:cNvPr>
          <p:cNvSpPr/>
          <p:nvPr/>
        </p:nvSpPr>
        <p:spPr>
          <a:xfrm>
            <a:off x="5794393" y="3836112"/>
            <a:ext cx="3048736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1–1 correspondence between 2–3 and LLRB.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E5120F2-4F5F-9E4B-8C72-9226555D004C}"/>
              </a:ext>
            </a:extLst>
          </p:cNvPr>
          <p:cNvSpPr/>
          <p:nvPr/>
        </p:nvSpPr>
        <p:spPr>
          <a:xfrm>
            <a:off x="511015" y="5201816"/>
            <a:ext cx="685883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BST such that:</a:t>
            </a: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node has two red links connected to it.</a:t>
            </a: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path from root to null link has the same number of black links.</a:t>
            </a: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links lean left.</a:t>
            </a:r>
          </a:p>
        </p:txBody>
      </p:sp>
      <p:sp>
        <p:nvSpPr>
          <p:cNvPr id="162" name="object 4">
            <a:extLst>
              <a:ext uri="{FF2B5EF4-FFF2-40B4-BE49-F238E27FC236}">
                <a16:creationId xmlns:a16="http://schemas.microsoft.com/office/drawing/2014/main" id="{D81FD68B-908B-E040-A712-E7ED1122D2BA}"/>
              </a:ext>
            </a:extLst>
          </p:cNvPr>
          <p:cNvSpPr txBox="1"/>
          <p:nvPr/>
        </p:nvSpPr>
        <p:spPr>
          <a:xfrm>
            <a:off x="5145463" y="6522944"/>
            <a:ext cx="171703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solidFill>
                  <a:srgbClr val="8D3124"/>
                </a:solidFill>
                <a:latin typeface="Trebuchet MS"/>
                <a:cs typeface="Trebuchet MS"/>
              </a:rPr>
              <a:t>"perfect </a:t>
            </a:r>
            <a:r>
              <a:rPr sz="1200" spc="45" dirty="0">
                <a:solidFill>
                  <a:srgbClr val="8D3124"/>
                </a:solidFill>
                <a:latin typeface="Trebuchet MS"/>
                <a:cs typeface="Trebuchet MS"/>
              </a:rPr>
              <a:t>black</a:t>
            </a:r>
            <a:r>
              <a:rPr sz="1200" spc="-55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8D3124"/>
                </a:solidFill>
                <a:latin typeface="Trebuchet MS"/>
                <a:cs typeface="Trebuchet MS"/>
              </a:rPr>
              <a:t>balance"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63" name="object 5">
            <a:extLst>
              <a:ext uri="{FF2B5EF4-FFF2-40B4-BE49-F238E27FC236}">
                <a16:creationId xmlns:a16="http://schemas.microsoft.com/office/drawing/2014/main" id="{F8B2398F-5389-8640-A0FD-0C233B4863E5}"/>
              </a:ext>
            </a:extLst>
          </p:cNvPr>
          <p:cNvSpPr/>
          <p:nvPr/>
        </p:nvSpPr>
        <p:spPr>
          <a:xfrm>
            <a:off x="3773446" y="6142129"/>
            <a:ext cx="259150" cy="225116"/>
          </a:xfrm>
          <a:custGeom>
            <a:avLst/>
            <a:gdLst/>
            <a:ahLst/>
            <a:cxnLst/>
            <a:rect l="l" t="t" r="r" b="b"/>
            <a:pathLst>
              <a:path w="195579" h="240030">
                <a:moveTo>
                  <a:pt x="0" y="0"/>
                </a:moveTo>
                <a:lnTo>
                  <a:pt x="6027" y="7391"/>
                </a:lnTo>
                <a:lnTo>
                  <a:pt x="195345" y="239570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8C998DE-FB28-DF4D-AB7D-3BF4768ECC3D}"/>
              </a:ext>
            </a:extLst>
          </p:cNvPr>
          <p:cNvSpPr/>
          <p:nvPr/>
        </p:nvSpPr>
        <p:spPr>
          <a:xfrm>
            <a:off x="4280050" y="5070841"/>
            <a:ext cx="386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the only red links are internal to three nodes.</a:t>
            </a:r>
          </a:p>
        </p:txBody>
      </p:sp>
      <p:sp>
        <p:nvSpPr>
          <p:cNvPr id="166" name="object 5">
            <a:extLst>
              <a:ext uri="{FF2B5EF4-FFF2-40B4-BE49-F238E27FC236}">
                <a16:creationId xmlns:a16="http://schemas.microsoft.com/office/drawing/2014/main" id="{A67185D7-4E46-494E-9C97-3D09CB90630A}"/>
              </a:ext>
            </a:extLst>
          </p:cNvPr>
          <p:cNvSpPr/>
          <p:nvPr/>
        </p:nvSpPr>
        <p:spPr>
          <a:xfrm rot="16200000">
            <a:off x="4506660" y="5408407"/>
            <a:ext cx="195580" cy="240029"/>
          </a:xfrm>
          <a:custGeom>
            <a:avLst/>
            <a:gdLst/>
            <a:ahLst/>
            <a:cxnLst/>
            <a:rect l="l" t="t" r="r" b="b"/>
            <a:pathLst>
              <a:path w="195579" h="240030">
                <a:moveTo>
                  <a:pt x="0" y="0"/>
                </a:moveTo>
                <a:lnTo>
                  <a:pt x="6027" y="7391"/>
                </a:lnTo>
                <a:lnTo>
                  <a:pt x="195345" y="239570"/>
                </a:lnTo>
              </a:path>
            </a:pathLst>
          </a:custGeom>
          <a:ln w="19074">
            <a:solidFill>
              <a:schemeClr val="accent6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61459E5-B40E-7E4D-B0B1-0D627CB63B90}"/>
              </a:ext>
            </a:extLst>
          </p:cNvPr>
          <p:cNvSpPr/>
          <p:nvPr/>
        </p:nvSpPr>
        <p:spPr>
          <a:xfrm>
            <a:off x="4032929" y="6179326"/>
            <a:ext cx="4795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spc="25" dirty="0">
                <a:solidFill>
                  <a:srgbClr val="8D3124"/>
                </a:solidFill>
                <a:latin typeface="Trebuchet MS"/>
              </a:rPr>
              <a:t>follows directly from the corresponding property for 2-3 trees</a:t>
            </a:r>
          </a:p>
        </p:txBody>
      </p:sp>
      <p:sp>
        <p:nvSpPr>
          <p:cNvPr id="170" name="Left Arrow 169">
            <a:extLst>
              <a:ext uri="{FF2B5EF4-FFF2-40B4-BE49-F238E27FC236}">
                <a16:creationId xmlns:a16="http://schemas.microsoft.com/office/drawing/2014/main" id="{849EAA88-FAC8-FC49-A8B2-F63BEB1D937B}"/>
              </a:ext>
            </a:extLst>
          </p:cNvPr>
          <p:cNvSpPr/>
          <p:nvPr/>
        </p:nvSpPr>
        <p:spPr>
          <a:xfrm rot="2362045">
            <a:off x="1826148" y="3280842"/>
            <a:ext cx="1324868" cy="524921"/>
          </a:xfrm>
          <a:prstGeom prst="leftArrow">
            <a:avLst/>
          </a:prstGeom>
          <a:solidFill>
            <a:srgbClr val="E6A2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red link</a:t>
            </a:r>
          </a:p>
        </p:txBody>
      </p:sp>
      <p:sp>
        <p:nvSpPr>
          <p:cNvPr id="171" name="Left Arrow 170">
            <a:extLst>
              <a:ext uri="{FF2B5EF4-FFF2-40B4-BE49-F238E27FC236}">
                <a16:creationId xmlns:a16="http://schemas.microsoft.com/office/drawing/2014/main" id="{DE048980-1086-734E-B5DF-F5C85F604FDA}"/>
              </a:ext>
            </a:extLst>
          </p:cNvPr>
          <p:cNvSpPr/>
          <p:nvPr/>
        </p:nvSpPr>
        <p:spPr>
          <a:xfrm rot="19530012">
            <a:off x="4196766" y="3312502"/>
            <a:ext cx="1482612" cy="504074"/>
          </a:xfrm>
          <a:prstGeom prst="leftArrow">
            <a:avLst>
              <a:gd name="adj1" fmla="val 50000"/>
              <a:gd name="adj2" fmla="val 35303"/>
            </a:avLst>
          </a:prstGeom>
          <a:solidFill>
            <a:srgbClr val="E6A2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red link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EE570293-88B6-7C4A-9D54-CC02AB302105}"/>
              </a:ext>
            </a:extLst>
          </p:cNvPr>
          <p:cNvSpPr/>
          <p:nvPr/>
        </p:nvSpPr>
        <p:spPr>
          <a:xfrm>
            <a:off x="3410868" y="1944758"/>
            <a:ext cx="1145922" cy="542970"/>
          </a:xfrm>
          <a:prstGeom prst="rightArrow">
            <a:avLst/>
          </a:prstGeom>
          <a:solidFill>
            <a:srgbClr val="E6A2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red link</a:t>
            </a:r>
          </a:p>
        </p:txBody>
      </p:sp>
    </p:spTree>
    <p:extLst>
      <p:ext uri="{BB962C8B-B14F-4D97-AF65-F5344CB8AC3E}">
        <p14:creationId xmlns:p14="http://schemas.microsoft.com/office/powerpoint/2010/main" val="155202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0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5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8" dur="5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6" dur="5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 animBg="1"/>
      <p:bldP spid="43" grpId="0" animBg="1"/>
      <p:bldP spid="44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54" grpId="0" animBg="1"/>
      <p:bldP spid="55" grpId="0" animBg="1"/>
      <p:bldP spid="56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 animBg="1"/>
      <p:bldP spid="93" grpId="0" animBg="1"/>
      <p:bldP spid="94" grpId="0"/>
      <p:bldP spid="95" grpId="0" animBg="1"/>
      <p:bldP spid="96" grpId="0" animBg="1"/>
      <p:bldP spid="97" grpId="0"/>
      <p:bldP spid="98" grpId="0" animBg="1"/>
      <p:bldP spid="99" grpId="0" animBg="1"/>
      <p:bldP spid="100" grpId="0"/>
      <p:bldP spid="101" grpId="0"/>
      <p:bldP spid="102" grpId="0" animBg="1"/>
      <p:bldP spid="103" grpId="0" animBg="1"/>
      <p:bldP spid="104" grpId="0" animBg="1"/>
      <p:bldP spid="106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 animBg="1"/>
      <p:bldP spid="133" grpId="0" animBg="1"/>
      <p:bldP spid="134" grpId="0"/>
      <p:bldP spid="135" grpId="0" animBg="1"/>
      <p:bldP spid="136" grpId="0" animBg="1"/>
      <p:bldP spid="137" grpId="0" animBg="1"/>
      <p:bldP spid="138" grpId="0" animBg="1"/>
      <p:bldP spid="139" grpId="0" animBg="1"/>
      <p:bldP spid="140" grpId="0"/>
      <p:bldP spid="141" grpId="0" animBg="1"/>
      <p:bldP spid="142" grpId="0" animBg="1"/>
      <p:bldP spid="143" grpId="0"/>
      <p:bldP spid="144" grpId="0" animBg="1"/>
      <p:bldP spid="145" grpId="0" animBg="1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52" grpId="0" animBg="1"/>
      <p:bldP spid="153" grpId="0" animBg="1"/>
      <p:bldP spid="154" grpId="0"/>
      <p:bldP spid="155" grpId="0" animBg="1"/>
      <p:bldP spid="156" grpId="0" animBg="1"/>
      <p:bldP spid="157" grpId="0"/>
      <p:bldP spid="160" grpId="0" animBg="1"/>
      <p:bldP spid="162" grpId="0"/>
      <p:bldP spid="163" grpId="0" animBg="1"/>
      <p:bldP spid="165" grpId="0"/>
      <p:bldP spid="166" grpId="0" animBg="1"/>
      <p:bldP spid="167" grpId="0"/>
      <p:bldP spid="170" grpId="0" animBg="1"/>
      <p:bldP spid="171" grpId="0" animBg="1"/>
      <p:bldP spid="1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78C0-FB7D-B44D-9A52-66B37A5E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Red-Black</a:t>
            </a:r>
            <a:r>
              <a:rPr lang="zh-CN" altLang="en-US" dirty="0"/>
              <a:t> </a:t>
            </a:r>
            <a:r>
              <a:rPr lang="en-US" altLang="zh-CN" dirty="0"/>
              <a:t>BSTs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6DC51E8-C924-EF40-B9FB-4E13FA446B81}"/>
              </a:ext>
            </a:extLst>
          </p:cNvPr>
          <p:cNvSpPr txBox="1"/>
          <p:nvPr/>
        </p:nvSpPr>
        <p:spPr>
          <a:xfrm>
            <a:off x="599881" y="1267069"/>
            <a:ext cx="7337803" cy="36933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>
                <a:latin typeface="Arial"/>
                <a:cs typeface="Arial"/>
              </a:defRPr>
            </a:lvl1pPr>
          </a:lstStyle>
          <a:p>
            <a:r>
              <a:rPr dirty="0">
                <a:solidFill>
                  <a:schemeClr val="accent1"/>
                </a:solidFill>
              </a:rPr>
              <a:t>Observation</a:t>
            </a:r>
            <a:r>
              <a:rPr dirty="0"/>
              <a:t>.	Search is the same as for elementary BST </a:t>
            </a:r>
            <a:r>
              <a:rPr i="1" dirty="0"/>
              <a:t>(ignore color).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806AA4F-CBD1-A240-BD76-676D38779E6A}"/>
              </a:ext>
            </a:extLst>
          </p:cNvPr>
          <p:cNvSpPr txBox="1"/>
          <p:nvPr/>
        </p:nvSpPr>
        <p:spPr>
          <a:xfrm>
            <a:off x="628339" y="5928761"/>
            <a:ext cx="6061446" cy="36933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Remark.	</a:t>
            </a:r>
            <a:r>
              <a:rPr dirty="0">
                <a:solidFill>
                  <a:schemeClr val="tx1"/>
                </a:solidFill>
              </a:rPr>
              <a:t>Most other ops (e.g., iteration) are also identical.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FCBF7F8-96E0-3147-9947-9336B81C6110}"/>
              </a:ext>
            </a:extLst>
          </p:cNvPr>
          <p:cNvSpPr/>
          <p:nvPr/>
        </p:nvSpPr>
        <p:spPr>
          <a:xfrm>
            <a:off x="556121" y="2321459"/>
            <a:ext cx="4153955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6890232-823E-6649-9CEF-FF4DE76A19C0}"/>
              </a:ext>
            </a:extLst>
          </p:cNvPr>
          <p:cNvSpPr/>
          <p:nvPr/>
        </p:nvSpPr>
        <p:spPr>
          <a:xfrm>
            <a:off x="628339" y="2392807"/>
            <a:ext cx="3951450" cy="3071495"/>
          </a:xfrm>
          <a:custGeom>
            <a:avLst/>
            <a:gdLst/>
            <a:ahLst/>
            <a:cxnLst/>
            <a:rect l="l" t="t" r="r" b="b"/>
            <a:pathLst>
              <a:path w="4349115" h="3071495">
                <a:moveTo>
                  <a:pt x="0" y="0"/>
                </a:moveTo>
                <a:lnTo>
                  <a:pt x="4349059" y="0"/>
                </a:lnTo>
                <a:lnTo>
                  <a:pt x="4349059" y="3071050"/>
                </a:lnTo>
                <a:lnTo>
                  <a:pt x="0" y="3071050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94EC2D6-02A5-8D48-9B0C-B880D8A0D1E9}"/>
              </a:ext>
            </a:extLst>
          </p:cNvPr>
          <p:cNvSpPr txBox="1"/>
          <p:nvPr/>
        </p:nvSpPr>
        <p:spPr>
          <a:xfrm>
            <a:off x="786362" y="2471666"/>
            <a:ext cx="3836670" cy="313066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1350" dirty="0">
                <a:latin typeface="DejaVu Sans Mono"/>
                <a:cs typeface="DejaVu Sans Mono"/>
              </a:rPr>
              <a:t>public Val get(Key</a:t>
            </a:r>
            <a:r>
              <a:rPr sz="1350" spc="-1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key)</a:t>
            </a:r>
          </a:p>
          <a:p>
            <a:pPr>
              <a:lnSpc>
                <a:spcPct val="100000"/>
              </a:lnSpc>
              <a:spcBef>
                <a:spcPts val="185"/>
              </a:spcBef>
            </a:pPr>
            <a:r>
              <a:rPr sz="1350" dirty="0">
                <a:latin typeface="DejaVu Sans Mono"/>
                <a:cs typeface="DejaVu Sans Mono"/>
              </a:rPr>
              <a:t>{</a:t>
            </a:r>
          </a:p>
          <a:p>
            <a:pPr marL="309880" marR="1761489">
              <a:lnSpc>
                <a:spcPct val="115900"/>
              </a:lnSpc>
            </a:pPr>
            <a:r>
              <a:rPr sz="1350" dirty="0">
                <a:latin typeface="DejaVu Sans Mono"/>
                <a:cs typeface="DejaVu Sans Mono"/>
              </a:rPr>
              <a:t>Node x = root;  while (x !=</a:t>
            </a:r>
            <a:r>
              <a:rPr sz="1350" spc="-9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null)</a:t>
            </a:r>
          </a:p>
          <a:p>
            <a:pPr marL="309880">
              <a:lnSpc>
                <a:spcPct val="100000"/>
              </a:lnSpc>
              <a:spcBef>
                <a:spcPts val="254"/>
              </a:spcBef>
            </a:pPr>
            <a:r>
              <a:rPr sz="1350" dirty="0">
                <a:latin typeface="DejaVu Sans Mono"/>
                <a:cs typeface="DejaVu Sans Mono"/>
              </a:rPr>
              <a:t>{</a:t>
            </a:r>
          </a:p>
          <a:p>
            <a:pPr marR="5080">
              <a:lnSpc>
                <a:spcPct val="111300"/>
              </a:lnSpc>
              <a:spcBef>
                <a:spcPts val="75"/>
              </a:spcBef>
              <a:tabLst>
                <a:tab pos="1446530" algn="l"/>
              </a:tabLst>
            </a:pPr>
            <a:r>
              <a:rPr lang="zh-CN" altLang="en-US" sz="1350" dirty="0">
                <a:latin typeface="DejaVu Sans Mono"/>
                <a:cs typeface="DejaVu Sans Mono"/>
              </a:rPr>
              <a:t>          </a:t>
            </a:r>
            <a:r>
              <a:rPr sz="1350" dirty="0" err="1">
                <a:latin typeface="DejaVu Sans Mono"/>
                <a:cs typeface="DejaVu Sans Mono"/>
              </a:rPr>
              <a:t>int</a:t>
            </a:r>
            <a:r>
              <a:rPr sz="1350" dirty="0">
                <a:latin typeface="DejaVu Sans Mono"/>
                <a:cs typeface="DejaVu Sans Mono"/>
              </a:rPr>
              <a:t> cmp =</a:t>
            </a:r>
            <a:r>
              <a:rPr sz="1350" spc="-7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key.compareTo(x.key); </a:t>
            </a:r>
            <a:r>
              <a:rPr lang="zh-CN" altLang="en-US" sz="1350" dirty="0">
                <a:latin typeface="DejaVu Sans Mono"/>
                <a:cs typeface="DejaVu Sans Mono"/>
              </a:rPr>
              <a:t>       </a:t>
            </a:r>
            <a:endParaRPr lang="en-US" altLang="zh-CN" sz="1350" dirty="0">
              <a:latin typeface="DejaVu Sans Mono"/>
              <a:cs typeface="DejaVu Sans Mono"/>
            </a:endParaRPr>
          </a:p>
          <a:p>
            <a:pPr marR="5080">
              <a:lnSpc>
                <a:spcPct val="111300"/>
              </a:lnSpc>
              <a:spcBef>
                <a:spcPts val="75"/>
              </a:spcBef>
              <a:tabLst>
                <a:tab pos="1446530" algn="l"/>
              </a:tabLst>
            </a:pPr>
            <a:r>
              <a:rPr lang="zh-CN" altLang="en-US" sz="1350" dirty="0">
                <a:latin typeface="DejaVu Sans Mono"/>
                <a:cs typeface="DejaVu Sans Mono"/>
              </a:rPr>
              <a:t>          </a:t>
            </a:r>
            <a:r>
              <a:rPr sz="1350" dirty="0">
                <a:latin typeface="DejaVu Sans Mono"/>
                <a:cs typeface="DejaVu Sans Mono"/>
              </a:rPr>
              <a:t>if(</a:t>
            </a:r>
            <a:r>
              <a:rPr sz="1350" dirty="0" err="1">
                <a:latin typeface="DejaVu Sans Mono"/>
                <a:cs typeface="DejaVu Sans Mono"/>
              </a:rPr>
              <a:t>cmp</a:t>
            </a:r>
            <a:r>
              <a:rPr lang="zh-CN" altLang="en-US" sz="1350" dirty="0">
                <a:latin typeface="DejaVu Sans Mono"/>
                <a:cs typeface="DejaVu Sans Mono"/>
              </a:rPr>
              <a:t> </a:t>
            </a:r>
            <a:r>
              <a:rPr lang="en-US" sz="1350" dirty="0">
                <a:latin typeface="DejaVu Sans Mono"/>
                <a:cs typeface="DejaVu Sans Mono"/>
              </a:rPr>
              <a:t>&lt; 0) x =</a:t>
            </a:r>
            <a:r>
              <a:rPr lang="en-US" sz="1350" spc="-70" dirty="0">
                <a:latin typeface="DejaVu Sans Mono"/>
                <a:cs typeface="DejaVu Sans Mono"/>
              </a:rPr>
              <a:t> </a:t>
            </a:r>
            <a:r>
              <a:rPr lang="en-US" sz="1350" dirty="0" err="1">
                <a:latin typeface="DejaVu Sans Mono"/>
                <a:cs typeface="DejaVu Sans Mono"/>
              </a:rPr>
              <a:t>x.left</a:t>
            </a:r>
            <a:r>
              <a:rPr lang="en-US" sz="1350" dirty="0">
                <a:latin typeface="DejaVu Sans Mono"/>
                <a:cs typeface="DejaVu Sans Mono"/>
              </a:rPr>
              <a:t>;</a:t>
            </a:r>
          </a:p>
          <a:p>
            <a:pPr marR="5080">
              <a:lnSpc>
                <a:spcPct val="111300"/>
              </a:lnSpc>
              <a:spcBef>
                <a:spcPts val="75"/>
              </a:spcBef>
              <a:tabLst>
                <a:tab pos="1446530" algn="l"/>
              </a:tabLst>
            </a:pPr>
            <a:r>
              <a:rPr lang="zh-CN" altLang="en-US" sz="1350" dirty="0">
                <a:latin typeface="DejaVu Sans Mono"/>
                <a:cs typeface="DejaVu Sans Mono"/>
              </a:rPr>
              <a:t>          </a:t>
            </a:r>
            <a:r>
              <a:rPr lang="en-US" sz="1350" dirty="0">
                <a:latin typeface="DejaVu Sans Mono"/>
                <a:cs typeface="DejaVu Sans Mono"/>
              </a:rPr>
              <a:t>else if</a:t>
            </a:r>
            <a:r>
              <a:rPr lang="en-US" sz="1350" spc="-85" dirty="0">
                <a:latin typeface="DejaVu Sans Mono"/>
                <a:cs typeface="DejaVu Sans Mono"/>
              </a:rPr>
              <a:t> </a:t>
            </a:r>
            <a:r>
              <a:rPr lang="en-US" sz="1350" dirty="0">
                <a:latin typeface="DejaVu Sans Mono"/>
                <a:cs typeface="DejaVu Sans Mono"/>
              </a:rPr>
              <a:t>(</a:t>
            </a:r>
            <a:r>
              <a:rPr lang="en-US" sz="1350" dirty="0" err="1">
                <a:latin typeface="DejaVu Sans Mono"/>
                <a:cs typeface="DejaVu Sans Mono"/>
              </a:rPr>
              <a:t>cmp</a:t>
            </a:r>
            <a:r>
              <a:rPr lang="zh-CN" altLang="en-US" sz="1350" dirty="0">
                <a:latin typeface="DejaVu Sans Mono"/>
                <a:cs typeface="DejaVu Sans Mono"/>
              </a:rPr>
              <a:t> </a:t>
            </a:r>
            <a:r>
              <a:rPr lang="en-US" sz="1350" dirty="0">
                <a:latin typeface="DejaVu Sans Mono"/>
                <a:cs typeface="DejaVu Sans Mono"/>
              </a:rPr>
              <a:t>&gt; 0) x =</a:t>
            </a:r>
            <a:r>
              <a:rPr lang="en-US" sz="1350" spc="-85" dirty="0">
                <a:latin typeface="DejaVu Sans Mono"/>
                <a:cs typeface="DejaVu Sans Mono"/>
              </a:rPr>
              <a:t> </a:t>
            </a:r>
            <a:r>
              <a:rPr lang="en-US" sz="1350" dirty="0" err="1">
                <a:latin typeface="DejaVu Sans Mono"/>
                <a:cs typeface="DejaVu Sans Mono"/>
              </a:rPr>
              <a:t>x.right</a:t>
            </a:r>
            <a:r>
              <a:rPr lang="en-US" sz="1350" dirty="0">
                <a:latin typeface="DejaVu Sans Mono"/>
                <a:cs typeface="DejaVu Sans Mono"/>
              </a:rPr>
              <a:t>;</a:t>
            </a:r>
          </a:p>
          <a:p>
            <a:pPr marR="5080">
              <a:lnSpc>
                <a:spcPct val="111300"/>
              </a:lnSpc>
              <a:spcBef>
                <a:spcPts val="75"/>
              </a:spcBef>
              <a:tabLst>
                <a:tab pos="1446530" algn="l"/>
              </a:tabLst>
            </a:pPr>
            <a:r>
              <a:rPr lang="zh-CN" altLang="en-US" sz="1350" dirty="0">
                <a:latin typeface="DejaVu Sans Mono"/>
                <a:cs typeface="DejaVu Sans Mono"/>
              </a:rPr>
              <a:t>          </a:t>
            </a:r>
            <a:r>
              <a:rPr lang="en-US" sz="1350" dirty="0">
                <a:latin typeface="DejaVu Sans Mono"/>
                <a:cs typeface="DejaVu Sans Mono"/>
              </a:rPr>
              <a:t>else if </a:t>
            </a:r>
            <a:r>
              <a:rPr lang="en-US" sz="1350" dirty="0">
                <a:solidFill>
                  <a:srgbClr val="1B8E1D"/>
                </a:solidFill>
                <a:latin typeface="DejaVu Sans Mono"/>
                <a:cs typeface="DejaVu Sans Mono"/>
              </a:rPr>
              <a:t>(</a:t>
            </a:r>
            <a:r>
              <a:rPr lang="en-US" sz="1350" dirty="0" err="1">
                <a:solidFill>
                  <a:srgbClr val="1B8E1D"/>
                </a:solidFill>
                <a:latin typeface="DejaVu Sans Mono"/>
                <a:cs typeface="DejaVu Sans Mono"/>
              </a:rPr>
              <a:t>cmp</a:t>
            </a:r>
            <a:r>
              <a:rPr lang="en-US" sz="1350" dirty="0">
                <a:solidFill>
                  <a:srgbClr val="1B8E1D"/>
                </a:solidFill>
                <a:latin typeface="DejaVu Sans Mono"/>
                <a:cs typeface="DejaVu Sans Mono"/>
              </a:rPr>
              <a:t> == 0) </a:t>
            </a:r>
            <a:r>
              <a:rPr lang="en-US" sz="1350" dirty="0">
                <a:latin typeface="DejaVu Sans Mono"/>
                <a:cs typeface="DejaVu Sans Mono"/>
              </a:rPr>
              <a:t>return </a:t>
            </a:r>
            <a:r>
              <a:rPr lang="en-US" sz="1350" dirty="0" err="1">
                <a:latin typeface="DejaVu Sans Mono"/>
                <a:cs typeface="DejaVu Sans Mono"/>
              </a:rPr>
              <a:t>x.val</a:t>
            </a:r>
            <a:r>
              <a:rPr lang="en-US" sz="1350" dirty="0">
                <a:latin typeface="DejaVu Sans Mono"/>
                <a:cs typeface="DejaVu Sans Mono"/>
              </a:rPr>
              <a:t>;</a:t>
            </a:r>
          </a:p>
          <a:p>
            <a:pPr marR="5080">
              <a:lnSpc>
                <a:spcPct val="111300"/>
              </a:lnSpc>
              <a:spcBef>
                <a:spcPts val="75"/>
              </a:spcBef>
              <a:tabLst>
                <a:tab pos="1446530" algn="l"/>
              </a:tabLst>
            </a:pPr>
            <a:r>
              <a:rPr lang="zh-CN" altLang="en-US" sz="1350" dirty="0">
                <a:latin typeface="DejaVu Sans Mono"/>
                <a:cs typeface="DejaVu Sans Mono"/>
              </a:rPr>
              <a:t>     </a:t>
            </a:r>
            <a:r>
              <a:rPr lang="en-US" sz="1350" dirty="0">
                <a:latin typeface="DejaVu Sans Mono"/>
                <a:cs typeface="DejaVu Sans Mono"/>
              </a:rPr>
              <a:t>} </a:t>
            </a:r>
          </a:p>
          <a:p>
            <a:pPr marR="5080">
              <a:lnSpc>
                <a:spcPct val="111300"/>
              </a:lnSpc>
              <a:spcBef>
                <a:spcPts val="75"/>
              </a:spcBef>
              <a:tabLst>
                <a:tab pos="1446530" algn="l"/>
              </a:tabLst>
            </a:pPr>
            <a:r>
              <a:rPr lang="zh-CN" altLang="en-US" sz="1350" dirty="0">
                <a:latin typeface="DejaVu Sans Mono"/>
              </a:rPr>
              <a:t>     </a:t>
            </a:r>
            <a:r>
              <a:rPr lang="en-US" sz="1350" dirty="0">
                <a:latin typeface="DejaVu Sans Mono"/>
              </a:rPr>
              <a:t>return null;</a:t>
            </a:r>
          </a:p>
          <a:p>
            <a:pPr marL="619760" marR="5080">
              <a:lnSpc>
                <a:spcPct val="111300"/>
              </a:lnSpc>
              <a:spcBef>
                <a:spcPts val="75"/>
              </a:spcBef>
              <a:tabLst>
                <a:tab pos="1446530" algn="l"/>
              </a:tabLst>
            </a:pPr>
            <a:endParaRPr lang="en-US" sz="1350" dirty="0">
              <a:latin typeface="DejaVu Sans Mono"/>
              <a:cs typeface="DejaVu Sans Mono"/>
            </a:endParaRPr>
          </a:p>
          <a:p>
            <a:pPr marL="619760" marR="5080">
              <a:lnSpc>
                <a:spcPct val="111300"/>
              </a:lnSpc>
              <a:spcBef>
                <a:spcPts val="75"/>
              </a:spcBef>
              <a:tabLst>
                <a:tab pos="1446530" algn="l"/>
              </a:tabLst>
            </a:pPr>
            <a:endParaRPr sz="1350" dirty="0">
              <a:latin typeface="DejaVu Sans Mono"/>
              <a:cs typeface="DejaVu Sans Mono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6C8657B-E9DF-D74C-9DF4-4E774F6EA3E3}"/>
              </a:ext>
            </a:extLst>
          </p:cNvPr>
          <p:cNvSpPr txBox="1"/>
          <p:nvPr/>
        </p:nvSpPr>
        <p:spPr>
          <a:xfrm>
            <a:off x="786362" y="5088731"/>
            <a:ext cx="1162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DejaVu Sans Mono"/>
                <a:cs typeface="DejaVu Sans Mono"/>
              </a:rPr>
              <a:t>}</a:t>
            </a:r>
            <a:endParaRPr sz="1350">
              <a:latin typeface="DejaVu Sans Mono"/>
              <a:cs typeface="DejaVu Sans Mono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B9D02F2-ED9B-0C40-9B6C-D2B7E0E1E304}"/>
              </a:ext>
            </a:extLst>
          </p:cNvPr>
          <p:cNvSpPr txBox="1"/>
          <p:nvPr/>
        </p:nvSpPr>
        <p:spPr>
          <a:xfrm>
            <a:off x="4339728" y="1819810"/>
            <a:ext cx="2913721" cy="214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Trebuchet MS"/>
                <a:cs typeface="Trebuchet MS"/>
              </a:rPr>
              <a:t>but</a:t>
            </a:r>
            <a:r>
              <a:rPr sz="1200" spc="50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8D3124"/>
                </a:solidFill>
                <a:latin typeface="Trebuchet MS"/>
              </a:rPr>
              <a:t>runs faster</a:t>
            </a:r>
            <a:r>
              <a:rPr lang="zh-CN" altLang="en-US" sz="1200" dirty="0">
                <a:solidFill>
                  <a:srgbClr val="8D3124"/>
                </a:solidFill>
                <a:latin typeface="Trebuchet MS"/>
              </a:rPr>
              <a:t> </a:t>
            </a:r>
            <a:r>
              <a:rPr sz="1200" dirty="0">
                <a:solidFill>
                  <a:srgbClr val="8D3124"/>
                </a:solidFill>
                <a:latin typeface="Trebuchet MS"/>
              </a:rPr>
              <a:t>because of better balance</a:t>
            </a: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44C431DF-BC56-8449-8C9B-AC830E54FB94}"/>
              </a:ext>
            </a:extLst>
          </p:cNvPr>
          <p:cNvSpPr/>
          <p:nvPr/>
        </p:nvSpPr>
        <p:spPr>
          <a:xfrm>
            <a:off x="4051612" y="1714809"/>
            <a:ext cx="217170" cy="239395"/>
          </a:xfrm>
          <a:custGeom>
            <a:avLst/>
            <a:gdLst/>
            <a:ahLst/>
            <a:cxnLst/>
            <a:rect l="l" t="t" r="r" b="b"/>
            <a:pathLst>
              <a:path w="217170" h="239394">
                <a:moveTo>
                  <a:pt x="0" y="0"/>
                </a:moveTo>
                <a:lnTo>
                  <a:pt x="6409" y="7067"/>
                </a:lnTo>
                <a:lnTo>
                  <a:pt x="216565" y="238883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C897B0E5-5C0D-604A-A72E-F7B303B3F29C}"/>
              </a:ext>
            </a:extLst>
          </p:cNvPr>
          <p:cNvSpPr/>
          <p:nvPr/>
        </p:nvSpPr>
        <p:spPr>
          <a:xfrm>
            <a:off x="7451122" y="4293706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126635" y="0"/>
                </a:moveTo>
                <a:lnTo>
                  <a:pt x="0" y="214603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0862196B-388F-F44A-9224-BA0BE59C34DF}"/>
              </a:ext>
            </a:extLst>
          </p:cNvPr>
          <p:cNvSpPr/>
          <p:nvPr/>
        </p:nvSpPr>
        <p:spPr>
          <a:xfrm>
            <a:off x="8432086" y="4298353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0" y="0"/>
                </a:moveTo>
                <a:lnTo>
                  <a:pt x="126658" y="214603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C424F39D-5554-A54A-8759-A940676F5673}"/>
              </a:ext>
            </a:extLst>
          </p:cNvPr>
          <p:cNvSpPr/>
          <p:nvPr/>
        </p:nvSpPr>
        <p:spPr>
          <a:xfrm>
            <a:off x="8072858" y="4287559"/>
            <a:ext cx="336550" cy="278130"/>
          </a:xfrm>
          <a:custGeom>
            <a:avLst/>
            <a:gdLst/>
            <a:ahLst/>
            <a:cxnLst/>
            <a:rect l="l" t="t" r="r" b="b"/>
            <a:pathLst>
              <a:path w="336550" h="278129">
                <a:moveTo>
                  <a:pt x="336354" y="0"/>
                </a:moveTo>
                <a:lnTo>
                  <a:pt x="0" y="277671"/>
                </a:lnTo>
              </a:path>
            </a:pathLst>
          </a:custGeom>
          <a:ln w="6794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3E0CD7CA-6ABD-BE4C-BF9E-CCF6A9C22AD2}"/>
              </a:ext>
            </a:extLst>
          </p:cNvPr>
          <p:cNvSpPr/>
          <p:nvPr/>
        </p:nvSpPr>
        <p:spPr>
          <a:xfrm>
            <a:off x="7914269" y="4010445"/>
            <a:ext cx="492759" cy="283210"/>
          </a:xfrm>
          <a:custGeom>
            <a:avLst/>
            <a:gdLst/>
            <a:ahLst/>
            <a:cxnLst/>
            <a:rect l="l" t="t" r="r" b="b"/>
            <a:pathLst>
              <a:path w="492759" h="283210">
                <a:moveTo>
                  <a:pt x="0" y="0"/>
                </a:moveTo>
                <a:lnTo>
                  <a:pt x="492758" y="283050"/>
                </a:lnTo>
              </a:path>
            </a:pathLst>
          </a:custGeom>
          <a:ln w="2265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6A3D3E99-6EB7-BA45-B7F1-D06D2DBD5876}"/>
              </a:ext>
            </a:extLst>
          </p:cNvPr>
          <p:cNvSpPr/>
          <p:nvPr/>
        </p:nvSpPr>
        <p:spPr>
          <a:xfrm>
            <a:off x="8089821" y="4570261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0" y="0"/>
                </a:moveTo>
                <a:lnTo>
                  <a:pt x="126658" y="214580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63BEA5E0-D52A-2247-8644-A100696FC9F4}"/>
              </a:ext>
            </a:extLst>
          </p:cNvPr>
          <p:cNvSpPr/>
          <p:nvPr/>
        </p:nvSpPr>
        <p:spPr>
          <a:xfrm>
            <a:off x="6189927" y="4576103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0" y="0"/>
                </a:moveTo>
                <a:lnTo>
                  <a:pt x="126612" y="214580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CB112C07-48A4-4C4B-A131-9066E06E12AD}"/>
              </a:ext>
            </a:extLst>
          </p:cNvPr>
          <p:cNvSpPr/>
          <p:nvPr/>
        </p:nvSpPr>
        <p:spPr>
          <a:xfrm>
            <a:off x="7940285" y="4564774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126612" y="0"/>
                </a:moveTo>
                <a:lnTo>
                  <a:pt x="0" y="214580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3EDA4A49-87A1-584A-BF7A-9AE8A6168723}"/>
              </a:ext>
            </a:extLst>
          </p:cNvPr>
          <p:cNvSpPr/>
          <p:nvPr/>
        </p:nvSpPr>
        <p:spPr>
          <a:xfrm>
            <a:off x="7619705" y="4292512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0" y="0"/>
                </a:moveTo>
                <a:lnTo>
                  <a:pt x="126635" y="214603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FADAAAD7-538B-C84B-A065-E1CFDD0575B8}"/>
              </a:ext>
            </a:extLst>
          </p:cNvPr>
          <p:cNvSpPr/>
          <p:nvPr/>
        </p:nvSpPr>
        <p:spPr>
          <a:xfrm>
            <a:off x="5558025" y="4564254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0" y="0"/>
                </a:moveTo>
                <a:lnTo>
                  <a:pt x="126635" y="214603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A943DFB8-5E95-CD4D-BA3D-AD18FF4869D0}"/>
              </a:ext>
            </a:extLst>
          </p:cNvPr>
          <p:cNvSpPr/>
          <p:nvPr/>
        </p:nvSpPr>
        <p:spPr>
          <a:xfrm>
            <a:off x="5863867" y="4282517"/>
            <a:ext cx="320675" cy="271780"/>
          </a:xfrm>
          <a:custGeom>
            <a:avLst/>
            <a:gdLst/>
            <a:ahLst/>
            <a:cxnLst/>
            <a:rect l="l" t="t" r="r" b="b"/>
            <a:pathLst>
              <a:path w="320675" h="271779">
                <a:moveTo>
                  <a:pt x="0" y="0"/>
                </a:moveTo>
                <a:lnTo>
                  <a:pt x="320436" y="271725"/>
                </a:lnTo>
              </a:path>
            </a:pathLst>
          </a:custGeom>
          <a:ln w="226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5AC42059-F592-5146-BED2-28713E0E5D58}"/>
              </a:ext>
            </a:extLst>
          </p:cNvPr>
          <p:cNvSpPr/>
          <p:nvPr/>
        </p:nvSpPr>
        <p:spPr>
          <a:xfrm>
            <a:off x="7062203" y="3715873"/>
            <a:ext cx="789305" cy="267970"/>
          </a:xfrm>
          <a:custGeom>
            <a:avLst/>
            <a:gdLst/>
            <a:ahLst/>
            <a:cxnLst/>
            <a:rect l="l" t="t" r="r" b="b"/>
            <a:pathLst>
              <a:path w="789304" h="267970">
                <a:moveTo>
                  <a:pt x="789035" y="267800"/>
                </a:moveTo>
                <a:lnTo>
                  <a:pt x="0" y="0"/>
                </a:lnTo>
              </a:path>
            </a:pathLst>
          </a:custGeom>
          <a:ln w="226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4D003390-4F05-3F42-95D5-B2A0FDF96F84}"/>
              </a:ext>
            </a:extLst>
          </p:cNvPr>
          <p:cNvSpPr/>
          <p:nvPr/>
        </p:nvSpPr>
        <p:spPr>
          <a:xfrm>
            <a:off x="5535067" y="4293578"/>
            <a:ext cx="314325" cy="266700"/>
          </a:xfrm>
          <a:custGeom>
            <a:avLst/>
            <a:gdLst/>
            <a:ahLst/>
            <a:cxnLst/>
            <a:rect l="l" t="t" r="r" b="b"/>
            <a:pathLst>
              <a:path w="314325" h="266700">
                <a:moveTo>
                  <a:pt x="313965" y="0"/>
                </a:moveTo>
                <a:lnTo>
                  <a:pt x="0" y="266256"/>
                </a:lnTo>
              </a:path>
            </a:pathLst>
          </a:custGeom>
          <a:ln w="226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EF4B2D02-8A1B-4048-9913-6274A5D9EB7F}"/>
              </a:ext>
            </a:extLst>
          </p:cNvPr>
          <p:cNvSpPr/>
          <p:nvPr/>
        </p:nvSpPr>
        <p:spPr>
          <a:xfrm>
            <a:off x="5218122" y="4842333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0" y="0"/>
                </a:moveTo>
                <a:lnTo>
                  <a:pt x="126635" y="214602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3F037AD3-F698-B242-BA20-C127C429F68E}"/>
              </a:ext>
            </a:extLst>
          </p:cNvPr>
          <p:cNvSpPr/>
          <p:nvPr/>
        </p:nvSpPr>
        <p:spPr>
          <a:xfrm>
            <a:off x="5068589" y="4831551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126635" y="0"/>
                </a:moveTo>
                <a:lnTo>
                  <a:pt x="0" y="214602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F16FC3F5-8DA8-6E42-A261-3190927E6B7B}"/>
              </a:ext>
            </a:extLst>
          </p:cNvPr>
          <p:cNvSpPr/>
          <p:nvPr/>
        </p:nvSpPr>
        <p:spPr>
          <a:xfrm>
            <a:off x="6042794" y="4574909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126635" y="0"/>
                </a:moveTo>
                <a:lnTo>
                  <a:pt x="0" y="214603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07529E9F-E7B6-BB4C-A95E-2C60348DEE0A}"/>
              </a:ext>
            </a:extLst>
          </p:cNvPr>
          <p:cNvSpPr/>
          <p:nvPr/>
        </p:nvSpPr>
        <p:spPr>
          <a:xfrm>
            <a:off x="7600278" y="3999116"/>
            <a:ext cx="266700" cy="277495"/>
          </a:xfrm>
          <a:custGeom>
            <a:avLst/>
            <a:gdLst/>
            <a:ahLst/>
            <a:cxnLst/>
            <a:rect l="l" t="t" r="r" b="b"/>
            <a:pathLst>
              <a:path w="266700" h="277495">
                <a:moveTo>
                  <a:pt x="266213" y="0"/>
                </a:moveTo>
                <a:lnTo>
                  <a:pt x="0" y="277218"/>
                </a:lnTo>
              </a:path>
            </a:pathLst>
          </a:custGeom>
          <a:ln w="226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17CDB1AE-A99F-6842-8FF4-A3C48F5FDABB}"/>
              </a:ext>
            </a:extLst>
          </p:cNvPr>
          <p:cNvSpPr/>
          <p:nvPr/>
        </p:nvSpPr>
        <p:spPr>
          <a:xfrm>
            <a:off x="5183200" y="4559821"/>
            <a:ext cx="352425" cy="282575"/>
          </a:xfrm>
          <a:custGeom>
            <a:avLst/>
            <a:gdLst/>
            <a:ahLst/>
            <a:cxnLst/>
            <a:rect l="l" t="t" r="r" b="b"/>
            <a:pathLst>
              <a:path w="352425" h="282575">
                <a:moveTo>
                  <a:pt x="351863" y="0"/>
                </a:moveTo>
                <a:lnTo>
                  <a:pt x="0" y="282506"/>
                </a:lnTo>
              </a:path>
            </a:pathLst>
          </a:custGeom>
          <a:ln w="6793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FE772AFD-2F46-F14A-860B-DB8BC43CA911}"/>
              </a:ext>
            </a:extLst>
          </p:cNvPr>
          <p:cNvSpPr/>
          <p:nvPr/>
        </p:nvSpPr>
        <p:spPr>
          <a:xfrm>
            <a:off x="8282102" y="4157271"/>
            <a:ext cx="249907" cy="2498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349A9948-B2CD-6C4A-82CF-B88189C5FCA1}"/>
              </a:ext>
            </a:extLst>
          </p:cNvPr>
          <p:cNvSpPr txBox="1"/>
          <p:nvPr/>
        </p:nvSpPr>
        <p:spPr>
          <a:xfrm>
            <a:off x="8344377" y="4154175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75" dirty="0">
                <a:solidFill>
                  <a:srgbClr val="231F20"/>
                </a:solidFill>
                <a:latin typeface="Trebuchet MS"/>
                <a:cs typeface="Trebuchet MS"/>
              </a:rPr>
              <a:t>X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74485048-2503-DF4F-8413-C4A2B9559FCE}"/>
              </a:ext>
            </a:extLst>
          </p:cNvPr>
          <p:cNvSpPr/>
          <p:nvPr/>
        </p:nvSpPr>
        <p:spPr>
          <a:xfrm>
            <a:off x="7939787" y="4429178"/>
            <a:ext cx="249907" cy="249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F8A95CB4-C076-B245-8589-B04D1A6D1F42}"/>
              </a:ext>
            </a:extLst>
          </p:cNvPr>
          <p:cNvSpPr txBox="1"/>
          <p:nvPr/>
        </p:nvSpPr>
        <p:spPr>
          <a:xfrm>
            <a:off x="8002073" y="4426082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8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9FB3C319-BB38-3448-B4DF-2FF851780E05}"/>
              </a:ext>
            </a:extLst>
          </p:cNvPr>
          <p:cNvSpPr/>
          <p:nvPr/>
        </p:nvSpPr>
        <p:spPr>
          <a:xfrm>
            <a:off x="6039894" y="4435007"/>
            <a:ext cx="249930" cy="249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7DA6127C-8222-9D49-8A75-72645AEF08DF}"/>
              </a:ext>
            </a:extLst>
          </p:cNvPr>
          <p:cNvSpPr txBox="1"/>
          <p:nvPr/>
        </p:nvSpPr>
        <p:spPr>
          <a:xfrm>
            <a:off x="6102194" y="4431915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6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D66F4-AD28-9141-8569-50876453B330}"/>
              </a:ext>
            </a:extLst>
          </p:cNvPr>
          <p:cNvSpPr/>
          <p:nvPr/>
        </p:nvSpPr>
        <p:spPr>
          <a:xfrm>
            <a:off x="7469670" y="4151429"/>
            <a:ext cx="249906" cy="2498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EFDD1681-C0FC-9E4B-A2D4-8E19286B79B6}"/>
              </a:ext>
            </a:extLst>
          </p:cNvPr>
          <p:cNvSpPr txBox="1"/>
          <p:nvPr/>
        </p:nvSpPr>
        <p:spPr>
          <a:xfrm>
            <a:off x="7531977" y="4148319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7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06D39B1D-2269-4C41-858B-DE9176339DDA}"/>
              </a:ext>
            </a:extLst>
          </p:cNvPr>
          <p:cNvSpPr/>
          <p:nvPr/>
        </p:nvSpPr>
        <p:spPr>
          <a:xfrm>
            <a:off x="5849051" y="3987356"/>
            <a:ext cx="603885" cy="306705"/>
          </a:xfrm>
          <a:custGeom>
            <a:avLst/>
            <a:gdLst/>
            <a:ahLst/>
            <a:cxnLst/>
            <a:rect l="l" t="t" r="r" b="b"/>
            <a:pathLst>
              <a:path w="603884" h="306704">
                <a:moveTo>
                  <a:pt x="603612" y="0"/>
                </a:moveTo>
                <a:lnTo>
                  <a:pt x="0" y="306222"/>
                </a:lnTo>
              </a:path>
            </a:pathLst>
          </a:custGeom>
          <a:ln w="6793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4B9C103D-4B64-4940-956A-5B59D9E12BC0}"/>
              </a:ext>
            </a:extLst>
          </p:cNvPr>
          <p:cNvSpPr/>
          <p:nvPr/>
        </p:nvSpPr>
        <p:spPr>
          <a:xfrm>
            <a:off x="6484312" y="4006927"/>
            <a:ext cx="282575" cy="285115"/>
          </a:xfrm>
          <a:custGeom>
            <a:avLst/>
            <a:gdLst/>
            <a:ahLst/>
            <a:cxnLst/>
            <a:rect l="l" t="t" r="r" b="b"/>
            <a:pathLst>
              <a:path w="282575" h="285114">
                <a:moveTo>
                  <a:pt x="0" y="0"/>
                </a:moveTo>
                <a:lnTo>
                  <a:pt x="282062" y="284979"/>
                </a:lnTo>
              </a:path>
            </a:pathLst>
          </a:custGeom>
          <a:ln w="226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3CCFD9C8-CAA6-6F48-ADAD-18BCF3A768C7}"/>
              </a:ext>
            </a:extLst>
          </p:cNvPr>
          <p:cNvSpPr/>
          <p:nvPr/>
        </p:nvSpPr>
        <p:spPr>
          <a:xfrm>
            <a:off x="6484335" y="3715894"/>
            <a:ext cx="589280" cy="252729"/>
          </a:xfrm>
          <a:custGeom>
            <a:avLst/>
            <a:gdLst/>
            <a:ahLst/>
            <a:cxnLst/>
            <a:rect l="l" t="t" r="r" b="b"/>
            <a:pathLst>
              <a:path w="589279" h="252729">
                <a:moveTo>
                  <a:pt x="589193" y="0"/>
                </a:moveTo>
                <a:lnTo>
                  <a:pt x="0" y="252684"/>
                </a:lnTo>
              </a:path>
            </a:pathLst>
          </a:custGeom>
          <a:ln w="226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E22FC3D0-0DC4-F048-B667-C0E85BF4C613}"/>
              </a:ext>
            </a:extLst>
          </p:cNvPr>
          <p:cNvSpPr/>
          <p:nvPr/>
        </p:nvSpPr>
        <p:spPr>
          <a:xfrm>
            <a:off x="6336881" y="3857055"/>
            <a:ext cx="249907" cy="2498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5D2A0BF9-8125-5F48-841A-98D1ADAE15F3}"/>
              </a:ext>
            </a:extLst>
          </p:cNvPr>
          <p:cNvSpPr txBox="1"/>
          <p:nvPr/>
        </p:nvSpPr>
        <p:spPr>
          <a:xfrm>
            <a:off x="6399177" y="3853967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90" dirty="0">
                <a:solidFill>
                  <a:srgbClr val="231F20"/>
                </a:solidFill>
                <a:latin typeface="Trebuchet MS"/>
                <a:cs typeface="Trebuchet MS"/>
              </a:rPr>
              <a:t>J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EFF0E5F2-C383-EF4E-8CC0-0AEA908829A4}"/>
              </a:ext>
            </a:extLst>
          </p:cNvPr>
          <p:cNvSpPr/>
          <p:nvPr/>
        </p:nvSpPr>
        <p:spPr>
          <a:xfrm>
            <a:off x="7741539" y="3868549"/>
            <a:ext cx="249907" cy="2498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992AF312-2F6D-3D4C-BD9E-34784FCEDE69}"/>
              </a:ext>
            </a:extLst>
          </p:cNvPr>
          <p:cNvSpPr txBox="1"/>
          <p:nvPr/>
        </p:nvSpPr>
        <p:spPr>
          <a:xfrm>
            <a:off x="7803844" y="3865450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4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800590F1-ED0D-8F4D-BD26-C71EFFB2DB05}"/>
              </a:ext>
            </a:extLst>
          </p:cNvPr>
          <p:cNvSpPr/>
          <p:nvPr/>
        </p:nvSpPr>
        <p:spPr>
          <a:xfrm>
            <a:off x="5721921" y="4163278"/>
            <a:ext cx="249907" cy="2498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904664E7-5167-1C43-AD47-43BD8CB2C03A}"/>
              </a:ext>
            </a:extLst>
          </p:cNvPr>
          <p:cNvSpPr txBox="1"/>
          <p:nvPr/>
        </p:nvSpPr>
        <p:spPr>
          <a:xfrm>
            <a:off x="5784225" y="4160166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115BFAA0-83CD-3F47-9015-1B116ACB3299}"/>
              </a:ext>
            </a:extLst>
          </p:cNvPr>
          <p:cNvSpPr/>
          <p:nvPr/>
        </p:nvSpPr>
        <p:spPr>
          <a:xfrm>
            <a:off x="5068113" y="4701250"/>
            <a:ext cx="249907" cy="2498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B9F01F2C-52BC-FE47-8346-530BC66C9566}"/>
              </a:ext>
            </a:extLst>
          </p:cNvPr>
          <p:cNvSpPr txBox="1"/>
          <p:nvPr/>
        </p:nvSpPr>
        <p:spPr>
          <a:xfrm>
            <a:off x="5130399" y="4698149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0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32769E27-1A1A-4449-A2E4-0A85D7A63B6F}"/>
              </a:ext>
            </a:extLst>
          </p:cNvPr>
          <p:cNvSpPr/>
          <p:nvPr/>
        </p:nvSpPr>
        <p:spPr>
          <a:xfrm>
            <a:off x="6946151" y="3585504"/>
            <a:ext cx="249907" cy="2498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464BF86A-45EF-F34F-B3AC-4FC47727F7DC}"/>
              </a:ext>
            </a:extLst>
          </p:cNvPr>
          <p:cNvSpPr txBox="1"/>
          <p:nvPr/>
        </p:nvSpPr>
        <p:spPr>
          <a:xfrm>
            <a:off x="7015104" y="3582399"/>
            <a:ext cx="1282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9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FB785EBD-295D-D34E-9CF8-6A431585E377}"/>
              </a:ext>
            </a:extLst>
          </p:cNvPr>
          <p:cNvSpPr/>
          <p:nvPr/>
        </p:nvSpPr>
        <p:spPr>
          <a:xfrm>
            <a:off x="5407952" y="4429521"/>
            <a:ext cx="249907" cy="2497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D26D1F44-1B74-0B4F-A1A3-3A5AAC6E0049}"/>
              </a:ext>
            </a:extLst>
          </p:cNvPr>
          <p:cNvSpPr txBox="1"/>
          <p:nvPr/>
        </p:nvSpPr>
        <p:spPr>
          <a:xfrm>
            <a:off x="5470239" y="4426423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32F1CB55-EB03-3C4C-A39C-89FF961AA50E}"/>
              </a:ext>
            </a:extLst>
          </p:cNvPr>
          <p:cNvSpPr/>
          <p:nvPr/>
        </p:nvSpPr>
        <p:spPr>
          <a:xfrm>
            <a:off x="6593973" y="4163405"/>
            <a:ext cx="321484" cy="3788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B965B2EE-C789-A841-B3C3-CA5923B765E1}"/>
              </a:ext>
            </a:extLst>
          </p:cNvPr>
          <p:cNvSpPr txBox="1"/>
          <p:nvPr/>
        </p:nvSpPr>
        <p:spPr>
          <a:xfrm>
            <a:off x="6689785" y="4160325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EDD56F-6E5D-0344-8BB4-FE24F9D00A67}"/>
              </a:ext>
            </a:extLst>
          </p:cNvPr>
          <p:cNvSpPr/>
          <p:nvPr/>
        </p:nvSpPr>
        <p:spPr>
          <a:xfrm>
            <a:off x="4822305" y="2370797"/>
            <a:ext cx="3943728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don't have to change the code at all. Our regular search code doesn't examine the color of a link and so we can just use it exactly as is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F3ACEB-FFA0-5F4D-96EA-C1B11431F48D}"/>
              </a:ext>
            </a:extLst>
          </p:cNvPr>
          <p:cNvSpPr/>
          <p:nvPr/>
        </p:nvSpPr>
        <p:spPr>
          <a:xfrm>
            <a:off x="3245535" y="6425544"/>
            <a:ext cx="55204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just make sure that we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 the balance properties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the insertion</a:t>
            </a:r>
          </a:p>
        </p:txBody>
      </p:sp>
    </p:spTree>
    <p:extLst>
      <p:ext uri="{BB962C8B-B14F-4D97-AF65-F5344CB8AC3E}">
        <p14:creationId xmlns:p14="http://schemas.microsoft.com/office/powerpoint/2010/main" val="420853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2" grpId="0"/>
      <p:bldP spid="13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60" grpId="0" animBg="1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D59C-819A-2641-B4C1-8DE16F30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</a:t>
            </a:r>
            <a:r>
              <a:rPr lang="en-US" altLang="zh-CN" dirty="0"/>
              <a:t>B</a:t>
            </a:r>
            <a:r>
              <a:rPr lang="en-US" dirty="0"/>
              <a:t>lack BST </a:t>
            </a:r>
            <a:r>
              <a:rPr lang="en-US" altLang="zh-CN" dirty="0"/>
              <a:t>R</a:t>
            </a:r>
            <a:r>
              <a:rPr lang="en-US" dirty="0"/>
              <a:t>epresentation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F8447A6-191C-EB4C-8E27-C3191E80937F}"/>
              </a:ext>
            </a:extLst>
          </p:cNvPr>
          <p:cNvSpPr/>
          <p:nvPr/>
        </p:nvSpPr>
        <p:spPr>
          <a:xfrm>
            <a:off x="457200" y="2048662"/>
            <a:ext cx="5207000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089D908-2E0F-FE4A-87B8-7D472D470D44}"/>
              </a:ext>
            </a:extLst>
          </p:cNvPr>
          <p:cNvSpPr/>
          <p:nvPr/>
        </p:nvSpPr>
        <p:spPr>
          <a:xfrm>
            <a:off x="532282" y="2120010"/>
            <a:ext cx="4988560" cy="4253865"/>
          </a:xfrm>
          <a:custGeom>
            <a:avLst/>
            <a:gdLst/>
            <a:ahLst/>
            <a:cxnLst/>
            <a:rect l="l" t="t" r="r" b="b"/>
            <a:pathLst>
              <a:path w="4988560" h="4253865">
                <a:moveTo>
                  <a:pt x="0" y="0"/>
                </a:moveTo>
                <a:lnTo>
                  <a:pt x="4988064" y="0"/>
                </a:lnTo>
                <a:lnTo>
                  <a:pt x="4988064" y="4253684"/>
                </a:lnTo>
                <a:lnTo>
                  <a:pt x="0" y="4253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1EB20AE-188F-6340-943E-0319ED4E1A8A}"/>
              </a:ext>
            </a:extLst>
          </p:cNvPr>
          <p:cNvSpPr/>
          <p:nvPr/>
        </p:nvSpPr>
        <p:spPr>
          <a:xfrm>
            <a:off x="684880" y="2272613"/>
            <a:ext cx="4683125" cy="395605"/>
          </a:xfrm>
          <a:custGeom>
            <a:avLst/>
            <a:gdLst/>
            <a:ahLst/>
            <a:cxnLst/>
            <a:rect l="l" t="t" r="r" b="b"/>
            <a:pathLst>
              <a:path w="4683125" h="395605">
                <a:moveTo>
                  <a:pt x="0" y="0"/>
                </a:moveTo>
                <a:lnTo>
                  <a:pt x="4682863" y="0"/>
                </a:lnTo>
                <a:lnTo>
                  <a:pt x="4682863" y="395554"/>
                </a:lnTo>
                <a:lnTo>
                  <a:pt x="0" y="3955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7B66A78-BD80-904E-BE82-4FD822FEFAF2}"/>
              </a:ext>
            </a:extLst>
          </p:cNvPr>
          <p:cNvSpPr/>
          <p:nvPr/>
        </p:nvSpPr>
        <p:spPr>
          <a:xfrm>
            <a:off x="684880" y="4804549"/>
            <a:ext cx="4683125" cy="1183005"/>
          </a:xfrm>
          <a:custGeom>
            <a:avLst/>
            <a:gdLst/>
            <a:ahLst/>
            <a:cxnLst/>
            <a:rect l="l" t="t" r="r" b="b"/>
            <a:pathLst>
              <a:path w="4683125" h="1183004">
                <a:moveTo>
                  <a:pt x="0" y="0"/>
                </a:moveTo>
                <a:lnTo>
                  <a:pt x="4682863" y="0"/>
                </a:lnTo>
                <a:lnTo>
                  <a:pt x="4682863" y="1182636"/>
                </a:lnTo>
                <a:lnTo>
                  <a:pt x="0" y="1182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CF6097B-9B48-B04A-BFFE-85E195C92BF8}"/>
              </a:ext>
            </a:extLst>
          </p:cNvPr>
          <p:cNvSpPr txBox="1"/>
          <p:nvPr/>
        </p:nvSpPr>
        <p:spPr>
          <a:xfrm>
            <a:off x="780954" y="2820183"/>
            <a:ext cx="2092960" cy="12084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350" dirty="0">
                <a:latin typeface="DejaVu Sans Mono"/>
                <a:cs typeface="DejaVu Sans Mono"/>
              </a:rPr>
              <a:t>private class</a:t>
            </a:r>
            <a:r>
              <a:rPr sz="1350" spc="-4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Node</a:t>
            </a: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350" dirty="0">
                <a:latin typeface="DejaVu Sans Mono"/>
                <a:cs typeface="DejaVu Sans Mono"/>
              </a:rPr>
              <a:t>{</a:t>
            </a:r>
          </a:p>
          <a:p>
            <a:pPr marL="322580" marR="728345">
              <a:lnSpc>
                <a:spcPct val="111300"/>
              </a:lnSpc>
              <a:spcBef>
                <a:spcPts val="70"/>
              </a:spcBef>
            </a:pPr>
            <a:r>
              <a:rPr sz="1350" dirty="0">
                <a:latin typeface="DejaVu Sans Mono"/>
                <a:cs typeface="DejaVu Sans Mono"/>
              </a:rPr>
              <a:t>Key key;  Value</a:t>
            </a:r>
            <a:r>
              <a:rPr sz="1350" spc="-9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val;</a:t>
            </a:r>
          </a:p>
          <a:p>
            <a:pPr marL="322580">
              <a:lnSpc>
                <a:spcPct val="100000"/>
              </a:lnSpc>
              <a:spcBef>
                <a:spcPts val="260"/>
              </a:spcBef>
            </a:pPr>
            <a:r>
              <a:rPr sz="1350" dirty="0">
                <a:latin typeface="DejaVu Sans Mono"/>
                <a:cs typeface="DejaVu Sans Mono"/>
              </a:rPr>
              <a:t>Node left,</a:t>
            </a:r>
            <a:r>
              <a:rPr sz="1350" spc="-8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right;</a:t>
            </a: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CC7DA93A-7FD8-6A4A-B0D2-8223932CBE2F}"/>
              </a:ext>
            </a:extLst>
          </p:cNvPr>
          <p:cNvSpPr txBox="1"/>
          <p:nvPr/>
        </p:nvSpPr>
        <p:spPr>
          <a:xfrm>
            <a:off x="684880" y="4089234"/>
            <a:ext cx="4683125" cy="2387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418465">
              <a:lnSpc>
                <a:spcPts val="1610"/>
              </a:lnSpc>
              <a:spcBef>
                <a:spcPts val="265"/>
              </a:spcBef>
              <a:tabLst>
                <a:tab pos="2175510" algn="l"/>
              </a:tabLst>
            </a:pPr>
            <a:r>
              <a:rPr sz="1350" dirty="0">
                <a:latin typeface="DejaVu Sans Mono"/>
                <a:cs typeface="DejaVu Sans Mono"/>
              </a:rPr>
              <a:t>boolean</a:t>
            </a:r>
            <a:r>
              <a:rPr sz="1350" spc="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color;	</a:t>
            </a:r>
            <a:r>
              <a:rPr sz="1350" dirty="0">
                <a:solidFill>
                  <a:srgbClr val="1B8E1D"/>
                </a:solidFill>
                <a:latin typeface="DejaVu Sans Mono"/>
                <a:cs typeface="DejaVu Sans Mono"/>
              </a:rPr>
              <a:t>// color of parent</a:t>
            </a:r>
            <a:r>
              <a:rPr sz="1350" spc="-60" dirty="0">
                <a:solidFill>
                  <a:srgbClr val="1B8E1D"/>
                </a:solidFill>
                <a:latin typeface="DejaVu Sans Mono"/>
                <a:cs typeface="DejaVu Sans Mono"/>
              </a:rPr>
              <a:t> </a:t>
            </a:r>
            <a:r>
              <a:rPr sz="1350" dirty="0">
                <a:solidFill>
                  <a:srgbClr val="1B8E1D"/>
                </a:solidFill>
                <a:latin typeface="DejaVu Sans Mono"/>
                <a:cs typeface="DejaVu Sans Mono"/>
              </a:rPr>
              <a:t>link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91F508E0-0071-D946-96B5-ECE9A70E800E}"/>
              </a:ext>
            </a:extLst>
          </p:cNvPr>
          <p:cNvSpPr txBox="1"/>
          <p:nvPr/>
        </p:nvSpPr>
        <p:spPr>
          <a:xfrm>
            <a:off x="684880" y="4323434"/>
            <a:ext cx="4683125" cy="16719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DejaVu Sans Mono"/>
                <a:cs typeface="DejaVu Sans Mono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latin typeface="DejaVu Sans Mono"/>
                <a:cs typeface="DejaVu Sans Mono"/>
              </a:rPr>
              <a:t>private boolean isRed(Node</a:t>
            </a:r>
            <a:r>
              <a:rPr sz="1350" spc="-1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x)</a:t>
            </a:r>
          </a:p>
          <a:p>
            <a:pPr marL="108585">
              <a:lnSpc>
                <a:spcPct val="100000"/>
              </a:lnSpc>
              <a:spcBef>
                <a:spcPts val="254"/>
              </a:spcBef>
            </a:pPr>
            <a:r>
              <a:rPr sz="1350" dirty="0">
                <a:latin typeface="DejaVu Sans Mono"/>
                <a:cs typeface="DejaVu Sans Mono"/>
              </a:rPr>
              <a:t>{</a:t>
            </a:r>
          </a:p>
          <a:p>
            <a:pPr marL="418465" marR="1362075">
              <a:lnSpc>
                <a:spcPct val="115900"/>
              </a:lnSpc>
            </a:pPr>
            <a:r>
              <a:rPr sz="1350" dirty="0">
                <a:latin typeface="DejaVu Sans Mono"/>
                <a:cs typeface="DejaVu Sans Mono"/>
              </a:rPr>
              <a:t>if (x == null) return</a:t>
            </a:r>
            <a:r>
              <a:rPr sz="1350" spc="-8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false;  return x.color ==</a:t>
            </a:r>
            <a:r>
              <a:rPr sz="1350" spc="-30" dirty="0">
                <a:latin typeface="DejaVu Sans Mono"/>
                <a:cs typeface="DejaVu Sans Mono"/>
              </a:rPr>
              <a:t> </a:t>
            </a:r>
            <a:r>
              <a:rPr sz="1350" dirty="0">
                <a:solidFill>
                  <a:srgbClr val="FF0000"/>
                </a:solidFill>
                <a:latin typeface="DejaVu Sans Mono"/>
                <a:cs typeface="DejaVu Sans Mono"/>
              </a:rPr>
              <a:t>RED</a:t>
            </a:r>
            <a:r>
              <a:rPr sz="1350" dirty="0">
                <a:latin typeface="DejaVu Sans Mono"/>
                <a:cs typeface="DejaVu Sans Mono"/>
              </a:rPr>
              <a:t>;</a:t>
            </a:r>
          </a:p>
          <a:p>
            <a:pPr marL="108585">
              <a:lnSpc>
                <a:spcPct val="100000"/>
              </a:lnSpc>
              <a:spcBef>
                <a:spcPts val="254"/>
              </a:spcBef>
            </a:pPr>
            <a:r>
              <a:rPr sz="135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2B422D47-B872-884B-A8C5-2ED260015ACA}"/>
              </a:ext>
            </a:extLst>
          </p:cNvPr>
          <p:cNvSpPr/>
          <p:nvPr/>
        </p:nvSpPr>
        <p:spPr>
          <a:xfrm>
            <a:off x="3439486" y="5478012"/>
            <a:ext cx="553674" cy="505198"/>
          </a:xfrm>
          <a:custGeom>
            <a:avLst/>
            <a:gdLst/>
            <a:ahLst/>
            <a:cxnLst/>
            <a:rect l="l" t="t" r="r" b="b"/>
            <a:pathLst>
              <a:path w="302260" h="433704">
                <a:moveTo>
                  <a:pt x="0" y="0"/>
                </a:moveTo>
                <a:lnTo>
                  <a:pt x="5445" y="7830"/>
                </a:lnTo>
                <a:lnTo>
                  <a:pt x="301820" y="433541"/>
                </a:lnTo>
              </a:path>
            </a:pathLst>
          </a:custGeom>
          <a:ln w="19074">
            <a:solidFill>
              <a:srgbClr val="FB0008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FA8273B-9678-2040-80CA-3A525E1F59C0}"/>
              </a:ext>
            </a:extLst>
          </p:cNvPr>
          <p:cNvSpPr/>
          <p:nvPr/>
        </p:nvSpPr>
        <p:spPr>
          <a:xfrm>
            <a:off x="7486546" y="4064868"/>
            <a:ext cx="125095" cy="212090"/>
          </a:xfrm>
          <a:custGeom>
            <a:avLst/>
            <a:gdLst/>
            <a:ahLst/>
            <a:cxnLst/>
            <a:rect l="l" t="t" r="r" b="b"/>
            <a:pathLst>
              <a:path w="125095" h="212089">
                <a:moveTo>
                  <a:pt x="124751" y="0"/>
                </a:moveTo>
                <a:lnTo>
                  <a:pt x="0" y="211471"/>
                </a:lnTo>
              </a:path>
            </a:pathLst>
          </a:custGeom>
          <a:ln w="223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2F63282F-7875-CA4A-94AB-8906D21BAFDD}"/>
              </a:ext>
            </a:extLst>
          </p:cNvPr>
          <p:cNvSpPr/>
          <p:nvPr/>
        </p:nvSpPr>
        <p:spPr>
          <a:xfrm>
            <a:off x="7941154" y="3790827"/>
            <a:ext cx="125095" cy="212090"/>
          </a:xfrm>
          <a:custGeom>
            <a:avLst/>
            <a:gdLst/>
            <a:ahLst/>
            <a:cxnLst/>
            <a:rect l="l" t="t" r="r" b="b"/>
            <a:pathLst>
              <a:path w="125095" h="212089">
                <a:moveTo>
                  <a:pt x="0" y="0"/>
                </a:moveTo>
                <a:lnTo>
                  <a:pt x="124752" y="211471"/>
                </a:lnTo>
              </a:path>
            </a:pathLst>
          </a:custGeom>
          <a:ln w="223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5422CCAF-0749-6D4D-9A10-1E6E9E368FA5}"/>
              </a:ext>
            </a:extLst>
          </p:cNvPr>
          <p:cNvSpPr/>
          <p:nvPr/>
        </p:nvSpPr>
        <p:spPr>
          <a:xfrm>
            <a:off x="7639947" y="3780184"/>
            <a:ext cx="278765" cy="285115"/>
          </a:xfrm>
          <a:custGeom>
            <a:avLst/>
            <a:gdLst/>
            <a:ahLst/>
            <a:cxnLst/>
            <a:rect l="l" t="t" r="r" b="b"/>
            <a:pathLst>
              <a:path w="278765" h="285114">
                <a:moveTo>
                  <a:pt x="278626" y="0"/>
                </a:moveTo>
                <a:lnTo>
                  <a:pt x="0" y="284595"/>
                </a:lnTo>
              </a:path>
            </a:pathLst>
          </a:custGeom>
          <a:ln w="6695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5E8820C-FDDF-C14A-867D-7D4649CD98E6}"/>
              </a:ext>
            </a:extLst>
          </p:cNvPr>
          <p:cNvSpPr/>
          <p:nvPr/>
        </p:nvSpPr>
        <p:spPr>
          <a:xfrm>
            <a:off x="7651049" y="4058771"/>
            <a:ext cx="125095" cy="212090"/>
          </a:xfrm>
          <a:custGeom>
            <a:avLst/>
            <a:gdLst/>
            <a:ahLst/>
            <a:cxnLst/>
            <a:rect l="l" t="t" r="r" b="b"/>
            <a:pathLst>
              <a:path w="125095" h="212089">
                <a:moveTo>
                  <a:pt x="0" y="0"/>
                </a:moveTo>
                <a:lnTo>
                  <a:pt x="124752" y="211471"/>
                </a:lnTo>
              </a:path>
            </a:pathLst>
          </a:custGeom>
          <a:ln w="223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4AE9C340-AE15-2E40-A01F-A96DE3DCC04F}"/>
              </a:ext>
            </a:extLst>
          </p:cNvPr>
          <p:cNvSpPr/>
          <p:nvPr/>
        </p:nvSpPr>
        <p:spPr>
          <a:xfrm>
            <a:off x="7084438" y="3501521"/>
            <a:ext cx="851535" cy="267970"/>
          </a:xfrm>
          <a:custGeom>
            <a:avLst/>
            <a:gdLst/>
            <a:ahLst/>
            <a:cxnLst/>
            <a:rect l="l" t="t" r="r" b="b"/>
            <a:pathLst>
              <a:path w="851534" h="267970">
                <a:moveTo>
                  <a:pt x="0" y="0"/>
                </a:moveTo>
                <a:lnTo>
                  <a:pt x="851190" y="267771"/>
                </a:lnTo>
              </a:path>
            </a:pathLst>
          </a:custGeom>
          <a:ln w="223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7BCBCBAE-E7D5-3F42-A296-453A415576F7}"/>
              </a:ext>
            </a:extLst>
          </p:cNvPr>
          <p:cNvSpPr/>
          <p:nvPr/>
        </p:nvSpPr>
        <p:spPr>
          <a:xfrm>
            <a:off x="6515120" y="3512418"/>
            <a:ext cx="554990" cy="262890"/>
          </a:xfrm>
          <a:custGeom>
            <a:avLst/>
            <a:gdLst/>
            <a:ahLst/>
            <a:cxnLst/>
            <a:rect l="l" t="t" r="r" b="b"/>
            <a:pathLst>
              <a:path w="554990" h="262889">
                <a:moveTo>
                  <a:pt x="554713" y="0"/>
                </a:moveTo>
                <a:lnTo>
                  <a:pt x="0" y="262369"/>
                </a:lnTo>
              </a:path>
            </a:pathLst>
          </a:custGeom>
          <a:ln w="6695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5B9BF326-A139-E244-A06C-CB9D35510303}"/>
              </a:ext>
            </a:extLst>
          </p:cNvPr>
          <p:cNvSpPr/>
          <p:nvPr/>
        </p:nvSpPr>
        <p:spPr>
          <a:xfrm>
            <a:off x="6269886" y="4053196"/>
            <a:ext cx="125095" cy="212090"/>
          </a:xfrm>
          <a:custGeom>
            <a:avLst/>
            <a:gdLst/>
            <a:ahLst/>
            <a:cxnLst/>
            <a:rect l="l" t="t" r="r" b="b"/>
            <a:pathLst>
              <a:path w="125095" h="212089">
                <a:moveTo>
                  <a:pt x="0" y="0"/>
                </a:moveTo>
                <a:lnTo>
                  <a:pt x="124752" y="211471"/>
                </a:lnTo>
              </a:path>
            </a:pathLst>
          </a:custGeom>
          <a:ln w="223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B4491C73-B216-A748-9BAD-8997DB83EF76}"/>
              </a:ext>
            </a:extLst>
          </p:cNvPr>
          <p:cNvSpPr/>
          <p:nvPr/>
        </p:nvSpPr>
        <p:spPr>
          <a:xfrm>
            <a:off x="6537665" y="3774736"/>
            <a:ext cx="271145" cy="255904"/>
          </a:xfrm>
          <a:custGeom>
            <a:avLst/>
            <a:gdLst/>
            <a:ahLst/>
            <a:cxnLst/>
            <a:rect l="l" t="t" r="r" b="b"/>
            <a:pathLst>
              <a:path w="271145" h="255904">
                <a:moveTo>
                  <a:pt x="0" y="0"/>
                </a:moveTo>
                <a:lnTo>
                  <a:pt x="270770" y="255879"/>
                </a:lnTo>
              </a:path>
            </a:pathLst>
          </a:custGeom>
          <a:ln w="223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18CA62FB-4108-DD41-90AD-510D186F4C89}"/>
              </a:ext>
            </a:extLst>
          </p:cNvPr>
          <p:cNvSpPr/>
          <p:nvPr/>
        </p:nvSpPr>
        <p:spPr>
          <a:xfrm>
            <a:off x="6100307" y="4064868"/>
            <a:ext cx="125095" cy="212090"/>
          </a:xfrm>
          <a:custGeom>
            <a:avLst/>
            <a:gdLst/>
            <a:ahLst/>
            <a:cxnLst/>
            <a:rect l="l" t="t" r="r" b="b"/>
            <a:pathLst>
              <a:path w="125095" h="212089">
                <a:moveTo>
                  <a:pt x="124709" y="0"/>
                </a:moveTo>
                <a:lnTo>
                  <a:pt x="0" y="211471"/>
                </a:lnTo>
              </a:path>
            </a:pathLst>
          </a:custGeom>
          <a:ln w="223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15238601-32C6-4940-8378-79555812A724}"/>
              </a:ext>
            </a:extLst>
          </p:cNvPr>
          <p:cNvSpPr/>
          <p:nvPr/>
        </p:nvSpPr>
        <p:spPr>
          <a:xfrm>
            <a:off x="6235479" y="3774787"/>
            <a:ext cx="280035" cy="278765"/>
          </a:xfrm>
          <a:custGeom>
            <a:avLst/>
            <a:gdLst/>
            <a:ahLst/>
            <a:cxnLst/>
            <a:rect l="l" t="t" r="r" b="b"/>
            <a:pathLst>
              <a:path w="280034" h="278764">
                <a:moveTo>
                  <a:pt x="279630" y="0"/>
                </a:moveTo>
                <a:lnTo>
                  <a:pt x="0" y="278424"/>
                </a:lnTo>
              </a:path>
            </a:pathLst>
          </a:custGeom>
          <a:ln w="223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D95D005D-1B5E-C14A-A789-4549BAAAB8B7}"/>
              </a:ext>
            </a:extLst>
          </p:cNvPr>
          <p:cNvSpPr/>
          <p:nvPr/>
        </p:nvSpPr>
        <p:spPr>
          <a:xfrm>
            <a:off x="7793346" y="3651782"/>
            <a:ext cx="246216" cy="246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22D9713D-19BB-2247-892F-328BB755ACD8}"/>
              </a:ext>
            </a:extLst>
          </p:cNvPr>
          <p:cNvSpPr txBox="1"/>
          <p:nvPr/>
        </p:nvSpPr>
        <p:spPr>
          <a:xfrm>
            <a:off x="7854559" y="3648543"/>
            <a:ext cx="1333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31F20"/>
                </a:solidFill>
                <a:latin typeface="DejaVu Sans Mono"/>
                <a:cs typeface="DejaVu Sans Mono"/>
              </a:rPr>
              <a:t>J</a:t>
            </a:r>
            <a:endParaRPr sz="1400">
              <a:latin typeface="DejaVu Sans Mono"/>
              <a:cs typeface="DejaVu Sans Mono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A23039A7-797A-B549-AFD0-B679ECED7FDC}"/>
              </a:ext>
            </a:extLst>
          </p:cNvPr>
          <p:cNvSpPr/>
          <p:nvPr/>
        </p:nvSpPr>
        <p:spPr>
          <a:xfrm>
            <a:off x="7503257" y="3919727"/>
            <a:ext cx="246173" cy="2461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BF8270FF-8ADB-B34E-B4D6-848BAE3F6D97}"/>
              </a:ext>
            </a:extLst>
          </p:cNvPr>
          <p:cNvSpPr txBox="1"/>
          <p:nvPr/>
        </p:nvSpPr>
        <p:spPr>
          <a:xfrm>
            <a:off x="7539299" y="3916485"/>
            <a:ext cx="1333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31F20"/>
                </a:solidFill>
                <a:latin typeface="DejaVu Sans Mono"/>
                <a:cs typeface="DejaVu Sans Mono"/>
              </a:rPr>
              <a:t>G</a:t>
            </a:r>
            <a:endParaRPr sz="1400" dirty="0">
              <a:latin typeface="DejaVu Sans Mono"/>
              <a:cs typeface="DejaVu Sans Mono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944A8A96-A666-3949-A9F3-112EB01F1F84}"/>
              </a:ext>
            </a:extLst>
          </p:cNvPr>
          <p:cNvSpPr/>
          <p:nvPr/>
        </p:nvSpPr>
        <p:spPr>
          <a:xfrm>
            <a:off x="6950187" y="3389583"/>
            <a:ext cx="235585" cy="235585"/>
          </a:xfrm>
          <a:custGeom>
            <a:avLst/>
            <a:gdLst/>
            <a:ahLst/>
            <a:cxnLst/>
            <a:rect l="l" t="t" r="r" b="b"/>
            <a:pathLst>
              <a:path w="235584" h="235585">
                <a:moveTo>
                  <a:pt x="117500" y="0"/>
                </a:moveTo>
                <a:lnTo>
                  <a:pt x="71767" y="9249"/>
                </a:lnTo>
                <a:lnTo>
                  <a:pt x="34418" y="34458"/>
                </a:lnTo>
                <a:lnTo>
                  <a:pt x="9235" y="71816"/>
                </a:lnTo>
                <a:lnTo>
                  <a:pt x="0" y="117513"/>
                </a:lnTo>
                <a:lnTo>
                  <a:pt x="9235" y="163263"/>
                </a:lnTo>
                <a:lnTo>
                  <a:pt x="34418" y="200615"/>
                </a:lnTo>
                <a:lnTo>
                  <a:pt x="71767" y="225794"/>
                </a:lnTo>
                <a:lnTo>
                  <a:pt x="117500" y="235026"/>
                </a:lnTo>
                <a:lnTo>
                  <a:pt x="163250" y="225794"/>
                </a:lnTo>
                <a:lnTo>
                  <a:pt x="200602" y="200615"/>
                </a:lnTo>
                <a:lnTo>
                  <a:pt x="225781" y="163263"/>
                </a:lnTo>
                <a:lnTo>
                  <a:pt x="235013" y="117513"/>
                </a:lnTo>
                <a:lnTo>
                  <a:pt x="225781" y="71816"/>
                </a:lnTo>
                <a:lnTo>
                  <a:pt x="200602" y="34458"/>
                </a:lnTo>
                <a:lnTo>
                  <a:pt x="163250" y="9249"/>
                </a:lnTo>
                <a:lnTo>
                  <a:pt x="117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98503FDE-3204-8F40-9251-BEFDA161A92D}"/>
              </a:ext>
            </a:extLst>
          </p:cNvPr>
          <p:cNvSpPr/>
          <p:nvPr/>
        </p:nvSpPr>
        <p:spPr>
          <a:xfrm>
            <a:off x="6950192" y="3389586"/>
            <a:ext cx="235585" cy="235585"/>
          </a:xfrm>
          <a:custGeom>
            <a:avLst/>
            <a:gdLst/>
            <a:ahLst/>
            <a:cxnLst/>
            <a:rect l="l" t="t" r="r" b="b"/>
            <a:pathLst>
              <a:path w="235584" h="235585">
                <a:moveTo>
                  <a:pt x="235007" y="117510"/>
                </a:moveTo>
                <a:lnTo>
                  <a:pt x="225776" y="163261"/>
                </a:lnTo>
                <a:lnTo>
                  <a:pt x="200598" y="200612"/>
                </a:lnTo>
                <a:lnTo>
                  <a:pt x="163246" y="225789"/>
                </a:lnTo>
                <a:lnTo>
                  <a:pt x="117492" y="235020"/>
                </a:lnTo>
                <a:lnTo>
                  <a:pt x="71761" y="225789"/>
                </a:lnTo>
                <a:lnTo>
                  <a:pt x="34414" y="200612"/>
                </a:lnTo>
                <a:lnTo>
                  <a:pt x="9233" y="163261"/>
                </a:lnTo>
                <a:lnTo>
                  <a:pt x="0" y="117510"/>
                </a:lnTo>
                <a:lnTo>
                  <a:pt x="9233" y="71812"/>
                </a:lnTo>
                <a:lnTo>
                  <a:pt x="34414" y="34456"/>
                </a:lnTo>
                <a:lnTo>
                  <a:pt x="71761" y="9248"/>
                </a:lnTo>
                <a:lnTo>
                  <a:pt x="117492" y="0"/>
                </a:lnTo>
                <a:lnTo>
                  <a:pt x="163246" y="9248"/>
                </a:lnTo>
                <a:lnTo>
                  <a:pt x="200598" y="34456"/>
                </a:lnTo>
                <a:lnTo>
                  <a:pt x="225776" y="71812"/>
                </a:lnTo>
                <a:lnTo>
                  <a:pt x="235007" y="117510"/>
                </a:lnTo>
                <a:close/>
              </a:path>
            </a:pathLst>
          </a:custGeom>
          <a:ln w="111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91AB2E10-94D7-B143-AFBF-3B31AA2BEBAC}"/>
              </a:ext>
            </a:extLst>
          </p:cNvPr>
          <p:cNvSpPr txBox="1"/>
          <p:nvPr/>
        </p:nvSpPr>
        <p:spPr>
          <a:xfrm>
            <a:off x="7005801" y="3380729"/>
            <a:ext cx="1333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endParaRPr sz="1400">
              <a:latin typeface="DejaVu Sans Mono"/>
              <a:cs typeface="DejaVu Sans Mono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86A4CE1F-FE2C-5E4F-BD69-E3F2C3714D86}"/>
              </a:ext>
            </a:extLst>
          </p:cNvPr>
          <p:cNvSpPr/>
          <p:nvPr/>
        </p:nvSpPr>
        <p:spPr>
          <a:xfrm>
            <a:off x="6122106" y="3914152"/>
            <a:ext cx="246173" cy="2461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6E3C6A7A-BB0A-1F49-8C61-EE4BBBB601A8}"/>
              </a:ext>
            </a:extLst>
          </p:cNvPr>
          <p:cNvSpPr/>
          <p:nvPr/>
        </p:nvSpPr>
        <p:spPr>
          <a:xfrm>
            <a:off x="6672051" y="3914152"/>
            <a:ext cx="316659" cy="373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7B82B984-5D62-8B48-9BCF-8DE6469331EA}"/>
              </a:ext>
            </a:extLst>
          </p:cNvPr>
          <p:cNvSpPr txBox="1"/>
          <p:nvPr/>
        </p:nvSpPr>
        <p:spPr>
          <a:xfrm>
            <a:off x="6766217" y="3910913"/>
            <a:ext cx="1333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31F20"/>
                </a:solidFill>
                <a:latin typeface="DejaVu Sans Mono"/>
                <a:cs typeface="DejaVu Sans Mono"/>
              </a:rPr>
              <a:t>D</a:t>
            </a:r>
            <a:endParaRPr sz="1400">
              <a:latin typeface="DejaVu Sans Mono"/>
              <a:cs typeface="DejaVu Sans Mono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22A2F85B-9612-8A45-B080-84D5FFB4E2B0}"/>
              </a:ext>
            </a:extLst>
          </p:cNvPr>
          <p:cNvSpPr/>
          <p:nvPr/>
        </p:nvSpPr>
        <p:spPr>
          <a:xfrm>
            <a:off x="6395476" y="3651952"/>
            <a:ext cx="235585" cy="235585"/>
          </a:xfrm>
          <a:custGeom>
            <a:avLst/>
            <a:gdLst/>
            <a:ahLst/>
            <a:cxnLst/>
            <a:rect l="l" t="t" r="r" b="b"/>
            <a:pathLst>
              <a:path w="235584" h="235585">
                <a:moveTo>
                  <a:pt x="117487" y="0"/>
                </a:moveTo>
                <a:lnTo>
                  <a:pt x="71757" y="9249"/>
                </a:lnTo>
                <a:lnTo>
                  <a:pt x="34412" y="34458"/>
                </a:lnTo>
                <a:lnTo>
                  <a:pt x="9233" y="71816"/>
                </a:lnTo>
                <a:lnTo>
                  <a:pt x="0" y="117513"/>
                </a:lnTo>
                <a:lnTo>
                  <a:pt x="9233" y="163263"/>
                </a:lnTo>
                <a:lnTo>
                  <a:pt x="34412" y="200615"/>
                </a:lnTo>
                <a:lnTo>
                  <a:pt x="71757" y="225794"/>
                </a:lnTo>
                <a:lnTo>
                  <a:pt x="117487" y="235026"/>
                </a:lnTo>
                <a:lnTo>
                  <a:pt x="163222" y="225794"/>
                </a:lnTo>
                <a:lnTo>
                  <a:pt x="200575" y="200615"/>
                </a:lnTo>
                <a:lnTo>
                  <a:pt x="225763" y="163263"/>
                </a:lnTo>
                <a:lnTo>
                  <a:pt x="235000" y="117513"/>
                </a:lnTo>
                <a:lnTo>
                  <a:pt x="225763" y="71816"/>
                </a:lnTo>
                <a:lnTo>
                  <a:pt x="200575" y="34458"/>
                </a:lnTo>
                <a:lnTo>
                  <a:pt x="163222" y="9249"/>
                </a:lnTo>
                <a:lnTo>
                  <a:pt x="117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74B0806A-B008-7E42-B1E1-A2D08F83AA2F}"/>
              </a:ext>
            </a:extLst>
          </p:cNvPr>
          <p:cNvSpPr/>
          <p:nvPr/>
        </p:nvSpPr>
        <p:spPr>
          <a:xfrm>
            <a:off x="6395470" y="3651955"/>
            <a:ext cx="235585" cy="235585"/>
          </a:xfrm>
          <a:custGeom>
            <a:avLst/>
            <a:gdLst/>
            <a:ahLst/>
            <a:cxnLst/>
            <a:rect l="l" t="t" r="r" b="b"/>
            <a:pathLst>
              <a:path w="235584" h="235585">
                <a:moveTo>
                  <a:pt x="235006" y="117510"/>
                </a:moveTo>
                <a:lnTo>
                  <a:pt x="225769" y="163261"/>
                </a:lnTo>
                <a:lnTo>
                  <a:pt x="200581" y="200612"/>
                </a:lnTo>
                <a:lnTo>
                  <a:pt x="163227" y="225789"/>
                </a:lnTo>
                <a:lnTo>
                  <a:pt x="117492" y="235020"/>
                </a:lnTo>
                <a:lnTo>
                  <a:pt x="71761" y="225789"/>
                </a:lnTo>
                <a:lnTo>
                  <a:pt x="34414" y="200612"/>
                </a:lnTo>
                <a:lnTo>
                  <a:pt x="9233" y="163261"/>
                </a:lnTo>
                <a:lnTo>
                  <a:pt x="0" y="117510"/>
                </a:lnTo>
                <a:lnTo>
                  <a:pt x="9233" y="71812"/>
                </a:lnTo>
                <a:lnTo>
                  <a:pt x="34414" y="34456"/>
                </a:lnTo>
                <a:lnTo>
                  <a:pt x="71761" y="9248"/>
                </a:lnTo>
                <a:lnTo>
                  <a:pt x="117492" y="0"/>
                </a:lnTo>
                <a:lnTo>
                  <a:pt x="163227" y="9248"/>
                </a:lnTo>
                <a:lnTo>
                  <a:pt x="200581" y="34456"/>
                </a:lnTo>
                <a:lnTo>
                  <a:pt x="225769" y="71812"/>
                </a:lnTo>
                <a:lnTo>
                  <a:pt x="235006" y="117510"/>
                </a:lnTo>
                <a:close/>
              </a:path>
            </a:pathLst>
          </a:custGeom>
          <a:ln w="111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50B33875-BCEA-3A4F-A699-C58C769FF794}"/>
              </a:ext>
            </a:extLst>
          </p:cNvPr>
          <p:cNvSpPr/>
          <p:nvPr/>
        </p:nvSpPr>
        <p:spPr>
          <a:xfrm>
            <a:off x="6481808" y="3345183"/>
            <a:ext cx="133985" cy="97155"/>
          </a:xfrm>
          <a:custGeom>
            <a:avLst/>
            <a:gdLst/>
            <a:ahLst/>
            <a:cxnLst/>
            <a:rect l="l" t="t" r="r" b="b"/>
            <a:pathLst>
              <a:path w="133984" h="97154">
                <a:moveTo>
                  <a:pt x="0" y="0"/>
                </a:moveTo>
                <a:lnTo>
                  <a:pt x="133890" y="96694"/>
                </a:lnTo>
              </a:path>
            </a:pathLst>
          </a:custGeom>
          <a:ln w="11166">
            <a:solidFill>
              <a:srgbClr val="BF311A"/>
            </a:solidFill>
            <a:headEnd type="none" w="med" len="med"/>
            <a:tailEnd type="triangl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0439EF25-D1E3-C34C-B57D-79D8ED9E38FF}"/>
              </a:ext>
            </a:extLst>
          </p:cNvPr>
          <p:cNvSpPr/>
          <p:nvPr/>
        </p:nvSpPr>
        <p:spPr>
          <a:xfrm>
            <a:off x="7252531" y="3344815"/>
            <a:ext cx="149225" cy="89535"/>
          </a:xfrm>
          <a:custGeom>
            <a:avLst/>
            <a:gdLst/>
            <a:ahLst/>
            <a:cxnLst/>
            <a:rect l="l" t="t" r="r" b="b"/>
            <a:pathLst>
              <a:path w="149225" h="89535">
                <a:moveTo>
                  <a:pt x="148750" y="0"/>
                </a:moveTo>
                <a:lnTo>
                  <a:pt x="0" y="89242"/>
                </a:lnTo>
              </a:path>
            </a:pathLst>
          </a:custGeom>
          <a:ln w="11166">
            <a:solidFill>
              <a:srgbClr val="BF311A"/>
            </a:solidFill>
            <a:headEnd type="none" w="med" len="med"/>
            <a:tailEnd type="triangl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EB0256F6-19F8-B241-A9A6-C70A7850CBD6}"/>
              </a:ext>
            </a:extLst>
          </p:cNvPr>
          <p:cNvSpPr txBox="1"/>
          <p:nvPr/>
        </p:nvSpPr>
        <p:spPr>
          <a:xfrm>
            <a:off x="7416186" y="3144773"/>
            <a:ext cx="120014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7963A950-8AF7-804E-AF15-E05AF98E69A2}"/>
              </a:ext>
            </a:extLst>
          </p:cNvPr>
          <p:cNvSpPr txBox="1"/>
          <p:nvPr/>
        </p:nvSpPr>
        <p:spPr>
          <a:xfrm>
            <a:off x="5368123" y="3169904"/>
            <a:ext cx="1216025" cy="9810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5"/>
              </a:spcBef>
            </a:pPr>
            <a:r>
              <a:rPr lang="zh-CN" altLang="en-US" sz="1400" dirty="0">
                <a:solidFill>
                  <a:srgbClr val="231F20"/>
                </a:solidFill>
                <a:latin typeface="DejaVu Sans Mono"/>
                <a:cs typeface="DejaVu Sans Mono"/>
              </a:rPr>
              <a:t>     </a:t>
            </a:r>
            <a:endParaRPr lang="en-US" altLang="zh-CN" sz="1400" dirty="0">
              <a:solidFill>
                <a:srgbClr val="231F20"/>
              </a:solidFill>
              <a:latin typeface="DejaVu Sans Mono"/>
              <a:cs typeface="DejaVu Sans Mono"/>
            </a:endParaRPr>
          </a:p>
          <a:p>
            <a:pPr marR="5080" algn="r">
              <a:lnSpc>
                <a:spcPct val="100000"/>
              </a:lnSpc>
              <a:spcBef>
                <a:spcPts val="165"/>
              </a:spcBef>
            </a:pPr>
            <a:endParaRPr lang="en-US" sz="1400" dirty="0">
              <a:solidFill>
                <a:srgbClr val="231F20"/>
              </a:solidFill>
              <a:latin typeface="DejaVu Sans Mono"/>
              <a:cs typeface="DejaVu Sans Mono"/>
            </a:endParaRPr>
          </a:p>
          <a:p>
            <a:pPr marR="5080" algn="r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solidFill>
                  <a:srgbClr val="231F20"/>
                </a:solidFill>
                <a:latin typeface="DejaVu Sans Mono"/>
                <a:cs typeface="DejaVu Sans Mono"/>
              </a:rPr>
              <a:t>C</a:t>
            </a:r>
            <a:endParaRPr sz="1400" dirty="0">
              <a:latin typeface="DejaVu Sans Mono"/>
              <a:cs typeface="DejaVu Sans Mono"/>
            </a:endParaRPr>
          </a:p>
          <a:p>
            <a:pPr marR="272415" algn="r">
              <a:lnSpc>
                <a:spcPct val="100000"/>
              </a:lnSpc>
              <a:spcBef>
                <a:spcPts val="425"/>
              </a:spcBef>
            </a:pPr>
            <a:r>
              <a:rPr sz="1400" dirty="0">
                <a:solidFill>
                  <a:srgbClr val="231F20"/>
                </a:solidFill>
                <a:latin typeface="DejaVu Sans Mono"/>
                <a:cs typeface="DejaVu Sans Mono"/>
              </a:rPr>
              <a:t>A</a:t>
            </a:r>
            <a:endParaRPr sz="1400" dirty="0">
              <a:latin typeface="DejaVu Sans Mono"/>
              <a:cs typeface="DejaVu Sans Mono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509FD1BC-5FA3-D549-93F6-D6D498459E7F}"/>
              </a:ext>
            </a:extLst>
          </p:cNvPr>
          <p:cNvSpPr txBox="1"/>
          <p:nvPr/>
        </p:nvSpPr>
        <p:spPr>
          <a:xfrm>
            <a:off x="7486546" y="2992903"/>
            <a:ext cx="1248410" cy="3692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h.right.color</a:t>
            </a:r>
          </a:p>
          <a:p>
            <a:pPr algn="ctr">
              <a:lnSpc>
                <a:spcPts val="1565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is BLACK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995EB-A9B6-D44D-B16C-19470BF37A9E}"/>
              </a:ext>
            </a:extLst>
          </p:cNvPr>
          <p:cNvSpPr/>
          <p:nvPr/>
        </p:nvSpPr>
        <p:spPr>
          <a:xfrm>
            <a:off x="532282" y="1232364"/>
            <a:ext cx="6682228" cy="671979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Arial"/>
                <a:cs typeface="Arial"/>
              </a:rPr>
              <a:t>Each node is pointed to by precisely one link </a:t>
            </a:r>
            <a:r>
              <a:rPr lang="en-US" i="1" dirty="0">
                <a:latin typeface="Arial"/>
                <a:cs typeface="Arial"/>
              </a:rPr>
              <a:t>(from its parent)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b="1" dirty="0">
                <a:latin typeface="Arial"/>
                <a:cs typeface="Arial"/>
              </a:rPr>
              <a:t>→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can encode color of links in nodes</a:t>
            </a:r>
            <a:r>
              <a:rPr lang="en-US" dirty="0">
                <a:latin typeface="Arial"/>
                <a:cs typeface="Arial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EA7969-0295-E44F-A0AE-4CF9FC7FF881}"/>
              </a:ext>
            </a:extLst>
          </p:cNvPr>
          <p:cNvSpPr/>
          <p:nvPr/>
        </p:nvSpPr>
        <p:spPr>
          <a:xfrm>
            <a:off x="686457" y="2216499"/>
            <a:ext cx="4572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DejaVu Sans Mono"/>
              </a:rPr>
              <a:t>private</a:t>
            </a:r>
            <a:r>
              <a:rPr lang="zh-CN" altLang="en-US" sz="1350" dirty="0">
                <a:solidFill>
                  <a:srgbClr val="FF0000"/>
                </a:solidFill>
                <a:latin typeface="DejaVu Sans Mono"/>
              </a:rPr>
              <a:t>  </a:t>
            </a:r>
            <a:r>
              <a:rPr lang="en-US" sz="1350" dirty="0">
                <a:solidFill>
                  <a:srgbClr val="FF0000"/>
                </a:solidFill>
                <a:latin typeface="DejaVu Sans Mono"/>
              </a:rPr>
              <a:t>static</a:t>
            </a:r>
            <a:r>
              <a:rPr lang="zh-CN" altLang="en-US" sz="1350" dirty="0">
                <a:solidFill>
                  <a:srgbClr val="FF0000"/>
                </a:solidFill>
                <a:latin typeface="DejaVu Sans Mono"/>
              </a:rPr>
              <a:t>  </a:t>
            </a:r>
            <a:r>
              <a:rPr lang="en-US" sz="1350" dirty="0">
                <a:solidFill>
                  <a:srgbClr val="FF0000"/>
                </a:solidFill>
                <a:latin typeface="DejaVu Sans Mono"/>
              </a:rPr>
              <a:t>final</a:t>
            </a:r>
            <a:r>
              <a:rPr lang="zh-CN" altLang="en-US" sz="1350" dirty="0">
                <a:solidFill>
                  <a:srgbClr val="FF0000"/>
                </a:solidFill>
                <a:latin typeface="DejaVu Sans Mono"/>
              </a:rPr>
              <a:t>  </a:t>
            </a:r>
            <a:r>
              <a:rPr lang="en-US" sz="1350" dirty="0" err="1">
                <a:solidFill>
                  <a:srgbClr val="FF0000"/>
                </a:solidFill>
                <a:latin typeface="DejaVu Sans Mono"/>
              </a:rPr>
              <a:t>boolean</a:t>
            </a:r>
            <a:r>
              <a:rPr lang="zh-CN" altLang="en-US" sz="1350" dirty="0">
                <a:solidFill>
                  <a:srgbClr val="FF0000"/>
                </a:solidFill>
                <a:latin typeface="DejaVu Sans Mono"/>
              </a:rPr>
              <a:t>  </a:t>
            </a:r>
            <a:r>
              <a:rPr lang="en-US" sz="1350" dirty="0">
                <a:solidFill>
                  <a:srgbClr val="FF0000"/>
                </a:solidFill>
                <a:latin typeface="DejaVu Sans Mono"/>
              </a:rPr>
              <a:t>RED</a:t>
            </a:r>
            <a:r>
              <a:rPr lang="zh-CN" altLang="en-US" sz="1350" dirty="0">
                <a:solidFill>
                  <a:srgbClr val="FF0000"/>
                </a:solidFill>
                <a:latin typeface="DejaVu Sans Mono"/>
              </a:rPr>
              <a:t>     </a:t>
            </a:r>
            <a:r>
              <a:rPr lang="en-US" sz="1350" dirty="0">
                <a:solidFill>
                  <a:srgbClr val="FF0000"/>
                </a:solidFill>
                <a:latin typeface="DejaVu Sans Mono"/>
              </a:rPr>
              <a:t>= true; </a:t>
            </a:r>
          </a:p>
          <a:p>
            <a:r>
              <a:rPr lang="en-US" sz="1350" dirty="0">
                <a:latin typeface="DejaVu Sans Mono"/>
              </a:rPr>
              <a:t>private</a:t>
            </a:r>
            <a:r>
              <a:rPr lang="zh-CN" altLang="en-US" sz="1350" dirty="0">
                <a:latin typeface="DejaVu Sans Mono"/>
              </a:rPr>
              <a:t>  </a:t>
            </a:r>
            <a:r>
              <a:rPr lang="en-US" sz="1350" dirty="0">
                <a:latin typeface="DejaVu Sans Mono"/>
              </a:rPr>
              <a:t>static</a:t>
            </a:r>
            <a:r>
              <a:rPr lang="zh-CN" altLang="en-US" sz="1350" dirty="0">
                <a:latin typeface="DejaVu Sans Mono"/>
              </a:rPr>
              <a:t>  </a:t>
            </a:r>
            <a:r>
              <a:rPr lang="en-US" sz="1350" dirty="0">
                <a:latin typeface="DejaVu Sans Mono"/>
              </a:rPr>
              <a:t>final</a:t>
            </a:r>
            <a:r>
              <a:rPr lang="zh-CN" altLang="en-US" sz="1350" dirty="0">
                <a:latin typeface="DejaVu Sans Mono"/>
              </a:rPr>
              <a:t>  </a:t>
            </a:r>
            <a:r>
              <a:rPr lang="en-US" sz="1350" dirty="0" err="1">
                <a:latin typeface="DejaVu Sans Mono"/>
              </a:rPr>
              <a:t>boolean</a:t>
            </a:r>
            <a:r>
              <a:rPr lang="zh-CN" altLang="en-US" sz="1350" dirty="0">
                <a:latin typeface="DejaVu Sans Mono"/>
              </a:rPr>
              <a:t>  </a:t>
            </a:r>
            <a:r>
              <a:rPr lang="en-US" sz="1350" dirty="0">
                <a:latin typeface="DejaVu Sans Mono"/>
              </a:rPr>
              <a:t>BLACK</a:t>
            </a:r>
            <a:r>
              <a:rPr lang="zh-CN" altLang="en-US" sz="1350" dirty="0">
                <a:latin typeface="DejaVu Sans Mono"/>
              </a:rPr>
              <a:t>  </a:t>
            </a:r>
            <a:r>
              <a:rPr lang="en-US" sz="1350" dirty="0">
                <a:latin typeface="DejaVu Sans Mono"/>
              </a:rPr>
              <a:t>= false;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37240C-4333-4B44-9873-9D3D6DFA89FF}"/>
              </a:ext>
            </a:extLst>
          </p:cNvPr>
          <p:cNvSpPr/>
          <p:nvPr/>
        </p:nvSpPr>
        <p:spPr>
          <a:xfrm>
            <a:off x="5613468" y="2992903"/>
            <a:ext cx="1230837" cy="44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6675" algn="ctr">
              <a:lnSpc>
                <a:spcPts val="1325"/>
              </a:lnSpc>
              <a:spcBef>
                <a:spcPts val="130"/>
              </a:spcBef>
            </a:pPr>
            <a:r>
              <a:rPr lang="en-US" sz="1200" dirty="0" err="1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h.left.color</a:t>
            </a:r>
            <a:endParaRPr lang="en-US" sz="120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3975" algn="ctr">
              <a:lnSpc>
                <a:spcPts val="1325"/>
              </a:lnSpc>
              <a:spcBef>
                <a:spcPts val="130"/>
              </a:spcBef>
            </a:pPr>
            <a:r>
              <a:rPr lang="en-US" sz="120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RED</a:t>
            </a:r>
          </a:p>
        </p:txBody>
      </p:sp>
      <p:sp>
        <p:nvSpPr>
          <p:cNvPr id="50" name="object 40">
            <a:extLst>
              <a:ext uri="{FF2B5EF4-FFF2-40B4-BE49-F238E27FC236}">
                <a16:creationId xmlns:a16="http://schemas.microsoft.com/office/drawing/2014/main" id="{85D90873-B5A2-2E44-ADE4-3C5DBB756264}"/>
              </a:ext>
            </a:extLst>
          </p:cNvPr>
          <p:cNvSpPr/>
          <p:nvPr/>
        </p:nvSpPr>
        <p:spPr>
          <a:xfrm>
            <a:off x="7739919" y="3397764"/>
            <a:ext cx="149225" cy="89535"/>
          </a:xfrm>
          <a:custGeom>
            <a:avLst/>
            <a:gdLst/>
            <a:ahLst/>
            <a:cxnLst/>
            <a:rect l="l" t="t" r="r" b="b"/>
            <a:pathLst>
              <a:path w="149225" h="89535">
                <a:moveTo>
                  <a:pt x="148750" y="0"/>
                </a:moveTo>
                <a:lnTo>
                  <a:pt x="0" y="89242"/>
                </a:lnTo>
              </a:path>
            </a:pathLst>
          </a:custGeom>
          <a:ln w="11166"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FD20DC-DE03-6748-BDDB-C953C564D2C8}"/>
              </a:ext>
            </a:extLst>
          </p:cNvPr>
          <p:cNvSpPr/>
          <p:nvPr/>
        </p:nvSpPr>
        <p:spPr>
          <a:xfrm>
            <a:off x="3439486" y="6033234"/>
            <a:ext cx="1503938" cy="259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66675" algn="ctr">
              <a:lnSpc>
                <a:spcPts val="1325"/>
              </a:lnSpc>
              <a:spcBef>
                <a:spcPts val="130"/>
              </a:spcBef>
            </a:pPr>
            <a:r>
              <a:rPr lang="en-US" sz="120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links are black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AD72B28-D003-0248-ADF9-212C93A778F9}"/>
              </a:ext>
            </a:extLst>
          </p:cNvPr>
          <p:cNvSpPr/>
          <p:nvPr/>
        </p:nvSpPr>
        <p:spPr>
          <a:xfrm>
            <a:off x="6318934" y="3565119"/>
            <a:ext cx="389199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FA5E04-5AF5-8C40-BC3F-893DBC5F8421}"/>
              </a:ext>
            </a:extLst>
          </p:cNvPr>
          <p:cNvSpPr/>
          <p:nvPr/>
        </p:nvSpPr>
        <p:spPr>
          <a:xfrm>
            <a:off x="7706647" y="3574622"/>
            <a:ext cx="389199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30" grpId="0" animBg="1"/>
      <p:bldP spid="31" grpId="0"/>
      <p:bldP spid="32" grpId="0" animBg="1"/>
      <p:bldP spid="33" grpId="0" animBg="1"/>
      <p:bldP spid="34" grpId="0"/>
      <p:bldP spid="35" grpId="0" animBg="1"/>
      <p:bldP spid="36" grpId="0" animBg="1"/>
      <p:bldP spid="38" grpId="1" animBg="1"/>
      <p:bldP spid="41" grpId="0" animBg="1"/>
      <p:bldP spid="43" grpId="0"/>
      <p:bldP spid="44" grpId="0"/>
      <p:bldP spid="46" grpId="1"/>
      <p:bldP spid="47" grpId="0" animBg="1"/>
      <p:bldP spid="48" grpId="1"/>
      <p:bldP spid="49" grpId="1"/>
      <p:bldP spid="50" grpId="1" animBg="1"/>
      <p:bldP spid="51" grpId="0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221A-47D0-144E-B825-FDA485AD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Red-Black BST Operations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1151FD5-DCC0-7549-94C8-F08E3A52F03D}"/>
              </a:ext>
            </a:extLst>
          </p:cNvPr>
          <p:cNvSpPr txBox="1"/>
          <p:nvPr/>
        </p:nvSpPr>
        <p:spPr>
          <a:xfrm>
            <a:off x="687518" y="1279529"/>
            <a:ext cx="7825740" cy="36933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latin typeface="Arial"/>
                <a:cs typeface="Arial"/>
              </a:defRPr>
            </a:lvl1pPr>
          </a:lstStyle>
          <a:p>
            <a:r>
              <a:rPr dirty="0">
                <a:solidFill>
                  <a:schemeClr val="accent1"/>
                </a:solidFill>
              </a:rPr>
              <a:t>Left rotation</a:t>
            </a:r>
            <a:r>
              <a:rPr dirty="0"/>
              <a:t>.	Orient a (temporarily) right-leaning red link to lean left.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FB19502-554B-404E-B3E9-46432219F0C5}"/>
              </a:ext>
            </a:extLst>
          </p:cNvPr>
          <p:cNvSpPr/>
          <p:nvPr/>
        </p:nvSpPr>
        <p:spPr>
          <a:xfrm>
            <a:off x="2155367" y="2161995"/>
            <a:ext cx="816610" cy="514350"/>
          </a:xfrm>
          <a:custGeom>
            <a:avLst/>
            <a:gdLst/>
            <a:ahLst/>
            <a:cxnLst/>
            <a:rect l="l" t="t" r="r" b="b"/>
            <a:pathLst>
              <a:path w="816610" h="514350">
                <a:moveTo>
                  <a:pt x="0" y="514056"/>
                </a:moveTo>
                <a:lnTo>
                  <a:pt x="816297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B146719-6731-F742-8B4B-5E6FE14CC0F8}"/>
              </a:ext>
            </a:extLst>
          </p:cNvPr>
          <p:cNvSpPr/>
          <p:nvPr/>
        </p:nvSpPr>
        <p:spPr>
          <a:xfrm>
            <a:off x="2975946" y="1742235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295926"/>
                </a:moveTo>
                <a:lnTo>
                  <a:pt x="0" y="0"/>
                </a:lnTo>
              </a:path>
            </a:pathLst>
          </a:custGeom>
          <a:ln w="3814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E2D9EFF-FFE6-7C48-A3D5-A518FA1E7567}"/>
              </a:ext>
            </a:extLst>
          </p:cNvPr>
          <p:cNvSpPr/>
          <p:nvPr/>
        </p:nvSpPr>
        <p:spPr>
          <a:xfrm>
            <a:off x="3082412" y="2191590"/>
            <a:ext cx="666750" cy="381635"/>
          </a:xfrm>
          <a:custGeom>
            <a:avLst/>
            <a:gdLst/>
            <a:ahLst/>
            <a:cxnLst/>
            <a:rect l="l" t="t" r="r" b="b"/>
            <a:pathLst>
              <a:path w="666750" h="381635">
                <a:moveTo>
                  <a:pt x="0" y="0"/>
                </a:moveTo>
                <a:lnTo>
                  <a:pt x="666502" y="381429"/>
                </a:lnTo>
              </a:path>
            </a:pathLst>
          </a:custGeom>
          <a:ln w="66761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478F2C2-76FA-C34F-BBFF-FE51A1CA24A0}"/>
              </a:ext>
            </a:extLst>
          </p:cNvPr>
          <p:cNvSpPr/>
          <p:nvPr/>
        </p:nvSpPr>
        <p:spPr>
          <a:xfrm>
            <a:off x="3974913" y="2740640"/>
            <a:ext cx="625475" cy="697230"/>
          </a:xfrm>
          <a:custGeom>
            <a:avLst/>
            <a:gdLst/>
            <a:ahLst/>
            <a:cxnLst/>
            <a:rect l="l" t="t" r="r" b="b"/>
            <a:pathLst>
              <a:path w="625475" h="697229">
                <a:moveTo>
                  <a:pt x="625224" y="697031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4E1C3A0-E372-A74B-AE4B-8F94A43933C6}"/>
              </a:ext>
            </a:extLst>
          </p:cNvPr>
          <p:cNvSpPr/>
          <p:nvPr/>
        </p:nvSpPr>
        <p:spPr>
          <a:xfrm>
            <a:off x="3163976" y="2665971"/>
            <a:ext cx="692150" cy="785495"/>
          </a:xfrm>
          <a:custGeom>
            <a:avLst/>
            <a:gdLst/>
            <a:ahLst/>
            <a:cxnLst/>
            <a:rect l="l" t="t" r="r" b="b"/>
            <a:pathLst>
              <a:path w="692150" h="785495">
                <a:moveTo>
                  <a:pt x="0" y="785043"/>
                </a:moveTo>
                <a:lnTo>
                  <a:pt x="69210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ED862AF6-DBA5-FE4F-AD94-11EDF73704D1}"/>
              </a:ext>
            </a:extLst>
          </p:cNvPr>
          <p:cNvSpPr/>
          <p:nvPr/>
        </p:nvSpPr>
        <p:spPr>
          <a:xfrm>
            <a:off x="4091815" y="3268336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8" y="0"/>
                </a:moveTo>
                <a:lnTo>
                  <a:pt x="409841" y="3517"/>
                </a:lnTo>
                <a:lnTo>
                  <a:pt x="357517" y="22872"/>
                </a:lnTo>
                <a:lnTo>
                  <a:pt x="310438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24" y="561479"/>
                </a:lnTo>
                <a:lnTo>
                  <a:pt x="3492" y="600201"/>
                </a:lnTo>
                <a:lnTo>
                  <a:pt x="0" y="651243"/>
                </a:lnTo>
                <a:lnTo>
                  <a:pt x="8724" y="691730"/>
                </a:lnTo>
                <a:lnTo>
                  <a:pt x="27901" y="732218"/>
                </a:lnTo>
                <a:lnTo>
                  <a:pt x="54063" y="760374"/>
                </a:lnTo>
                <a:lnTo>
                  <a:pt x="94183" y="786777"/>
                </a:lnTo>
                <a:lnTo>
                  <a:pt x="136029" y="802614"/>
                </a:lnTo>
                <a:lnTo>
                  <a:pt x="204050" y="820216"/>
                </a:lnTo>
                <a:lnTo>
                  <a:pt x="713295" y="820216"/>
                </a:lnTo>
                <a:lnTo>
                  <a:pt x="781304" y="807897"/>
                </a:lnTo>
                <a:lnTo>
                  <a:pt x="821423" y="790295"/>
                </a:lnTo>
                <a:lnTo>
                  <a:pt x="863269" y="763892"/>
                </a:lnTo>
                <a:lnTo>
                  <a:pt x="889431" y="732218"/>
                </a:lnTo>
                <a:lnTo>
                  <a:pt x="908621" y="691730"/>
                </a:lnTo>
                <a:lnTo>
                  <a:pt x="915593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72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32" y="10553"/>
                </a:lnTo>
                <a:lnTo>
                  <a:pt x="4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914352F3-91D7-C04F-B575-C66A2ABFC7F0}"/>
              </a:ext>
            </a:extLst>
          </p:cNvPr>
          <p:cNvSpPr/>
          <p:nvPr/>
        </p:nvSpPr>
        <p:spPr>
          <a:xfrm>
            <a:off x="4091823" y="3268335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1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91BB041-6F82-1147-B2AA-DF1D9E254479}"/>
              </a:ext>
            </a:extLst>
          </p:cNvPr>
          <p:cNvSpPr txBox="1"/>
          <p:nvPr/>
        </p:nvSpPr>
        <p:spPr>
          <a:xfrm>
            <a:off x="4269998" y="3534126"/>
            <a:ext cx="55372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 than S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1AC514E1-E2D9-DB4A-ADBC-60C17D4B8F96}"/>
              </a:ext>
            </a:extLst>
          </p:cNvPr>
          <p:cNvSpPr txBox="1"/>
          <p:nvPr/>
        </p:nvSpPr>
        <p:spPr>
          <a:xfrm>
            <a:off x="4138692" y="2549859"/>
            <a:ext cx="1193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3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4A461D63-2B4A-5446-8749-01542464A14B}"/>
              </a:ext>
            </a:extLst>
          </p:cNvPr>
          <p:cNvSpPr txBox="1"/>
          <p:nvPr/>
        </p:nvSpPr>
        <p:spPr>
          <a:xfrm>
            <a:off x="2596684" y="2025312"/>
            <a:ext cx="1200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48456B5-4CBA-8649-84D4-FE979AB77D88}"/>
              </a:ext>
            </a:extLst>
          </p:cNvPr>
          <p:cNvSpPr/>
          <p:nvPr/>
        </p:nvSpPr>
        <p:spPr>
          <a:xfrm>
            <a:off x="3721649" y="2516662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4"/>
                </a:lnTo>
                <a:lnTo>
                  <a:pt x="42912" y="42912"/>
                </a:lnTo>
                <a:lnTo>
                  <a:pt x="14304" y="82517"/>
                </a:lnTo>
                <a:lnTo>
                  <a:pt x="0" y="127455"/>
                </a:lnTo>
                <a:lnTo>
                  <a:pt x="0" y="174172"/>
                </a:lnTo>
                <a:lnTo>
                  <a:pt x="14304" y="219113"/>
                </a:lnTo>
                <a:lnTo>
                  <a:pt x="42912" y="258723"/>
                </a:lnTo>
                <a:lnTo>
                  <a:pt x="82517" y="287326"/>
                </a:lnTo>
                <a:lnTo>
                  <a:pt x="127454" y="301627"/>
                </a:lnTo>
                <a:lnTo>
                  <a:pt x="174169" y="301627"/>
                </a:lnTo>
                <a:lnTo>
                  <a:pt x="219106" y="287326"/>
                </a:lnTo>
                <a:lnTo>
                  <a:pt x="258711" y="258723"/>
                </a:lnTo>
                <a:lnTo>
                  <a:pt x="287319" y="219113"/>
                </a:lnTo>
                <a:lnTo>
                  <a:pt x="301623" y="174172"/>
                </a:lnTo>
                <a:lnTo>
                  <a:pt x="301623" y="127455"/>
                </a:lnTo>
                <a:lnTo>
                  <a:pt x="287319" y="82517"/>
                </a:lnTo>
                <a:lnTo>
                  <a:pt x="258711" y="42912"/>
                </a:lnTo>
                <a:lnTo>
                  <a:pt x="219106" y="14304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1C2CA8D-8372-AA41-AB0E-F728A0487457}"/>
              </a:ext>
            </a:extLst>
          </p:cNvPr>
          <p:cNvSpPr/>
          <p:nvPr/>
        </p:nvSpPr>
        <p:spPr>
          <a:xfrm>
            <a:off x="3721652" y="2516667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7" y="42904"/>
                </a:moveTo>
                <a:lnTo>
                  <a:pt x="287320" y="82513"/>
                </a:lnTo>
                <a:lnTo>
                  <a:pt x="301621" y="127452"/>
                </a:lnTo>
                <a:lnTo>
                  <a:pt x="301621" y="174168"/>
                </a:lnTo>
                <a:lnTo>
                  <a:pt x="287320" y="219107"/>
                </a:lnTo>
                <a:lnTo>
                  <a:pt x="258717" y="258717"/>
                </a:lnTo>
                <a:lnTo>
                  <a:pt x="219107" y="287320"/>
                </a:lnTo>
                <a:lnTo>
                  <a:pt x="174168" y="301621"/>
                </a:lnTo>
                <a:lnTo>
                  <a:pt x="127452" y="301621"/>
                </a:lnTo>
                <a:lnTo>
                  <a:pt x="82513" y="287320"/>
                </a:lnTo>
                <a:lnTo>
                  <a:pt x="42904" y="258717"/>
                </a:lnTo>
                <a:lnTo>
                  <a:pt x="14301" y="219107"/>
                </a:lnTo>
                <a:lnTo>
                  <a:pt x="0" y="174168"/>
                </a:lnTo>
                <a:lnTo>
                  <a:pt x="0" y="127452"/>
                </a:lnTo>
                <a:lnTo>
                  <a:pt x="14301" y="82513"/>
                </a:lnTo>
                <a:lnTo>
                  <a:pt x="42904" y="42904"/>
                </a:lnTo>
                <a:lnTo>
                  <a:pt x="82513" y="14301"/>
                </a:lnTo>
                <a:lnTo>
                  <a:pt x="127452" y="0"/>
                </a:lnTo>
                <a:lnTo>
                  <a:pt x="174168" y="0"/>
                </a:lnTo>
                <a:lnTo>
                  <a:pt x="219107" y="14301"/>
                </a:lnTo>
                <a:lnTo>
                  <a:pt x="258717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05B76BE6-9B24-3C43-8591-C0A872036BC9}"/>
              </a:ext>
            </a:extLst>
          </p:cNvPr>
          <p:cNvSpPr txBox="1"/>
          <p:nvPr/>
        </p:nvSpPr>
        <p:spPr>
          <a:xfrm>
            <a:off x="3803209" y="252735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FDEC7E14-EA94-9F4F-A849-4F3500F3D6E0}"/>
              </a:ext>
            </a:extLst>
          </p:cNvPr>
          <p:cNvSpPr/>
          <p:nvPr/>
        </p:nvSpPr>
        <p:spPr>
          <a:xfrm>
            <a:off x="2766126" y="3265949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195" y="0"/>
                </a:moveTo>
                <a:lnTo>
                  <a:pt x="409829" y="3517"/>
                </a:lnTo>
                <a:lnTo>
                  <a:pt x="357505" y="22885"/>
                </a:lnTo>
                <a:lnTo>
                  <a:pt x="310426" y="52806"/>
                </a:lnTo>
                <a:lnTo>
                  <a:pt x="275539" y="89763"/>
                </a:lnTo>
                <a:lnTo>
                  <a:pt x="27901" y="517474"/>
                </a:lnTo>
                <a:lnTo>
                  <a:pt x="8712" y="561479"/>
                </a:lnTo>
                <a:lnTo>
                  <a:pt x="3479" y="600201"/>
                </a:lnTo>
                <a:lnTo>
                  <a:pt x="0" y="651255"/>
                </a:lnTo>
                <a:lnTo>
                  <a:pt x="8712" y="691730"/>
                </a:lnTo>
                <a:lnTo>
                  <a:pt x="27901" y="732218"/>
                </a:lnTo>
                <a:lnTo>
                  <a:pt x="54051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38" y="820216"/>
                </a:lnTo>
                <a:lnTo>
                  <a:pt x="713282" y="820216"/>
                </a:lnTo>
                <a:lnTo>
                  <a:pt x="781291" y="807897"/>
                </a:lnTo>
                <a:lnTo>
                  <a:pt x="821410" y="790295"/>
                </a:lnTo>
                <a:lnTo>
                  <a:pt x="863269" y="763904"/>
                </a:lnTo>
                <a:lnTo>
                  <a:pt x="889431" y="732218"/>
                </a:lnTo>
                <a:lnTo>
                  <a:pt x="908608" y="691730"/>
                </a:lnTo>
                <a:lnTo>
                  <a:pt x="915581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39"/>
                </a:lnTo>
                <a:lnTo>
                  <a:pt x="617359" y="93281"/>
                </a:lnTo>
                <a:lnTo>
                  <a:pt x="580745" y="52806"/>
                </a:lnTo>
                <a:lnTo>
                  <a:pt x="542378" y="24637"/>
                </a:lnTo>
                <a:lnTo>
                  <a:pt x="500519" y="10566"/>
                </a:lnTo>
                <a:lnTo>
                  <a:pt x="448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DCB88B91-B3DD-9A43-90AE-41674B44C949}"/>
              </a:ext>
            </a:extLst>
          </p:cNvPr>
          <p:cNvSpPr/>
          <p:nvPr/>
        </p:nvSpPr>
        <p:spPr>
          <a:xfrm>
            <a:off x="2766123" y="3265951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73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29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2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F73E97B1-2A8A-9D4D-84D3-EFFE83CFC1CB}"/>
              </a:ext>
            </a:extLst>
          </p:cNvPr>
          <p:cNvSpPr txBox="1"/>
          <p:nvPr/>
        </p:nvSpPr>
        <p:spPr>
          <a:xfrm>
            <a:off x="2906691" y="3534126"/>
            <a:ext cx="65659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 E and S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4C78CD5A-AABA-AF4F-BA77-A08580EE1FC5}"/>
              </a:ext>
            </a:extLst>
          </p:cNvPr>
          <p:cNvSpPr/>
          <p:nvPr/>
        </p:nvSpPr>
        <p:spPr>
          <a:xfrm>
            <a:off x="1764693" y="2524421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8" y="0"/>
                </a:moveTo>
                <a:lnTo>
                  <a:pt x="409841" y="3517"/>
                </a:lnTo>
                <a:lnTo>
                  <a:pt x="357517" y="22872"/>
                </a:lnTo>
                <a:lnTo>
                  <a:pt x="310426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24" y="561479"/>
                </a:lnTo>
                <a:lnTo>
                  <a:pt x="3492" y="600202"/>
                </a:lnTo>
                <a:lnTo>
                  <a:pt x="0" y="651243"/>
                </a:lnTo>
                <a:lnTo>
                  <a:pt x="8724" y="691730"/>
                </a:lnTo>
                <a:lnTo>
                  <a:pt x="27901" y="732205"/>
                </a:lnTo>
                <a:lnTo>
                  <a:pt x="54063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50" y="820204"/>
                </a:lnTo>
                <a:lnTo>
                  <a:pt x="713282" y="820204"/>
                </a:lnTo>
                <a:lnTo>
                  <a:pt x="781303" y="807897"/>
                </a:lnTo>
                <a:lnTo>
                  <a:pt x="821410" y="790295"/>
                </a:lnTo>
                <a:lnTo>
                  <a:pt x="863269" y="763892"/>
                </a:lnTo>
                <a:lnTo>
                  <a:pt x="889431" y="732205"/>
                </a:lnTo>
                <a:lnTo>
                  <a:pt x="908608" y="691730"/>
                </a:lnTo>
                <a:lnTo>
                  <a:pt x="915593" y="649478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72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19" y="10553"/>
                </a:lnTo>
                <a:lnTo>
                  <a:pt x="4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0C8A28AC-165B-2245-8333-C05AD7C8FE1A}"/>
              </a:ext>
            </a:extLst>
          </p:cNvPr>
          <p:cNvSpPr/>
          <p:nvPr/>
        </p:nvSpPr>
        <p:spPr>
          <a:xfrm>
            <a:off x="1764695" y="2524417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8FFB52AE-B25B-7D43-8EDB-F7CB2F53FA3C}"/>
              </a:ext>
            </a:extLst>
          </p:cNvPr>
          <p:cNvSpPr txBox="1"/>
          <p:nvPr/>
        </p:nvSpPr>
        <p:spPr>
          <a:xfrm>
            <a:off x="2034718" y="2773288"/>
            <a:ext cx="487045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sz="1200" spc="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E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C6EAACBB-4D4C-2847-9EC6-7A17A80E5C06}"/>
              </a:ext>
            </a:extLst>
          </p:cNvPr>
          <p:cNvSpPr/>
          <p:nvPr/>
        </p:nvSpPr>
        <p:spPr>
          <a:xfrm>
            <a:off x="2826109" y="2008506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1"/>
                </a:lnTo>
                <a:lnTo>
                  <a:pt x="42912" y="42903"/>
                </a:lnTo>
                <a:lnTo>
                  <a:pt x="14304" y="82514"/>
                </a:lnTo>
                <a:lnTo>
                  <a:pt x="0" y="127455"/>
                </a:lnTo>
                <a:lnTo>
                  <a:pt x="0" y="174172"/>
                </a:lnTo>
                <a:lnTo>
                  <a:pt x="14304" y="219110"/>
                </a:lnTo>
                <a:lnTo>
                  <a:pt x="42912" y="258714"/>
                </a:lnTo>
                <a:lnTo>
                  <a:pt x="82517" y="287317"/>
                </a:lnTo>
                <a:lnTo>
                  <a:pt x="127454" y="301618"/>
                </a:lnTo>
                <a:lnTo>
                  <a:pt x="174169" y="301618"/>
                </a:lnTo>
                <a:lnTo>
                  <a:pt x="219106" y="287317"/>
                </a:lnTo>
                <a:lnTo>
                  <a:pt x="258711" y="258714"/>
                </a:lnTo>
                <a:lnTo>
                  <a:pt x="287319" y="219110"/>
                </a:lnTo>
                <a:lnTo>
                  <a:pt x="301623" y="174172"/>
                </a:lnTo>
                <a:lnTo>
                  <a:pt x="301623" y="127455"/>
                </a:lnTo>
                <a:lnTo>
                  <a:pt x="287319" y="82514"/>
                </a:lnTo>
                <a:lnTo>
                  <a:pt x="258711" y="42903"/>
                </a:lnTo>
                <a:lnTo>
                  <a:pt x="219106" y="14301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8A8671FE-ABFB-384C-BE9E-C7491A51B267}"/>
              </a:ext>
            </a:extLst>
          </p:cNvPr>
          <p:cNvSpPr/>
          <p:nvPr/>
        </p:nvSpPr>
        <p:spPr>
          <a:xfrm>
            <a:off x="2826117" y="2008507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07" y="42911"/>
                </a:moveTo>
                <a:lnTo>
                  <a:pt x="287315" y="82516"/>
                </a:lnTo>
                <a:lnTo>
                  <a:pt x="301618" y="127455"/>
                </a:lnTo>
                <a:lnTo>
                  <a:pt x="301618" y="174170"/>
                </a:lnTo>
                <a:lnTo>
                  <a:pt x="287315" y="219109"/>
                </a:lnTo>
                <a:lnTo>
                  <a:pt x="258707" y="258714"/>
                </a:lnTo>
                <a:lnTo>
                  <a:pt x="219102" y="287317"/>
                </a:lnTo>
                <a:lnTo>
                  <a:pt x="174163" y="301618"/>
                </a:lnTo>
                <a:lnTo>
                  <a:pt x="127448" y="301618"/>
                </a:lnTo>
                <a:lnTo>
                  <a:pt x="82509" y="287317"/>
                </a:lnTo>
                <a:lnTo>
                  <a:pt x="42904" y="258714"/>
                </a:lnTo>
                <a:lnTo>
                  <a:pt x="14301" y="219109"/>
                </a:lnTo>
                <a:lnTo>
                  <a:pt x="0" y="174170"/>
                </a:lnTo>
                <a:lnTo>
                  <a:pt x="0" y="127455"/>
                </a:lnTo>
                <a:lnTo>
                  <a:pt x="14301" y="82516"/>
                </a:lnTo>
                <a:lnTo>
                  <a:pt x="42904" y="42911"/>
                </a:lnTo>
                <a:lnTo>
                  <a:pt x="82509" y="14303"/>
                </a:lnTo>
                <a:lnTo>
                  <a:pt x="127448" y="0"/>
                </a:lnTo>
                <a:lnTo>
                  <a:pt x="174163" y="0"/>
                </a:lnTo>
                <a:lnTo>
                  <a:pt x="219102" y="14303"/>
                </a:lnTo>
                <a:lnTo>
                  <a:pt x="258707" y="4291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2C166A9A-539A-5948-8AAC-80F5FE1E1E79}"/>
              </a:ext>
            </a:extLst>
          </p:cNvPr>
          <p:cNvSpPr txBox="1"/>
          <p:nvPr/>
        </p:nvSpPr>
        <p:spPr>
          <a:xfrm>
            <a:off x="2898978" y="2010796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0BB74A9-59DF-1C49-9796-829070E33A7C}"/>
              </a:ext>
            </a:extLst>
          </p:cNvPr>
          <p:cNvSpPr txBox="1"/>
          <p:nvPr/>
        </p:nvSpPr>
        <p:spPr>
          <a:xfrm>
            <a:off x="604100" y="2010083"/>
            <a:ext cx="1539997" cy="227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0400"/>
              </a:lnSpc>
              <a:spcBef>
                <a:spcPts val="100"/>
              </a:spcBef>
            </a:pP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sz="1200" b="1" spc="-8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left  (before)</a:t>
            </a: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23EDF37B-4FA5-A84C-B6B4-CA66BAC39024}"/>
              </a:ext>
            </a:extLst>
          </p:cNvPr>
          <p:cNvSpPr txBox="1"/>
          <p:nvPr/>
        </p:nvSpPr>
        <p:spPr>
          <a:xfrm>
            <a:off x="4728355" y="5377932"/>
            <a:ext cx="4076958" cy="646331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Invariants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Maintains symmetric order and perfect black balance.</a:t>
            </a: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12CF6A58-08FC-B448-80C6-9A0AF5E0145B}"/>
              </a:ext>
            </a:extLst>
          </p:cNvPr>
          <p:cNvSpPr/>
          <p:nvPr/>
        </p:nvSpPr>
        <p:spPr>
          <a:xfrm>
            <a:off x="1487281" y="5290579"/>
            <a:ext cx="645795" cy="716915"/>
          </a:xfrm>
          <a:custGeom>
            <a:avLst/>
            <a:gdLst/>
            <a:ahLst/>
            <a:cxnLst/>
            <a:rect l="l" t="t" r="r" b="b"/>
            <a:pathLst>
              <a:path w="645794" h="716914">
                <a:moveTo>
                  <a:pt x="0" y="716888"/>
                </a:moveTo>
                <a:lnTo>
                  <a:pt x="64549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C9D46F3F-1F71-074A-B06F-2644CF024D84}"/>
              </a:ext>
            </a:extLst>
          </p:cNvPr>
          <p:cNvSpPr/>
          <p:nvPr/>
        </p:nvSpPr>
        <p:spPr>
          <a:xfrm>
            <a:off x="2248910" y="5317093"/>
            <a:ext cx="740410" cy="740410"/>
          </a:xfrm>
          <a:custGeom>
            <a:avLst/>
            <a:gdLst/>
            <a:ahLst/>
            <a:cxnLst/>
            <a:rect l="l" t="t" r="r" b="b"/>
            <a:pathLst>
              <a:path w="740410" h="740410">
                <a:moveTo>
                  <a:pt x="740036" y="740036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6">
            <a:extLst>
              <a:ext uri="{FF2B5EF4-FFF2-40B4-BE49-F238E27FC236}">
                <a16:creationId xmlns:a16="http://schemas.microsoft.com/office/drawing/2014/main" id="{092F2D2D-38B7-1C4A-B56F-7D2DA5518690}"/>
              </a:ext>
            </a:extLst>
          </p:cNvPr>
          <p:cNvSpPr/>
          <p:nvPr/>
        </p:nvSpPr>
        <p:spPr>
          <a:xfrm>
            <a:off x="3175937" y="4784877"/>
            <a:ext cx="784860" cy="511809"/>
          </a:xfrm>
          <a:custGeom>
            <a:avLst/>
            <a:gdLst/>
            <a:ahLst/>
            <a:cxnLst/>
            <a:rect l="l" t="t" r="r" b="b"/>
            <a:pathLst>
              <a:path w="784860" h="511810">
                <a:moveTo>
                  <a:pt x="784327" y="51146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45069055-B8BF-EB46-9735-B3F66E35ED0E}"/>
              </a:ext>
            </a:extLst>
          </p:cNvPr>
          <p:cNvSpPr/>
          <p:nvPr/>
        </p:nvSpPr>
        <p:spPr>
          <a:xfrm>
            <a:off x="3095813" y="4294549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295926"/>
                </a:moveTo>
                <a:lnTo>
                  <a:pt x="0" y="0"/>
                </a:lnTo>
              </a:path>
            </a:pathLst>
          </a:custGeom>
          <a:ln w="3814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8">
            <a:extLst>
              <a:ext uri="{FF2B5EF4-FFF2-40B4-BE49-F238E27FC236}">
                <a16:creationId xmlns:a16="http://schemas.microsoft.com/office/drawing/2014/main" id="{90E7D41F-C3B9-CA45-BD45-F9D444273D41}"/>
              </a:ext>
            </a:extLst>
          </p:cNvPr>
          <p:cNvSpPr/>
          <p:nvPr/>
        </p:nvSpPr>
        <p:spPr>
          <a:xfrm>
            <a:off x="2306497" y="4780785"/>
            <a:ext cx="665480" cy="384175"/>
          </a:xfrm>
          <a:custGeom>
            <a:avLst/>
            <a:gdLst/>
            <a:ahLst/>
            <a:cxnLst/>
            <a:rect l="l" t="t" r="r" b="b"/>
            <a:pathLst>
              <a:path w="665480" h="384175">
                <a:moveTo>
                  <a:pt x="0" y="383966"/>
                </a:moveTo>
                <a:lnTo>
                  <a:pt x="665043" y="0"/>
                </a:lnTo>
              </a:path>
            </a:pathLst>
          </a:custGeom>
          <a:ln w="66761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7EF190A2-9D98-804A-A48E-AC3F78731E09}"/>
              </a:ext>
            </a:extLst>
          </p:cNvPr>
          <p:cNvSpPr/>
          <p:nvPr/>
        </p:nvSpPr>
        <p:spPr>
          <a:xfrm>
            <a:off x="3401003" y="5105348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8" y="0"/>
                </a:moveTo>
                <a:lnTo>
                  <a:pt x="409841" y="3517"/>
                </a:lnTo>
                <a:lnTo>
                  <a:pt x="357517" y="22872"/>
                </a:lnTo>
                <a:lnTo>
                  <a:pt x="310438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24" y="561466"/>
                </a:lnTo>
                <a:lnTo>
                  <a:pt x="3492" y="600201"/>
                </a:lnTo>
                <a:lnTo>
                  <a:pt x="0" y="651243"/>
                </a:lnTo>
                <a:lnTo>
                  <a:pt x="8724" y="691730"/>
                </a:lnTo>
                <a:lnTo>
                  <a:pt x="27901" y="732205"/>
                </a:lnTo>
                <a:lnTo>
                  <a:pt x="54063" y="760374"/>
                </a:lnTo>
                <a:lnTo>
                  <a:pt x="94183" y="786777"/>
                </a:lnTo>
                <a:lnTo>
                  <a:pt x="136029" y="802614"/>
                </a:lnTo>
                <a:lnTo>
                  <a:pt x="204050" y="820204"/>
                </a:lnTo>
                <a:lnTo>
                  <a:pt x="713295" y="820204"/>
                </a:lnTo>
                <a:lnTo>
                  <a:pt x="781303" y="807897"/>
                </a:lnTo>
                <a:lnTo>
                  <a:pt x="821423" y="790295"/>
                </a:lnTo>
                <a:lnTo>
                  <a:pt x="863269" y="763892"/>
                </a:lnTo>
                <a:lnTo>
                  <a:pt x="889431" y="732205"/>
                </a:lnTo>
                <a:lnTo>
                  <a:pt x="908621" y="691730"/>
                </a:lnTo>
                <a:lnTo>
                  <a:pt x="915593" y="649477"/>
                </a:lnTo>
                <a:lnTo>
                  <a:pt x="912101" y="601954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72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32" y="10553"/>
                </a:lnTo>
                <a:lnTo>
                  <a:pt x="4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10">
            <a:extLst>
              <a:ext uri="{FF2B5EF4-FFF2-40B4-BE49-F238E27FC236}">
                <a16:creationId xmlns:a16="http://schemas.microsoft.com/office/drawing/2014/main" id="{C68CA59A-21FF-E845-BEE7-0ED8F839282C}"/>
              </a:ext>
            </a:extLst>
          </p:cNvPr>
          <p:cNvSpPr/>
          <p:nvPr/>
        </p:nvSpPr>
        <p:spPr>
          <a:xfrm>
            <a:off x="3401010" y="510534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1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11">
            <a:extLst>
              <a:ext uri="{FF2B5EF4-FFF2-40B4-BE49-F238E27FC236}">
                <a16:creationId xmlns:a16="http://schemas.microsoft.com/office/drawing/2014/main" id="{B0E60F07-E386-7C45-8C4B-9918D8C52B6E}"/>
              </a:ext>
            </a:extLst>
          </p:cNvPr>
          <p:cNvSpPr txBox="1"/>
          <p:nvPr/>
        </p:nvSpPr>
        <p:spPr>
          <a:xfrm>
            <a:off x="3579198" y="5371138"/>
            <a:ext cx="55372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 than S</a:t>
            </a:r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73EFBD8C-AEC5-F14C-9E6F-4CD54A7C7B79}"/>
              </a:ext>
            </a:extLst>
          </p:cNvPr>
          <p:cNvSpPr/>
          <p:nvPr/>
        </p:nvSpPr>
        <p:spPr>
          <a:xfrm>
            <a:off x="1073882" y="584926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7" y="0"/>
                </a:moveTo>
                <a:lnTo>
                  <a:pt x="409840" y="3517"/>
                </a:lnTo>
                <a:lnTo>
                  <a:pt x="357516" y="22872"/>
                </a:lnTo>
                <a:lnTo>
                  <a:pt x="310428" y="52793"/>
                </a:lnTo>
                <a:lnTo>
                  <a:pt x="275548" y="89763"/>
                </a:lnTo>
                <a:lnTo>
                  <a:pt x="27903" y="517474"/>
                </a:lnTo>
                <a:lnTo>
                  <a:pt x="8719" y="561479"/>
                </a:lnTo>
                <a:lnTo>
                  <a:pt x="3487" y="600202"/>
                </a:lnTo>
                <a:lnTo>
                  <a:pt x="0" y="651243"/>
                </a:lnTo>
                <a:lnTo>
                  <a:pt x="8719" y="691730"/>
                </a:lnTo>
                <a:lnTo>
                  <a:pt x="27903" y="732218"/>
                </a:lnTo>
                <a:lnTo>
                  <a:pt x="54062" y="760374"/>
                </a:lnTo>
                <a:lnTo>
                  <a:pt x="94174" y="786777"/>
                </a:lnTo>
                <a:lnTo>
                  <a:pt x="136030" y="802614"/>
                </a:lnTo>
                <a:lnTo>
                  <a:pt x="204045" y="820216"/>
                </a:lnTo>
                <a:lnTo>
                  <a:pt x="713281" y="820216"/>
                </a:lnTo>
                <a:lnTo>
                  <a:pt x="781302" y="807897"/>
                </a:lnTo>
                <a:lnTo>
                  <a:pt x="821409" y="790295"/>
                </a:lnTo>
                <a:lnTo>
                  <a:pt x="863268" y="763892"/>
                </a:lnTo>
                <a:lnTo>
                  <a:pt x="889430" y="732218"/>
                </a:lnTo>
                <a:lnTo>
                  <a:pt x="908607" y="691730"/>
                </a:lnTo>
                <a:lnTo>
                  <a:pt x="915592" y="649490"/>
                </a:lnTo>
                <a:lnTo>
                  <a:pt x="912100" y="601967"/>
                </a:lnTo>
                <a:lnTo>
                  <a:pt x="901635" y="559714"/>
                </a:lnTo>
                <a:lnTo>
                  <a:pt x="885938" y="519226"/>
                </a:lnTo>
                <a:lnTo>
                  <a:pt x="617371" y="93281"/>
                </a:lnTo>
                <a:lnTo>
                  <a:pt x="580744" y="52793"/>
                </a:lnTo>
                <a:lnTo>
                  <a:pt x="542377" y="24637"/>
                </a:lnTo>
                <a:lnTo>
                  <a:pt x="500518" y="10553"/>
                </a:lnTo>
                <a:lnTo>
                  <a:pt x="448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82B5ABE6-FCAF-6A48-95DB-96F18E344698}"/>
              </a:ext>
            </a:extLst>
          </p:cNvPr>
          <p:cNvSpPr/>
          <p:nvPr/>
        </p:nvSpPr>
        <p:spPr>
          <a:xfrm>
            <a:off x="1073883" y="5849261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0" y="802620"/>
                </a:lnTo>
                <a:lnTo>
                  <a:pt x="94174" y="786778"/>
                </a:lnTo>
                <a:lnTo>
                  <a:pt x="54062" y="760379"/>
                </a:lnTo>
                <a:lnTo>
                  <a:pt x="27903" y="732215"/>
                </a:lnTo>
                <a:lnTo>
                  <a:pt x="8720" y="691738"/>
                </a:lnTo>
                <a:lnTo>
                  <a:pt x="0" y="651252"/>
                </a:lnTo>
                <a:lnTo>
                  <a:pt x="3487" y="600208"/>
                </a:lnTo>
                <a:lnTo>
                  <a:pt x="8720" y="561476"/>
                </a:lnTo>
                <a:lnTo>
                  <a:pt x="27903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1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14">
            <a:extLst>
              <a:ext uri="{FF2B5EF4-FFF2-40B4-BE49-F238E27FC236}">
                <a16:creationId xmlns:a16="http://schemas.microsoft.com/office/drawing/2014/main" id="{55E5D875-9C3B-C345-BD54-AB0E7542BAC9}"/>
              </a:ext>
            </a:extLst>
          </p:cNvPr>
          <p:cNvSpPr txBox="1"/>
          <p:nvPr/>
        </p:nvSpPr>
        <p:spPr>
          <a:xfrm>
            <a:off x="1294946" y="6115053"/>
            <a:ext cx="487045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 than E</a:t>
            </a:r>
          </a:p>
        </p:txBody>
      </p:sp>
      <p:sp>
        <p:nvSpPr>
          <p:cNvPr id="42" name="object 15">
            <a:extLst>
              <a:ext uri="{FF2B5EF4-FFF2-40B4-BE49-F238E27FC236}">
                <a16:creationId xmlns:a16="http://schemas.microsoft.com/office/drawing/2014/main" id="{EFE56AFE-D867-594B-9105-268A7C5B3866}"/>
              </a:ext>
            </a:extLst>
          </p:cNvPr>
          <p:cNvSpPr txBox="1"/>
          <p:nvPr/>
        </p:nvSpPr>
        <p:spPr>
          <a:xfrm>
            <a:off x="3362041" y="4577626"/>
            <a:ext cx="1193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3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16">
            <a:extLst>
              <a:ext uri="{FF2B5EF4-FFF2-40B4-BE49-F238E27FC236}">
                <a16:creationId xmlns:a16="http://schemas.microsoft.com/office/drawing/2014/main" id="{E1BE3C2F-BBB9-9941-B888-D869821AEF8E}"/>
              </a:ext>
            </a:extLst>
          </p:cNvPr>
          <p:cNvSpPr/>
          <p:nvPr/>
        </p:nvSpPr>
        <p:spPr>
          <a:xfrm>
            <a:off x="2049466" y="5104456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6" y="0"/>
                </a:moveTo>
                <a:lnTo>
                  <a:pt x="127451" y="0"/>
                </a:lnTo>
                <a:lnTo>
                  <a:pt x="82513" y="14301"/>
                </a:lnTo>
                <a:lnTo>
                  <a:pt x="42903" y="42903"/>
                </a:lnTo>
                <a:lnTo>
                  <a:pt x="14301" y="82508"/>
                </a:lnTo>
                <a:lnTo>
                  <a:pt x="0" y="127446"/>
                </a:lnTo>
                <a:lnTo>
                  <a:pt x="0" y="174163"/>
                </a:lnTo>
                <a:lnTo>
                  <a:pt x="14301" y="219104"/>
                </a:lnTo>
                <a:lnTo>
                  <a:pt x="42903" y="258714"/>
                </a:lnTo>
                <a:lnTo>
                  <a:pt x="82513" y="287317"/>
                </a:lnTo>
                <a:lnTo>
                  <a:pt x="127451" y="301618"/>
                </a:lnTo>
                <a:lnTo>
                  <a:pt x="174166" y="301618"/>
                </a:lnTo>
                <a:lnTo>
                  <a:pt x="219105" y="287317"/>
                </a:lnTo>
                <a:lnTo>
                  <a:pt x="258714" y="258714"/>
                </a:lnTo>
                <a:lnTo>
                  <a:pt x="287317" y="219104"/>
                </a:lnTo>
                <a:lnTo>
                  <a:pt x="301618" y="174163"/>
                </a:lnTo>
                <a:lnTo>
                  <a:pt x="301618" y="127446"/>
                </a:lnTo>
                <a:lnTo>
                  <a:pt x="287317" y="82508"/>
                </a:lnTo>
                <a:lnTo>
                  <a:pt x="258714" y="42903"/>
                </a:lnTo>
                <a:lnTo>
                  <a:pt x="219105" y="14301"/>
                </a:lnTo>
                <a:lnTo>
                  <a:pt x="1741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C9C9E21C-609D-7648-94D4-70D7815D1818}"/>
              </a:ext>
            </a:extLst>
          </p:cNvPr>
          <p:cNvSpPr/>
          <p:nvPr/>
        </p:nvSpPr>
        <p:spPr>
          <a:xfrm>
            <a:off x="2049468" y="5104453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07" y="42911"/>
                </a:moveTo>
                <a:lnTo>
                  <a:pt x="287315" y="82516"/>
                </a:lnTo>
                <a:lnTo>
                  <a:pt x="301618" y="127455"/>
                </a:lnTo>
                <a:lnTo>
                  <a:pt x="301618" y="174170"/>
                </a:lnTo>
                <a:lnTo>
                  <a:pt x="287315" y="219109"/>
                </a:lnTo>
                <a:lnTo>
                  <a:pt x="258707" y="258714"/>
                </a:lnTo>
                <a:lnTo>
                  <a:pt x="219102" y="287317"/>
                </a:lnTo>
                <a:lnTo>
                  <a:pt x="174163" y="301618"/>
                </a:lnTo>
                <a:lnTo>
                  <a:pt x="127448" y="301618"/>
                </a:lnTo>
                <a:lnTo>
                  <a:pt x="82509" y="287317"/>
                </a:lnTo>
                <a:lnTo>
                  <a:pt x="42904" y="258714"/>
                </a:lnTo>
                <a:lnTo>
                  <a:pt x="14301" y="219109"/>
                </a:lnTo>
                <a:lnTo>
                  <a:pt x="0" y="174170"/>
                </a:lnTo>
                <a:lnTo>
                  <a:pt x="0" y="127455"/>
                </a:lnTo>
                <a:lnTo>
                  <a:pt x="14301" y="82516"/>
                </a:lnTo>
                <a:lnTo>
                  <a:pt x="42904" y="42911"/>
                </a:lnTo>
                <a:lnTo>
                  <a:pt x="82509" y="14303"/>
                </a:lnTo>
                <a:lnTo>
                  <a:pt x="127448" y="0"/>
                </a:lnTo>
                <a:lnTo>
                  <a:pt x="174163" y="0"/>
                </a:lnTo>
                <a:lnTo>
                  <a:pt x="219102" y="14303"/>
                </a:lnTo>
                <a:lnTo>
                  <a:pt x="258707" y="4291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8">
            <a:extLst>
              <a:ext uri="{FF2B5EF4-FFF2-40B4-BE49-F238E27FC236}">
                <a16:creationId xmlns:a16="http://schemas.microsoft.com/office/drawing/2014/main" id="{760C73C0-ED8B-8E4E-B508-39B3656CF5C1}"/>
              </a:ext>
            </a:extLst>
          </p:cNvPr>
          <p:cNvSpPr txBox="1"/>
          <p:nvPr/>
        </p:nvSpPr>
        <p:spPr>
          <a:xfrm>
            <a:off x="2010334" y="5106747"/>
            <a:ext cx="40259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127" baseline="2314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19">
            <a:extLst>
              <a:ext uri="{FF2B5EF4-FFF2-40B4-BE49-F238E27FC236}">
                <a16:creationId xmlns:a16="http://schemas.microsoft.com/office/drawing/2014/main" id="{75157A09-700C-AB4D-9700-92CB5D007845}"/>
              </a:ext>
            </a:extLst>
          </p:cNvPr>
          <p:cNvSpPr/>
          <p:nvPr/>
        </p:nvSpPr>
        <p:spPr>
          <a:xfrm>
            <a:off x="2399583" y="5846876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195" y="0"/>
                </a:moveTo>
                <a:lnTo>
                  <a:pt x="409828" y="3517"/>
                </a:lnTo>
                <a:lnTo>
                  <a:pt x="357517" y="22885"/>
                </a:lnTo>
                <a:lnTo>
                  <a:pt x="310426" y="52806"/>
                </a:lnTo>
                <a:lnTo>
                  <a:pt x="275539" y="89763"/>
                </a:lnTo>
                <a:lnTo>
                  <a:pt x="27901" y="517474"/>
                </a:lnTo>
                <a:lnTo>
                  <a:pt x="8712" y="561479"/>
                </a:lnTo>
                <a:lnTo>
                  <a:pt x="3479" y="600201"/>
                </a:lnTo>
                <a:lnTo>
                  <a:pt x="0" y="651256"/>
                </a:lnTo>
                <a:lnTo>
                  <a:pt x="8712" y="691730"/>
                </a:lnTo>
                <a:lnTo>
                  <a:pt x="27901" y="732218"/>
                </a:lnTo>
                <a:lnTo>
                  <a:pt x="54063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38" y="820216"/>
                </a:lnTo>
                <a:lnTo>
                  <a:pt x="713282" y="820216"/>
                </a:lnTo>
                <a:lnTo>
                  <a:pt x="781291" y="807897"/>
                </a:lnTo>
                <a:lnTo>
                  <a:pt x="821410" y="790295"/>
                </a:lnTo>
                <a:lnTo>
                  <a:pt x="863269" y="763905"/>
                </a:lnTo>
                <a:lnTo>
                  <a:pt x="889431" y="732218"/>
                </a:lnTo>
                <a:lnTo>
                  <a:pt x="908608" y="691730"/>
                </a:lnTo>
                <a:lnTo>
                  <a:pt x="915593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39"/>
                </a:lnTo>
                <a:lnTo>
                  <a:pt x="617359" y="93281"/>
                </a:lnTo>
                <a:lnTo>
                  <a:pt x="580745" y="52806"/>
                </a:lnTo>
                <a:lnTo>
                  <a:pt x="542378" y="24637"/>
                </a:lnTo>
                <a:lnTo>
                  <a:pt x="500519" y="10553"/>
                </a:lnTo>
                <a:lnTo>
                  <a:pt x="448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20">
            <a:extLst>
              <a:ext uri="{FF2B5EF4-FFF2-40B4-BE49-F238E27FC236}">
                <a16:creationId xmlns:a16="http://schemas.microsoft.com/office/drawing/2014/main" id="{3E1E8D15-0802-6741-94B8-2B4E6E3FBF6B}"/>
              </a:ext>
            </a:extLst>
          </p:cNvPr>
          <p:cNvSpPr/>
          <p:nvPr/>
        </p:nvSpPr>
        <p:spPr>
          <a:xfrm>
            <a:off x="2399582" y="5846877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73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29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2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21">
            <a:extLst>
              <a:ext uri="{FF2B5EF4-FFF2-40B4-BE49-F238E27FC236}">
                <a16:creationId xmlns:a16="http://schemas.microsoft.com/office/drawing/2014/main" id="{77BE00B2-723C-0D46-8364-AB77C4081DE8}"/>
              </a:ext>
            </a:extLst>
          </p:cNvPr>
          <p:cNvSpPr txBox="1"/>
          <p:nvPr/>
        </p:nvSpPr>
        <p:spPr>
          <a:xfrm>
            <a:off x="2540148" y="6115053"/>
            <a:ext cx="65659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 E and S</a:t>
            </a:r>
          </a:p>
        </p:txBody>
      </p:sp>
      <p:sp>
        <p:nvSpPr>
          <p:cNvPr id="49" name="object 22">
            <a:extLst>
              <a:ext uri="{FF2B5EF4-FFF2-40B4-BE49-F238E27FC236}">
                <a16:creationId xmlns:a16="http://schemas.microsoft.com/office/drawing/2014/main" id="{172F9561-4371-0640-B06D-3988288D6E64}"/>
              </a:ext>
            </a:extLst>
          </p:cNvPr>
          <p:cNvSpPr/>
          <p:nvPr/>
        </p:nvSpPr>
        <p:spPr>
          <a:xfrm>
            <a:off x="2944998" y="4563500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1"/>
                </a:lnTo>
                <a:lnTo>
                  <a:pt x="42912" y="42903"/>
                </a:lnTo>
                <a:lnTo>
                  <a:pt x="14304" y="82513"/>
                </a:lnTo>
                <a:lnTo>
                  <a:pt x="0" y="127451"/>
                </a:lnTo>
                <a:lnTo>
                  <a:pt x="0" y="174166"/>
                </a:lnTo>
                <a:lnTo>
                  <a:pt x="14304" y="219105"/>
                </a:lnTo>
                <a:lnTo>
                  <a:pt x="42912" y="258714"/>
                </a:lnTo>
                <a:lnTo>
                  <a:pt x="82517" y="287317"/>
                </a:lnTo>
                <a:lnTo>
                  <a:pt x="127454" y="301618"/>
                </a:lnTo>
                <a:lnTo>
                  <a:pt x="174169" y="301618"/>
                </a:lnTo>
                <a:lnTo>
                  <a:pt x="219106" y="287317"/>
                </a:lnTo>
                <a:lnTo>
                  <a:pt x="258711" y="258714"/>
                </a:lnTo>
                <a:lnTo>
                  <a:pt x="287319" y="219105"/>
                </a:lnTo>
                <a:lnTo>
                  <a:pt x="301623" y="174166"/>
                </a:lnTo>
                <a:lnTo>
                  <a:pt x="301623" y="127451"/>
                </a:lnTo>
                <a:lnTo>
                  <a:pt x="287319" y="82513"/>
                </a:lnTo>
                <a:lnTo>
                  <a:pt x="258711" y="42903"/>
                </a:lnTo>
                <a:lnTo>
                  <a:pt x="219106" y="14301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E8BD9C52-54C9-4946-B54A-94B2EFD2E91E}"/>
              </a:ext>
            </a:extLst>
          </p:cNvPr>
          <p:cNvSpPr/>
          <p:nvPr/>
        </p:nvSpPr>
        <p:spPr>
          <a:xfrm>
            <a:off x="2945002" y="4563499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7" y="42904"/>
                </a:moveTo>
                <a:lnTo>
                  <a:pt x="287320" y="82513"/>
                </a:lnTo>
                <a:lnTo>
                  <a:pt x="301621" y="127452"/>
                </a:lnTo>
                <a:lnTo>
                  <a:pt x="301621" y="174168"/>
                </a:lnTo>
                <a:lnTo>
                  <a:pt x="287320" y="219107"/>
                </a:lnTo>
                <a:lnTo>
                  <a:pt x="258717" y="258717"/>
                </a:lnTo>
                <a:lnTo>
                  <a:pt x="219107" y="287320"/>
                </a:lnTo>
                <a:lnTo>
                  <a:pt x="174168" y="301621"/>
                </a:lnTo>
                <a:lnTo>
                  <a:pt x="127452" y="301621"/>
                </a:lnTo>
                <a:lnTo>
                  <a:pt x="82513" y="287320"/>
                </a:lnTo>
                <a:lnTo>
                  <a:pt x="42904" y="258717"/>
                </a:lnTo>
                <a:lnTo>
                  <a:pt x="14301" y="219107"/>
                </a:lnTo>
                <a:lnTo>
                  <a:pt x="0" y="174168"/>
                </a:lnTo>
                <a:lnTo>
                  <a:pt x="0" y="127452"/>
                </a:lnTo>
                <a:lnTo>
                  <a:pt x="14301" y="82513"/>
                </a:lnTo>
                <a:lnTo>
                  <a:pt x="42904" y="42904"/>
                </a:lnTo>
                <a:lnTo>
                  <a:pt x="82513" y="14301"/>
                </a:lnTo>
                <a:lnTo>
                  <a:pt x="127452" y="0"/>
                </a:lnTo>
                <a:lnTo>
                  <a:pt x="174168" y="0"/>
                </a:lnTo>
                <a:lnTo>
                  <a:pt x="219107" y="14301"/>
                </a:lnTo>
                <a:lnTo>
                  <a:pt x="258717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24">
            <a:extLst>
              <a:ext uri="{FF2B5EF4-FFF2-40B4-BE49-F238E27FC236}">
                <a16:creationId xmlns:a16="http://schemas.microsoft.com/office/drawing/2014/main" id="{F866CCAF-A772-B14A-A27D-8C5A3BADCF51}"/>
              </a:ext>
            </a:extLst>
          </p:cNvPr>
          <p:cNvSpPr txBox="1"/>
          <p:nvPr/>
        </p:nvSpPr>
        <p:spPr>
          <a:xfrm>
            <a:off x="3018169" y="4574179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25">
            <a:extLst>
              <a:ext uri="{FF2B5EF4-FFF2-40B4-BE49-F238E27FC236}">
                <a16:creationId xmlns:a16="http://schemas.microsoft.com/office/drawing/2014/main" id="{F94E6B91-AE00-464E-B74E-4EA5833E928D}"/>
              </a:ext>
            </a:extLst>
          </p:cNvPr>
          <p:cNvSpPr txBox="1"/>
          <p:nvPr/>
        </p:nvSpPr>
        <p:spPr>
          <a:xfrm>
            <a:off x="612240" y="4451408"/>
            <a:ext cx="1429133" cy="227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0400"/>
              </a:lnSpc>
              <a:spcBef>
                <a:spcPts val="100"/>
              </a:spcBef>
            </a:pP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E left  (after)</a:t>
            </a:r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id="{5386C3B6-E144-E24F-8E90-929AED302D13}"/>
              </a:ext>
            </a:extLst>
          </p:cNvPr>
          <p:cNvSpPr/>
          <p:nvPr/>
        </p:nvSpPr>
        <p:spPr>
          <a:xfrm>
            <a:off x="5252893" y="1977670"/>
            <a:ext cx="3593750" cy="2709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7">
            <a:extLst>
              <a:ext uri="{FF2B5EF4-FFF2-40B4-BE49-F238E27FC236}">
                <a16:creationId xmlns:a16="http://schemas.microsoft.com/office/drawing/2014/main" id="{F4DA3131-CD6A-C641-B76E-B9E78E4C96C5}"/>
              </a:ext>
            </a:extLst>
          </p:cNvPr>
          <p:cNvSpPr txBox="1"/>
          <p:nvPr/>
        </p:nvSpPr>
        <p:spPr>
          <a:xfrm>
            <a:off x="5321917" y="2042846"/>
            <a:ext cx="3397413" cy="2484783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1143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00"/>
              </a:spcBef>
            </a:pPr>
            <a:r>
              <a:rPr sz="1350" dirty="0">
                <a:latin typeface="DejaVu Sans Mono"/>
                <a:cs typeface="DejaVu Sans Mono"/>
              </a:rPr>
              <a:t>private Node rotateLeft(Node</a:t>
            </a:r>
            <a:r>
              <a:rPr sz="1350" spc="-4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h)</a:t>
            </a:r>
          </a:p>
          <a:p>
            <a:pPr marL="260985">
              <a:lnSpc>
                <a:spcPct val="100000"/>
              </a:lnSpc>
              <a:spcBef>
                <a:spcPts val="185"/>
              </a:spcBef>
            </a:pPr>
            <a:r>
              <a:rPr sz="1350" dirty="0">
                <a:latin typeface="DejaVu Sans Mono"/>
                <a:cs typeface="DejaVu Sans Mono"/>
              </a:rPr>
              <a:t>{</a:t>
            </a:r>
          </a:p>
          <a:p>
            <a:pPr marL="570865" marR="904875">
              <a:lnSpc>
                <a:spcPct val="115900"/>
              </a:lnSpc>
            </a:pPr>
            <a:r>
              <a:rPr sz="1350" dirty="0">
                <a:solidFill>
                  <a:srgbClr val="606060"/>
                </a:solidFill>
                <a:latin typeface="DejaVu Sans Mono"/>
                <a:cs typeface="DejaVu Sans Mono"/>
              </a:rPr>
              <a:t>assert</a:t>
            </a:r>
            <a:r>
              <a:rPr sz="1350" spc="-80" dirty="0">
                <a:solidFill>
                  <a:srgbClr val="606060"/>
                </a:solidFill>
                <a:latin typeface="DejaVu Sans Mono"/>
                <a:cs typeface="DejaVu Sans Mono"/>
              </a:rPr>
              <a:t> </a:t>
            </a:r>
            <a:r>
              <a:rPr sz="1350" dirty="0">
                <a:solidFill>
                  <a:srgbClr val="606060"/>
                </a:solidFill>
                <a:latin typeface="DejaVu Sans Mono"/>
                <a:cs typeface="DejaVu Sans Mono"/>
              </a:rPr>
              <a:t>isRed(h.right);  </a:t>
            </a:r>
            <a:r>
              <a:rPr sz="1350" dirty="0">
                <a:latin typeface="DejaVu Sans Mono"/>
                <a:cs typeface="DejaVu Sans Mono"/>
              </a:rPr>
              <a:t>Node x = h.right;  </a:t>
            </a:r>
            <a:endParaRPr lang="en-US" sz="1350" dirty="0">
              <a:latin typeface="DejaVu Sans Mono"/>
              <a:cs typeface="DejaVu Sans Mono"/>
            </a:endParaRPr>
          </a:p>
          <a:p>
            <a:pPr marL="570865" marR="904875">
              <a:lnSpc>
                <a:spcPct val="115900"/>
              </a:lnSpc>
            </a:pPr>
            <a:r>
              <a:rPr sz="1350" dirty="0" err="1">
                <a:latin typeface="DejaVu Sans Mono"/>
                <a:cs typeface="DejaVu Sans Mono"/>
              </a:rPr>
              <a:t>h.right</a:t>
            </a:r>
            <a:r>
              <a:rPr sz="1350" dirty="0">
                <a:latin typeface="DejaVu Sans Mono"/>
                <a:cs typeface="DejaVu Sans Mono"/>
              </a:rPr>
              <a:t> = x.left;  </a:t>
            </a:r>
            <a:endParaRPr lang="en-US" sz="1350" dirty="0">
              <a:latin typeface="DejaVu Sans Mono"/>
              <a:cs typeface="DejaVu Sans Mono"/>
            </a:endParaRPr>
          </a:p>
          <a:p>
            <a:pPr marL="570865" marR="904875">
              <a:lnSpc>
                <a:spcPct val="115900"/>
              </a:lnSpc>
            </a:pPr>
            <a:r>
              <a:rPr sz="1350" dirty="0" err="1">
                <a:latin typeface="DejaVu Sans Mono"/>
                <a:cs typeface="DejaVu Sans Mono"/>
              </a:rPr>
              <a:t>x.left</a:t>
            </a:r>
            <a:r>
              <a:rPr sz="1350" dirty="0">
                <a:latin typeface="DejaVu Sans Mono"/>
                <a:cs typeface="DejaVu Sans Mono"/>
              </a:rPr>
              <a:t> =</a:t>
            </a:r>
            <a:r>
              <a:rPr sz="1350" spc="-1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h;</a:t>
            </a:r>
          </a:p>
          <a:p>
            <a:pPr marL="570865" marR="1318260">
              <a:lnSpc>
                <a:spcPts val="1880"/>
              </a:lnSpc>
              <a:spcBef>
                <a:spcPts val="25"/>
              </a:spcBef>
            </a:pPr>
            <a:r>
              <a:rPr sz="1350" dirty="0">
                <a:latin typeface="DejaVu Sans Mono"/>
                <a:cs typeface="DejaVu Sans Mono"/>
              </a:rPr>
              <a:t>x.color =</a:t>
            </a:r>
            <a:r>
              <a:rPr sz="1350" spc="-8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h.color; </a:t>
            </a:r>
            <a:endParaRPr lang="en-US" sz="1350" dirty="0">
              <a:latin typeface="DejaVu Sans Mono"/>
              <a:cs typeface="DejaVu Sans Mono"/>
            </a:endParaRPr>
          </a:p>
          <a:p>
            <a:pPr marL="570865" marR="1318260">
              <a:lnSpc>
                <a:spcPts val="1880"/>
              </a:lnSpc>
              <a:spcBef>
                <a:spcPts val="25"/>
              </a:spcBef>
            </a:pPr>
            <a:r>
              <a:rPr sz="1350" dirty="0" err="1">
                <a:latin typeface="DejaVu Sans Mono"/>
                <a:cs typeface="DejaVu Sans Mono"/>
              </a:rPr>
              <a:t>h.color</a:t>
            </a:r>
            <a:r>
              <a:rPr sz="1350" dirty="0">
                <a:latin typeface="DejaVu Sans Mono"/>
                <a:cs typeface="DejaVu Sans Mono"/>
              </a:rPr>
              <a:t> = RED; </a:t>
            </a:r>
            <a:endParaRPr lang="en-US" sz="1350" dirty="0">
              <a:latin typeface="DejaVu Sans Mono"/>
              <a:cs typeface="DejaVu Sans Mono"/>
            </a:endParaRPr>
          </a:p>
          <a:p>
            <a:pPr marL="570865" marR="1318260">
              <a:lnSpc>
                <a:spcPts val="1880"/>
              </a:lnSpc>
              <a:spcBef>
                <a:spcPts val="25"/>
              </a:spcBef>
            </a:pPr>
            <a:r>
              <a:rPr sz="1350" dirty="0">
                <a:latin typeface="DejaVu Sans Mono"/>
                <a:cs typeface="DejaVu Sans Mono"/>
              </a:rPr>
              <a:t>return</a:t>
            </a:r>
            <a:r>
              <a:rPr sz="1350" spc="-1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x;</a:t>
            </a:r>
          </a:p>
          <a:p>
            <a:pPr marL="260985">
              <a:lnSpc>
                <a:spcPct val="100000"/>
              </a:lnSpc>
              <a:spcBef>
                <a:spcPts val="150"/>
              </a:spcBef>
            </a:pPr>
            <a:r>
              <a:rPr sz="135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56" name="object 18">
            <a:extLst>
              <a:ext uri="{FF2B5EF4-FFF2-40B4-BE49-F238E27FC236}">
                <a16:creationId xmlns:a16="http://schemas.microsoft.com/office/drawing/2014/main" id="{E9EB9BDB-D53C-0C45-B15E-46CAA2B5F699}"/>
              </a:ext>
            </a:extLst>
          </p:cNvPr>
          <p:cNvSpPr txBox="1"/>
          <p:nvPr/>
        </p:nvSpPr>
        <p:spPr>
          <a:xfrm>
            <a:off x="1777460" y="4979534"/>
            <a:ext cx="23286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127" baseline="2314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5552A3F-E7C5-1044-B914-B7C8D311AC61}"/>
              </a:ext>
            </a:extLst>
          </p:cNvPr>
          <p:cNvSpPr/>
          <p:nvPr/>
        </p:nvSpPr>
        <p:spPr>
          <a:xfrm>
            <a:off x="205573" y="3707250"/>
            <a:ext cx="2413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heights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rotation.</a:t>
            </a:r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21">
            <a:extLst>
              <a:ext uri="{FF2B5EF4-FFF2-40B4-BE49-F238E27FC236}">
                <a16:creationId xmlns:a16="http://schemas.microsoft.com/office/drawing/2014/main" id="{E6CFE8D2-01EB-FF4D-97F9-D44D2AF905DB}"/>
              </a:ext>
            </a:extLst>
          </p:cNvPr>
          <p:cNvSpPr/>
          <p:nvPr/>
        </p:nvSpPr>
        <p:spPr>
          <a:xfrm>
            <a:off x="1764692" y="252441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21">
            <a:extLst>
              <a:ext uri="{FF2B5EF4-FFF2-40B4-BE49-F238E27FC236}">
                <a16:creationId xmlns:a16="http://schemas.microsoft.com/office/drawing/2014/main" id="{1A29527C-0585-2942-B586-7644B38A657B}"/>
              </a:ext>
            </a:extLst>
          </p:cNvPr>
          <p:cNvSpPr/>
          <p:nvPr/>
        </p:nvSpPr>
        <p:spPr>
          <a:xfrm>
            <a:off x="2764858" y="326263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21">
            <a:extLst>
              <a:ext uri="{FF2B5EF4-FFF2-40B4-BE49-F238E27FC236}">
                <a16:creationId xmlns:a16="http://schemas.microsoft.com/office/drawing/2014/main" id="{40848E1B-67E6-0949-9A23-A6590976F2A6}"/>
              </a:ext>
            </a:extLst>
          </p:cNvPr>
          <p:cNvSpPr/>
          <p:nvPr/>
        </p:nvSpPr>
        <p:spPr>
          <a:xfrm>
            <a:off x="4091815" y="3274437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21">
            <a:extLst>
              <a:ext uri="{FF2B5EF4-FFF2-40B4-BE49-F238E27FC236}">
                <a16:creationId xmlns:a16="http://schemas.microsoft.com/office/drawing/2014/main" id="{28394525-A0F3-B542-9CAB-9A8B3AD882AF}"/>
              </a:ext>
            </a:extLst>
          </p:cNvPr>
          <p:cNvSpPr/>
          <p:nvPr/>
        </p:nvSpPr>
        <p:spPr>
          <a:xfrm>
            <a:off x="1071644" y="5846875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749886F7-54A1-D84C-BA1E-CD657E093DC6}"/>
              </a:ext>
            </a:extLst>
          </p:cNvPr>
          <p:cNvSpPr/>
          <p:nvPr/>
        </p:nvSpPr>
        <p:spPr>
          <a:xfrm>
            <a:off x="2399582" y="5846874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21">
            <a:extLst>
              <a:ext uri="{FF2B5EF4-FFF2-40B4-BE49-F238E27FC236}">
                <a16:creationId xmlns:a16="http://schemas.microsoft.com/office/drawing/2014/main" id="{0B1A5DD4-A865-BE48-8184-7848B43E37AF}"/>
              </a:ext>
            </a:extLst>
          </p:cNvPr>
          <p:cNvSpPr/>
          <p:nvPr/>
        </p:nvSpPr>
        <p:spPr>
          <a:xfrm>
            <a:off x="3398757" y="5110888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31B4C1-7275-8341-9E9B-1A126103F5D8}"/>
              </a:ext>
            </a:extLst>
          </p:cNvPr>
          <p:cNvCxnSpPr/>
          <p:nvPr/>
        </p:nvCxnSpPr>
        <p:spPr>
          <a:xfrm flipH="1">
            <a:off x="2633570" y="5278246"/>
            <a:ext cx="262519" cy="2096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EAC70D9-67B9-1040-80A8-10C87C470B8A}"/>
              </a:ext>
            </a:extLst>
          </p:cNvPr>
          <p:cNvCxnSpPr>
            <a:cxnSpLocks/>
          </p:cNvCxnSpPr>
          <p:nvPr/>
        </p:nvCxnSpPr>
        <p:spPr>
          <a:xfrm>
            <a:off x="2382908" y="4510572"/>
            <a:ext cx="213776" cy="2887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3A5E6C-9777-6041-AC63-79D8F1DD205A}"/>
              </a:ext>
            </a:extLst>
          </p:cNvPr>
          <p:cNvCxnSpPr>
            <a:cxnSpLocks/>
          </p:cNvCxnSpPr>
          <p:nvPr/>
        </p:nvCxnSpPr>
        <p:spPr>
          <a:xfrm flipH="1">
            <a:off x="3306210" y="4442821"/>
            <a:ext cx="36556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7AD8C28-4526-834D-A051-95D467ED3B05}"/>
              </a:ext>
            </a:extLst>
          </p:cNvPr>
          <p:cNvSpPr txBox="1"/>
          <p:nvPr/>
        </p:nvSpPr>
        <p:spPr>
          <a:xfrm>
            <a:off x="3250190" y="2185859"/>
            <a:ext cx="46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✗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2479D5-6570-6143-8FD1-B736D4F5A1D8}"/>
              </a:ext>
            </a:extLst>
          </p:cNvPr>
          <p:cNvSpPr txBox="1"/>
          <p:nvPr/>
        </p:nvSpPr>
        <p:spPr>
          <a:xfrm>
            <a:off x="3347967" y="2809101"/>
            <a:ext cx="46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✗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467CC42-3D9E-CA49-B74C-25372E68EB11}"/>
              </a:ext>
            </a:extLst>
          </p:cNvPr>
          <p:cNvSpPr/>
          <p:nvPr/>
        </p:nvSpPr>
        <p:spPr>
          <a:xfrm>
            <a:off x="4572000" y="4763424"/>
            <a:ext cx="432900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operation that only changes a few links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D9937E-C41A-3243-A048-AD075C621B67}"/>
              </a:ext>
            </a:extLst>
          </p:cNvPr>
          <p:cNvSpPr/>
          <p:nvPr/>
        </p:nvSpPr>
        <p:spPr>
          <a:xfrm>
            <a:off x="7164563" y="3957720"/>
            <a:ext cx="1517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root to connect the node above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45A0240-02A6-6C41-875B-8233D84530B1}"/>
              </a:ext>
            </a:extLst>
          </p:cNvPr>
          <p:cNvCxnSpPr>
            <a:cxnSpLocks/>
          </p:cNvCxnSpPr>
          <p:nvPr/>
        </p:nvCxnSpPr>
        <p:spPr>
          <a:xfrm flipH="1" flipV="1">
            <a:off x="6904139" y="4168914"/>
            <a:ext cx="23489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1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2" grpId="0"/>
      <p:bldP spid="54" grpId="0" animBg="1"/>
      <p:bldP spid="55" grpId="0" animBg="1"/>
      <p:bldP spid="56" grpId="0"/>
      <p:bldP spid="62" grpId="0"/>
      <p:bldP spid="63" grpId="0" animBg="1"/>
      <p:bldP spid="64" grpId="0" animBg="1"/>
      <p:bldP spid="64" grpId="1" animBg="1"/>
      <p:bldP spid="65" grpId="0" animBg="1"/>
      <p:bldP spid="66" grpId="0" animBg="1"/>
      <p:bldP spid="67" grpId="0" animBg="1"/>
      <p:bldP spid="68" grpId="0" animBg="1"/>
      <p:bldP spid="77" grpId="0"/>
      <p:bldP spid="78" grpId="0"/>
      <p:bldP spid="80" grpId="0" animBg="1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4B1F-A782-FE41-89FC-E75E6D28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Elementary Red-Black BST Operations</a:t>
            </a:r>
            <a:r>
              <a:rPr lang="zh-CN" altLang="en-US" sz="2800" dirty="0"/>
              <a:t> </a:t>
            </a:r>
            <a:r>
              <a:rPr lang="en-US" altLang="zh-CN" sz="2800" dirty="0"/>
              <a:t>(Contd.)</a:t>
            </a:r>
            <a:endParaRPr lang="en-US" sz="28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1F9B0E5-FDCA-3B43-A311-3DC20A61820D}"/>
              </a:ext>
            </a:extLst>
          </p:cNvPr>
          <p:cNvSpPr txBox="1"/>
          <p:nvPr/>
        </p:nvSpPr>
        <p:spPr>
          <a:xfrm>
            <a:off x="687518" y="1279529"/>
            <a:ext cx="7307190" cy="36933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Right</a:t>
            </a:r>
            <a:r>
              <a:rPr dirty="0">
                <a:solidFill>
                  <a:schemeClr val="accent1"/>
                </a:solidFill>
              </a:rPr>
              <a:t> rotation</a:t>
            </a:r>
            <a:r>
              <a:rPr dirty="0"/>
              <a:t>.</a:t>
            </a:r>
            <a:r>
              <a:rPr lang="en-US" dirty="0"/>
              <a:t>   </a:t>
            </a:r>
            <a:r>
              <a:rPr dirty="0"/>
              <a:t>Orient a (temporarily) right-leaning red link to lean left.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721AA94-3034-2B47-ADEC-2DE77B8767B4}"/>
              </a:ext>
            </a:extLst>
          </p:cNvPr>
          <p:cNvSpPr/>
          <p:nvPr/>
        </p:nvSpPr>
        <p:spPr>
          <a:xfrm>
            <a:off x="1887603" y="4863582"/>
            <a:ext cx="816610" cy="514350"/>
          </a:xfrm>
          <a:custGeom>
            <a:avLst/>
            <a:gdLst/>
            <a:ahLst/>
            <a:cxnLst/>
            <a:rect l="l" t="t" r="r" b="b"/>
            <a:pathLst>
              <a:path w="816610" h="514350">
                <a:moveTo>
                  <a:pt x="0" y="514056"/>
                </a:moveTo>
                <a:lnTo>
                  <a:pt x="816297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F55C076-2CDD-D645-906D-29516A9C32A3}"/>
              </a:ext>
            </a:extLst>
          </p:cNvPr>
          <p:cNvSpPr/>
          <p:nvPr/>
        </p:nvSpPr>
        <p:spPr>
          <a:xfrm>
            <a:off x="2708182" y="4443822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295926"/>
                </a:moveTo>
                <a:lnTo>
                  <a:pt x="0" y="0"/>
                </a:lnTo>
              </a:path>
            </a:pathLst>
          </a:custGeom>
          <a:ln w="3814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4CF9B07-940E-0C46-840B-C8EBE644424C}"/>
              </a:ext>
            </a:extLst>
          </p:cNvPr>
          <p:cNvSpPr/>
          <p:nvPr/>
        </p:nvSpPr>
        <p:spPr>
          <a:xfrm>
            <a:off x="2814648" y="4893177"/>
            <a:ext cx="666750" cy="381635"/>
          </a:xfrm>
          <a:custGeom>
            <a:avLst/>
            <a:gdLst/>
            <a:ahLst/>
            <a:cxnLst/>
            <a:rect l="l" t="t" r="r" b="b"/>
            <a:pathLst>
              <a:path w="666750" h="381635">
                <a:moveTo>
                  <a:pt x="0" y="0"/>
                </a:moveTo>
                <a:lnTo>
                  <a:pt x="666502" y="381429"/>
                </a:lnTo>
              </a:path>
            </a:pathLst>
          </a:custGeom>
          <a:ln w="66761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6FB9B4C-ABAB-CF48-BCDA-BEBFECA42407}"/>
              </a:ext>
            </a:extLst>
          </p:cNvPr>
          <p:cNvSpPr/>
          <p:nvPr/>
        </p:nvSpPr>
        <p:spPr>
          <a:xfrm>
            <a:off x="3707149" y="5442227"/>
            <a:ext cx="625475" cy="697230"/>
          </a:xfrm>
          <a:custGeom>
            <a:avLst/>
            <a:gdLst/>
            <a:ahLst/>
            <a:cxnLst/>
            <a:rect l="l" t="t" r="r" b="b"/>
            <a:pathLst>
              <a:path w="625475" h="697229">
                <a:moveTo>
                  <a:pt x="625224" y="697031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BBAAB7E-B801-3443-B451-9FEB28F48483}"/>
              </a:ext>
            </a:extLst>
          </p:cNvPr>
          <p:cNvSpPr/>
          <p:nvPr/>
        </p:nvSpPr>
        <p:spPr>
          <a:xfrm>
            <a:off x="2896212" y="5367558"/>
            <a:ext cx="692150" cy="785495"/>
          </a:xfrm>
          <a:custGeom>
            <a:avLst/>
            <a:gdLst/>
            <a:ahLst/>
            <a:cxnLst/>
            <a:rect l="l" t="t" r="r" b="b"/>
            <a:pathLst>
              <a:path w="692150" h="785495">
                <a:moveTo>
                  <a:pt x="0" y="785043"/>
                </a:moveTo>
                <a:lnTo>
                  <a:pt x="69210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4C9395D-D7E2-7B4B-A6BF-335C60C891A6}"/>
              </a:ext>
            </a:extLst>
          </p:cNvPr>
          <p:cNvSpPr/>
          <p:nvPr/>
        </p:nvSpPr>
        <p:spPr>
          <a:xfrm>
            <a:off x="3824051" y="596992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8" y="0"/>
                </a:moveTo>
                <a:lnTo>
                  <a:pt x="409841" y="3517"/>
                </a:lnTo>
                <a:lnTo>
                  <a:pt x="357517" y="22872"/>
                </a:lnTo>
                <a:lnTo>
                  <a:pt x="310438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24" y="561479"/>
                </a:lnTo>
                <a:lnTo>
                  <a:pt x="3492" y="600201"/>
                </a:lnTo>
                <a:lnTo>
                  <a:pt x="0" y="651243"/>
                </a:lnTo>
                <a:lnTo>
                  <a:pt x="8724" y="691730"/>
                </a:lnTo>
                <a:lnTo>
                  <a:pt x="27901" y="732218"/>
                </a:lnTo>
                <a:lnTo>
                  <a:pt x="54063" y="760374"/>
                </a:lnTo>
                <a:lnTo>
                  <a:pt x="94183" y="786777"/>
                </a:lnTo>
                <a:lnTo>
                  <a:pt x="136029" y="802614"/>
                </a:lnTo>
                <a:lnTo>
                  <a:pt x="204050" y="820216"/>
                </a:lnTo>
                <a:lnTo>
                  <a:pt x="713295" y="820216"/>
                </a:lnTo>
                <a:lnTo>
                  <a:pt x="781304" y="807897"/>
                </a:lnTo>
                <a:lnTo>
                  <a:pt x="821423" y="790295"/>
                </a:lnTo>
                <a:lnTo>
                  <a:pt x="863269" y="763892"/>
                </a:lnTo>
                <a:lnTo>
                  <a:pt x="889431" y="732218"/>
                </a:lnTo>
                <a:lnTo>
                  <a:pt x="908621" y="691730"/>
                </a:lnTo>
                <a:lnTo>
                  <a:pt x="915593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72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32" y="10553"/>
                </a:lnTo>
                <a:lnTo>
                  <a:pt x="4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46C81B57-84C6-BF42-8ADC-518AE20EF640}"/>
              </a:ext>
            </a:extLst>
          </p:cNvPr>
          <p:cNvSpPr/>
          <p:nvPr/>
        </p:nvSpPr>
        <p:spPr>
          <a:xfrm>
            <a:off x="3824059" y="5969922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1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881642F0-B7EA-4244-BDB3-7AF6FBDEAC0D}"/>
              </a:ext>
            </a:extLst>
          </p:cNvPr>
          <p:cNvSpPr txBox="1"/>
          <p:nvPr/>
        </p:nvSpPr>
        <p:spPr>
          <a:xfrm>
            <a:off x="4002234" y="6235713"/>
            <a:ext cx="55372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 than S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7E3C0A1-92C8-8448-BD8B-0BE7A356F044}"/>
              </a:ext>
            </a:extLst>
          </p:cNvPr>
          <p:cNvSpPr txBox="1"/>
          <p:nvPr/>
        </p:nvSpPr>
        <p:spPr>
          <a:xfrm>
            <a:off x="3870928" y="5251446"/>
            <a:ext cx="1193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13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EE7AB880-82A2-7642-B09E-E644B4DD67B1}"/>
              </a:ext>
            </a:extLst>
          </p:cNvPr>
          <p:cNvSpPr txBox="1"/>
          <p:nvPr/>
        </p:nvSpPr>
        <p:spPr>
          <a:xfrm>
            <a:off x="2328920" y="4726899"/>
            <a:ext cx="1200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8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4E647A60-E046-D248-BFCE-4397C0EFCD23}"/>
              </a:ext>
            </a:extLst>
          </p:cNvPr>
          <p:cNvSpPr/>
          <p:nvPr/>
        </p:nvSpPr>
        <p:spPr>
          <a:xfrm>
            <a:off x="3453885" y="5218249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4"/>
                </a:lnTo>
                <a:lnTo>
                  <a:pt x="42912" y="42912"/>
                </a:lnTo>
                <a:lnTo>
                  <a:pt x="14304" y="82517"/>
                </a:lnTo>
                <a:lnTo>
                  <a:pt x="0" y="127455"/>
                </a:lnTo>
                <a:lnTo>
                  <a:pt x="0" y="174172"/>
                </a:lnTo>
                <a:lnTo>
                  <a:pt x="14304" y="219113"/>
                </a:lnTo>
                <a:lnTo>
                  <a:pt x="42912" y="258723"/>
                </a:lnTo>
                <a:lnTo>
                  <a:pt x="82517" y="287326"/>
                </a:lnTo>
                <a:lnTo>
                  <a:pt x="127454" y="301627"/>
                </a:lnTo>
                <a:lnTo>
                  <a:pt x="174169" y="301627"/>
                </a:lnTo>
                <a:lnTo>
                  <a:pt x="219106" y="287326"/>
                </a:lnTo>
                <a:lnTo>
                  <a:pt x="258711" y="258723"/>
                </a:lnTo>
                <a:lnTo>
                  <a:pt x="287319" y="219113"/>
                </a:lnTo>
                <a:lnTo>
                  <a:pt x="301623" y="174172"/>
                </a:lnTo>
                <a:lnTo>
                  <a:pt x="301623" y="127455"/>
                </a:lnTo>
                <a:lnTo>
                  <a:pt x="287319" y="82517"/>
                </a:lnTo>
                <a:lnTo>
                  <a:pt x="258711" y="42912"/>
                </a:lnTo>
                <a:lnTo>
                  <a:pt x="219106" y="14304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1468DEE7-F0BB-F64F-B1D5-2D720610EBFB}"/>
              </a:ext>
            </a:extLst>
          </p:cNvPr>
          <p:cNvSpPr/>
          <p:nvPr/>
        </p:nvSpPr>
        <p:spPr>
          <a:xfrm>
            <a:off x="3453888" y="5218254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7" y="42904"/>
                </a:moveTo>
                <a:lnTo>
                  <a:pt x="287320" y="82513"/>
                </a:lnTo>
                <a:lnTo>
                  <a:pt x="301621" y="127452"/>
                </a:lnTo>
                <a:lnTo>
                  <a:pt x="301621" y="174168"/>
                </a:lnTo>
                <a:lnTo>
                  <a:pt x="287320" y="219107"/>
                </a:lnTo>
                <a:lnTo>
                  <a:pt x="258717" y="258717"/>
                </a:lnTo>
                <a:lnTo>
                  <a:pt x="219107" y="287320"/>
                </a:lnTo>
                <a:lnTo>
                  <a:pt x="174168" y="301621"/>
                </a:lnTo>
                <a:lnTo>
                  <a:pt x="127452" y="301621"/>
                </a:lnTo>
                <a:lnTo>
                  <a:pt x="82513" y="287320"/>
                </a:lnTo>
                <a:lnTo>
                  <a:pt x="42904" y="258717"/>
                </a:lnTo>
                <a:lnTo>
                  <a:pt x="14301" y="219107"/>
                </a:lnTo>
                <a:lnTo>
                  <a:pt x="0" y="174168"/>
                </a:lnTo>
                <a:lnTo>
                  <a:pt x="0" y="127452"/>
                </a:lnTo>
                <a:lnTo>
                  <a:pt x="14301" y="82513"/>
                </a:lnTo>
                <a:lnTo>
                  <a:pt x="42904" y="42904"/>
                </a:lnTo>
                <a:lnTo>
                  <a:pt x="82513" y="14301"/>
                </a:lnTo>
                <a:lnTo>
                  <a:pt x="127452" y="0"/>
                </a:lnTo>
                <a:lnTo>
                  <a:pt x="174168" y="0"/>
                </a:lnTo>
                <a:lnTo>
                  <a:pt x="219107" y="14301"/>
                </a:lnTo>
                <a:lnTo>
                  <a:pt x="258717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13E95692-D6E2-C747-BA54-DA17ADD685E6}"/>
              </a:ext>
            </a:extLst>
          </p:cNvPr>
          <p:cNvSpPr txBox="1"/>
          <p:nvPr/>
        </p:nvSpPr>
        <p:spPr>
          <a:xfrm>
            <a:off x="3535445" y="5228938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164CB671-121B-D243-9DBC-0C736F0CE03E}"/>
              </a:ext>
            </a:extLst>
          </p:cNvPr>
          <p:cNvSpPr/>
          <p:nvPr/>
        </p:nvSpPr>
        <p:spPr>
          <a:xfrm>
            <a:off x="2498362" y="5967536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195" y="0"/>
                </a:moveTo>
                <a:lnTo>
                  <a:pt x="409829" y="3517"/>
                </a:lnTo>
                <a:lnTo>
                  <a:pt x="357505" y="22885"/>
                </a:lnTo>
                <a:lnTo>
                  <a:pt x="310426" y="52806"/>
                </a:lnTo>
                <a:lnTo>
                  <a:pt x="275539" y="89763"/>
                </a:lnTo>
                <a:lnTo>
                  <a:pt x="27901" y="517474"/>
                </a:lnTo>
                <a:lnTo>
                  <a:pt x="8712" y="561479"/>
                </a:lnTo>
                <a:lnTo>
                  <a:pt x="3479" y="600201"/>
                </a:lnTo>
                <a:lnTo>
                  <a:pt x="0" y="651255"/>
                </a:lnTo>
                <a:lnTo>
                  <a:pt x="8712" y="691730"/>
                </a:lnTo>
                <a:lnTo>
                  <a:pt x="27901" y="732218"/>
                </a:lnTo>
                <a:lnTo>
                  <a:pt x="54051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38" y="820216"/>
                </a:lnTo>
                <a:lnTo>
                  <a:pt x="713282" y="820216"/>
                </a:lnTo>
                <a:lnTo>
                  <a:pt x="781291" y="807897"/>
                </a:lnTo>
                <a:lnTo>
                  <a:pt x="821410" y="790295"/>
                </a:lnTo>
                <a:lnTo>
                  <a:pt x="863269" y="763904"/>
                </a:lnTo>
                <a:lnTo>
                  <a:pt x="889431" y="732218"/>
                </a:lnTo>
                <a:lnTo>
                  <a:pt x="908608" y="691730"/>
                </a:lnTo>
                <a:lnTo>
                  <a:pt x="915581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39"/>
                </a:lnTo>
                <a:lnTo>
                  <a:pt x="617359" y="93281"/>
                </a:lnTo>
                <a:lnTo>
                  <a:pt x="580745" y="52806"/>
                </a:lnTo>
                <a:lnTo>
                  <a:pt x="542378" y="24637"/>
                </a:lnTo>
                <a:lnTo>
                  <a:pt x="500519" y="10566"/>
                </a:lnTo>
                <a:lnTo>
                  <a:pt x="448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1A0E78D3-8953-F942-AC24-5E539D966624}"/>
              </a:ext>
            </a:extLst>
          </p:cNvPr>
          <p:cNvSpPr/>
          <p:nvPr/>
        </p:nvSpPr>
        <p:spPr>
          <a:xfrm>
            <a:off x="2498359" y="5967538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73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29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2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9255A9ED-3F5C-5C43-97E8-11F8922A73F0}"/>
              </a:ext>
            </a:extLst>
          </p:cNvPr>
          <p:cNvSpPr txBox="1"/>
          <p:nvPr/>
        </p:nvSpPr>
        <p:spPr>
          <a:xfrm>
            <a:off x="2638927" y="6235713"/>
            <a:ext cx="65659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 E and S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0B1A8AF0-23E7-7C49-8086-A0F82A441B02}"/>
              </a:ext>
            </a:extLst>
          </p:cNvPr>
          <p:cNvSpPr/>
          <p:nvPr/>
        </p:nvSpPr>
        <p:spPr>
          <a:xfrm>
            <a:off x="1496929" y="5226008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8" y="0"/>
                </a:moveTo>
                <a:lnTo>
                  <a:pt x="409841" y="3517"/>
                </a:lnTo>
                <a:lnTo>
                  <a:pt x="357517" y="22872"/>
                </a:lnTo>
                <a:lnTo>
                  <a:pt x="310426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24" y="561479"/>
                </a:lnTo>
                <a:lnTo>
                  <a:pt x="3492" y="600202"/>
                </a:lnTo>
                <a:lnTo>
                  <a:pt x="0" y="651243"/>
                </a:lnTo>
                <a:lnTo>
                  <a:pt x="8724" y="691730"/>
                </a:lnTo>
                <a:lnTo>
                  <a:pt x="27901" y="732205"/>
                </a:lnTo>
                <a:lnTo>
                  <a:pt x="54063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50" y="820204"/>
                </a:lnTo>
                <a:lnTo>
                  <a:pt x="713282" y="820204"/>
                </a:lnTo>
                <a:lnTo>
                  <a:pt x="781303" y="807897"/>
                </a:lnTo>
                <a:lnTo>
                  <a:pt x="821410" y="790295"/>
                </a:lnTo>
                <a:lnTo>
                  <a:pt x="863269" y="763892"/>
                </a:lnTo>
                <a:lnTo>
                  <a:pt x="889431" y="732205"/>
                </a:lnTo>
                <a:lnTo>
                  <a:pt x="908608" y="691730"/>
                </a:lnTo>
                <a:lnTo>
                  <a:pt x="915593" y="649478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72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19" y="10553"/>
                </a:lnTo>
                <a:lnTo>
                  <a:pt x="4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9B4561AF-2F77-FE4C-9169-4EDF6D069B83}"/>
              </a:ext>
            </a:extLst>
          </p:cNvPr>
          <p:cNvSpPr/>
          <p:nvPr/>
        </p:nvSpPr>
        <p:spPr>
          <a:xfrm>
            <a:off x="1496931" y="5226004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FF536B80-A5C2-4C44-A8AA-7EB437EAB16D}"/>
              </a:ext>
            </a:extLst>
          </p:cNvPr>
          <p:cNvSpPr txBox="1"/>
          <p:nvPr/>
        </p:nvSpPr>
        <p:spPr>
          <a:xfrm>
            <a:off x="1766954" y="5474875"/>
            <a:ext cx="487045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sz="1200" spc="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E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31BCD47E-BE2F-0F4E-82EF-833EDAA6C463}"/>
              </a:ext>
            </a:extLst>
          </p:cNvPr>
          <p:cNvSpPr/>
          <p:nvPr/>
        </p:nvSpPr>
        <p:spPr>
          <a:xfrm>
            <a:off x="2558345" y="4710093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1"/>
                </a:lnTo>
                <a:lnTo>
                  <a:pt x="42912" y="42903"/>
                </a:lnTo>
                <a:lnTo>
                  <a:pt x="14304" y="82514"/>
                </a:lnTo>
                <a:lnTo>
                  <a:pt x="0" y="127455"/>
                </a:lnTo>
                <a:lnTo>
                  <a:pt x="0" y="174172"/>
                </a:lnTo>
                <a:lnTo>
                  <a:pt x="14304" y="219110"/>
                </a:lnTo>
                <a:lnTo>
                  <a:pt x="42912" y="258714"/>
                </a:lnTo>
                <a:lnTo>
                  <a:pt x="82517" y="287317"/>
                </a:lnTo>
                <a:lnTo>
                  <a:pt x="127454" y="301618"/>
                </a:lnTo>
                <a:lnTo>
                  <a:pt x="174169" y="301618"/>
                </a:lnTo>
                <a:lnTo>
                  <a:pt x="219106" y="287317"/>
                </a:lnTo>
                <a:lnTo>
                  <a:pt x="258711" y="258714"/>
                </a:lnTo>
                <a:lnTo>
                  <a:pt x="287319" y="219110"/>
                </a:lnTo>
                <a:lnTo>
                  <a:pt x="301623" y="174172"/>
                </a:lnTo>
                <a:lnTo>
                  <a:pt x="301623" y="127455"/>
                </a:lnTo>
                <a:lnTo>
                  <a:pt x="287319" y="82514"/>
                </a:lnTo>
                <a:lnTo>
                  <a:pt x="258711" y="42903"/>
                </a:lnTo>
                <a:lnTo>
                  <a:pt x="219106" y="14301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1F94108C-AA46-3047-9113-1AC040213E1B}"/>
              </a:ext>
            </a:extLst>
          </p:cNvPr>
          <p:cNvSpPr/>
          <p:nvPr/>
        </p:nvSpPr>
        <p:spPr>
          <a:xfrm>
            <a:off x="2558353" y="4710094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07" y="42911"/>
                </a:moveTo>
                <a:lnTo>
                  <a:pt x="287315" y="82516"/>
                </a:lnTo>
                <a:lnTo>
                  <a:pt x="301618" y="127455"/>
                </a:lnTo>
                <a:lnTo>
                  <a:pt x="301618" y="174170"/>
                </a:lnTo>
                <a:lnTo>
                  <a:pt x="287315" y="219109"/>
                </a:lnTo>
                <a:lnTo>
                  <a:pt x="258707" y="258714"/>
                </a:lnTo>
                <a:lnTo>
                  <a:pt x="219102" y="287317"/>
                </a:lnTo>
                <a:lnTo>
                  <a:pt x="174163" y="301618"/>
                </a:lnTo>
                <a:lnTo>
                  <a:pt x="127448" y="301618"/>
                </a:lnTo>
                <a:lnTo>
                  <a:pt x="82509" y="287317"/>
                </a:lnTo>
                <a:lnTo>
                  <a:pt x="42904" y="258714"/>
                </a:lnTo>
                <a:lnTo>
                  <a:pt x="14301" y="219109"/>
                </a:lnTo>
                <a:lnTo>
                  <a:pt x="0" y="174170"/>
                </a:lnTo>
                <a:lnTo>
                  <a:pt x="0" y="127455"/>
                </a:lnTo>
                <a:lnTo>
                  <a:pt x="14301" y="82516"/>
                </a:lnTo>
                <a:lnTo>
                  <a:pt x="42904" y="42911"/>
                </a:lnTo>
                <a:lnTo>
                  <a:pt x="82509" y="14303"/>
                </a:lnTo>
                <a:lnTo>
                  <a:pt x="127448" y="0"/>
                </a:lnTo>
                <a:lnTo>
                  <a:pt x="174163" y="0"/>
                </a:lnTo>
                <a:lnTo>
                  <a:pt x="219102" y="14303"/>
                </a:lnTo>
                <a:lnTo>
                  <a:pt x="258707" y="4291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0A657D7-ABC8-FA40-B6E3-43B29EB40C88}"/>
              </a:ext>
            </a:extLst>
          </p:cNvPr>
          <p:cNvSpPr txBox="1"/>
          <p:nvPr/>
        </p:nvSpPr>
        <p:spPr>
          <a:xfrm>
            <a:off x="2631214" y="4712383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157ED93-9D19-1A4B-99B1-73F9B69AEB53}"/>
              </a:ext>
            </a:extLst>
          </p:cNvPr>
          <p:cNvSpPr txBox="1"/>
          <p:nvPr/>
        </p:nvSpPr>
        <p:spPr>
          <a:xfrm>
            <a:off x="336336" y="4711670"/>
            <a:ext cx="1539997" cy="227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0400"/>
              </a:lnSpc>
              <a:spcBef>
                <a:spcPts val="100"/>
              </a:spcBef>
            </a:pP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sz="1200" b="1" spc="-8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1A210A30-11CE-A443-A1AC-EE580636D6A5}"/>
              </a:ext>
            </a:extLst>
          </p:cNvPr>
          <p:cNvSpPr txBox="1"/>
          <p:nvPr/>
        </p:nvSpPr>
        <p:spPr>
          <a:xfrm>
            <a:off x="4769685" y="5400088"/>
            <a:ext cx="4076958" cy="646331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Invariants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Maintains symmetric order and perfect black balance.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9A5EB26-E670-064E-9089-A2F78BFC3634}"/>
              </a:ext>
            </a:extLst>
          </p:cNvPr>
          <p:cNvSpPr/>
          <p:nvPr/>
        </p:nvSpPr>
        <p:spPr>
          <a:xfrm>
            <a:off x="1784886" y="2707762"/>
            <a:ext cx="645795" cy="716915"/>
          </a:xfrm>
          <a:custGeom>
            <a:avLst/>
            <a:gdLst/>
            <a:ahLst/>
            <a:cxnLst/>
            <a:rect l="l" t="t" r="r" b="b"/>
            <a:pathLst>
              <a:path w="645794" h="716914">
                <a:moveTo>
                  <a:pt x="0" y="716888"/>
                </a:moveTo>
                <a:lnTo>
                  <a:pt x="64549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22EE9B4E-6251-6142-9CE4-FB29BEDB9B42}"/>
              </a:ext>
            </a:extLst>
          </p:cNvPr>
          <p:cNvSpPr/>
          <p:nvPr/>
        </p:nvSpPr>
        <p:spPr>
          <a:xfrm>
            <a:off x="2546515" y="2734276"/>
            <a:ext cx="740410" cy="740410"/>
          </a:xfrm>
          <a:custGeom>
            <a:avLst/>
            <a:gdLst/>
            <a:ahLst/>
            <a:cxnLst/>
            <a:rect l="l" t="t" r="r" b="b"/>
            <a:pathLst>
              <a:path w="740410" h="740410">
                <a:moveTo>
                  <a:pt x="740036" y="740036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A6B40FC3-A725-2E47-802A-5817149C8E71}"/>
              </a:ext>
            </a:extLst>
          </p:cNvPr>
          <p:cNvSpPr/>
          <p:nvPr/>
        </p:nvSpPr>
        <p:spPr>
          <a:xfrm>
            <a:off x="3473542" y="2202060"/>
            <a:ext cx="784860" cy="511809"/>
          </a:xfrm>
          <a:custGeom>
            <a:avLst/>
            <a:gdLst/>
            <a:ahLst/>
            <a:cxnLst/>
            <a:rect l="l" t="t" r="r" b="b"/>
            <a:pathLst>
              <a:path w="784860" h="511810">
                <a:moveTo>
                  <a:pt x="784327" y="51146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FAE86243-3ED2-1544-AEEC-40734099B2E6}"/>
              </a:ext>
            </a:extLst>
          </p:cNvPr>
          <p:cNvSpPr/>
          <p:nvPr/>
        </p:nvSpPr>
        <p:spPr>
          <a:xfrm>
            <a:off x="3393418" y="1711732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295926"/>
                </a:moveTo>
                <a:lnTo>
                  <a:pt x="0" y="0"/>
                </a:lnTo>
              </a:path>
            </a:pathLst>
          </a:custGeom>
          <a:ln w="3814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4451EDEC-BC58-6743-AC3C-E28B504D0A50}"/>
              </a:ext>
            </a:extLst>
          </p:cNvPr>
          <p:cNvSpPr/>
          <p:nvPr/>
        </p:nvSpPr>
        <p:spPr>
          <a:xfrm>
            <a:off x="2604102" y="2197968"/>
            <a:ext cx="665480" cy="384175"/>
          </a:xfrm>
          <a:custGeom>
            <a:avLst/>
            <a:gdLst/>
            <a:ahLst/>
            <a:cxnLst/>
            <a:rect l="l" t="t" r="r" b="b"/>
            <a:pathLst>
              <a:path w="665480" h="384175">
                <a:moveTo>
                  <a:pt x="0" y="383966"/>
                </a:moveTo>
                <a:lnTo>
                  <a:pt x="665043" y="0"/>
                </a:lnTo>
              </a:path>
            </a:pathLst>
          </a:custGeom>
          <a:ln w="66761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17B48415-83FE-434F-A335-57880A84A16A}"/>
              </a:ext>
            </a:extLst>
          </p:cNvPr>
          <p:cNvSpPr/>
          <p:nvPr/>
        </p:nvSpPr>
        <p:spPr>
          <a:xfrm>
            <a:off x="3698608" y="2522531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8" y="0"/>
                </a:moveTo>
                <a:lnTo>
                  <a:pt x="409841" y="3517"/>
                </a:lnTo>
                <a:lnTo>
                  <a:pt x="357517" y="22872"/>
                </a:lnTo>
                <a:lnTo>
                  <a:pt x="310438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24" y="561466"/>
                </a:lnTo>
                <a:lnTo>
                  <a:pt x="3492" y="600201"/>
                </a:lnTo>
                <a:lnTo>
                  <a:pt x="0" y="651243"/>
                </a:lnTo>
                <a:lnTo>
                  <a:pt x="8724" y="691730"/>
                </a:lnTo>
                <a:lnTo>
                  <a:pt x="27901" y="732205"/>
                </a:lnTo>
                <a:lnTo>
                  <a:pt x="54063" y="760374"/>
                </a:lnTo>
                <a:lnTo>
                  <a:pt x="94183" y="786777"/>
                </a:lnTo>
                <a:lnTo>
                  <a:pt x="136029" y="802614"/>
                </a:lnTo>
                <a:lnTo>
                  <a:pt x="204050" y="820204"/>
                </a:lnTo>
                <a:lnTo>
                  <a:pt x="713295" y="820204"/>
                </a:lnTo>
                <a:lnTo>
                  <a:pt x="781303" y="807897"/>
                </a:lnTo>
                <a:lnTo>
                  <a:pt x="821423" y="790295"/>
                </a:lnTo>
                <a:lnTo>
                  <a:pt x="863269" y="763892"/>
                </a:lnTo>
                <a:lnTo>
                  <a:pt x="889431" y="732205"/>
                </a:lnTo>
                <a:lnTo>
                  <a:pt x="908621" y="691730"/>
                </a:lnTo>
                <a:lnTo>
                  <a:pt x="915593" y="649477"/>
                </a:lnTo>
                <a:lnTo>
                  <a:pt x="912101" y="601954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72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32" y="10553"/>
                </a:lnTo>
                <a:lnTo>
                  <a:pt x="4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068C70AD-1439-3C40-8BDD-64B296F24459}"/>
              </a:ext>
            </a:extLst>
          </p:cNvPr>
          <p:cNvSpPr/>
          <p:nvPr/>
        </p:nvSpPr>
        <p:spPr>
          <a:xfrm>
            <a:off x="3698615" y="2522526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1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AAE76B16-D78B-2D4C-8513-6F1296CB7398}"/>
              </a:ext>
            </a:extLst>
          </p:cNvPr>
          <p:cNvSpPr txBox="1"/>
          <p:nvPr/>
        </p:nvSpPr>
        <p:spPr>
          <a:xfrm>
            <a:off x="3876803" y="2788321"/>
            <a:ext cx="55372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 than S</a:t>
            </a:r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610B2893-C39C-1F44-B305-D416D6E3716A}"/>
              </a:ext>
            </a:extLst>
          </p:cNvPr>
          <p:cNvSpPr/>
          <p:nvPr/>
        </p:nvSpPr>
        <p:spPr>
          <a:xfrm>
            <a:off x="1371487" y="3266446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7" y="0"/>
                </a:moveTo>
                <a:lnTo>
                  <a:pt x="409840" y="3517"/>
                </a:lnTo>
                <a:lnTo>
                  <a:pt x="357516" y="22872"/>
                </a:lnTo>
                <a:lnTo>
                  <a:pt x="310428" y="52793"/>
                </a:lnTo>
                <a:lnTo>
                  <a:pt x="275548" y="89763"/>
                </a:lnTo>
                <a:lnTo>
                  <a:pt x="27903" y="517474"/>
                </a:lnTo>
                <a:lnTo>
                  <a:pt x="8719" y="561479"/>
                </a:lnTo>
                <a:lnTo>
                  <a:pt x="3487" y="600202"/>
                </a:lnTo>
                <a:lnTo>
                  <a:pt x="0" y="651243"/>
                </a:lnTo>
                <a:lnTo>
                  <a:pt x="8719" y="691730"/>
                </a:lnTo>
                <a:lnTo>
                  <a:pt x="27903" y="732218"/>
                </a:lnTo>
                <a:lnTo>
                  <a:pt x="54062" y="760374"/>
                </a:lnTo>
                <a:lnTo>
                  <a:pt x="94174" y="786777"/>
                </a:lnTo>
                <a:lnTo>
                  <a:pt x="136030" y="802614"/>
                </a:lnTo>
                <a:lnTo>
                  <a:pt x="204045" y="820216"/>
                </a:lnTo>
                <a:lnTo>
                  <a:pt x="713281" y="820216"/>
                </a:lnTo>
                <a:lnTo>
                  <a:pt x="781302" y="807897"/>
                </a:lnTo>
                <a:lnTo>
                  <a:pt x="821409" y="790295"/>
                </a:lnTo>
                <a:lnTo>
                  <a:pt x="863268" y="763892"/>
                </a:lnTo>
                <a:lnTo>
                  <a:pt x="889430" y="732218"/>
                </a:lnTo>
                <a:lnTo>
                  <a:pt x="908607" y="691730"/>
                </a:lnTo>
                <a:lnTo>
                  <a:pt x="915592" y="649490"/>
                </a:lnTo>
                <a:lnTo>
                  <a:pt x="912100" y="601967"/>
                </a:lnTo>
                <a:lnTo>
                  <a:pt x="901635" y="559714"/>
                </a:lnTo>
                <a:lnTo>
                  <a:pt x="885938" y="519226"/>
                </a:lnTo>
                <a:lnTo>
                  <a:pt x="617371" y="93281"/>
                </a:lnTo>
                <a:lnTo>
                  <a:pt x="580744" y="52793"/>
                </a:lnTo>
                <a:lnTo>
                  <a:pt x="542377" y="24637"/>
                </a:lnTo>
                <a:lnTo>
                  <a:pt x="500518" y="10553"/>
                </a:lnTo>
                <a:lnTo>
                  <a:pt x="448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82130D47-9407-B342-B0A1-A84A9ED44955}"/>
              </a:ext>
            </a:extLst>
          </p:cNvPr>
          <p:cNvSpPr/>
          <p:nvPr/>
        </p:nvSpPr>
        <p:spPr>
          <a:xfrm>
            <a:off x="1371488" y="3266444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0" y="802620"/>
                </a:lnTo>
                <a:lnTo>
                  <a:pt x="94174" y="786778"/>
                </a:lnTo>
                <a:lnTo>
                  <a:pt x="54062" y="760379"/>
                </a:lnTo>
                <a:lnTo>
                  <a:pt x="27903" y="732215"/>
                </a:lnTo>
                <a:lnTo>
                  <a:pt x="8720" y="691738"/>
                </a:lnTo>
                <a:lnTo>
                  <a:pt x="0" y="651252"/>
                </a:lnTo>
                <a:lnTo>
                  <a:pt x="3487" y="600208"/>
                </a:lnTo>
                <a:lnTo>
                  <a:pt x="8720" y="561476"/>
                </a:lnTo>
                <a:lnTo>
                  <a:pt x="27903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1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14">
            <a:extLst>
              <a:ext uri="{FF2B5EF4-FFF2-40B4-BE49-F238E27FC236}">
                <a16:creationId xmlns:a16="http://schemas.microsoft.com/office/drawing/2014/main" id="{F741790F-A7D6-5543-8901-5F10BC07FCD6}"/>
              </a:ext>
            </a:extLst>
          </p:cNvPr>
          <p:cNvSpPr txBox="1"/>
          <p:nvPr/>
        </p:nvSpPr>
        <p:spPr>
          <a:xfrm>
            <a:off x="1592551" y="3532236"/>
            <a:ext cx="487045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 than E</a:t>
            </a:r>
          </a:p>
        </p:txBody>
      </p:sp>
      <p:sp>
        <p:nvSpPr>
          <p:cNvPr id="40" name="object 15">
            <a:extLst>
              <a:ext uri="{FF2B5EF4-FFF2-40B4-BE49-F238E27FC236}">
                <a16:creationId xmlns:a16="http://schemas.microsoft.com/office/drawing/2014/main" id="{9A803364-33EF-5B46-93BC-146B7A9E48F6}"/>
              </a:ext>
            </a:extLst>
          </p:cNvPr>
          <p:cNvSpPr txBox="1"/>
          <p:nvPr/>
        </p:nvSpPr>
        <p:spPr>
          <a:xfrm>
            <a:off x="3659646" y="1994809"/>
            <a:ext cx="1193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13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16">
            <a:extLst>
              <a:ext uri="{FF2B5EF4-FFF2-40B4-BE49-F238E27FC236}">
                <a16:creationId xmlns:a16="http://schemas.microsoft.com/office/drawing/2014/main" id="{DE63C5A7-C4A4-C84B-8DC3-943C9972E9D2}"/>
              </a:ext>
            </a:extLst>
          </p:cNvPr>
          <p:cNvSpPr/>
          <p:nvPr/>
        </p:nvSpPr>
        <p:spPr>
          <a:xfrm>
            <a:off x="2347071" y="2521639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6" y="0"/>
                </a:moveTo>
                <a:lnTo>
                  <a:pt x="127451" y="0"/>
                </a:lnTo>
                <a:lnTo>
                  <a:pt x="82513" y="14301"/>
                </a:lnTo>
                <a:lnTo>
                  <a:pt x="42903" y="42903"/>
                </a:lnTo>
                <a:lnTo>
                  <a:pt x="14301" y="82508"/>
                </a:lnTo>
                <a:lnTo>
                  <a:pt x="0" y="127446"/>
                </a:lnTo>
                <a:lnTo>
                  <a:pt x="0" y="174163"/>
                </a:lnTo>
                <a:lnTo>
                  <a:pt x="14301" y="219104"/>
                </a:lnTo>
                <a:lnTo>
                  <a:pt x="42903" y="258714"/>
                </a:lnTo>
                <a:lnTo>
                  <a:pt x="82513" y="287317"/>
                </a:lnTo>
                <a:lnTo>
                  <a:pt x="127451" y="301618"/>
                </a:lnTo>
                <a:lnTo>
                  <a:pt x="174166" y="301618"/>
                </a:lnTo>
                <a:lnTo>
                  <a:pt x="219105" y="287317"/>
                </a:lnTo>
                <a:lnTo>
                  <a:pt x="258714" y="258714"/>
                </a:lnTo>
                <a:lnTo>
                  <a:pt x="287317" y="219104"/>
                </a:lnTo>
                <a:lnTo>
                  <a:pt x="301618" y="174163"/>
                </a:lnTo>
                <a:lnTo>
                  <a:pt x="301618" y="127446"/>
                </a:lnTo>
                <a:lnTo>
                  <a:pt x="287317" y="82508"/>
                </a:lnTo>
                <a:lnTo>
                  <a:pt x="258714" y="42903"/>
                </a:lnTo>
                <a:lnTo>
                  <a:pt x="219105" y="14301"/>
                </a:lnTo>
                <a:lnTo>
                  <a:pt x="1741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17">
            <a:extLst>
              <a:ext uri="{FF2B5EF4-FFF2-40B4-BE49-F238E27FC236}">
                <a16:creationId xmlns:a16="http://schemas.microsoft.com/office/drawing/2014/main" id="{33B05AF6-C121-C64A-9718-B30CBF36DB35}"/>
              </a:ext>
            </a:extLst>
          </p:cNvPr>
          <p:cNvSpPr/>
          <p:nvPr/>
        </p:nvSpPr>
        <p:spPr>
          <a:xfrm>
            <a:off x="2347073" y="2521636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07" y="42911"/>
                </a:moveTo>
                <a:lnTo>
                  <a:pt x="287315" y="82516"/>
                </a:lnTo>
                <a:lnTo>
                  <a:pt x="301618" y="127455"/>
                </a:lnTo>
                <a:lnTo>
                  <a:pt x="301618" y="174170"/>
                </a:lnTo>
                <a:lnTo>
                  <a:pt x="287315" y="219109"/>
                </a:lnTo>
                <a:lnTo>
                  <a:pt x="258707" y="258714"/>
                </a:lnTo>
                <a:lnTo>
                  <a:pt x="219102" y="287317"/>
                </a:lnTo>
                <a:lnTo>
                  <a:pt x="174163" y="301618"/>
                </a:lnTo>
                <a:lnTo>
                  <a:pt x="127448" y="301618"/>
                </a:lnTo>
                <a:lnTo>
                  <a:pt x="82509" y="287317"/>
                </a:lnTo>
                <a:lnTo>
                  <a:pt x="42904" y="258714"/>
                </a:lnTo>
                <a:lnTo>
                  <a:pt x="14301" y="219109"/>
                </a:lnTo>
                <a:lnTo>
                  <a:pt x="0" y="174170"/>
                </a:lnTo>
                <a:lnTo>
                  <a:pt x="0" y="127455"/>
                </a:lnTo>
                <a:lnTo>
                  <a:pt x="14301" y="82516"/>
                </a:lnTo>
                <a:lnTo>
                  <a:pt x="42904" y="42911"/>
                </a:lnTo>
                <a:lnTo>
                  <a:pt x="82509" y="14303"/>
                </a:lnTo>
                <a:lnTo>
                  <a:pt x="127448" y="0"/>
                </a:lnTo>
                <a:lnTo>
                  <a:pt x="174163" y="0"/>
                </a:lnTo>
                <a:lnTo>
                  <a:pt x="219102" y="14303"/>
                </a:lnTo>
                <a:lnTo>
                  <a:pt x="258707" y="4291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18">
            <a:extLst>
              <a:ext uri="{FF2B5EF4-FFF2-40B4-BE49-F238E27FC236}">
                <a16:creationId xmlns:a16="http://schemas.microsoft.com/office/drawing/2014/main" id="{9BFA1ADF-C805-0048-B030-5E5EE0CED5C3}"/>
              </a:ext>
            </a:extLst>
          </p:cNvPr>
          <p:cNvSpPr txBox="1"/>
          <p:nvPr/>
        </p:nvSpPr>
        <p:spPr>
          <a:xfrm>
            <a:off x="2307939" y="2523930"/>
            <a:ext cx="40259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127" baseline="2314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BC799882-4DE8-1748-BA7F-5E7AE2C7E399}"/>
              </a:ext>
            </a:extLst>
          </p:cNvPr>
          <p:cNvSpPr/>
          <p:nvPr/>
        </p:nvSpPr>
        <p:spPr>
          <a:xfrm>
            <a:off x="2697188" y="3264059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195" y="0"/>
                </a:moveTo>
                <a:lnTo>
                  <a:pt x="409828" y="3517"/>
                </a:lnTo>
                <a:lnTo>
                  <a:pt x="357517" y="22885"/>
                </a:lnTo>
                <a:lnTo>
                  <a:pt x="310426" y="52806"/>
                </a:lnTo>
                <a:lnTo>
                  <a:pt x="275539" y="89763"/>
                </a:lnTo>
                <a:lnTo>
                  <a:pt x="27901" y="517474"/>
                </a:lnTo>
                <a:lnTo>
                  <a:pt x="8712" y="561479"/>
                </a:lnTo>
                <a:lnTo>
                  <a:pt x="3479" y="600201"/>
                </a:lnTo>
                <a:lnTo>
                  <a:pt x="0" y="651256"/>
                </a:lnTo>
                <a:lnTo>
                  <a:pt x="8712" y="691730"/>
                </a:lnTo>
                <a:lnTo>
                  <a:pt x="27901" y="732218"/>
                </a:lnTo>
                <a:lnTo>
                  <a:pt x="54063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38" y="820216"/>
                </a:lnTo>
                <a:lnTo>
                  <a:pt x="713282" y="820216"/>
                </a:lnTo>
                <a:lnTo>
                  <a:pt x="781291" y="807897"/>
                </a:lnTo>
                <a:lnTo>
                  <a:pt x="821410" y="790295"/>
                </a:lnTo>
                <a:lnTo>
                  <a:pt x="863269" y="763905"/>
                </a:lnTo>
                <a:lnTo>
                  <a:pt x="889431" y="732218"/>
                </a:lnTo>
                <a:lnTo>
                  <a:pt x="908608" y="691730"/>
                </a:lnTo>
                <a:lnTo>
                  <a:pt x="915593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39"/>
                </a:lnTo>
                <a:lnTo>
                  <a:pt x="617359" y="93281"/>
                </a:lnTo>
                <a:lnTo>
                  <a:pt x="580745" y="52806"/>
                </a:lnTo>
                <a:lnTo>
                  <a:pt x="542378" y="24637"/>
                </a:lnTo>
                <a:lnTo>
                  <a:pt x="500519" y="10553"/>
                </a:lnTo>
                <a:lnTo>
                  <a:pt x="448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20">
            <a:extLst>
              <a:ext uri="{FF2B5EF4-FFF2-40B4-BE49-F238E27FC236}">
                <a16:creationId xmlns:a16="http://schemas.microsoft.com/office/drawing/2014/main" id="{503A73BF-06DA-0E45-81CC-5CC437CA2703}"/>
              </a:ext>
            </a:extLst>
          </p:cNvPr>
          <p:cNvSpPr/>
          <p:nvPr/>
        </p:nvSpPr>
        <p:spPr>
          <a:xfrm>
            <a:off x="2697187" y="3264060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73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29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2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21">
            <a:extLst>
              <a:ext uri="{FF2B5EF4-FFF2-40B4-BE49-F238E27FC236}">
                <a16:creationId xmlns:a16="http://schemas.microsoft.com/office/drawing/2014/main" id="{7E1ED5F6-2F79-E54F-87C2-BDE6E5B882CF}"/>
              </a:ext>
            </a:extLst>
          </p:cNvPr>
          <p:cNvSpPr txBox="1"/>
          <p:nvPr/>
        </p:nvSpPr>
        <p:spPr>
          <a:xfrm>
            <a:off x="2837753" y="3532236"/>
            <a:ext cx="65659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 E and S</a:t>
            </a: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1F52302C-6DF7-7B48-B640-B33AB57EBD38}"/>
              </a:ext>
            </a:extLst>
          </p:cNvPr>
          <p:cNvSpPr/>
          <p:nvPr/>
        </p:nvSpPr>
        <p:spPr>
          <a:xfrm>
            <a:off x="3242603" y="1980683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1"/>
                </a:lnTo>
                <a:lnTo>
                  <a:pt x="42912" y="42903"/>
                </a:lnTo>
                <a:lnTo>
                  <a:pt x="14304" y="82513"/>
                </a:lnTo>
                <a:lnTo>
                  <a:pt x="0" y="127451"/>
                </a:lnTo>
                <a:lnTo>
                  <a:pt x="0" y="174166"/>
                </a:lnTo>
                <a:lnTo>
                  <a:pt x="14304" y="219105"/>
                </a:lnTo>
                <a:lnTo>
                  <a:pt x="42912" y="258714"/>
                </a:lnTo>
                <a:lnTo>
                  <a:pt x="82517" y="287317"/>
                </a:lnTo>
                <a:lnTo>
                  <a:pt x="127454" y="301618"/>
                </a:lnTo>
                <a:lnTo>
                  <a:pt x="174169" y="301618"/>
                </a:lnTo>
                <a:lnTo>
                  <a:pt x="219106" y="287317"/>
                </a:lnTo>
                <a:lnTo>
                  <a:pt x="258711" y="258714"/>
                </a:lnTo>
                <a:lnTo>
                  <a:pt x="287319" y="219105"/>
                </a:lnTo>
                <a:lnTo>
                  <a:pt x="301623" y="174166"/>
                </a:lnTo>
                <a:lnTo>
                  <a:pt x="301623" y="127451"/>
                </a:lnTo>
                <a:lnTo>
                  <a:pt x="287319" y="82513"/>
                </a:lnTo>
                <a:lnTo>
                  <a:pt x="258711" y="42903"/>
                </a:lnTo>
                <a:lnTo>
                  <a:pt x="219106" y="14301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23">
            <a:extLst>
              <a:ext uri="{FF2B5EF4-FFF2-40B4-BE49-F238E27FC236}">
                <a16:creationId xmlns:a16="http://schemas.microsoft.com/office/drawing/2014/main" id="{B2216FFD-AEDD-AF42-8FD0-B8CE935E1F12}"/>
              </a:ext>
            </a:extLst>
          </p:cNvPr>
          <p:cNvSpPr/>
          <p:nvPr/>
        </p:nvSpPr>
        <p:spPr>
          <a:xfrm>
            <a:off x="3242607" y="1980682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7" y="42904"/>
                </a:moveTo>
                <a:lnTo>
                  <a:pt x="287320" y="82513"/>
                </a:lnTo>
                <a:lnTo>
                  <a:pt x="301621" y="127452"/>
                </a:lnTo>
                <a:lnTo>
                  <a:pt x="301621" y="174168"/>
                </a:lnTo>
                <a:lnTo>
                  <a:pt x="287320" y="219107"/>
                </a:lnTo>
                <a:lnTo>
                  <a:pt x="258717" y="258717"/>
                </a:lnTo>
                <a:lnTo>
                  <a:pt x="219107" y="287320"/>
                </a:lnTo>
                <a:lnTo>
                  <a:pt x="174168" y="301621"/>
                </a:lnTo>
                <a:lnTo>
                  <a:pt x="127452" y="301621"/>
                </a:lnTo>
                <a:lnTo>
                  <a:pt x="82513" y="287320"/>
                </a:lnTo>
                <a:lnTo>
                  <a:pt x="42904" y="258717"/>
                </a:lnTo>
                <a:lnTo>
                  <a:pt x="14301" y="219107"/>
                </a:lnTo>
                <a:lnTo>
                  <a:pt x="0" y="174168"/>
                </a:lnTo>
                <a:lnTo>
                  <a:pt x="0" y="127452"/>
                </a:lnTo>
                <a:lnTo>
                  <a:pt x="14301" y="82513"/>
                </a:lnTo>
                <a:lnTo>
                  <a:pt x="42904" y="42904"/>
                </a:lnTo>
                <a:lnTo>
                  <a:pt x="82513" y="14301"/>
                </a:lnTo>
                <a:lnTo>
                  <a:pt x="127452" y="0"/>
                </a:lnTo>
                <a:lnTo>
                  <a:pt x="174168" y="0"/>
                </a:lnTo>
                <a:lnTo>
                  <a:pt x="219107" y="14301"/>
                </a:lnTo>
                <a:lnTo>
                  <a:pt x="258717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24">
            <a:extLst>
              <a:ext uri="{FF2B5EF4-FFF2-40B4-BE49-F238E27FC236}">
                <a16:creationId xmlns:a16="http://schemas.microsoft.com/office/drawing/2014/main" id="{D29FC6AF-541D-4045-BDC8-0275179E510D}"/>
              </a:ext>
            </a:extLst>
          </p:cNvPr>
          <p:cNvSpPr txBox="1"/>
          <p:nvPr/>
        </p:nvSpPr>
        <p:spPr>
          <a:xfrm>
            <a:off x="3315774" y="1991362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25">
            <a:extLst>
              <a:ext uri="{FF2B5EF4-FFF2-40B4-BE49-F238E27FC236}">
                <a16:creationId xmlns:a16="http://schemas.microsoft.com/office/drawing/2014/main" id="{C743E114-C9D1-004E-B21B-C4D61743DDE5}"/>
              </a:ext>
            </a:extLst>
          </p:cNvPr>
          <p:cNvSpPr txBox="1"/>
          <p:nvPr/>
        </p:nvSpPr>
        <p:spPr>
          <a:xfrm>
            <a:off x="800991" y="1877388"/>
            <a:ext cx="1675798" cy="227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0400"/>
              </a:lnSpc>
              <a:spcBef>
                <a:spcPts val="100"/>
              </a:spcBef>
            </a:pP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id="{00E20AB3-436D-AE41-91AD-02475140A7EB}"/>
              </a:ext>
            </a:extLst>
          </p:cNvPr>
          <p:cNvSpPr/>
          <p:nvPr/>
        </p:nvSpPr>
        <p:spPr>
          <a:xfrm>
            <a:off x="5252893" y="1977670"/>
            <a:ext cx="3593750" cy="2709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7">
            <a:extLst>
              <a:ext uri="{FF2B5EF4-FFF2-40B4-BE49-F238E27FC236}">
                <a16:creationId xmlns:a16="http://schemas.microsoft.com/office/drawing/2014/main" id="{1A0FFC07-E1D3-7E4F-B2BB-5F85309DB6DE}"/>
              </a:ext>
            </a:extLst>
          </p:cNvPr>
          <p:cNvSpPr txBox="1"/>
          <p:nvPr/>
        </p:nvSpPr>
        <p:spPr>
          <a:xfrm>
            <a:off x="5321917" y="2042846"/>
            <a:ext cx="3397413" cy="2484783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1143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00"/>
              </a:spcBef>
            </a:pPr>
            <a:r>
              <a:rPr sz="1350" dirty="0">
                <a:latin typeface="DejaVu Sans Mono"/>
                <a:cs typeface="DejaVu Sans Mono"/>
              </a:rPr>
              <a:t>private Node </a:t>
            </a:r>
            <a:r>
              <a:rPr sz="1350" dirty="0" err="1">
                <a:latin typeface="DejaVu Sans Mono"/>
                <a:cs typeface="DejaVu Sans Mono"/>
              </a:rPr>
              <a:t>rotate</a:t>
            </a:r>
            <a:r>
              <a:rPr lang="en-US" sz="1350" dirty="0" err="1">
                <a:latin typeface="DejaVu Sans Mono"/>
                <a:cs typeface="DejaVu Sans Mono"/>
              </a:rPr>
              <a:t>Right</a:t>
            </a:r>
            <a:r>
              <a:rPr sz="1350" dirty="0">
                <a:latin typeface="DejaVu Sans Mono"/>
                <a:cs typeface="DejaVu Sans Mono"/>
              </a:rPr>
              <a:t>(Node</a:t>
            </a:r>
            <a:r>
              <a:rPr sz="1350" spc="-4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h)</a:t>
            </a:r>
          </a:p>
          <a:p>
            <a:pPr marL="260985">
              <a:lnSpc>
                <a:spcPct val="100000"/>
              </a:lnSpc>
              <a:spcBef>
                <a:spcPts val="185"/>
              </a:spcBef>
            </a:pPr>
            <a:r>
              <a:rPr sz="1350" dirty="0">
                <a:latin typeface="DejaVu Sans Mono"/>
                <a:cs typeface="DejaVu Sans Mono"/>
              </a:rPr>
              <a:t>{</a:t>
            </a:r>
          </a:p>
          <a:p>
            <a:pPr marL="570865" marR="904875">
              <a:lnSpc>
                <a:spcPct val="115900"/>
              </a:lnSpc>
            </a:pPr>
            <a:r>
              <a:rPr sz="1350" dirty="0">
                <a:solidFill>
                  <a:srgbClr val="606060"/>
                </a:solidFill>
                <a:latin typeface="DejaVu Sans Mono"/>
                <a:cs typeface="DejaVu Sans Mono"/>
              </a:rPr>
              <a:t>assert</a:t>
            </a:r>
            <a:r>
              <a:rPr sz="1350" spc="-80" dirty="0">
                <a:solidFill>
                  <a:srgbClr val="606060"/>
                </a:solidFill>
                <a:latin typeface="DejaVu Sans Mono"/>
                <a:cs typeface="DejaVu Sans Mono"/>
              </a:rPr>
              <a:t> </a:t>
            </a:r>
            <a:r>
              <a:rPr sz="1350" dirty="0">
                <a:solidFill>
                  <a:srgbClr val="606060"/>
                </a:solidFill>
                <a:latin typeface="DejaVu Sans Mono"/>
                <a:cs typeface="DejaVu Sans Mono"/>
              </a:rPr>
              <a:t>isRed(</a:t>
            </a:r>
            <a:r>
              <a:rPr sz="1350" dirty="0" err="1">
                <a:solidFill>
                  <a:srgbClr val="606060"/>
                </a:solidFill>
                <a:latin typeface="DejaVu Sans Mono"/>
                <a:cs typeface="DejaVu Sans Mono"/>
              </a:rPr>
              <a:t>h.</a:t>
            </a:r>
            <a:r>
              <a:rPr lang="en-US" sz="1350" dirty="0" err="1">
                <a:solidFill>
                  <a:srgbClr val="606060"/>
                </a:solidFill>
                <a:latin typeface="DejaVu Sans Mono"/>
                <a:cs typeface="DejaVu Sans Mono"/>
              </a:rPr>
              <a:t>left</a:t>
            </a:r>
            <a:r>
              <a:rPr sz="1350" dirty="0">
                <a:solidFill>
                  <a:srgbClr val="606060"/>
                </a:solidFill>
                <a:latin typeface="DejaVu Sans Mono"/>
                <a:cs typeface="DejaVu Sans Mono"/>
              </a:rPr>
              <a:t>);  </a:t>
            </a:r>
            <a:r>
              <a:rPr sz="1350" dirty="0">
                <a:latin typeface="DejaVu Sans Mono"/>
                <a:cs typeface="DejaVu Sans Mono"/>
              </a:rPr>
              <a:t>Node x = </a:t>
            </a:r>
            <a:r>
              <a:rPr sz="1350" dirty="0" err="1">
                <a:latin typeface="DejaVu Sans Mono"/>
                <a:cs typeface="DejaVu Sans Mono"/>
              </a:rPr>
              <a:t>h.</a:t>
            </a:r>
            <a:r>
              <a:rPr lang="en-US" sz="1350" dirty="0" err="1">
                <a:latin typeface="DejaVu Sans Mono"/>
                <a:cs typeface="DejaVu Sans Mono"/>
              </a:rPr>
              <a:t>left</a:t>
            </a:r>
            <a:r>
              <a:rPr sz="1350" dirty="0">
                <a:latin typeface="DejaVu Sans Mono"/>
                <a:cs typeface="DejaVu Sans Mono"/>
              </a:rPr>
              <a:t>;  </a:t>
            </a:r>
            <a:endParaRPr lang="en-US" sz="1350" dirty="0">
              <a:latin typeface="DejaVu Sans Mono"/>
              <a:cs typeface="DejaVu Sans Mono"/>
            </a:endParaRPr>
          </a:p>
          <a:p>
            <a:pPr marL="570865" marR="904875">
              <a:lnSpc>
                <a:spcPct val="115900"/>
              </a:lnSpc>
            </a:pPr>
            <a:r>
              <a:rPr sz="1350" dirty="0" err="1">
                <a:latin typeface="DejaVu Sans Mono"/>
                <a:cs typeface="DejaVu Sans Mono"/>
              </a:rPr>
              <a:t>h.</a:t>
            </a:r>
            <a:r>
              <a:rPr lang="en-US" sz="1350" dirty="0" err="1">
                <a:latin typeface="DejaVu Sans Mono"/>
                <a:cs typeface="DejaVu Sans Mono"/>
              </a:rPr>
              <a:t>left</a:t>
            </a:r>
            <a:r>
              <a:rPr sz="1350" dirty="0">
                <a:latin typeface="DejaVu Sans Mono"/>
                <a:cs typeface="DejaVu Sans Mono"/>
              </a:rPr>
              <a:t> = </a:t>
            </a:r>
            <a:r>
              <a:rPr sz="1350" dirty="0" err="1">
                <a:latin typeface="DejaVu Sans Mono"/>
                <a:cs typeface="DejaVu Sans Mono"/>
              </a:rPr>
              <a:t>x.</a:t>
            </a:r>
            <a:r>
              <a:rPr lang="en-US" sz="1350" dirty="0" err="1">
                <a:latin typeface="DejaVu Sans Mono"/>
                <a:cs typeface="DejaVu Sans Mono"/>
              </a:rPr>
              <a:t>right</a:t>
            </a:r>
            <a:r>
              <a:rPr sz="1350" dirty="0">
                <a:latin typeface="DejaVu Sans Mono"/>
                <a:cs typeface="DejaVu Sans Mono"/>
              </a:rPr>
              <a:t>;  </a:t>
            </a:r>
            <a:endParaRPr lang="en-US" sz="1350" dirty="0">
              <a:latin typeface="DejaVu Sans Mono"/>
              <a:cs typeface="DejaVu Sans Mono"/>
            </a:endParaRPr>
          </a:p>
          <a:p>
            <a:pPr marL="570865" marR="904875">
              <a:lnSpc>
                <a:spcPct val="115900"/>
              </a:lnSpc>
            </a:pPr>
            <a:r>
              <a:rPr sz="1350" dirty="0" err="1">
                <a:latin typeface="DejaVu Sans Mono"/>
                <a:cs typeface="DejaVu Sans Mono"/>
              </a:rPr>
              <a:t>x.</a:t>
            </a:r>
            <a:r>
              <a:rPr lang="en-US" sz="1350" dirty="0" err="1">
                <a:latin typeface="DejaVu Sans Mono"/>
                <a:cs typeface="DejaVu Sans Mono"/>
              </a:rPr>
              <a:t>right</a:t>
            </a:r>
            <a:r>
              <a:rPr sz="1350" dirty="0">
                <a:latin typeface="DejaVu Sans Mono"/>
                <a:cs typeface="DejaVu Sans Mono"/>
              </a:rPr>
              <a:t> =</a:t>
            </a:r>
            <a:r>
              <a:rPr sz="1350" spc="-1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h;</a:t>
            </a:r>
          </a:p>
          <a:p>
            <a:pPr marL="570865" marR="1318260">
              <a:lnSpc>
                <a:spcPts val="1880"/>
              </a:lnSpc>
              <a:spcBef>
                <a:spcPts val="25"/>
              </a:spcBef>
            </a:pPr>
            <a:r>
              <a:rPr sz="1350" dirty="0">
                <a:latin typeface="DejaVu Sans Mono"/>
                <a:cs typeface="DejaVu Sans Mono"/>
              </a:rPr>
              <a:t>x.color =</a:t>
            </a:r>
            <a:r>
              <a:rPr sz="1350" spc="-8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h.color; </a:t>
            </a:r>
            <a:endParaRPr lang="en-US" sz="1350" dirty="0">
              <a:latin typeface="DejaVu Sans Mono"/>
              <a:cs typeface="DejaVu Sans Mono"/>
            </a:endParaRPr>
          </a:p>
          <a:p>
            <a:pPr marL="570865" marR="1318260">
              <a:lnSpc>
                <a:spcPts val="1880"/>
              </a:lnSpc>
              <a:spcBef>
                <a:spcPts val="25"/>
              </a:spcBef>
            </a:pPr>
            <a:r>
              <a:rPr sz="1350" dirty="0" err="1">
                <a:latin typeface="DejaVu Sans Mono"/>
                <a:cs typeface="DejaVu Sans Mono"/>
              </a:rPr>
              <a:t>h.color</a:t>
            </a:r>
            <a:r>
              <a:rPr sz="1350" dirty="0">
                <a:latin typeface="DejaVu Sans Mono"/>
                <a:cs typeface="DejaVu Sans Mono"/>
              </a:rPr>
              <a:t> = RED; </a:t>
            </a:r>
            <a:endParaRPr lang="en-US" sz="1350" dirty="0">
              <a:latin typeface="DejaVu Sans Mono"/>
              <a:cs typeface="DejaVu Sans Mono"/>
            </a:endParaRPr>
          </a:p>
          <a:p>
            <a:pPr marL="570865" marR="1318260">
              <a:lnSpc>
                <a:spcPts val="1880"/>
              </a:lnSpc>
              <a:spcBef>
                <a:spcPts val="25"/>
              </a:spcBef>
            </a:pPr>
            <a:r>
              <a:rPr sz="1350" dirty="0">
                <a:latin typeface="DejaVu Sans Mono"/>
                <a:cs typeface="DejaVu Sans Mono"/>
              </a:rPr>
              <a:t>return</a:t>
            </a:r>
            <a:r>
              <a:rPr sz="1350" spc="-1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x;</a:t>
            </a:r>
          </a:p>
          <a:p>
            <a:pPr marL="260985">
              <a:lnSpc>
                <a:spcPct val="100000"/>
              </a:lnSpc>
              <a:spcBef>
                <a:spcPts val="150"/>
              </a:spcBef>
            </a:pPr>
            <a:r>
              <a:rPr sz="135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53" name="object 18">
            <a:extLst>
              <a:ext uri="{FF2B5EF4-FFF2-40B4-BE49-F238E27FC236}">
                <a16:creationId xmlns:a16="http://schemas.microsoft.com/office/drawing/2014/main" id="{2EA4D0ED-04B9-A24F-B094-E64F7500E81D}"/>
              </a:ext>
            </a:extLst>
          </p:cNvPr>
          <p:cNvSpPr txBox="1"/>
          <p:nvPr/>
        </p:nvSpPr>
        <p:spPr>
          <a:xfrm>
            <a:off x="2075065" y="2396717"/>
            <a:ext cx="232867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27" baseline="2314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1BC42B-3E92-BA47-A66C-E2668706DC0E}"/>
              </a:ext>
            </a:extLst>
          </p:cNvPr>
          <p:cNvSpPr/>
          <p:nvPr/>
        </p:nvSpPr>
        <p:spPr>
          <a:xfrm>
            <a:off x="190560" y="4201533"/>
            <a:ext cx="2413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heights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rotation.</a:t>
            </a:r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21">
            <a:extLst>
              <a:ext uri="{FF2B5EF4-FFF2-40B4-BE49-F238E27FC236}">
                <a16:creationId xmlns:a16="http://schemas.microsoft.com/office/drawing/2014/main" id="{B5679C80-7C95-9342-96C0-14568CDFFCD0}"/>
              </a:ext>
            </a:extLst>
          </p:cNvPr>
          <p:cNvSpPr/>
          <p:nvPr/>
        </p:nvSpPr>
        <p:spPr>
          <a:xfrm>
            <a:off x="1504423" y="5222637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21">
            <a:extLst>
              <a:ext uri="{FF2B5EF4-FFF2-40B4-BE49-F238E27FC236}">
                <a16:creationId xmlns:a16="http://schemas.microsoft.com/office/drawing/2014/main" id="{8D3136CF-FB62-4A43-93E4-436B185B11BE}"/>
              </a:ext>
            </a:extLst>
          </p:cNvPr>
          <p:cNvSpPr/>
          <p:nvPr/>
        </p:nvSpPr>
        <p:spPr>
          <a:xfrm>
            <a:off x="2509387" y="596345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21">
            <a:extLst>
              <a:ext uri="{FF2B5EF4-FFF2-40B4-BE49-F238E27FC236}">
                <a16:creationId xmlns:a16="http://schemas.microsoft.com/office/drawing/2014/main" id="{EAE3F080-18C4-6546-B699-A5C6873B7A58}"/>
              </a:ext>
            </a:extLst>
          </p:cNvPr>
          <p:cNvSpPr/>
          <p:nvPr/>
        </p:nvSpPr>
        <p:spPr>
          <a:xfrm>
            <a:off x="3821259" y="5966477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FD62ED3F-1E7F-DD40-AB28-F51F63981517}"/>
              </a:ext>
            </a:extLst>
          </p:cNvPr>
          <p:cNvSpPr/>
          <p:nvPr/>
        </p:nvSpPr>
        <p:spPr>
          <a:xfrm>
            <a:off x="1369249" y="3264058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21">
            <a:extLst>
              <a:ext uri="{FF2B5EF4-FFF2-40B4-BE49-F238E27FC236}">
                <a16:creationId xmlns:a16="http://schemas.microsoft.com/office/drawing/2014/main" id="{8908334C-E06D-174A-8E5C-7508E94DC361}"/>
              </a:ext>
            </a:extLst>
          </p:cNvPr>
          <p:cNvSpPr/>
          <p:nvPr/>
        </p:nvSpPr>
        <p:spPr>
          <a:xfrm>
            <a:off x="2708213" y="3261657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21">
            <a:extLst>
              <a:ext uri="{FF2B5EF4-FFF2-40B4-BE49-F238E27FC236}">
                <a16:creationId xmlns:a16="http://schemas.microsoft.com/office/drawing/2014/main" id="{AA747574-4520-DC45-B14F-E1EEDDB5F178}"/>
              </a:ext>
            </a:extLst>
          </p:cNvPr>
          <p:cNvSpPr/>
          <p:nvPr/>
        </p:nvSpPr>
        <p:spPr>
          <a:xfrm>
            <a:off x="3696362" y="2528071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2E9289F-B4AF-B04A-9873-BDF915103535}"/>
              </a:ext>
            </a:extLst>
          </p:cNvPr>
          <p:cNvCxnSpPr>
            <a:cxnSpLocks/>
          </p:cNvCxnSpPr>
          <p:nvPr/>
        </p:nvCxnSpPr>
        <p:spPr>
          <a:xfrm>
            <a:off x="2860747" y="5371708"/>
            <a:ext cx="272309" cy="3209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584E75-8F93-EF44-B8CC-670E25371007}"/>
              </a:ext>
            </a:extLst>
          </p:cNvPr>
          <p:cNvCxnSpPr>
            <a:cxnSpLocks/>
          </p:cNvCxnSpPr>
          <p:nvPr/>
        </p:nvCxnSpPr>
        <p:spPr>
          <a:xfrm flipH="1">
            <a:off x="3326966" y="4757374"/>
            <a:ext cx="323053" cy="22150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B14574-2DE7-0749-B5EF-C17EAB227E26}"/>
              </a:ext>
            </a:extLst>
          </p:cNvPr>
          <p:cNvCxnSpPr>
            <a:cxnSpLocks/>
          </p:cNvCxnSpPr>
          <p:nvPr/>
        </p:nvCxnSpPr>
        <p:spPr>
          <a:xfrm flipH="1">
            <a:off x="2866156" y="4532171"/>
            <a:ext cx="36556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C6C7A4B-CF0D-704B-9CA9-920F3BDC171D}"/>
              </a:ext>
            </a:extLst>
          </p:cNvPr>
          <p:cNvSpPr txBox="1"/>
          <p:nvPr/>
        </p:nvSpPr>
        <p:spPr>
          <a:xfrm>
            <a:off x="2763738" y="2150604"/>
            <a:ext cx="46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✗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75900E-FF08-B541-A8DC-86C25A292F8B}"/>
              </a:ext>
            </a:extLst>
          </p:cNvPr>
          <p:cNvSpPr txBox="1"/>
          <p:nvPr/>
        </p:nvSpPr>
        <p:spPr>
          <a:xfrm>
            <a:off x="2641004" y="2772237"/>
            <a:ext cx="46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✗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8A05AE7-50C9-2E40-A2C9-E3048F9D3A71}"/>
              </a:ext>
            </a:extLst>
          </p:cNvPr>
          <p:cNvSpPr/>
          <p:nvPr/>
        </p:nvSpPr>
        <p:spPr>
          <a:xfrm>
            <a:off x="4555954" y="4822635"/>
            <a:ext cx="4329006" cy="369332"/>
          </a:xfrm>
          <a:prstGeom prst="rect">
            <a:avLst/>
          </a:prstGeom>
          <a:ln>
            <a:solidFill>
              <a:srgbClr val="1B8E1D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operation that only changes a few links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539563-FBC6-2E4A-ABBC-18B8B1B848B8}"/>
              </a:ext>
            </a:extLst>
          </p:cNvPr>
          <p:cNvSpPr/>
          <p:nvPr/>
        </p:nvSpPr>
        <p:spPr>
          <a:xfrm>
            <a:off x="7164563" y="3957720"/>
            <a:ext cx="1517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root to connect the node above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636CEC6-3531-3D43-ACEC-302E3A7D145E}"/>
              </a:ext>
            </a:extLst>
          </p:cNvPr>
          <p:cNvCxnSpPr>
            <a:cxnSpLocks/>
          </p:cNvCxnSpPr>
          <p:nvPr/>
        </p:nvCxnSpPr>
        <p:spPr>
          <a:xfrm flipH="1" flipV="1">
            <a:off x="6904139" y="4168914"/>
            <a:ext cx="23489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3873839-143A-2C4F-967E-DA7722711295}"/>
              </a:ext>
            </a:extLst>
          </p:cNvPr>
          <p:cNvSpPr/>
          <p:nvPr/>
        </p:nvSpPr>
        <p:spPr>
          <a:xfrm>
            <a:off x="6674293" y="1700500"/>
            <a:ext cx="2497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972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code of left rotation  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40" grpId="0"/>
      <p:bldP spid="41" grpId="0" animBg="1"/>
      <p:bldP spid="42" grpId="0" animBg="1"/>
      <p:bldP spid="43" grpId="0"/>
      <p:bldP spid="44" grpId="0" animBg="1"/>
      <p:bldP spid="45" grpId="0" animBg="1"/>
      <p:bldP spid="46" grpId="0"/>
      <p:bldP spid="47" grpId="0" animBg="1"/>
      <p:bldP spid="48" grpId="0" animBg="1"/>
      <p:bldP spid="49" grpId="0"/>
      <p:bldP spid="50" grpId="0"/>
      <p:bldP spid="51" grpId="0" animBg="1"/>
      <p:bldP spid="52" grpId="0" animBg="1"/>
      <p:bldP spid="53" grpId="1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64" grpId="0"/>
      <p:bldP spid="65" grpId="0"/>
      <p:bldP spid="66" grpId="0" animBg="1"/>
      <p:bldP spid="67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881D-A929-A743-BF43-1DF3A0DA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Elementary Red-Black BST Operations</a:t>
            </a:r>
            <a:r>
              <a:rPr lang="zh-CN" altLang="en-US" sz="2800" dirty="0"/>
              <a:t> </a:t>
            </a:r>
            <a:r>
              <a:rPr lang="en-US" altLang="zh-CN" sz="2800" dirty="0"/>
              <a:t>(Contd.)</a:t>
            </a:r>
            <a:endParaRPr lang="en-US" sz="28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8B8FE28-C082-7C49-A3D9-494BB1614A0B}"/>
              </a:ext>
            </a:extLst>
          </p:cNvPr>
          <p:cNvSpPr/>
          <p:nvPr/>
        </p:nvSpPr>
        <p:spPr>
          <a:xfrm>
            <a:off x="1570233" y="2247797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10" h="378460">
                <a:moveTo>
                  <a:pt x="1209696" y="0"/>
                </a:moveTo>
                <a:lnTo>
                  <a:pt x="0" y="378253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B6C69DD-EE70-CB4B-B17F-F24338C0BA97}"/>
              </a:ext>
            </a:extLst>
          </p:cNvPr>
          <p:cNvSpPr/>
          <p:nvPr/>
        </p:nvSpPr>
        <p:spPr>
          <a:xfrm>
            <a:off x="2800559" y="1799539"/>
            <a:ext cx="19685" cy="296545"/>
          </a:xfrm>
          <a:custGeom>
            <a:avLst/>
            <a:gdLst/>
            <a:ahLst/>
            <a:cxnLst/>
            <a:rect l="l" t="t" r="r" b="b"/>
            <a:pathLst>
              <a:path w="19685" h="296544">
                <a:moveTo>
                  <a:pt x="0" y="0"/>
                </a:moveTo>
                <a:lnTo>
                  <a:pt x="19074" y="0"/>
                </a:lnTo>
                <a:lnTo>
                  <a:pt x="19074" y="295926"/>
                </a:lnTo>
                <a:lnTo>
                  <a:pt x="0" y="2959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2843A11-E5B7-424D-B386-F1CC8963D48A}"/>
              </a:ext>
            </a:extLst>
          </p:cNvPr>
          <p:cNvSpPr/>
          <p:nvPr/>
        </p:nvSpPr>
        <p:spPr>
          <a:xfrm>
            <a:off x="2819633" y="2247797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10" h="378460">
                <a:moveTo>
                  <a:pt x="0" y="0"/>
                </a:moveTo>
                <a:lnTo>
                  <a:pt x="1209696" y="378253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A150216-2457-1048-9B1E-C4D7557804E9}"/>
              </a:ext>
            </a:extLst>
          </p:cNvPr>
          <p:cNvSpPr txBox="1"/>
          <p:nvPr/>
        </p:nvSpPr>
        <p:spPr>
          <a:xfrm>
            <a:off x="528814" y="1307950"/>
            <a:ext cx="8086372" cy="36933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Color flip.</a:t>
            </a: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dirty="0">
                <a:solidFill>
                  <a:schemeClr val="tx1"/>
                </a:solidFill>
              </a:rPr>
              <a:t>Recolor to split a (temporary) 4-node</a:t>
            </a:r>
            <a:r>
              <a:rPr lang="en-US" dirty="0">
                <a:solidFill>
                  <a:schemeClr val="tx1"/>
                </a:solidFill>
              </a:rPr>
              <a:t> and pass up the center node</a:t>
            </a:r>
            <a:r>
              <a:rPr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8F3E361-79D7-184F-BC6A-343642DAE2C3}"/>
              </a:ext>
            </a:extLst>
          </p:cNvPr>
          <p:cNvSpPr/>
          <p:nvPr/>
        </p:nvSpPr>
        <p:spPr>
          <a:xfrm>
            <a:off x="1570672" y="2247797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10" h="378460">
                <a:moveTo>
                  <a:pt x="1209696" y="0"/>
                </a:moveTo>
                <a:lnTo>
                  <a:pt x="0" y="378253"/>
                </a:lnTo>
              </a:path>
            </a:pathLst>
          </a:custGeom>
          <a:ln w="66761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60F629EA-BEE6-0D43-B01D-037838E2F07A}"/>
              </a:ext>
            </a:extLst>
          </p:cNvPr>
          <p:cNvSpPr/>
          <p:nvPr/>
        </p:nvSpPr>
        <p:spPr>
          <a:xfrm>
            <a:off x="2800559" y="1799424"/>
            <a:ext cx="19685" cy="296545"/>
          </a:xfrm>
          <a:custGeom>
            <a:avLst/>
            <a:gdLst/>
            <a:ahLst/>
            <a:cxnLst/>
            <a:rect l="l" t="t" r="r" b="b"/>
            <a:pathLst>
              <a:path w="19685" h="296544">
                <a:moveTo>
                  <a:pt x="0" y="0"/>
                </a:moveTo>
                <a:lnTo>
                  <a:pt x="19074" y="0"/>
                </a:lnTo>
                <a:lnTo>
                  <a:pt x="19074" y="295926"/>
                </a:lnTo>
                <a:lnTo>
                  <a:pt x="0" y="2959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F990F042-86B5-5541-8A6E-55BD07566C40}"/>
              </a:ext>
            </a:extLst>
          </p:cNvPr>
          <p:cNvSpPr/>
          <p:nvPr/>
        </p:nvSpPr>
        <p:spPr>
          <a:xfrm>
            <a:off x="4238246" y="2797829"/>
            <a:ext cx="625475" cy="697230"/>
          </a:xfrm>
          <a:custGeom>
            <a:avLst/>
            <a:gdLst/>
            <a:ahLst/>
            <a:cxnLst/>
            <a:rect l="l" t="t" r="r" b="b"/>
            <a:pathLst>
              <a:path w="625475" h="697229">
                <a:moveTo>
                  <a:pt x="625224" y="697031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91056C-735F-4045-A52B-E08AA9885985}"/>
              </a:ext>
            </a:extLst>
          </p:cNvPr>
          <p:cNvSpPr/>
          <p:nvPr/>
        </p:nvSpPr>
        <p:spPr>
          <a:xfrm>
            <a:off x="3427309" y="2723160"/>
            <a:ext cx="692150" cy="785495"/>
          </a:xfrm>
          <a:custGeom>
            <a:avLst/>
            <a:gdLst/>
            <a:ahLst/>
            <a:cxnLst/>
            <a:rect l="l" t="t" r="r" b="b"/>
            <a:pathLst>
              <a:path w="692150" h="785495">
                <a:moveTo>
                  <a:pt x="0" y="785043"/>
                </a:moveTo>
                <a:lnTo>
                  <a:pt x="69210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A0B78B9-A648-CC40-94CB-1453894D0063}"/>
              </a:ext>
            </a:extLst>
          </p:cNvPr>
          <p:cNvSpPr/>
          <p:nvPr/>
        </p:nvSpPr>
        <p:spPr>
          <a:xfrm>
            <a:off x="4355149" y="3325525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8" y="0"/>
                </a:moveTo>
                <a:lnTo>
                  <a:pt x="409841" y="3517"/>
                </a:lnTo>
                <a:lnTo>
                  <a:pt x="357517" y="22872"/>
                </a:lnTo>
                <a:lnTo>
                  <a:pt x="310426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24" y="561479"/>
                </a:lnTo>
                <a:lnTo>
                  <a:pt x="3492" y="600201"/>
                </a:lnTo>
                <a:lnTo>
                  <a:pt x="0" y="651243"/>
                </a:lnTo>
                <a:lnTo>
                  <a:pt x="8724" y="691730"/>
                </a:lnTo>
                <a:lnTo>
                  <a:pt x="27901" y="732218"/>
                </a:lnTo>
                <a:lnTo>
                  <a:pt x="54063" y="760374"/>
                </a:lnTo>
                <a:lnTo>
                  <a:pt x="94183" y="786777"/>
                </a:lnTo>
                <a:lnTo>
                  <a:pt x="136029" y="802614"/>
                </a:lnTo>
                <a:lnTo>
                  <a:pt x="204050" y="820216"/>
                </a:lnTo>
                <a:lnTo>
                  <a:pt x="713295" y="820216"/>
                </a:lnTo>
                <a:lnTo>
                  <a:pt x="781303" y="807897"/>
                </a:lnTo>
                <a:lnTo>
                  <a:pt x="821423" y="790295"/>
                </a:lnTo>
                <a:lnTo>
                  <a:pt x="863269" y="763892"/>
                </a:lnTo>
                <a:lnTo>
                  <a:pt x="889431" y="732218"/>
                </a:lnTo>
                <a:lnTo>
                  <a:pt x="908621" y="691730"/>
                </a:lnTo>
                <a:lnTo>
                  <a:pt x="915593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72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32" y="10553"/>
                </a:lnTo>
                <a:lnTo>
                  <a:pt x="4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2C6A76A9-2C5A-F74F-98BB-8DD8D6BA9659}"/>
              </a:ext>
            </a:extLst>
          </p:cNvPr>
          <p:cNvSpPr/>
          <p:nvPr/>
        </p:nvSpPr>
        <p:spPr>
          <a:xfrm>
            <a:off x="4355156" y="3325524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9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1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F4CF5F15-F7B8-D049-A2F7-E7977B0FA4E4}"/>
              </a:ext>
            </a:extLst>
          </p:cNvPr>
          <p:cNvSpPr txBox="1"/>
          <p:nvPr/>
        </p:nvSpPr>
        <p:spPr>
          <a:xfrm>
            <a:off x="4533344" y="3591315"/>
            <a:ext cx="55372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9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2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eater  </a:t>
            </a:r>
            <a:r>
              <a:rPr sz="12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200" spc="-2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2741895F-CDC4-0746-96FB-007AEE42809E}"/>
              </a:ext>
            </a:extLst>
          </p:cNvPr>
          <p:cNvSpPr/>
          <p:nvPr/>
        </p:nvSpPr>
        <p:spPr>
          <a:xfrm>
            <a:off x="3029460" y="3323138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195" y="0"/>
                </a:moveTo>
                <a:lnTo>
                  <a:pt x="409829" y="3517"/>
                </a:lnTo>
                <a:lnTo>
                  <a:pt x="357505" y="22885"/>
                </a:lnTo>
                <a:lnTo>
                  <a:pt x="310426" y="52806"/>
                </a:lnTo>
                <a:lnTo>
                  <a:pt x="275539" y="89763"/>
                </a:lnTo>
                <a:lnTo>
                  <a:pt x="27901" y="517474"/>
                </a:lnTo>
                <a:lnTo>
                  <a:pt x="8712" y="561479"/>
                </a:lnTo>
                <a:lnTo>
                  <a:pt x="3479" y="600201"/>
                </a:lnTo>
                <a:lnTo>
                  <a:pt x="0" y="651255"/>
                </a:lnTo>
                <a:lnTo>
                  <a:pt x="8712" y="691730"/>
                </a:lnTo>
                <a:lnTo>
                  <a:pt x="27901" y="732218"/>
                </a:lnTo>
                <a:lnTo>
                  <a:pt x="54051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38" y="820216"/>
                </a:lnTo>
                <a:lnTo>
                  <a:pt x="713282" y="820216"/>
                </a:lnTo>
                <a:lnTo>
                  <a:pt x="781291" y="807897"/>
                </a:lnTo>
                <a:lnTo>
                  <a:pt x="821410" y="790295"/>
                </a:lnTo>
                <a:lnTo>
                  <a:pt x="863269" y="763904"/>
                </a:lnTo>
                <a:lnTo>
                  <a:pt x="889419" y="732218"/>
                </a:lnTo>
                <a:lnTo>
                  <a:pt x="908608" y="691730"/>
                </a:lnTo>
                <a:lnTo>
                  <a:pt x="915581" y="649490"/>
                </a:lnTo>
                <a:lnTo>
                  <a:pt x="912088" y="601967"/>
                </a:lnTo>
                <a:lnTo>
                  <a:pt x="901636" y="559714"/>
                </a:lnTo>
                <a:lnTo>
                  <a:pt x="885939" y="519239"/>
                </a:lnTo>
                <a:lnTo>
                  <a:pt x="617359" y="93281"/>
                </a:lnTo>
                <a:lnTo>
                  <a:pt x="580745" y="52806"/>
                </a:lnTo>
                <a:lnTo>
                  <a:pt x="542366" y="24637"/>
                </a:lnTo>
                <a:lnTo>
                  <a:pt x="500519" y="10566"/>
                </a:lnTo>
                <a:lnTo>
                  <a:pt x="448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EE271DDD-BF8D-8148-967A-A0CE57E69493}"/>
              </a:ext>
            </a:extLst>
          </p:cNvPr>
          <p:cNvSpPr/>
          <p:nvPr/>
        </p:nvSpPr>
        <p:spPr>
          <a:xfrm>
            <a:off x="3029456" y="3323140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73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29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2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AA75A719-3129-B74E-BFC4-31BC5E52F39B}"/>
              </a:ext>
            </a:extLst>
          </p:cNvPr>
          <p:cNvSpPr txBox="1"/>
          <p:nvPr/>
        </p:nvSpPr>
        <p:spPr>
          <a:xfrm>
            <a:off x="3170025" y="3591315"/>
            <a:ext cx="65659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4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 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12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spc="-2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70029A58-D203-C74D-823F-FC9D04F71556}"/>
              </a:ext>
            </a:extLst>
          </p:cNvPr>
          <p:cNvSpPr/>
          <p:nvPr/>
        </p:nvSpPr>
        <p:spPr>
          <a:xfrm>
            <a:off x="1589308" y="2800966"/>
            <a:ext cx="625475" cy="697230"/>
          </a:xfrm>
          <a:custGeom>
            <a:avLst/>
            <a:gdLst/>
            <a:ahLst/>
            <a:cxnLst/>
            <a:rect l="l" t="t" r="r" b="b"/>
            <a:pathLst>
              <a:path w="625475" h="697229">
                <a:moveTo>
                  <a:pt x="625224" y="697031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CAEE455F-FE93-E64D-A38C-157CA754E4CD}"/>
              </a:ext>
            </a:extLst>
          </p:cNvPr>
          <p:cNvSpPr/>
          <p:nvPr/>
        </p:nvSpPr>
        <p:spPr>
          <a:xfrm>
            <a:off x="777701" y="2724667"/>
            <a:ext cx="692150" cy="785495"/>
          </a:xfrm>
          <a:custGeom>
            <a:avLst/>
            <a:gdLst/>
            <a:ahLst/>
            <a:cxnLst/>
            <a:rect l="l" t="t" r="r" b="b"/>
            <a:pathLst>
              <a:path w="692150" h="785495">
                <a:moveTo>
                  <a:pt x="0" y="785043"/>
                </a:moveTo>
                <a:lnTo>
                  <a:pt x="69210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69697C07-AB7E-8348-AD3E-2E5ACE81F0E0}"/>
              </a:ext>
            </a:extLst>
          </p:cNvPr>
          <p:cNvSpPr/>
          <p:nvPr/>
        </p:nvSpPr>
        <p:spPr>
          <a:xfrm>
            <a:off x="1703758" y="3325525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195" y="0"/>
                </a:moveTo>
                <a:lnTo>
                  <a:pt x="409828" y="3517"/>
                </a:lnTo>
                <a:lnTo>
                  <a:pt x="357517" y="22872"/>
                </a:lnTo>
                <a:lnTo>
                  <a:pt x="310426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12" y="561479"/>
                </a:lnTo>
                <a:lnTo>
                  <a:pt x="3479" y="600201"/>
                </a:lnTo>
                <a:lnTo>
                  <a:pt x="0" y="651243"/>
                </a:lnTo>
                <a:lnTo>
                  <a:pt x="8712" y="691730"/>
                </a:lnTo>
                <a:lnTo>
                  <a:pt x="27901" y="732218"/>
                </a:lnTo>
                <a:lnTo>
                  <a:pt x="54063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38" y="820216"/>
                </a:lnTo>
                <a:lnTo>
                  <a:pt x="713282" y="820216"/>
                </a:lnTo>
                <a:lnTo>
                  <a:pt x="781291" y="807897"/>
                </a:lnTo>
                <a:lnTo>
                  <a:pt x="821410" y="790295"/>
                </a:lnTo>
                <a:lnTo>
                  <a:pt x="863269" y="763892"/>
                </a:lnTo>
                <a:lnTo>
                  <a:pt x="889431" y="732218"/>
                </a:lnTo>
                <a:lnTo>
                  <a:pt x="908608" y="691730"/>
                </a:lnTo>
                <a:lnTo>
                  <a:pt x="915593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59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19" y="10553"/>
                </a:lnTo>
                <a:lnTo>
                  <a:pt x="448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FBAE01F7-DBEF-8B4E-BD15-3162E1FF8CBD}"/>
              </a:ext>
            </a:extLst>
          </p:cNvPr>
          <p:cNvSpPr/>
          <p:nvPr/>
        </p:nvSpPr>
        <p:spPr>
          <a:xfrm>
            <a:off x="1703757" y="3325524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3262EC46-D57C-6E4B-A640-C7731151C49D}"/>
              </a:ext>
            </a:extLst>
          </p:cNvPr>
          <p:cNvSpPr txBox="1"/>
          <p:nvPr/>
        </p:nvSpPr>
        <p:spPr>
          <a:xfrm>
            <a:off x="1830517" y="3591315"/>
            <a:ext cx="65659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4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 </a:t>
            </a:r>
            <a:r>
              <a:rPr sz="1200" spc="12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2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spc="-1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76198A31-8486-8147-8F4B-256C44DA13C7}"/>
              </a:ext>
            </a:extLst>
          </p:cNvPr>
          <p:cNvSpPr/>
          <p:nvPr/>
        </p:nvSpPr>
        <p:spPr>
          <a:xfrm>
            <a:off x="378057" y="3325525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2" y="0"/>
                </a:moveTo>
                <a:lnTo>
                  <a:pt x="409835" y="3517"/>
                </a:lnTo>
                <a:lnTo>
                  <a:pt x="357515" y="22872"/>
                </a:lnTo>
                <a:lnTo>
                  <a:pt x="310428" y="52793"/>
                </a:lnTo>
                <a:lnTo>
                  <a:pt x="275548" y="89763"/>
                </a:lnTo>
                <a:lnTo>
                  <a:pt x="27903" y="517474"/>
                </a:lnTo>
                <a:lnTo>
                  <a:pt x="8719" y="561479"/>
                </a:lnTo>
                <a:lnTo>
                  <a:pt x="3487" y="600201"/>
                </a:lnTo>
                <a:lnTo>
                  <a:pt x="0" y="651243"/>
                </a:lnTo>
                <a:lnTo>
                  <a:pt x="8719" y="691730"/>
                </a:lnTo>
                <a:lnTo>
                  <a:pt x="27903" y="732218"/>
                </a:lnTo>
                <a:lnTo>
                  <a:pt x="54063" y="760374"/>
                </a:lnTo>
                <a:lnTo>
                  <a:pt x="94174" y="786777"/>
                </a:lnTo>
                <a:lnTo>
                  <a:pt x="136030" y="802614"/>
                </a:lnTo>
                <a:lnTo>
                  <a:pt x="204045" y="820216"/>
                </a:lnTo>
                <a:lnTo>
                  <a:pt x="713287" y="820216"/>
                </a:lnTo>
                <a:lnTo>
                  <a:pt x="781302" y="807897"/>
                </a:lnTo>
                <a:lnTo>
                  <a:pt x="821409" y="790295"/>
                </a:lnTo>
                <a:lnTo>
                  <a:pt x="863268" y="763892"/>
                </a:lnTo>
                <a:lnTo>
                  <a:pt x="889430" y="732218"/>
                </a:lnTo>
                <a:lnTo>
                  <a:pt x="908620" y="691730"/>
                </a:lnTo>
                <a:lnTo>
                  <a:pt x="915592" y="649490"/>
                </a:lnTo>
                <a:lnTo>
                  <a:pt x="912100" y="601967"/>
                </a:lnTo>
                <a:lnTo>
                  <a:pt x="901635" y="559714"/>
                </a:lnTo>
                <a:lnTo>
                  <a:pt x="885938" y="519226"/>
                </a:lnTo>
                <a:lnTo>
                  <a:pt x="617367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22" y="10553"/>
                </a:lnTo>
                <a:lnTo>
                  <a:pt x="4482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763EEF86-DA70-094C-8EC2-F87B08DD18F8}"/>
              </a:ext>
            </a:extLst>
          </p:cNvPr>
          <p:cNvSpPr/>
          <p:nvPr/>
        </p:nvSpPr>
        <p:spPr>
          <a:xfrm>
            <a:off x="378057" y="3325524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2" y="0"/>
                </a:moveTo>
                <a:lnTo>
                  <a:pt x="500523" y="10557"/>
                </a:lnTo>
                <a:lnTo>
                  <a:pt x="542379" y="24644"/>
                </a:lnTo>
                <a:lnTo>
                  <a:pt x="580746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93" y="820217"/>
                </a:lnTo>
                <a:lnTo>
                  <a:pt x="204046" y="820217"/>
                </a:lnTo>
                <a:lnTo>
                  <a:pt x="136030" y="802620"/>
                </a:lnTo>
                <a:lnTo>
                  <a:pt x="94175" y="786778"/>
                </a:lnTo>
                <a:lnTo>
                  <a:pt x="54063" y="760379"/>
                </a:lnTo>
                <a:lnTo>
                  <a:pt x="27903" y="732215"/>
                </a:lnTo>
                <a:lnTo>
                  <a:pt x="8720" y="691738"/>
                </a:lnTo>
                <a:lnTo>
                  <a:pt x="0" y="651252"/>
                </a:lnTo>
                <a:lnTo>
                  <a:pt x="3487" y="600208"/>
                </a:lnTo>
                <a:lnTo>
                  <a:pt x="8720" y="561476"/>
                </a:lnTo>
                <a:lnTo>
                  <a:pt x="27903" y="517480"/>
                </a:lnTo>
                <a:lnTo>
                  <a:pt x="275549" y="89766"/>
                </a:lnTo>
                <a:lnTo>
                  <a:pt x="310429" y="52799"/>
                </a:lnTo>
                <a:lnTo>
                  <a:pt x="357515" y="22880"/>
                </a:lnTo>
                <a:lnTo>
                  <a:pt x="409835" y="3519"/>
                </a:lnTo>
                <a:lnTo>
                  <a:pt x="448202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160AF6B-B480-E845-9196-A1640D287C02}"/>
              </a:ext>
            </a:extLst>
          </p:cNvPr>
          <p:cNvSpPr txBox="1"/>
          <p:nvPr/>
        </p:nvSpPr>
        <p:spPr>
          <a:xfrm>
            <a:off x="592102" y="3593703"/>
            <a:ext cx="509905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 </a:t>
            </a:r>
            <a:r>
              <a:rPr sz="12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200" spc="-7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5E6D6A32-0B1F-E04D-975F-09856E2822DE}"/>
              </a:ext>
            </a:extLst>
          </p:cNvPr>
          <p:cNvSpPr/>
          <p:nvPr/>
        </p:nvSpPr>
        <p:spPr>
          <a:xfrm>
            <a:off x="2819633" y="2247797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10" h="378460">
                <a:moveTo>
                  <a:pt x="0" y="0"/>
                </a:moveTo>
                <a:lnTo>
                  <a:pt x="1209696" y="378253"/>
                </a:lnTo>
              </a:path>
            </a:pathLst>
          </a:custGeom>
          <a:ln w="66761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D3B38064-E785-8A4F-BB30-D89EDA044CF2}"/>
              </a:ext>
            </a:extLst>
          </p:cNvPr>
          <p:cNvSpPr/>
          <p:nvPr/>
        </p:nvSpPr>
        <p:spPr>
          <a:xfrm>
            <a:off x="2660259" y="2065695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1"/>
                </a:lnTo>
                <a:lnTo>
                  <a:pt x="42912" y="42903"/>
                </a:lnTo>
                <a:lnTo>
                  <a:pt x="14304" y="82514"/>
                </a:lnTo>
                <a:lnTo>
                  <a:pt x="0" y="127455"/>
                </a:lnTo>
                <a:lnTo>
                  <a:pt x="0" y="174172"/>
                </a:lnTo>
                <a:lnTo>
                  <a:pt x="14304" y="219110"/>
                </a:lnTo>
                <a:lnTo>
                  <a:pt x="42912" y="258714"/>
                </a:lnTo>
                <a:lnTo>
                  <a:pt x="82517" y="287317"/>
                </a:lnTo>
                <a:lnTo>
                  <a:pt x="127454" y="301618"/>
                </a:lnTo>
                <a:lnTo>
                  <a:pt x="174169" y="301618"/>
                </a:lnTo>
                <a:lnTo>
                  <a:pt x="219106" y="287317"/>
                </a:lnTo>
                <a:lnTo>
                  <a:pt x="258711" y="258714"/>
                </a:lnTo>
                <a:lnTo>
                  <a:pt x="287319" y="219110"/>
                </a:lnTo>
                <a:lnTo>
                  <a:pt x="301623" y="174172"/>
                </a:lnTo>
                <a:lnTo>
                  <a:pt x="301623" y="127455"/>
                </a:lnTo>
                <a:lnTo>
                  <a:pt x="287319" y="82514"/>
                </a:lnTo>
                <a:lnTo>
                  <a:pt x="258711" y="42903"/>
                </a:lnTo>
                <a:lnTo>
                  <a:pt x="219106" y="14301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BE80A513-E189-1843-9820-4DCF3FB7B631}"/>
              </a:ext>
            </a:extLst>
          </p:cNvPr>
          <p:cNvSpPr/>
          <p:nvPr/>
        </p:nvSpPr>
        <p:spPr>
          <a:xfrm>
            <a:off x="2660267" y="2065696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07" y="42911"/>
                </a:moveTo>
                <a:lnTo>
                  <a:pt x="287315" y="82516"/>
                </a:lnTo>
                <a:lnTo>
                  <a:pt x="301618" y="127455"/>
                </a:lnTo>
                <a:lnTo>
                  <a:pt x="301618" y="174170"/>
                </a:lnTo>
                <a:lnTo>
                  <a:pt x="287315" y="219109"/>
                </a:lnTo>
                <a:lnTo>
                  <a:pt x="258707" y="258714"/>
                </a:lnTo>
                <a:lnTo>
                  <a:pt x="219102" y="287317"/>
                </a:lnTo>
                <a:lnTo>
                  <a:pt x="174163" y="301618"/>
                </a:lnTo>
                <a:lnTo>
                  <a:pt x="127448" y="301618"/>
                </a:lnTo>
                <a:lnTo>
                  <a:pt x="82509" y="287317"/>
                </a:lnTo>
                <a:lnTo>
                  <a:pt x="42904" y="258714"/>
                </a:lnTo>
                <a:lnTo>
                  <a:pt x="14301" y="219109"/>
                </a:lnTo>
                <a:lnTo>
                  <a:pt x="0" y="174170"/>
                </a:lnTo>
                <a:lnTo>
                  <a:pt x="0" y="127455"/>
                </a:lnTo>
                <a:lnTo>
                  <a:pt x="14301" y="82516"/>
                </a:lnTo>
                <a:lnTo>
                  <a:pt x="42904" y="42911"/>
                </a:lnTo>
                <a:lnTo>
                  <a:pt x="82509" y="14303"/>
                </a:lnTo>
                <a:lnTo>
                  <a:pt x="127448" y="0"/>
                </a:lnTo>
                <a:lnTo>
                  <a:pt x="174163" y="0"/>
                </a:lnTo>
                <a:lnTo>
                  <a:pt x="219102" y="14303"/>
                </a:lnTo>
                <a:lnTo>
                  <a:pt x="258707" y="4291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9B803223-B422-0F44-9DA0-F6153B1D135B}"/>
              </a:ext>
            </a:extLst>
          </p:cNvPr>
          <p:cNvSpPr txBox="1"/>
          <p:nvPr/>
        </p:nvSpPr>
        <p:spPr>
          <a:xfrm>
            <a:off x="2741517" y="2051207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8A9CF620-67F4-E54B-8DDF-AB4D85FF2D7B}"/>
              </a:ext>
            </a:extLst>
          </p:cNvPr>
          <p:cNvSpPr txBox="1"/>
          <p:nvPr/>
        </p:nvSpPr>
        <p:spPr>
          <a:xfrm>
            <a:off x="2440371" y="1968048"/>
            <a:ext cx="1200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5026E7DC-B690-4340-B8ED-BB48B2DDFCE0}"/>
              </a:ext>
            </a:extLst>
          </p:cNvPr>
          <p:cNvSpPr/>
          <p:nvPr/>
        </p:nvSpPr>
        <p:spPr>
          <a:xfrm>
            <a:off x="3994517" y="2573851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72" y="0"/>
                </a:moveTo>
                <a:lnTo>
                  <a:pt x="127455" y="0"/>
                </a:lnTo>
                <a:lnTo>
                  <a:pt x="82514" y="14304"/>
                </a:lnTo>
                <a:lnTo>
                  <a:pt x="42903" y="42912"/>
                </a:lnTo>
                <a:lnTo>
                  <a:pt x="14301" y="82517"/>
                </a:lnTo>
                <a:lnTo>
                  <a:pt x="0" y="127455"/>
                </a:lnTo>
                <a:lnTo>
                  <a:pt x="0" y="174172"/>
                </a:lnTo>
                <a:lnTo>
                  <a:pt x="14301" y="219113"/>
                </a:lnTo>
                <a:lnTo>
                  <a:pt x="42903" y="258723"/>
                </a:lnTo>
                <a:lnTo>
                  <a:pt x="82514" y="287326"/>
                </a:lnTo>
                <a:lnTo>
                  <a:pt x="127455" y="301627"/>
                </a:lnTo>
                <a:lnTo>
                  <a:pt x="174172" y="301627"/>
                </a:lnTo>
                <a:lnTo>
                  <a:pt x="219110" y="287326"/>
                </a:lnTo>
                <a:lnTo>
                  <a:pt x="258714" y="258723"/>
                </a:lnTo>
                <a:lnTo>
                  <a:pt x="287323" y="219113"/>
                </a:lnTo>
                <a:lnTo>
                  <a:pt x="301627" y="174172"/>
                </a:lnTo>
                <a:lnTo>
                  <a:pt x="301627" y="127455"/>
                </a:lnTo>
                <a:lnTo>
                  <a:pt x="287323" y="82517"/>
                </a:lnTo>
                <a:lnTo>
                  <a:pt x="258714" y="42912"/>
                </a:lnTo>
                <a:lnTo>
                  <a:pt x="219110" y="14304"/>
                </a:lnTo>
                <a:lnTo>
                  <a:pt x="174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CD724365-E5AC-A143-82FB-34D4191E59ED}"/>
              </a:ext>
            </a:extLst>
          </p:cNvPr>
          <p:cNvSpPr/>
          <p:nvPr/>
        </p:nvSpPr>
        <p:spPr>
          <a:xfrm>
            <a:off x="3994522" y="2573856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7" y="42904"/>
                </a:moveTo>
                <a:lnTo>
                  <a:pt x="287320" y="82513"/>
                </a:lnTo>
                <a:lnTo>
                  <a:pt x="301621" y="127452"/>
                </a:lnTo>
                <a:lnTo>
                  <a:pt x="301621" y="174168"/>
                </a:lnTo>
                <a:lnTo>
                  <a:pt x="287320" y="219107"/>
                </a:lnTo>
                <a:lnTo>
                  <a:pt x="258717" y="258717"/>
                </a:lnTo>
                <a:lnTo>
                  <a:pt x="219107" y="287320"/>
                </a:lnTo>
                <a:lnTo>
                  <a:pt x="174168" y="301621"/>
                </a:lnTo>
                <a:lnTo>
                  <a:pt x="127452" y="301621"/>
                </a:lnTo>
                <a:lnTo>
                  <a:pt x="82513" y="287320"/>
                </a:lnTo>
                <a:lnTo>
                  <a:pt x="42904" y="258717"/>
                </a:lnTo>
                <a:lnTo>
                  <a:pt x="14301" y="219107"/>
                </a:lnTo>
                <a:lnTo>
                  <a:pt x="0" y="174168"/>
                </a:lnTo>
                <a:lnTo>
                  <a:pt x="0" y="127452"/>
                </a:lnTo>
                <a:lnTo>
                  <a:pt x="14301" y="82513"/>
                </a:lnTo>
                <a:lnTo>
                  <a:pt x="42904" y="42904"/>
                </a:lnTo>
                <a:lnTo>
                  <a:pt x="82513" y="14301"/>
                </a:lnTo>
                <a:lnTo>
                  <a:pt x="127452" y="0"/>
                </a:lnTo>
                <a:lnTo>
                  <a:pt x="174168" y="0"/>
                </a:lnTo>
                <a:lnTo>
                  <a:pt x="219107" y="14301"/>
                </a:lnTo>
                <a:lnTo>
                  <a:pt x="258717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24268047-0E4F-D746-896D-853523297889}"/>
              </a:ext>
            </a:extLst>
          </p:cNvPr>
          <p:cNvSpPr txBox="1"/>
          <p:nvPr/>
        </p:nvSpPr>
        <p:spPr>
          <a:xfrm>
            <a:off x="4076081" y="2559373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3B81C07C-68F4-604C-B8D7-C31027D2BFD3}"/>
              </a:ext>
            </a:extLst>
          </p:cNvPr>
          <p:cNvSpPr/>
          <p:nvPr/>
        </p:nvSpPr>
        <p:spPr>
          <a:xfrm>
            <a:off x="1343125" y="2573851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3" y="0"/>
                </a:moveTo>
                <a:lnTo>
                  <a:pt x="127446" y="0"/>
                </a:lnTo>
                <a:lnTo>
                  <a:pt x="82508" y="14304"/>
                </a:lnTo>
                <a:lnTo>
                  <a:pt x="42903" y="42912"/>
                </a:lnTo>
                <a:lnTo>
                  <a:pt x="14301" y="82517"/>
                </a:lnTo>
                <a:lnTo>
                  <a:pt x="0" y="127455"/>
                </a:lnTo>
                <a:lnTo>
                  <a:pt x="0" y="174172"/>
                </a:lnTo>
                <a:lnTo>
                  <a:pt x="14301" y="219113"/>
                </a:lnTo>
                <a:lnTo>
                  <a:pt x="42903" y="258723"/>
                </a:lnTo>
                <a:lnTo>
                  <a:pt x="82508" y="287326"/>
                </a:lnTo>
                <a:lnTo>
                  <a:pt x="127446" y="301627"/>
                </a:lnTo>
                <a:lnTo>
                  <a:pt x="174163" y="301627"/>
                </a:lnTo>
                <a:lnTo>
                  <a:pt x="219104" y="287326"/>
                </a:lnTo>
                <a:lnTo>
                  <a:pt x="258714" y="258723"/>
                </a:lnTo>
                <a:lnTo>
                  <a:pt x="287317" y="219113"/>
                </a:lnTo>
                <a:lnTo>
                  <a:pt x="301618" y="174172"/>
                </a:lnTo>
                <a:lnTo>
                  <a:pt x="301618" y="127455"/>
                </a:lnTo>
                <a:lnTo>
                  <a:pt x="287317" y="82517"/>
                </a:lnTo>
                <a:lnTo>
                  <a:pt x="258714" y="42912"/>
                </a:lnTo>
                <a:lnTo>
                  <a:pt x="219104" y="14304"/>
                </a:lnTo>
                <a:lnTo>
                  <a:pt x="1741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640AAF48-8D98-CA43-8D01-0B0308984DFA}"/>
              </a:ext>
            </a:extLst>
          </p:cNvPr>
          <p:cNvSpPr/>
          <p:nvPr/>
        </p:nvSpPr>
        <p:spPr>
          <a:xfrm>
            <a:off x="1343123" y="2573856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7" y="42904"/>
                </a:moveTo>
                <a:lnTo>
                  <a:pt x="287320" y="82513"/>
                </a:lnTo>
                <a:lnTo>
                  <a:pt x="301621" y="127452"/>
                </a:lnTo>
                <a:lnTo>
                  <a:pt x="301621" y="174168"/>
                </a:lnTo>
                <a:lnTo>
                  <a:pt x="287320" y="219107"/>
                </a:lnTo>
                <a:lnTo>
                  <a:pt x="258717" y="258717"/>
                </a:lnTo>
                <a:lnTo>
                  <a:pt x="219107" y="287320"/>
                </a:lnTo>
                <a:lnTo>
                  <a:pt x="174168" y="301621"/>
                </a:lnTo>
                <a:lnTo>
                  <a:pt x="127452" y="301621"/>
                </a:lnTo>
                <a:lnTo>
                  <a:pt x="82513" y="287320"/>
                </a:lnTo>
                <a:lnTo>
                  <a:pt x="42904" y="258717"/>
                </a:lnTo>
                <a:lnTo>
                  <a:pt x="14301" y="219107"/>
                </a:lnTo>
                <a:lnTo>
                  <a:pt x="0" y="174168"/>
                </a:lnTo>
                <a:lnTo>
                  <a:pt x="0" y="127452"/>
                </a:lnTo>
                <a:lnTo>
                  <a:pt x="14301" y="82513"/>
                </a:lnTo>
                <a:lnTo>
                  <a:pt x="42904" y="42904"/>
                </a:lnTo>
                <a:lnTo>
                  <a:pt x="82513" y="14301"/>
                </a:lnTo>
                <a:lnTo>
                  <a:pt x="127452" y="0"/>
                </a:lnTo>
                <a:lnTo>
                  <a:pt x="174168" y="0"/>
                </a:lnTo>
                <a:lnTo>
                  <a:pt x="219107" y="14301"/>
                </a:lnTo>
                <a:lnTo>
                  <a:pt x="258717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6605A6BC-A069-5043-A472-23BB8D83B35D}"/>
              </a:ext>
            </a:extLst>
          </p:cNvPr>
          <p:cNvSpPr txBox="1"/>
          <p:nvPr/>
        </p:nvSpPr>
        <p:spPr>
          <a:xfrm>
            <a:off x="1408847" y="2559373"/>
            <a:ext cx="17018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79B1962D-526E-1D4D-A59A-BD2CE0B56550}"/>
              </a:ext>
            </a:extLst>
          </p:cNvPr>
          <p:cNvSpPr/>
          <p:nvPr/>
        </p:nvSpPr>
        <p:spPr>
          <a:xfrm>
            <a:off x="5353880" y="2025022"/>
            <a:ext cx="3652357" cy="243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BD41BEC8-D537-4741-A898-E42EFC274467}"/>
              </a:ext>
            </a:extLst>
          </p:cNvPr>
          <p:cNvSpPr txBox="1"/>
          <p:nvPr/>
        </p:nvSpPr>
        <p:spPr>
          <a:xfrm>
            <a:off x="5422905" y="2090198"/>
            <a:ext cx="3452818" cy="2236253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114300" rIns="0" bIns="0" rtlCol="0">
            <a:spAutoFit/>
          </a:bodyPr>
          <a:lstStyle/>
          <a:p>
            <a:pPr marL="260985">
              <a:lnSpc>
                <a:spcPct val="100000"/>
              </a:lnSpc>
            </a:pPr>
            <a:r>
              <a:rPr sz="1350" dirty="0">
                <a:latin typeface="DejaVu Sans Mono"/>
                <a:cs typeface="DejaVu Sans Mono"/>
              </a:rPr>
              <a:t>private void flipColors(Node</a:t>
            </a:r>
            <a:r>
              <a:rPr sz="1350" spc="-4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h)</a:t>
            </a:r>
          </a:p>
          <a:p>
            <a:pPr marL="260985">
              <a:lnSpc>
                <a:spcPct val="100000"/>
              </a:lnSpc>
            </a:pPr>
            <a:r>
              <a:rPr sz="1350" dirty="0">
                <a:latin typeface="DejaVu Sans Mono"/>
                <a:cs typeface="DejaVu Sans Mono"/>
              </a:rPr>
              <a:t>{</a:t>
            </a:r>
          </a:p>
          <a:p>
            <a:pPr marL="570865" marR="904875">
              <a:lnSpc>
                <a:spcPct val="114999"/>
              </a:lnSpc>
              <a:spcBef>
                <a:spcPts val="15"/>
              </a:spcBef>
            </a:pPr>
            <a:r>
              <a:rPr sz="1350" dirty="0">
                <a:solidFill>
                  <a:srgbClr val="606060"/>
                </a:solidFill>
                <a:latin typeface="DejaVu Sans Mono"/>
                <a:cs typeface="DejaVu Sans Mono"/>
              </a:rPr>
              <a:t>assert !isRed(h);  </a:t>
            </a:r>
            <a:endParaRPr lang="en-US" sz="1350" dirty="0">
              <a:solidFill>
                <a:srgbClr val="606060"/>
              </a:solidFill>
              <a:latin typeface="DejaVu Sans Mono"/>
              <a:cs typeface="DejaVu Sans Mono"/>
            </a:endParaRPr>
          </a:p>
          <a:p>
            <a:pPr marL="570865" marR="904875">
              <a:lnSpc>
                <a:spcPct val="114999"/>
              </a:lnSpc>
              <a:spcBef>
                <a:spcPts val="15"/>
              </a:spcBef>
            </a:pPr>
            <a:r>
              <a:rPr sz="1350" dirty="0">
                <a:solidFill>
                  <a:srgbClr val="606060"/>
                </a:solidFill>
                <a:latin typeface="DejaVu Sans Mono"/>
                <a:cs typeface="DejaVu Sans Mono"/>
              </a:rPr>
              <a:t>assert isRed(h.left);  assert</a:t>
            </a:r>
            <a:r>
              <a:rPr sz="1350" spc="-80" dirty="0">
                <a:solidFill>
                  <a:srgbClr val="606060"/>
                </a:solidFill>
                <a:latin typeface="DejaVu Sans Mono"/>
                <a:cs typeface="DejaVu Sans Mono"/>
              </a:rPr>
              <a:t> </a:t>
            </a:r>
            <a:r>
              <a:rPr sz="1350" dirty="0">
                <a:solidFill>
                  <a:srgbClr val="606060"/>
                </a:solidFill>
                <a:latin typeface="DejaVu Sans Mono"/>
                <a:cs typeface="DejaVu Sans Mono"/>
              </a:rPr>
              <a:t>isRed(h.right);  </a:t>
            </a:r>
            <a:r>
              <a:rPr sz="1350" dirty="0">
                <a:latin typeface="DejaVu Sans Mono"/>
                <a:cs typeface="DejaVu Sans Mono"/>
              </a:rPr>
              <a:t>h.color = RED;  h.left.color = BLACK;  h.right.color =</a:t>
            </a:r>
            <a:r>
              <a:rPr sz="1350" spc="-8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BLACK;</a:t>
            </a:r>
          </a:p>
          <a:p>
            <a:pPr marL="260985">
              <a:lnSpc>
                <a:spcPct val="100000"/>
              </a:lnSpc>
              <a:spcBef>
                <a:spcPts val="254"/>
              </a:spcBef>
            </a:pPr>
            <a:r>
              <a:rPr sz="135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606E652D-7B78-CC47-AAD9-D99D10AEE669}"/>
              </a:ext>
            </a:extLst>
          </p:cNvPr>
          <p:cNvSpPr txBox="1"/>
          <p:nvPr/>
        </p:nvSpPr>
        <p:spPr>
          <a:xfrm>
            <a:off x="5553235" y="5419827"/>
            <a:ext cx="3510977" cy="646331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Invariants.</a:t>
            </a:r>
            <a:r>
              <a:rPr lang="en-US" dirty="0"/>
              <a:t>  </a:t>
            </a:r>
            <a:r>
              <a:rPr dirty="0">
                <a:solidFill>
                  <a:schemeClr val="tx1"/>
                </a:solidFill>
              </a:rPr>
              <a:t>Maintains symmetric order and perfect black balance.</a:t>
            </a: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BADEC46B-37F9-284F-8FEF-7E31D4B42741}"/>
              </a:ext>
            </a:extLst>
          </p:cNvPr>
          <p:cNvSpPr txBox="1"/>
          <p:nvPr/>
        </p:nvSpPr>
        <p:spPr>
          <a:xfrm>
            <a:off x="372624" y="2092683"/>
            <a:ext cx="824865" cy="464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0400"/>
              </a:lnSpc>
              <a:spcBef>
                <a:spcPts val="100"/>
              </a:spcBef>
            </a:pP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 colors  (before)</a:t>
            </a:r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5B19352E-9EDB-5D45-9D1A-610D05996330}"/>
              </a:ext>
            </a:extLst>
          </p:cNvPr>
          <p:cNvSpPr/>
          <p:nvPr/>
        </p:nvSpPr>
        <p:spPr>
          <a:xfrm>
            <a:off x="1573794" y="4726375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10" h="378460">
                <a:moveTo>
                  <a:pt x="1209696" y="0"/>
                </a:moveTo>
                <a:lnTo>
                  <a:pt x="0" y="378253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566C4CD8-E92F-5C41-B9B8-24ECB816E6ED}"/>
              </a:ext>
            </a:extLst>
          </p:cNvPr>
          <p:cNvSpPr/>
          <p:nvPr/>
        </p:nvSpPr>
        <p:spPr>
          <a:xfrm>
            <a:off x="2823194" y="4726375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10" h="378460">
                <a:moveTo>
                  <a:pt x="0" y="0"/>
                </a:moveTo>
                <a:lnTo>
                  <a:pt x="1209696" y="378253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id="{DC2FBCE0-C7CB-E94D-9C3D-43E1BDFF5E08}"/>
              </a:ext>
            </a:extLst>
          </p:cNvPr>
          <p:cNvSpPr/>
          <p:nvPr/>
        </p:nvSpPr>
        <p:spPr>
          <a:xfrm>
            <a:off x="2813657" y="4278002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295926"/>
                </a:moveTo>
                <a:lnTo>
                  <a:pt x="0" y="0"/>
                </a:lnTo>
              </a:path>
            </a:pathLst>
          </a:custGeom>
          <a:ln w="66761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0DAFFC4A-A5B3-DB42-8A75-EA045F373511}"/>
              </a:ext>
            </a:extLst>
          </p:cNvPr>
          <p:cNvSpPr/>
          <p:nvPr/>
        </p:nvSpPr>
        <p:spPr>
          <a:xfrm>
            <a:off x="4241807" y="5276407"/>
            <a:ext cx="625475" cy="697230"/>
          </a:xfrm>
          <a:custGeom>
            <a:avLst/>
            <a:gdLst/>
            <a:ahLst/>
            <a:cxnLst/>
            <a:rect l="l" t="t" r="r" b="b"/>
            <a:pathLst>
              <a:path w="625475" h="697229">
                <a:moveTo>
                  <a:pt x="625224" y="697031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8">
            <a:extLst>
              <a:ext uri="{FF2B5EF4-FFF2-40B4-BE49-F238E27FC236}">
                <a16:creationId xmlns:a16="http://schemas.microsoft.com/office/drawing/2014/main" id="{35F9B0B8-7777-714B-A677-66A83CCEB5E8}"/>
              </a:ext>
            </a:extLst>
          </p:cNvPr>
          <p:cNvSpPr/>
          <p:nvPr/>
        </p:nvSpPr>
        <p:spPr>
          <a:xfrm>
            <a:off x="3430870" y="5201738"/>
            <a:ext cx="692150" cy="785495"/>
          </a:xfrm>
          <a:custGeom>
            <a:avLst/>
            <a:gdLst/>
            <a:ahLst/>
            <a:cxnLst/>
            <a:rect l="l" t="t" r="r" b="b"/>
            <a:pathLst>
              <a:path w="692150" h="785495">
                <a:moveTo>
                  <a:pt x="0" y="785043"/>
                </a:moveTo>
                <a:lnTo>
                  <a:pt x="69210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2AA9B481-F629-8A4B-A58D-0EA60530D840}"/>
              </a:ext>
            </a:extLst>
          </p:cNvPr>
          <p:cNvSpPr/>
          <p:nvPr/>
        </p:nvSpPr>
        <p:spPr>
          <a:xfrm>
            <a:off x="1592869" y="5279544"/>
            <a:ext cx="625475" cy="697230"/>
          </a:xfrm>
          <a:custGeom>
            <a:avLst/>
            <a:gdLst/>
            <a:ahLst/>
            <a:cxnLst/>
            <a:rect l="l" t="t" r="r" b="b"/>
            <a:pathLst>
              <a:path w="625475" h="697229">
                <a:moveTo>
                  <a:pt x="625224" y="697031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FBFF63D1-0A3B-AB4E-88DD-CD69E56351B9}"/>
              </a:ext>
            </a:extLst>
          </p:cNvPr>
          <p:cNvSpPr/>
          <p:nvPr/>
        </p:nvSpPr>
        <p:spPr>
          <a:xfrm>
            <a:off x="781262" y="5203245"/>
            <a:ext cx="692150" cy="785495"/>
          </a:xfrm>
          <a:custGeom>
            <a:avLst/>
            <a:gdLst/>
            <a:ahLst/>
            <a:cxnLst/>
            <a:rect l="l" t="t" r="r" b="b"/>
            <a:pathLst>
              <a:path w="692150" h="785495">
                <a:moveTo>
                  <a:pt x="0" y="785043"/>
                </a:moveTo>
                <a:lnTo>
                  <a:pt x="69210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11">
            <a:extLst>
              <a:ext uri="{FF2B5EF4-FFF2-40B4-BE49-F238E27FC236}">
                <a16:creationId xmlns:a16="http://schemas.microsoft.com/office/drawing/2014/main" id="{DC03B5F8-96C6-1B45-816F-B0E619225EF6}"/>
              </a:ext>
            </a:extLst>
          </p:cNvPr>
          <p:cNvSpPr/>
          <p:nvPr/>
        </p:nvSpPr>
        <p:spPr>
          <a:xfrm>
            <a:off x="2663820" y="4544273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1"/>
                </a:lnTo>
                <a:lnTo>
                  <a:pt x="42912" y="42903"/>
                </a:lnTo>
                <a:lnTo>
                  <a:pt x="14304" y="82514"/>
                </a:lnTo>
                <a:lnTo>
                  <a:pt x="0" y="127455"/>
                </a:lnTo>
                <a:lnTo>
                  <a:pt x="0" y="174172"/>
                </a:lnTo>
                <a:lnTo>
                  <a:pt x="14304" y="219110"/>
                </a:lnTo>
                <a:lnTo>
                  <a:pt x="42912" y="258714"/>
                </a:lnTo>
                <a:lnTo>
                  <a:pt x="82517" y="287317"/>
                </a:lnTo>
                <a:lnTo>
                  <a:pt x="127454" y="301618"/>
                </a:lnTo>
                <a:lnTo>
                  <a:pt x="174169" y="301618"/>
                </a:lnTo>
                <a:lnTo>
                  <a:pt x="219106" y="287317"/>
                </a:lnTo>
                <a:lnTo>
                  <a:pt x="258711" y="258714"/>
                </a:lnTo>
                <a:lnTo>
                  <a:pt x="287319" y="219110"/>
                </a:lnTo>
                <a:lnTo>
                  <a:pt x="301623" y="174172"/>
                </a:lnTo>
                <a:lnTo>
                  <a:pt x="301623" y="127455"/>
                </a:lnTo>
                <a:lnTo>
                  <a:pt x="287319" y="82514"/>
                </a:lnTo>
                <a:lnTo>
                  <a:pt x="258711" y="42903"/>
                </a:lnTo>
                <a:lnTo>
                  <a:pt x="219106" y="14301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12">
            <a:extLst>
              <a:ext uri="{FF2B5EF4-FFF2-40B4-BE49-F238E27FC236}">
                <a16:creationId xmlns:a16="http://schemas.microsoft.com/office/drawing/2014/main" id="{F90D160C-4F94-0542-B550-F36A67F04EFA}"/>
              </a:ext>
            </a:extLst>
          </p:cNvPr>
          <p:cNvSpPr/>
          <p:nvPr/>
        </p:nvSpPr>
        <p:spPr>
          <a:xfrm>
            <a:off x="2663828" y="4544274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07" y="42911"/>
                </a:moveTo>
                <a:lnTo>
                  <a:pt x="287315" y="82516"/>
                </a:lnTo>
                <a:lnTo>
                  <a:pt x="301618" y="127455"/>
                </a:lnTo>
                <a:lnTo>
                  <a:pt x="301618" y="174170"/>
                </a:lnTo>
                <a:lnTo>
                  <a:pt x="287315" y="219109"/>
                </a:lnTo>
                <a:lnTo>
                  <a:pt x="258707" y="258714"/>
                </a:lnTo>
                <a:lnTo>
                  <a:pt x="219102" y="287317"/>
                </a:lnTo>
                <a:lnTo>
                  <a:pt x="174163" y="301618"/>
                </a:lnTo>
                <a:lnTo>
                  <a:pt x="127448" y="301618"/>
                </a:lnTo>
                <a:lnTo>
                  <a:pt x="82509" y="287317"/>
                </a:lnTo>
                <a:lnTo>
                  <a:pt x="42904" y="258714"/>
                </a:lnTo>
                <a:lnTo>
                  <a:pt x="14301" y="219109"/>
                </a:lnTo>
                <a:lnTo>
                  <a:pt x="0" y="174170"/>
                </a:lnTo>
                <a:lnTo>
                  <a:pt x="0" y="127455"/>
                </a:lnTo>
                <a:lnTo>
                  <a:pt x="14301" y="82516"/>
                </a:lnTo>
                <a:lnTo>
                  <a:pt x="42904" y="42911"/>
                </a:lnTo>
                <a:lnTo>
                  <a:pt x="82509" y="14303"/>
                </a:lnTo>
                <a:lnTo>
                  <a:pt x="127448" y="0"/>
                </a:lnTo>
                <a:lnTo>
                  <a:pt x="174163" y="0"/>
                </a:lnTo>
                <a:lnTo>
                  <a:pt x="219102" y="14303"/>
                </a:lnTo>
                <a:lnTo>
                  <a:pt x="258707" y="4291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0534F001-9FFB-B94B-A8D0-5ED3354A2F8F}"/>
              </a:ext>
            </a:extLst>
          </p:cNvPr>
          <p:cNvSpPr txBox="1"/>
          <p:nvPr/>
        </p:nvSpPr>
        <p:spPr>
          <a:xfrm>
            <a:off x="2745078" y="4554952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622C9A54-730F-064D-A545-EFEC9211A003}"/>
              </a:ext>
            </a:extLst>
          </p:cNvPr>
          <p:cNvSpPr txBox="1"/>
          <p:nvPr/>
        </p:nvSpPr>
        <p:spPr>
          <a:xfrm>
            <a:off x="2443932" y="4446626"/>
            <a:ext cx="1200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15">
            <a:extLst>
              <a:ext uri="{FF2B5EF4-FFF2-40B4-BE49-F238E27FC236}">
                <a16:creationId xmlns:a16="http://schemas.microsoft.com/office/drawing/2014/main" id="{74801416-18F9-764D-8B83-6C63A9AE8DBA}"/>
              </a:ext>
            </a:extLst>
          </p:cNvPr>
          <p:cNvSpPr/>
          <p:nvPr/>
        </p:nvSpPr>
        <p:spPr>
          <a:xfrm>
            <a:off x="3998078" y="5052429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72" y="0"/>
                </a:moveTo>
                <a:lnTo>
                  <a:pt x="127455" y="0"/>
                </a:lnTo>
                <a:lnTo>
                  <a:pt x="82514" y="14304"/>
                </a:lnTo>
                <a:lnTo>
                  <a:pt x="42903" y="42912"/>
                </a:lnTo>
                <a:lnTo>
                  <a:pt x="14301" y="82517"/>
                </a:lnTo>
                <a:lnTo>
                  <a:pt x="0" y="127455"/>
                </a:lnTo>
                <a:lnTo>
                  <a:pt x="0" y="174172"/>
                </a:lnTo>
                <a:lnTo>
                  <a:pt x="14301" y="219113"/>
                </a:lnTo>
                <a:lnTo>
                  <a:pt x="42903" y="258723"/>
                </a:lnTo>
                <a:lnTo>
                  <a:pt x="82514" y="287326"/>
                </a:lnTo>
                <a:lnTo>
                  <a:pt x="127455" y="301627"/>
                </a:lnTo>
                <a:lnTo>
                  <a:pt x="174172" y="301627"/>
                </a:lnTo>
                <a:lnTo>
                  <a:pt x="219110" y="287326"/>
                </a:lnTo>
                <a:lnTo>
                  <a:pt x="258714" y="258723"/>
                </a:lnTo>
                <a:lnTo>
                  <a:pt x="287323" y="219113"/>
                </a:lnTo>
                <a:lnTo>
                  <a:pt x="301627" y="174172"/>
                </a:lnTo>
                <a:lnTo>
                  <a:pt x="301627" y="127455"/>
                </a:lnTo>
                <a:lnTo>
                  <a:pt x="287323" y="82517"/>
                </a:lnTo>
                <a:lnTo>
                  <a:pt x="258714" y="42912"/>
                </a:lnTo>
                <a:lnTo>
                  <a:pt x="219110" y="14304"/>
                </a:lnTo>
                <a:lnTo>
                  <a:pt x="174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16">
            <a:extLst>
              <a:ext uri="{FF2B5EF4-FFF2-40B4-BE49-F238E27FC236}">
                <a16:creationId xmlns:a16="http://schemas.microsoft.com/office/drawing/2014/main" id="{B06FBAE6-0CB7-3B41-AA73-FBDD80F40BA3}"/>
              </a:ext>
            </a:extLst>
          </p:cNvPr>
          <p:cNvSpPr/>
          <p:nvPr/>
        </p:nvSpPr>
        <p:spPr>
          <a:xfrm>
            <a:off x="3998083" y="5052434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7" y="42904"/>
                </a:moveTo>
                <a:lnTo>
                  <a:pt x="287320" y="82513"/>
                </a:lnTo>
                <a:lnTo>
                  <a:pt x="301621" y="127452"/>
                </a:lnTo>
                <a:lnTo>
                  <a:pt x="301621" y="174168"/>
                </a:lnTo>
                <a:lnTo>
                  <a:pt x="287320" y="219107"/>
                </a:lnTo>
                <a:lnTo>
                  <a:pt x="258717" y="258717"/>
                </a:lnTo>
                <a:lnTo>
                  <a:pt x="219107" y="287320"/>
                </a:lnTo>
                <a:lnTo>
                  <a:pt x="174168" y="301621"/>
                </a:lnTo>
                <a:lnTo>
                  <a:pt x="127452" y="301621"/>
                </a:lnTo>
                <a:lnTo>
                  <a:pt x="82513" y="287320"/>
                </a:lnTo>
                <a:lnTo>
                  <a:pt x="42904" y="258717"/>
                </a:lnTo>
                <a:lnTo>
                  <a:pt x="14301" y="219107"/>
                </a:lnTo>
                <a:lnTo>
                  <a:pt x="0" y="174168"/>
                </a:lnTo>
                <a:lnTo>
                  <a:pt x="0" y="127452"/>
                </a:lnTo>
                <a:lnTo>
                  <a:pt x="14301" y="82513"/>
                </a:lnTo>
                <a:lnTo>
                  <a:pt x="42904" y="42904"/>
                </a:lnTo>
                <a:lnTo>
                  <a:pt x="82513" y="14301"/>
                </a:lnTo>
                <a:lnTo>
                  <a:pt x="127452" y="0"/>
                </a:lnTo>
                <a:lnTo>
                  <a:pt x="174168" y="0"/>
                </a:lnTo>
                <a:lnTo>
                  <a:pt x="219107" y="14301"/>
                </a:lnTo>
                <a:lnTo>
                  <a:pt x="258717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17">
            <a:extLst>
              <a:ext uri="{FF2B5EF4-FFF2-40B4-BE49-F238E27FC236}">
                <a16:creationId xmlns:a16="http://schemas.microsoft.com/office/drawing/2014/main" id="{0E35336D-54C3-854C-AE6F-951752C1430D}"/>
              </a:ext>
            </a:extLst>
          </p:cNvPr>
          <p:cNvSpPr txBox="1"/>
          <p:nvPr/>
        </p:nvSpPr>
        <p:spPr>
          <a:xfrm>
            <a:off x="4088031" y="5063118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18">
            <a:extLst>
              <a:ext uri="{FF2B5EF4-FFF2-40B4-BE49-F238E27FC236}">
                <a16:creationId xmlns:a16="http://schemas.microsoft.com/office/drawing/2014/main" id="{40C2B9C9-05F2-E542-A12C-CF0C1BE54589}"/>
              </a:ext>
            </a:extLst>
          </p:cNvPr>
          <p:cNvSpPr/>
          <p:nvPr/>
        </p:nvSpPr>
        <p:spPr>
          <a:xfrm>
            <a:off x="1346686" y="5052429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3" y="0"/>
                </a:moveTo>
                <a:lnTo>
                  <a:pt x="127446" y="0"/>
                </a:lnTo>
                <a:lnTo>
                  <a:pt x="82508" y="14304"/>
                </a:lnTo>
                <a:lnTo>
                  <a:pt x="42903" y="42912"/>
                </a:lnTo>
                <a:lnTo>
                  <a:pt x="14301" y="82517"/>
                </a:lnTo>
                <a:lnTo>
                  <a:pt x="0" y="127455"/>
                </a:lnTo>
                <a:lnTo>
                  <a:pt x="0" y="174172"/>
                </a:lnTo>
                <a:lnTo>
                  <a:pt x="14301" y="219113"/>
                </a:lnTo>
                <a:lnTo>
                  <a:pt x="42903" y="258723"/>
                </a:lnTo>
                <a:lnTo>
                  <a:pt x="82508" y="287326"/>
                </a:lnTo>
                <a:lnTo>
                  <a:pt x="127446" y="301627"/>
                </a:lnTo>
                <a:lnTo>
                  <a:pt x="174163" y="301627"/>
                </a:lnTo>
                <a:lnTo>
                  <a:pt x="219104" y="287326"/>
                </a:lnTo>
                <a:lnTo>
                  <a:pt x="258714" y="258723"/>
                </a:lnTo>
                <a:lnTo>
                  <a:pt x="287317" y="219113"/>
                </a:lnTo>
                <a:lnTo>
                  <a:pt x="301618" y="174172"/>
                </a:lnTo>
                <a:lnTo>
                  <a:pt x="301618" y="127455"/>
                </a:lnTo>
                <a:lnTo>
                  <a:pt x="287317" y="82517"/>
                </a:lnTo>
                <a:lnTo>
                  <a:pt x="258714" y="42912"/>
                </a:lnTo>
                <a:lnTo>
                  <a:pt x="219104" y="14304"/>
                </a:lnTo>
                <a:lnTo>
                  <a:pt x="1741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19">
            <a:extLst>
              <a:ext uri="{FF2B5EF4-FFF2-40B4-BE49-F238E27FC236}">
                <a16:creationId xmlns:a16="http://schemas.microsoft.com/office/drawing/2014/main" id="{84CCB261-F4F3-6740-91FA-641EC59BCB3D}"/>
              </a:ext>
            </a:extLst>
          </p:cNvPr>
          <p:cNvSpPr/>
          <p:nvPr/>
        </p:nvSpPr>
        <p:spPr>
          <a:xfrm>
            <a:off x="1346684" y="5052434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7" y="42904"/>
                </a:moveTo>
                <a:lnTo>
                  <a:pt x="287320" y="82513"/>
                </a:lnTo>
                <a:lnTo>
                  <a:pt x="301621" y="127452"/>
                </a:lnTo>
                <a:lnTo>
                  <a:pt x="301621" y="174168"/>
                </a:lnTo>
                <a:lnTo>
                  <a:pt x="287320" y="219107"/>
                </a:lnTo>
                <a:lnTo>
                  <a:pt x="258717" y="258717"/>
                </a:lnTo>
                <a:lnTo>
                  <a:pt x="219107" y="287320"/>
                </a:lnTo>
                <a:lnTo>
                  <a:pt x="174168" y="301621"/>
                </a:lnTo>
                <a:lnTo>
                  <a:pt x="127452" y="301621"/>
                </a:lnTo>
                <a:lnTo>
                  <a:pt x="82513" y="287320"/>
                </a:lnTo>
                <a:lnTo>
                  <a:pt x="42904" y="258717"/>
                </a:lnTo>
                <a:lnTo>
                  <a:pt x="14301" y="219107"/>
                </a:lnTo>
                <a:lnTo>
                  <a:pt x="0" y="174168"/>
                </a:lnTo>
                <a:lnTo>
                  <a:pt x="0" y="127452"/>
                </a:lnTo>
                <a:lnTo>
                  <a:pt x="14301" y="82513"/>
                </a:lnTo>
                <a:lnTo>
                  <a:pt x="42904" y="42904"/>
                </a:lnTo>
                <a:lnTo>
                  <a:pt x="82513" y="14301"/>
                </a:lnTo>
                <a:lnTo>
                  <a:pt x="127452" y="0"/>
                </a:lnTo>
                <a:lnTo>
                  <a:pt x="174168" y="0"/>
                </a:lnTo>
                <a:lnTo>
                  <a:pt x="219107" y="14301"/>
                </a:lnTo>
                <a:lnTo>
                  <a:pt x="258717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EC6E49C6-3578-DA4A-88C4-F20839C97FD4}"/>
              </a:ext>
            </a:extLst>
          </p:cNvPr>
          <p:cNvSpPr txBox="1"/>
          <p:nvPr/>
        </p:nvSpPr>
        <p:spPr>
          <a:xfrm>
            <a:off x="1420797" y="5063118"/>
            <a:ext cx="17018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5B5923BC-769D-E240-A6ED-7DF41FF2A169}"/>
              </a:ext>
            </a:extLst>
          </p:cNvPr>
          <p:cNvSpPr txBox="1"/>
          <p:nvPr/>
        </p:nvSpPr>
        <p:spPr>
          <a:xfrm>
            <a:off x="372624" y="4474069"/>
            <a:ext cx="824865" cy="464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0400"/>
              </a:lnSpc>
              <a:spcBef>
                <a:spcPts val="100"/>
              </a:spcBef>
            </a:pP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 colors  (after)</a:t>
            </a:r>
          </a:p>
        </p:txBody>
      </p:sp>
      <p:sp>
        <p:nvSpPr>
          <p:cNvPr id="60" name="object 24">
            <a:extLst>
              <a:ext uri="{FF2B5EF4-FFF2-40B4-BE49-F238E27FC236}">
                <a16:creationId xmlns:a16="http://schemas.microsoft.com/office/drawing/2014/main" id="{F9866304-8BA1-EB43-9C8F-C38FF85EFD39}"/>
              </a:ext>
            </a:extLst>
          </p:cNvPr>
          <p:cNvSpPr/>
          <p:nvPr/>
        </p:nvSpPr>
        <p:spPr>
          <a:xfrm>
            <a:off x="4358710" y="580410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8" y="0"/>
                </a:moveTo>
                <a:lnTo>
                  <a:pt x="409841" y="3517"/>
                </a:lnTo>
                <a:lnTo>
                  <a:pt x="357517" y="22872"/>
                </a:lnTo>
                <a:lnTo>
                  <a:pt x="310426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24" y="561479"/>
                </a:lnTo>
                <a:lnTo>
                  <a:pt x="3492" y="600201"/>
                </a:lnTo>
                <a:lnTo>
                  <a:pt x="0" y="651243"/>
                </a:lnTo>
                <a:lnTo>
                  <a:pt x="8724" y="691730"/>
                </a:lnTo>
                <a:lnTo>
                  <a:pt x="27901" y="732218"/>
                </a:lnTo>
                <a:lnTo>
                  <a:pt x="54063" y="760374"/>
                </a:lnTo>
                <a:lnTo>
                  <a:pt x="94183" y="786777"/>
                </a:lnTo>
                <a:lnTo>
                  <a:pt x="136029" y="802614"/>
                </a:lnTo>
                <a:lnTo>
                  <a:pt x="204050" y="820216"/>
                </a:lnTo>
                <a:lnTo>
                  <a:pt x="713295" y="820216"/>
                </a:lnTo>
                <a:lnTo>
                  <a:pt x="781303" y="807897"/>
                </a:lnTo>
                <a:lnTo>
                  <a:pt x="821423" y="790295"/>
                </a:lnTo>
                <a:lnTo>
                  <a:pt x="863269" y="763892"/>
                </a:lnTo>
                <a:lnTo>
                  <a:pt x="889431" y="732218"/>
                </a:lnTo>
                <a:lnTo>
                  <a:pt x="908621" y="691730"/>
                </a:lnTo>
                <a:lnTo>
                  <a:pt x="915593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72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32" y="10553"/>
                </a:lnTo>
                <a:lnTo>
                  <a:pt x="4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25">
            <a:extLst>
              <a:ext uri="{FF2B5EF4-FFF2-40B4-BE49-F238E27FC236}">
                <a16:creationId xmlns:a16="http://schemas.microsoft.com/office/drawing/2014/main" id="{2F669F84-916D-614B-899E-67DEC3045800}"/>
              </a:ext>
            </a:extLst>
          </p:cNvPr>
          <p:cNvSpPr/>
          <p:nvPr/>
        </p:nvSpPr>
        <p:spPr>
          <a:xfrm>
            <a:off x="4358717" y="5804102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9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1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26">
            <a:extLst>
              <a:ext uri="{FF2B5EF4-FFF2-40B4-BE49-F238E27FC236}">
                <a16:creationId xmlns:a16="http://schemas.microsoft.com/office/drawing/2014/main" id="{ADF7534C-1205-3A44-89C2-0048E9B031E3}"/>
              </a:ext>
            </a:extLst>
          </p:cNvPr>
          <p:cNvSpPr txBox="1"/>
          <p:nvPr/>
        </p:nvSpPr>
        <p:spPr>
          <a:xfrm>
            <a:off x="4536905" y="6069893"/>
            <a:ext cx="55372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9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2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eater  </a:t>
            </a:r>
            <a:r>
              <a:rPr sz="12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200" spc="-2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27">
            <a:extLst>
              <a:ext uri="{FF2B5EF4-FFF2-40B4-BE49-F238E27FC236}">
                <a16:creationId xmlns:a16="http://schemas.microsoft.com/office/drawing/2014/main" id="{7C760B30-A09A-C841-B52C-E32C2310825A}"/>
              </a:ext>
            </a:extLst>
          </p:cNvPr>
          <p:cNvSpPr/>
          <p:nvPr/>
        </p:nvSpPr>
        <p:spPr>
          <a:xfrm>
            <a:off x="3033021" y="5801716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195" y="0"/>
                </a:moveTo>
                <a:lnTo>
                  <a:pt x="409829" y="3517"/>
                </a:lnTo>
                <a:lnTo>
                  <a:pt x="357505" y="22885"/>
                </a:lnTo>
                <a:lnTo>
                  <a:pt x="310426" y="52806"/>
                </a:lnTo>
                <a:lnTo>
                  <a:pt x="275539" y="89763"/>
                </a:lnTo>
                <a:lnTo>
                  <a:pt x="27901" y="517474"/>
                </a:lnTo>
                <a:lnTo>
                  <a:pt x="8712" y="561479"/>
                </a:lnTo>
                <a:lnTo>
                  <a:pt x="3479" y="600201"/>
                </a:lnTo>
                <a:lnTo>
                  <a:pt x="0" y="651255"/>
                </a:lnTo>
                <a:lnTo>
                  <a:pt x="8712" y="691730"/>
                </a:lnTo>
                <a:lnTo>
                  <a:pt x="27901" y="732218"/>
                </a:lnTo>
                <a:lnTo>
                  <a:pt x="54051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38" y="820216"/>
                </a:lnTo>
                <a:lnTo>
                  <a:pt x="713282" y="820216"/>
                </a:lnTo>
                <a:lnTo>
                  <a:pt x="781291" y="807897"/>
                </a:lnTo>
                <a:lnTo>
                  <a:pt x="821410" y="790295"/>
                </a:lnTo>
                <a:lnTo>
                  <a:pt x="863269" y="763904"/>
                </a:lnTo>
                <a:lnTo>
                  <a:pt x="889419" y="732218"/>
                </a:lnTo>
                <a:lnTo>
                  <a:pt x="908608" y="691730"/>
                </a:lnTo>
                <a:lnTo>
                  <a:pt x="915581" y="649490"/>
                </a:lnTo>
                <a:lnTo>
                  <a:pt x="912088" y="601967"/>
                </a:lnTo>
                <a:lnTo>
                  <a:pt x="901636" y="559714"/>
                </a:lnTo>
                <a:lnTo>
                  <a:pt x="885939" y="519239"/>
                </a:lnTo>
                <a:lnTo>
                  <a:pt x="617359" y="93281"/>
                </a:lnTo>
                <a:lnTo>
                  <a:pt x="580745" y="52806"/>
                </a:lnTo>
                <a:lnTo>
                  <a:pt x="542366" y="24637"/>
                </a:lnTo>
                <a:lnTo>
                  <a:pt x="500519" y="10566"/>
                </a:lnTo>
                <a:lnTo>
                  <a:pt x="448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28">
            <a:extLst>
              <a:ext uri="{FF2B5EF4-FFF2-40B4-BE49-F238E27FC236}">
                <a16:creationId xmlns:a16="http://schemas.microsoft.com/office/drawing/2014/main" id="{1B9D319C-1701-204E-9E77-C2C808BE1DFF}"/>
              </a:ext>
            </a:extLst>
          </p:cNvPr>
          <p:cNvSpPr/>
          <p:nvPr/>
        </p:nvSpPr>
        <p:spPr>
          <a:xfrm>
            <a:off x="3033017" y="5801718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73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29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2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29">
            <a:extLst>
              <a:ext uri="{FF2B5EF4-FFF2-40B4-BE49-F238E27FC236}">
                <a16:creationId xmlns:a16="http://schemas.microsoft.com/office/drawing/2014/main" id="{57D10D12-76BA-B745-A2AC-2D651DEF1AE8}"/>
              </a:ext>
            </a:extLst>
          </p:cNvPr>
          <p:cNvSpPr txBox="1"/>
          <p:nvPr/>
        </p:nvSpPr>
        <p:spPr>
          <a:xfrm>
            <a:off x="3173586" y="6069893"/>
            <a:ext cx="65659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4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 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12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spc="-2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30">
            <a:extLst>
              <a:ext uri="{FF2B5EF4-FFF2-40B4-BE49-F238E27FC236}">
                <a16:creationId xmlns:a16="http://schemas.microsoft.com/office/drawing/2014/main" id="{A860BB14-B7BA-AB49-93EF-24410766EBE7}"/>
              </a:ext>
            </a:extLst>
          </p:cNvPr>
          <p:cNvSpPr/>
          <p:nvPr/>
        </p:nvSpPr>
        <p:spPr>
          <a:xfrm>
            <a:off x="1707319" y="580410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195" y="0"/>
                </a:moveTo>
                <a:lnTo>
                  <a:pt x="409828" y="3517"/>
                </a:lnTo>
                <a:lnTo>
                  <a:pt x="357517" y="22872"/>
                </a:lnTo>
                <a:lnTo>
                  <a:pt x="310426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12" y="561479"/>
                </a:lnTo>
                <a:lnTo>
                  <a:pt x="3479" y="600201"/>
                </a:lnTo>
                <a:lnTo>
                  <a:pt x="0" y="651243"/>
                </a:lnTo>
                <a:lnTo>
                  <a:pt x="8712" y="691730"/>
                </a:lnTo>
                <a:lnTo>
                  <a:pt x="27901" y="732218"/>
                </a:lnTo>
                <a:lnTo>
                  <a:pt x="54063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38" y="820216"/>
                </a:lnTo>
                <a:lnTo>
                  <a:pt x="713282" y="820216"/>
                </a:lnTo>
                <a:lnTo>
                  <a:pt x="781291" y="807897"/>
                </a:lnTo>
                <a:lnTo>
                  <a:pt x="821410" y="790295"/>
                </a:lnTo>
                <a:lnTo>
                  <a:pt x="863269" y="763892"/>
                </a:lnTo>
                <a:lnTo>
                  <a:pt x="889431" y="732218"/>
                </a:lnTo>
                <a:lnTo>
                  <a:pt x="908608" y="691730"/>
                </a:lnTo>
                <a:lnTo>
                  <a:pt x="915593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59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19" y="10553"/>
                </a:lnTo>
                <a:lnTo>
                  <a:pt x="448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31">
            <a:extLst>
              <a:ext uri="{FF2B5EF4-FFF2-40B4-BE49-F238E27FC236}">
                <a16:creationId xmlns:a16="http://schemas.microsoft.com/office/drawing/2014/main" id="{AB65FB18-D204-FB4C-9A98-ED7F7F700061}"/>
              </a:ext>
            </a:extLst>
          </p:cNvPr>
          <p:cNvSpPr/>
          <p:nvPr/>
        </p:nvSpPr>
        <p:spPr>
          <a:xfrm>
            <a:off x="1707318" y="5804102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32">
            <a:extLst>
              <a:ext uri="{FF2B5EF4-FFF2-40B4-BE49-F238E27FC236}">
                <a16:creationId xmlns:a16="http://schemas.microsoft.com/office/drawing/2014/main" id="{602FF8D6-046A-9748-805B-856C3BFA1A00}"/>
              </a:ext>
            </a:extLst>
          </p:cNvPr>
          <p:cNvSpPr txBox="1"/>
          <p:nvPr/>
        </p:nvSpPr>
        <p:spPr>
          <a:xfrm>
            <a:off x="1834078" y="6069893"/>
            <a:ext cx="65659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4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 </a:t>
            </a:r>
            <a:r>
              <a:rPr sz="1200" spc="12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2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spc="-1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33">
            <a:extLst>
              <a:ext uri="{FF2B5EF4-FFF2-40B4-BE49-F238E27FC236}">
                <a16:creationId xmlns:a16="http://schemas.microsoft.com/office/drawing/2014/main" id="{2274122A-BACF-2444-9075-087E91234786}"/>
              </a:ext>
            </a:extLst>
          </p:cNvPr>
          <p:cNvSpPr/>
          <p:nvPr/>
        </p:nvSpPr>
        <p:spPr>
          <a:xfrm>
            <a:off x="381618" y="580410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2" y="0"/>
                </a:moveTo>
                <a:lnTo>
                  <a:pt x="409835" y="3517"/>
                </a:lnTo>
                <a:lnTo>
                  <a:pt x="357515" y="22872"/>
                </a:lnTo>
                <a:lnTo>
                  <a:pt x="310428" y="52793"/>
                </a:lnTo>
                <a:lnTo>
                  <a:pt x="275548" y="89763"/>
                </a:lnTo>
                <a:lnTo>
                  <a:pt x="27903" y="517474"/>
                </a:lnTo>
                <a:lnTo>
                  <a:pt x="8719" y="561479"/>
                </a:lnTo>
                <a:lnTo>
                  <a:pt x="3487" y="600201"/>
                </a:lnTo>
                <a:lnTo>
                  <a:pt x="0" y="651243"/>
                </a:lnTo>
                <a:lnTo>
                  <a:pt x="8719" y="691730"/>
                </a:lnTo>
                <a:lnTo>
                  <a:pt x="27903" y="732218"/>
                </a:lnTo>
                <a:lnTo>
                  <a:pt x="54063" y="760374"/>
                </a:lnTo>
                <a:lnTo>
                  <a:pt x="94174" y="786777"/>
                </a:lnTo>
                <a:lnTo>
                  <a:pt x="136030" y="802614"/>
                </a:lnTo>
                <a:lnTo>
                  <a:pt x="204045" y="820216"/>
                </a:lnTo>
                <a:lnTo>
                  <a:pt x="713287" y="820216"/>
                </a:lnTo>
                <a:lnTo>
                  <a:pt x="781302" y="807897"/>
                </a:lnTo>
                <a:lnTo>
                  <a:pt x="821409" y="790295"/>
                </a:lnTo>
                <a:lnTo>
                  <a:pt x="863268" y="763892"/>
                </a:lnTo>
                <a:lnTo>
                  <a:pt x="889430" y="732218"/>
                </a:lnTo>
                <a:lnTo>
                  <a:pt x="908620" y="691730"/>
                </a:lnTo>
                <a:lnTo>
                  <a:pt x="915592" y="649490"/>
                </a:lnTo>
                <a:lnTo>
                  <a:pt x="912100" y="601967"/>
                </a:lnTo>
                <a:lnTo>
                  <a:pt x="901635" y="559714"/>
                </a:lnTo>
                <a:lnTo>
                  <a:pt x="885938" y="519226"/>
                </a:lnTo>
                <a:lnTo>
                  <a:pt x="617367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22" y="10553"/>
                </a:lnTo>
                <a:lnTo>
                  <a:pt x="4482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34">
            <a:extLst>
              <a:ext uri="{FF2B5EF4-FFF2-40B4-BE49-F238E27FC236}">
                <a16:creationId xmlns:a16="http://schemas.microsoft.com/office/drawing/2014/main" id="{FA5BB624-0C8C-3245-9DCE-63599A6E94A9}"/>
              </a:ext>
            </a:extLst>
          </p:cNvPr>
          <p:cNvSpPr/>
          <p:nvPr/>
        </p:nvSpPr>
        <p:spPr>
          <a:xfrm>
            <a:off x="381618" y="5804102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2" y="0"/>
                </a:moveTo>
                <a:lnTo>
                  <a:pt x="500523" y="10557"/>
                </a:lnTo>
                <a:lnTo>
                  <a:pt x="542379" y="24644"/>
                </a:lnTo>
                <a:lnTo>
                  <a:pt x="580746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93" y="820217"/>
                </a:lnTo>
                <a:lnTo>
                  <a:pt x="204046" y="820217"/>
                </a:lnTo>
                <a:lnTo>
                  <a:pt x="136030" y="802620"/>
                </a:lnTo>
                <a:lnTo>
                  <a:pt x="94175" y="786778"/>
                </a:lnTo>
                <a:lnTo>
                  <a:pt x="54063" y="760379"/>
                </a:lnTo>
                <a:lnTo>
                  <a:pt x="27903" y="732215"/>
                </a:lnTo>
                <a:lnTo>
                  <a:pt x="8720" y="691738"/>
                </a:lnTo>
                <a:lnTo>
                  <a:pt x="0" y="651252"/>
                </a:lnTo>
                <a:lnTo>
                  <a:pt x="3487" y="600208"/>
                </a:lnTo>
                <a:lnTo>
                  <a:pt x="8720" y="561476"/>
                </a:lnTo>
                <a:lnTo>
                  <a:pt x="27903" y="517480"/>
                </a:lnTo>
                <a:lnTo>
                  <a:pt x="275549" y="89766"/>
                </a:lnTo>
                <a:lnTo>
                  <a:pt x="310429" y="52799"/>
                </a:lnTo>
                <a:lnTo>
                  <a:pt x="357515" y="22880"/>
                </a:lnTo>
                <a:lnTo>
                  <a:pt x="409835" y="3519"/>
                </a:lnTo>
                <a:lnTo>
                  <a:pt x="448202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35">
            <a:extLst>
              <a:ext uri="{FF2B5EF4-FFF2-40B4-BE49-F238E27FC236}">
                <a16:creationId xmlns:a16="http://schemas.microsoft.com/office/drawing/2014/main" id="{7D6A192A-E1C6-4A40-BB4E-24C226FC95E7}"/>
              </a:ext>
            </a:extLst>
          </p:cNvPr>
          <p:cNvSpPr txBox="1"/>
          <p:nvPr/>
        </p:nvSpPr>
        <p:spPr>
          <a:xfrm>
            <a:off x="595663" y="6072281"/>
            <a:ext cx="509905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 </a:t>
            </a:r>
            <a:r>
              <a:rPr sz="12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200" spc="-7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A21A7D-193E-5845-8CB4-A57E6FF645B0}"/>
              </a:ext>
            </a:extLst>
          </p:cNvPr>
          <p:cNvSpPr/>
          <p:nvPr/>
        </p:nvSpPr>
        <p:spPr>
          <a:xfrm>
            <a:off x="4677231" y="4722409"/>
            <a:ext cx="4329006" cy="369332"/>
          </a:xfrm>
          <a:prstGeom prst="rect">
            <a:avLst/>
          </a:prstGeom>
          <a:ln>
            <a:solidFill>
              <a:srgbClr val="1B8E1D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operation that only changes a few links</a:t>
            </a:r>
          </a:p>
        </p:txBody>
      </p:sp>
    </p:spTree>
    <p:extLst>
      <p:ext uri="{BB962C8B-B14F-4D97-AF65-F5344CB8AC3E}">
        <p14:creationId xmlns:p14="http://schemas.microsoft.com/office/powerpoint/2010/main" val="37663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 animBg="1"/>
      <p:bldP spid="54" grpId="0" animBg="1"/>
      <p:bldP spid="55" grpId="0"/>
      <p:bldP spid="56" grpId="0" animBg="1"/>
      <p:bldP spid="57" grpId="0" animBg="1"/>
      <p:bldP spid="58" grpId="0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0"/>
      <p:bldP spid="66" grpId="0" animBg="1"/>
      <p:bldP spid="67" grpId="0" animBg="1"/>
      <p:bldP spid="68" grpId="0"/>
      <p:bldP spid="69" grpId="0" animBg="1"/>
      <p:bldP spid="70" grpId="0" animBg="1"/>
      <p:bldP spid="71" grpId="0"/>
      <p:bldP spid="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CEAF-F7B5-7D46-B34E-AE80877A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 LLRB Tree: Overview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FC6EB86-8701-5F4F-B8DB-B3EC699AC2CF}"/>
              </a:ext>
            </a:extLst>
          </p:cNvPr>
          <p:cNvSpPr txBox="1"/>
          <p:nvPr/>
        </p:nvSpPr>
        <p:spPr>
          <a:xfrm>
            <a:off x="670686" y="1405092"/>
            <a:ext cx="7688785" cy="646331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Basic strategy.</a:t>
            </a:r>
            <a:r>
              <a:rPr lang="en-US" dirty="0"/>
              <a:t>   </a:t>
            </a:r>
            <a:r>
              <a:rPr dirty="0">
                <a:solidFill>
                  <a:schemeClr val="tx1"/>
                </a:solidFill>
              </a:rPr>
              <a:t>Maintain 1-1 correspondence with 2-3 trees 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applying elementary red-black BST operations.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85C0E54-9A14-424A-AE1E-FB1FE67A1362}"/>
              </a:ext>
            </a:extLst>
          </p:cNvPr>
          <p:cNvSpPr/>
          <p:nvPr/>
        </p:nvSpPr>
        <p:spPr>
          <a:xfrm>
            <a:off x="6232720" y="2641985"/>
            <a:ext cx="343535" cy="275590"/>
          </a:xfrm>
          <a:custGeom>
            <a:avLst/>
            <a:gdLst/>
            <a:ahLst/>
            <a:cxnLst/>
            <a:rect l="l" t="t" r="r" b="b"/>
            <a:pathLst>
              <a:path w="343534" h="275589">
                <a:moveTo>
                  <a:pt x="0" y="0"/>
                </a:moveTo>
                <a:lnTo>
                  <a:pt x="343399" y="275362"/>
                </a:lnTo>
              </a:path>
            </a:pathLst>
          </a:custGeom>
          <a:ln w="220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78D9A80-77A9-854E-A0A4-A5F357840E65}"/>
              </a:ext>
            </a:extLst>
          </p:cNvPr>
          <p:cNvSpPr/>
          <p:nvPr/>
        </p:nvSpPr>
        <p:spPr>
          <a:xfrm>
            <a:off x="6014442" y="2641985"/>
            <a:ext cx="185420" cy="279400"/>
          </a:xfrm>
          <a:custGeom>
            <a:avLst/>
            <a:gdLst/>
            <a:ahLst/>
            <a:cxnLst/>
            <a:rect l="l" t="t" r="r" b="b"/>
            <a:pathLst>
              <a:path w="185420" h="279400">
                <a:moveTo>
                  <a:pt x="185245" y="0"/>
                </a:moveTo>
                <a:lnTo>
                  <a:pt x="0" y="279041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8778C55-E284-2840-86C7-A3BD75658496}"/>
              </a:ext>
            </a:extLst>
          </p:cNvPr>
          <p:cNvSpPr/>
          <p:nvPr/>
        </p:nvSpPr>
        <p:spPr>
          <a:xfrm>
            <a:off x="6027120" y="2917346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0" y="0"/>
                </a:moveTo>
                <a:lnTo>
                  <a:pt x="123130" y="208791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8CBBB59-9B97-874B-A2D6-30846D2509BF}"/>
              </a:ext>
            </a:extLst>
          </p:cNvPr>
          <p:cNvSpPr/>
          <p:nvPr/>
        </p:nvSpPr>
        <p:spPr>
          <a:xfrm>
            <a:off x="5871001" y="2917346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123086" y="0"/>
                </a:moveTo>
                <a:lnTo>
                  <a:pt x="0" y="208769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0D0F7F4-0832-9845-8017-32F7AC39966B}"/>
              </a:ext>
            </a:extLst>
          </p:cNvPr>
          <p:cNvSpPr/>
          <p:nvPr/>
        </p:nvSpPr>
        <p:spPr>
          <a:xfrm>
            <a:off x="6675239" y="2921499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0" y="0"/>
                </a:moveTo>
                <a:lnTo>
                  <a:pt x="123130" y="208791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21520E49-1215-2943-A8E0-271633D651F9}"/>
              </a:ext>
            </a:extLst>
          </p:cNvPr>
          <p:cNvSpPr/>
          <p:nvPr/>
        </p:nvSpPr>
        <p:spPr>
          <a:xfrm>
            <a:off x="6353874" y="2921499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123130" y="0"/>
                </a:moveTo>
                <a:lnTo>
                  <a:pt x="0" y="208769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E45C9009-0C17-374A-8C69-D2B3D8681558}"/>
              </a:ext>
            </a:extLst>
          </p:cNvPr>
          <p:cNvSpPr/>
          <p:nvPr/>
        </p:nvSpPr>
        <p:spPr>
          <a:xfrm>
            <a:off x="6576115" y="2932015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69"/>
                </a:lnTo>
              </a:path>
            </a:pathLst>
          </a:custGeom>
          <a:ln w="2202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FE7327B8-6B19-AE44-BACD-1C03E1ADF060}"/>
              </a:ext>
            </a:extLst>
          </p:cNvPr>
          <p:cNvSpPr/>
          <p:nvPr/>
        </p:nvSpPr>
        <p:spPr>
          <a:xfrm>
            <a:off x="5894976" y="2801357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10">
                <a:moveTo>
                  <a:pt x="115963" y="0"/>
                </a:moveTo>
                <a:lnTo>
                  <a:pt x="70819" y="9125"/>
                </a:lnTo>
                <a:lnTo>
                  <a:pt x="33959" y="34001"/>
                </a:lnTo>
                <a:lnTo>
                  <a:pt x="9111" y="70873"/>
                </a:lnTo>
                <a:lnTo>
                  <a:pt x="0" y="115989"/>
                </a:lnTo>
                <a:lnTo>
                  <a:pt x="9111" y="161155"/>
                </a:lnTo>
                <a:lnTo>
                  <a:pt x="33959" y="198026"/>
                </a:lnTo>
                <a:lnTo>
                  <a:pt x="70819" y="222879"/>
                </a:lnTo>
                <a:lnTo>
                  <a:pt x="115963" y="231990"/>
                </a:lnTo>
                <a:lnTo>
                  <a:pt x="161117" y="222879"/>
                </a:lnTo>
                <a:lnTo>
                  <a:pt x="197985" y="198026"/>
                </a:lnTo>
                <a:lnTo>
                  <a:pt x="222839" y="161155"/>
                </a:lnTo>
                <a:lnTo>
                  <a:pt x="231952" y="115989"/>
                </a:lnTo>
                <a:lnTo>
                  <a:pt x="222839" y="70873"/>
                </a:lnTo>
                <a:lnTo>
                  <a:pt x="197985" y="34001"/>
                </a:lnTo>
                <a:lnTo>
                  <a:pt x="161117" y="9125"/>
                </a:lnTo>
                <a:lnTo>
                  <a:pt x="115963" y="0"/>
                </a:lnTo>
                <a:close/>
              </a:path>
            </a:pathLst>
          </a:custGeom>
          <a:solidFill>
            <a:srgbClr val="FFFFFF">
              <a:alpha val="32998"/>
            </a:srgbClr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EE038B12-14A9-7745-BF82-12B7162B7C35}"/>
              </a:ext>
            </a:extLst>
          </p:cNvPr>
          <p:cNvSpPr/>
          <p:nvPr/>
        </p:nvSpPr>
        <p:spPr>
          <a:xfrm>
            <a:off x="6311803" y="2799833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396481" y="0"/>
                </a:moveTo>
                <a:lnTo>
                  <a:pt x="132156" y="0"/>
                </a:lnTo>
                <a:lnTo>
                  <a:pt x="80710" y="9090"/>
                </a:lnTo>
                <a:lnTo>
                  <a:pt x="38703" y="33878"/>
                </a:lnTo>
                <a:lnTo>
                  <a:pt x="10383" y="70642"/>
                </a:lnTo>
                <a:lnTo>
                  <a:pt x="0" y="115658"/>
                </a:lnTo>
                <a:lnTo>
                  <a:pt x="10383" y="160667"/>
                </a:lnTo>
                <a:lnTo>
                  <a:pt x="38703" y="197427"/>
                </a:lnTo>
                <a:lnTo>
                  <a:pt x="80710" y="222215"/>
                </a:lnTo>
                <a:lnTo>
                  <a:pt x="132156" y="231305"/>
                </a:lnTo>
                <a:lnTo>
                  <a:pt x="396481" y="231305"/>
                </a:lnTo>
                <a:lnTo>
                  <a:pt x="447905" y="222215"/>
                </a:lnTo>
                <a:lnTo>
                  <a:pt x="489915" y="197427"/>
                </a:lnTo>
                <a:lnTo>
                  <a:pt x="518246" y="160667"/>
                </a:lnTo>
                <a:lnTo>
                  <a:pt x="528637" y="115658"/>
                </a:lnTo>
                <a:lnTo>
                  <a:pt x="518246" y="70642"/>
                </a:lnTo>
                <a:lnTo>
                  <a:pt x="489915" y="33878"/>
                </a:lnTo>
                <a:lnTo>
                  <a:pt x="447905" y="9090"/>
                </a:lnTo>
                <a:lnTo>
                  <a:pt x="396481" y="0"/>
                </a:lnTo>
                <a:close/>
              </a:path>
            </a:pathLst>
          </a:custGeom>
          <a:solidFill>
            <a:srgbClr val="FFFFFF">
              <a:alpha val="32998"/>
            </a:srgbClr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30D6783A-53E7-F642-80A8-F4853FB8D651}"/>
              </a:ext>
            </a:extLst>
          </p:cNvPr>
          <p:cNvSpPr/>
          <p:nvPr/>
        </p:nvSpPr>
        <p:spPr>
          <a:xfrm>
            <a:off x="6311795" y="2799840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528645" y="115652"/>
                </a:moveTo>
                <a:lnTo>
                  <a:pt x="518254" y="160665"/>
                </a:lnTo>
                <a:lnTo>
                  <a:pt x="489922" y="197427"/>
                </a:lnTo>
                <a:lnTo>
                  <a:pt x="447911" y="222215"/>
                </a:lnTo>
                <a:lnTo>
                  <a:pt x="396484" y="231305"/>
                </a:lnTo>
                <a:lnTo>
                  <a:pt x="132161" y="231305"/>
                </a:lnTo>
                <a:lnTo>
                  <a:pt x="80715" y="222215"/>
                </a:lnTo>
                <a:lnTo>
                  <a:pt x="38706" y="197427"/>
                </a:lnTo>
                <a:lnTo>
                  <a:pt x="10384" y="160665"/>
                </a:lnTo>
                <a:lnTo>
                  <a:pt x="0" y="115652"/>
                </a:lnTo>
                <a:lnTo>
                  <a:pt x="10384" y="70640"/>
                </a:lnTo>
                <a:lnTo>
                  <a:pt x="38706" y="33878"/>
                </a:lnTo>
                <a:lnTo>
                  <a:pt x="80715" y="9090"/>
                </a:lnTo>
                <a:lnTo>
                  <a:pt x="132161" y="0"/>
                </a:lnTo>
                <a:lnTo>
                  <a:pt x="396484" y="0"/>
                </a:lnTo>
                <a:lnTo>
                  <a:pt x="447911" y="9090"/>
                </a:lnTo>
                <a:lnTo>
                  <a:pt x="489922" y="33878"/>
                </a:lnTo>
                <a:lnTo>
                  <a:pt x="518254" y="70640"/>
                </a:lnTo>
                <a:lnTo>
                  <a:pt x="528645" y="115652"/>
                </a:lnTo>
                <a:close/>
              </a:path>
            </a:pathLst>
          </a:custGeom>
          <a:solidFill>
            <a:schemeClr val="bg1"/>
          </a:solidFill>
          <a:ln w="11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486FB494-6498-9048-8A75-796C684CFBFB}"/>
              </a:ext>
            </a:extLst>
          </p:cNvPr>
          <p:cNvSpPr/>
          <p:nvPr/>
        </p:nvSpPr>
        <p:spPr>
          <a:xfrm>
            <a:off x="3281712" y="2596245"/>
            <a:ext cx="180975" cy="271780"/>
          </a:xfrm>
          <a:custGeom>
            <a:avLst/>
            <a:gdLst/>
            <a:ahLst/>
            <a:cxnLst/>
            <a:rect l="l" t="t" r="r" b="b"/>
            <a:pathLst>
              <a:path w="180975" h="271780">
                <a:moveTo>
                  <a:pt x="180382" y="0"/>
                </a:moveTo>
                <a:lnTo>
                  <a:pt x="0" y="271368"/>
                </a:lnTo>
              </a:path>
            </a:pathLst>
          </a:custGeom>
          <a:ln w="2143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0A241677-72A4-5B40-81B1-4BE948162543}"/>
              </a:ext>
            </a:extLst>
          </p:cNvPr>
          <p:cNvSpPr/>
          <p:nvPr/>
        </p:nvSpPr>
        <p:spPr>
          <a:xfrm>
            <a:off x="3294074" y="286403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D890ACD6-1E63-E64D-BC9B-E28A59D63BD2}"/>
              </a:ext>
            </a:extLst>
          </p:cNvPr>
          <p:cNvSpPr/>
          <p:nvPr/>
        </p:nvSpPr>
        <p:spPr>
          <a:xfrm>
            <a:off x="3142004" y="286403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88" y="0"/>
                </a:moveTo>
                <a:lnTo>
                  <a:pt x="0" y="203024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4BA5351B-F657-7546-AA80-564D1CC616C8}"/>
              </a:ext>
            </a:extLst>
          </p:cNvPr>
          <p:cNvSpPr/>
          <p:nvPr/>
        </p:nvSpPr>
        <p:spPr>
          <a:xfrm>
            <a:off x="3511994" y="2611218"/>
            <a:ext cx="462915" cy="240665"/>
          </a:xfrm>
          <a:custGeom>
            <a:avLst/>
            <a:gdLst/>
            <a:ahLst/>
            <a:cxnLst/>
            <a:rect l="l" t="t" r="r" b="b"/>
            <a:pathLst>
              <a:path w="462914" h="240664">
                <a:moveTo>
                  <a:pt x="0" y="0"/>
                </a:moveTo>
                <a:lnTo>
                  <a:pt x="462492" y="240250"/>
                </a:lnTo>
              </a:path>
            </a:pathLst>
          </a:custGeom>
          <a:ln w="214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C888DBFF-B225-6E49-BA7C-7A464A843404}"/>
              </a:ext>
            </a:extLst>
          </p:cNvPr>
          <p:cNvSpPr/>
          <p:nvPr/>
        </p:nvSpPr>
        <p:spPr>
          <a:xfrm>
            <a:off x="3360216" y="2478069"/>
            <a:ext cx="236615" cy="236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817D01E2-D006-B54C-9A8F-ADABA4CADAA4}"/>
              </a:ext>
            </a:extLst>
          </p:cNvPr>
          <p:cNvSpPr/>
          <p:nvPr/>
        </p:nvSpPr>
        <p:spPr>
          <a:xfrm>
            <a:off x="3160014" y="2745861"/>
            <a:ext cx="236615" cy="236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31BA099F-CD34-A241-B1C9-597A34286962}"/>
              </a:ext>
            </a:extLst>
          </p:cNvPr>
          <p:cNvSpPr txBox="1"/>
          <p:nvPr/>
        </p:nvSpPr>
        <p:spPr>
          <a:xfrm>
            <a:off x="3418527" y="2474452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992529FB-3604-D644-B79D-19E1F713384D}"/>
              </a:ext>
            </a:extLst>
          </p:cNvPr>
          <p:cNvSpPr txBox="1"/>
          <p:nvPr/>
        </p:nvSpPr>
        <p:spPr>
          <a:xfrm>
            <a:off x="3218263" y="2742164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D0355967-7399-A746-8B79-0DD5B9156495}"/>
              </a:ext>
            </a:extLst>
          </p:cNvPr>
          <p:cNvSpPr/>
          <p:nvPr/>
        </p:nvSpPr>
        <p:spPr>
          <a:xfrm>
            <a:off x="3609309" y="3130458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66" y="0"/>
                </a:moveTo>
                <a:lnTo>
                  <a:pt x="0" y="203002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CEBBD0B8-4A5D-594A-BCB5-8C83E6E5BBCC}"/>
              </a:ext>
            </a:extLst>
          </p:cNvPr>
          <p:cNvSpPr/>
          <p:nvPr/>
        </p:nvSpPr>
        <p:spPr>
          <a:xfrm>
            <a:off x="3726589" y="2873371"/>
            <a:ext cx="259715" cy="252095"/>
          </a:xfrm>
          <a:custGeom>
            <a:avLst/>
            <a:gdLst/>
            <a:ahLst/>
            <a:cxnLst/>
            <a:rect l="l" t="t" r="r" b="b"/>
            <a:pathLst>
              <a:path w="259714" h="252095">
                <a:moveTo>
                  <a:pt x="259165" y="0"/>
                </a:moveTo>
                <a:lnTo>
                  <a:pt x="0" y="252004"/>
                </a:lnTo>
              </a:path>
            </a:pathLst>
          </a:custGeom>
          <a:ln w="643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BA177CBE-5B54-2D40-B109-F15B6E2701CF}"/>
              </a:ext>
            </a:extLst>
          </p:cNvPr>
          <p:cNvSpPr/>
          <p:nvPr/>
        </p:nvSpPr>
        <p:spPr>
          <a:xfrm>
            <a:off x="3983150" y="2868291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2A349E63-E7DB-404E-A3D6-9EBC04DBE77B}"/>
              </a:ext>
            </a:extLst>
          </p:cNvPr>
          <p:cNvSpPr/>
          <p:nvPr/>
        </p:nvSpPr>
        <p:spPr>
          <a:xfrm>
            <a:off x="3608819" y="3007189"/>
            <a:ext cx="263848" cy="336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CB00A5EC-4FED-2245-BE54-D3B29D1A68F6}"/>
              </a:ext>
            </a:extLst>
          </p:cNvPr>
          <p:cNvSpPr txBox="1"/>
          <p:nvPr/>
        </p:nvSpPr>
        <p:spPr>
          <a:xfrm>
            <a:off x="3667139" y="3003554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8965EA83-A52F-1941-9CAE-B486F72ADEF2}"/>
              </a:ext>
            </a:extLst>
          </p:cNvPr>
          <p:cNvSpPr/>
          <p:nvPr/>
        </p:nvSpPr>
        <p:spPr>
          <a:xfrm>
            <a:off x="3870755" y="2755465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2928" y="0"/>
                </a:moveTo>
                <a:lnTo>
                  <a:pt x="68965" y="8877"/>
                </a:lnTo>
                <a:lnTo>
                  <a:pt x="33070" y="33073"/>
                </a:lnTo>
                <a:lnTo>
                  <a:pt x="8872" y="68933"/>
                </a:lnTo>
                <a:lnTo>
                  <a:pt x="0" y="112801"/>
                </a:lnTo>
                <a:lnTo>
                  <a:pt x="8872" y="156732"/>
                </a:lnTo>
                <a:lnTo>
                  <a:pt x="33070" y="192593"/>
                </a:lnTo>
                <a:lnTo>
                  <a:pt x="68965" y="216766"/>
                </a:lnTo>
                <a:lnTo>
                  <a:pt x="112928" y="225628"/>
                </a:lnTo>
                <a:lnTo>
                  <a:pt x="156902" y="216766"/>
                </a:lnTo>
                <a:lnTo>
                  <a:pt x="192809" y="192593"/>
                </a:lnTo>
                <a:lnTo>
                  <a:pt x="217018" y="156732"/>
                </a:lnTo>
                <a:lnTo>
                  <a:pt x="225894" y="112801"/>
                </a:lnTo>
                <a:lnTo>
                  <a:pt x="217018" y="68933"/>
                </a:lnTo>
                <a:lnTo>
                  <a:pt x="192809" y="33073"/>
                </a:lnTo>
                <a:lnTo>
                  <a:pt x="156902" y="8877"/>
                </a:lnTo>
                <a:lnTo>
                  <a:pt x="112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A9C4293B-4476-F54B-A25D-A7A114A8A6EA}"/>
              </a:ext>
            </a:extLst>
          </p:cNvPr>
          <p:cNvSpPr/>
          <p:nvPr/>
        </p:nvSpPr>
        <p:spPr>
          <a:xfrm>
            <a:off x="3870759" y="2755465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225891" y="112800"/>
                </a:moveTo>
                <a:lnTo>
                  <a:pt x="217015" y="156728"/>
                </a:lnTo>
                <a:lnTo>
                  <a:pt x="192807" y="192589"/>
                </a:lnTo>
                <a:lnTo>
                  <a:pt x="156900" y="216760"/>
                </a:lnTo>
                <a:lnTo>
                  <a:pt x="112924" y="225622"/>
                </a:lnTo>
                <a:lnTo>
                  <a:pt x="68964" y="216760"/>
                </a:lnTo>
                <a:lnTo>
                  <a:pt x="33070" y="192589"/>
                </a:lnTo>
                <a:lnTo>
                  <a:pt x="8872" y="156728"/>
                </a:lnTo>
                <a:lnTo>
                  <a:pt x="0" y="112800"/>
                </a:lnTo>
                <a:lnTo>
                  <a:pt x="8872" y="68929"/>
                </a:lnTo>
                <a:lnTo>
                  <a:pt x="33070" y="33070"/>
                </a:lnTo>
                <a:lnTo>
                  <a:pt x="68964" y="8876"/>
                </a:lnTo>
                <a:lnTo>
                  <a:pt x="112924" y="0"/>
                </a:lnTo>
                <a:lnTo>
                  <a:pt x="156900" y="8876"/>
                </a:lnTo>
                <a:lnTo>
                  <a:pt x="192807" y="33070"/>
                </a:lnTo>
                <a:lnTo>
                  <a:pt x="217015" y="68929"/>
                </a:lnTo>
                <a:lnTo>
                  <a:pt x="225891" y="112800"/>
                </a:lnTo>
                <a:close/>
              </a:path>
            </a:pathLst>
          </a:custGeom>
          <a:ln w="107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8C7E2816-9B43-0C43-AC08-A0ADDEB12AF4}"/>
              </a:ext>
            </a:extLst>
          </p:cNvPr>
          <p:cNvSpPr txBox="1"/>
          <p:nvPr/>
        </p:nvSpPr>
        <p:spPr>
          <a:xfrm>
            <a:off x="3923722" y="2746476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238D15FA-56F3-FD4D-A78A-B34A8ED4CA1D}"/>
              </a:ext>
            </a:extLst>
          </p:cNvPr>
          <p:cNvSpPr txBox="1"/>
          <p:nvPr/>
        </p:nvSpPr>
        <p:spPr>
          <a:xfrm>
            <a:off x="1671884" y="3220469"/>
            <a:ext cx="1682197" cy="2269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3746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sz="1400" i="1" spc="-15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here</a:t>
            </a: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0361C05C-E1A7-F04B-85F7-C23279C0BBBF}"/>
              </a:ext>
            </a:extLst>
          </p:cNvPr>
          <p:cNvSpPr/>
          <p:nvPr/>
        </p:nvSpPr>
        <p:spPr>
          <a:xfrm>
            <a:off x="3186123" y="3107979"/>
            <a:ext cx="229046" cy="158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903D0E1E-4B0B-0D43-BC47-B8AC50B54423}"/>
              </a:ext>
            </a:extLst>
          </p:cNvPr>
          <p:cNvSpPr txBox="1"/>
          <p:nvPr/>
        </p:nvSpPr>
        <p:spPr>
          <a:xfrm>
            <a:off x="875367" y="2351025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C</a:t>
            </a: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B49468BA-A50E-FD4E-8413-4ECE0E246BD1}"/>
              </a:ext>
            </a:extLst>
          </p:cNvPr>
          <p:cNvSpPr/>
          <p:nvPr/>
        </p:nvSpPr>
        <p:spPr>
          <a:xfrm>
            <a:off x="3134976" y="4381421"/>
            <a:ext cx="502284" cy="253365"/>
          </a:xfrm>
          <a:custGeom>
            <a:avLst/>
            <a:gdLst/>
            <a:ahLst/>
            <a:cxnLst/>
            <a:rect l="l" t="t" r="r" b="b"/>
            <a:pathLst>
              <a:path w="502285" h="253364">
                <a:moveTo>
                  <a:pt x="502222" y="0"/>
                </a:moveTo>
                <a:lnTo>
                  <a:pt x="0" y="252934"/>
                </a:lnTo>
              </a:path>
            </a:pathLst>
          </a:custGeom>
          <a:ln w="214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BADA9B5C-5D6E-8B4F-8B95-7627DAF3402E}"/>
              </a:ext>
            </a:extLst>
          </p:cNvPr>
          <p:cNvSpPr/>
          <p:nvPr/>
        </p:nvSpPr>
        <p:spPr>
          <a:xfrm>
            <a:off x="3634519" y="4376328"/>
            <a:ext cx="462915" cy="240665"/>
          </a:xfrm>
          <a:custGeom>
            <a:avLst/>
            <a:gdLst/>
            <a:ahLst/>
            <a:cxnLst/>
            <a:rect l="l" t="t" r="r" b="b"/>
            <a:pathLst>
              <a:path w="462914" h="240664">
                <a:moveTo>
                  <a:pt x="0" y="0"/>
                </a:moveTo>
                <a:lnTo>
                  <a:pt x="462492" y="240250"/>
                </a:lnTo>
              </a:path>
            </a:pathLst>
          </a:custGeom>
          <a:ln w="214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53F98180-7D06-9A43-8C95-9BBBD01D6CCE}"/>
              </a:ext>
            </a:extLst>
          </p:cNvPr>
          <p:cNvSpPr/>
          <p:nvPr/>
        </p:nvSpPr>
        <p:spPr>
          <a:xfrm>
            <a:off x="3731835" y="4895580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66" y="0"/>
                </a:moveTo>
                <a:lnTo>
                  <a:pt x="0" y="203024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2E3CF43A-C323-E046-A62B-6CFCAE3A1432}"/>
              </a:ext>
            </a:extLst>
          </p:cNvPr>
          <p:cNvSpPr/>
          <p:nvPr/>
        </p:nvSpPr>
        <p:spPr>
          <a:xfrm>
            <a:off x="3849115" y="4638494"/>
            <a:ext cx="259715" cy="252095"/>
          </a:xfrm>
          <a:custGeom>
            <a:avLst/>
            <a:gdLst/>
            <a:ahLst/>
            <a:cxnLst/>
            <a:rect l="l" t="t" r="r" b="b"/>
            <a:pathLst>
              <a:path w="259714" h="252095">
                <a:moveTo>
                  <a:pt x="259165" y="0"/>
                </a:moveTo>
                <a:lnTo>
                  <a:pt x="0" y="252004"/>
                </a:lnTo>
              </a:path>
            </a:pathLst>
          </a:custGeom>
          <a:ln w="643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4F12234D-CA99-3C40-ABC6-9E4ECF6CD3A6}"/>
              </a:ext>
            </a:extLst>
          </p:cNvPr>
          <p:cNvSpPr/>
          <p:nvPr/>
        </p:nvSpPr>
        <p:spPr>
          <a:xfrm>
            <a:off x="4105677" y="4633414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8B5D7465-902B-1D49-8CF7-BBE67E12B47E}"/>
              </a:ext>
            </a:extLst>
          </p:cNvPr>
          <p:cNvSpPr/>
          <p:nvPr/>
        </p:nvSpPr>
        <p:spPr>
          <a:xfrm>
            <a:off x="3864567" y="4895136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FA527273-D6A2-8041-B657-A3A4CAACBA55}"/>
              </a:ext>
            </a:extLst>
          </p:cNvPr>
          <p:cNvSpPr/>
          <p:nvPr/>
        </p:nvSpPr>
        <p:spPr>
          <a:xfrm>
            <a:off x="3221887" y="490059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909" y="0"/>
                </a:moveTo>
                <a:lnTo>
                  <a:pt x="0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EF73BB18-B5AB-7844-AB0D-326BCBB9BCEE}"/>
              </a:ext>
            </a:extLst>
          </p:cNvPr>
          <p:cNvSpPr/>
          <p:nvPr/>
        </p:nvSpPr>
        <p:spPr>
          <a:xfrm>
            <a:off x="2964471" y="463328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909" y="0"/>
                </a:moveTo>
                <a:lnTo>
                  <a:pt x="0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F52BBB5F-D099-C449-9358-88A382C67BF8}"/>
              </a:ext>
            </a:extLst>
          </p:cNvPr>
          <p:cNvSpPr/>
          <p:nvPr/>
        </p:nvSpPr>
        <p:spPr>
          <a:xfrm>
            <a:off x="3363476" y="4890386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888" y="203024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182B7D3D-37FB-5043-A2E9-6B020C25DF71}"/>
              </a:ext>
            </a:extLst>
          </p:cNvPr>
          <p:cNvSpPr/>
          <p:nvPr/>
        </p:nvSpPr>
        <p:spPr>
          <a:xfrm>
            <a:off x="3106060" y="4633313"/>
            <a:ext cx="269240" cy="267335"/>
          </a:xfrm>
          <a:custGeom>
            <a:avLst/>
            <a:gdLst/>
            <a:ahLst/>
            <a:cxnLst/>
            <a:rect l="l" t="t" r="r" b="b"/>
            <a:pathLst>
              <a:path w="269239" h="267335">
                <a:moveTo>
                  <a:pt x="0" y="0"/>
                </a:moveTo>
                <a:lnTo>
                  <a:pt x="268795" y="267288"/>
                </a:lnTo>
              </a:path>
            </a:pathLst>
          </a:custGeom>
          <a:ln w="6430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56B2CA36-3C7A-BF4A-8D70-6DBCE7E32D0C}"/>
              </a:ext>
            </a:extLst>
          </p:cNvPr>
          <p:cNvSpPr/>
          <p:nvPr/>
        </p:nvSpPr>
        <p:spPr>
          <a:xfrm>
            <a:off x="3516842" y="4258153"/>
            <a:ext cx="236615" cy="2363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11EAD112-BCC7-064D-8D80-D9D1AA8336F7}"/>
              </a:ext>
            </a:extLst>
          </p:cNvPr>
          <p:cNvSpPr/>
          <p:nvPr/>
        </p:nvSpPr>
        <p:spPr>
          <a:xfrm>
            <a:off x="3731358" y="4772312"/>
            <a:ext cx="236615" cy="2363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FA87CB2C-8B77-2643-8F4D-F04D9AC5E8DC}"/>
              </a:ext>
            </a:extLst>
          </p:cNvPr>
          <p:cNvSpPr txBox="1"/>
          <p:nvPr/>
        </p:nvSpPr>
        <p:spPr>
          <a:xfrm>
            <a:off x="3789669" y="4768678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E4F164D8-6B2A-CA4C-8CF2-E685533005A8}"/>
              </a:ext>
            </a:extLst>
          </p:cNvPr>
          <p:cNvSpPr/>
          <p:nvPr/>
        </p:nvSpPr>
        <p:spPr>
          <a:xfrm>
            <a:off x="3987923" y="4515226"/>
            <a:ext cx="236615" cy="2363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A27AACE3-A339-FA47-BF5F-4966F96AFDBA}"/>
              </a:ext>
            </a:extLst>
          </p:cNvPr>
          <p:cNvSpPr txBox="1"/>
          <p:nvPr/>
        </p:nvSpPr>
        <p:spPr>
          <a:xfrm>
            <a:off x="4046250" y="4511598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BC8DC2AB-7851-F94A-A6A2-19ED3A40552B}"/>
              </a:ext>
            </a:extLst>
          </p:cNvPr>
          <p:cNvSpPr/>
          <p:nvPr/>
        </p:nvSpPr>
        <p:spPr>
          <a:xfrm>
            <a:off x="3247217" y="4767118"/>
            <a:ext cx="236615" cy="2363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37AF39D5-6097-A64C-87D4-1538275F6329}"/>
              </a:ext>
            </a:extLst>
          </p:cNvPr>
          <p:cNvSpPr txBox="1"/>
          <p:nvPr/>
        </p:nvSpPr>
        <p:spPr>
          <a:xfrm>
            <a:off x="3296802" y="4763492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3605A725-8278-6547-BC60-2F62975F5FD6}"/>
              </a:ext>
            </a:extLst>
          </p:cNvPr>
          <p:cNvSpPr/>
          <p:nvPr/>
        </p:nvSpPr>
        <p:spPr>
          <a:xfrm>
            <a:off x="2995163" y="4515406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2966" y="0"/>
                </a:moveTo>
                <a:lnTo>
                  <a:pt x="68997" y="8875"/>
                </a:lnTo>
                <a:lnTo>
                  <a:pt x="33089" y="33069"/>
                </a:lnTo>
                <a:lnTo>
                  <a:pt x="8878" y="68928"/>
                </a:lnTo>
                <a:lnTo>
                  <a:pt x="0" y="112801"/>
                </a:lnTo>
                <a:lnTo>
                  <a:pt x="8878" y="156724"/>
                </a:lnTo>
                <a:lnTo>
                  <a:pt x="33089" y="192582"/>
                </a:lnTo>
                <a:lnTo>
                  <a:pt x="68997" y="216753"/>
                </a:lnTo>
                <a:lnTo>
                  <a:pt x="112966" y="225615"/>
                </a:lnTo>
                <a:lnTo>
                  <a:pt x="156929" y="216753"/>
                </a:lnTo>
                <a:lnTo>
                  <a:pt x="192824" y="192582"/>
                </a:lnTo>
                <a:lnTo>
                  <a:pt x="217022" y="156724"/>
                </a:lnTo>
                <a:lnTo>
                  <a:pt x="225894" y="112801"/>
                </a:lnTo>
                <a:lnTo>
                  <a:pt x="217022" y="68928"/>
                </a:lnTo>
                <a:lnTo>
                  <a:pt x="192824" y="33069"/>
                </a:lnTo>
                <a:lnTo>
                  <a:pt x="156929" y="8875"/>
                </a:lnTo>
                <a:lnTo>
                  <a:pt x="112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FA7781C2-F1A5-B547-9F9C-B5351CB74ACF}"/>
              </a:ext>
            </a:extLst>
          </p:cNvPr>
          <p:cNvSpPr/>
          <p:nvPr/>
        </p:nvSpPr>
        <p:spPr>
          <a:xfrm>
            <a:off x="2995163" y="4515407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112800"/>
                </a:moveTo>
                <a:lnTo>
                  <a:pt x="8879" y="156728"/>
                </a:lnTo>
                <a:lnTo>
                  <a:pt x="33091" y="192589"/>
                </a:lnTo>
                <a:lnTo>
                  <a:pt x="68999" y="216760"/>
                </a:lnTo>
                <a:lnTo>
                  <a:pt x="112966" y="225622"/>
                </a:lnTo>
                <a:lnTo>
                  <a:pt x="156926" y="216760"/>
                </a:lnTo>
                <a:lnTo>
                  <a:pt x="192820" y="192589"/>
                </a:lnTo>
                <a:lnTo>
                  <a:pt x="217018" y="156728"/>
                </a:lnTo>
                <a:lnTo>
                  <a:pt x="225891" y="112800"/>
                </a:lnTo>
                <a:lnTo>
                  <a:pt x="217018" y="68929"/>
                </a:lnTo>
                <a:lnTo>
                  <a:pt x="192820" y="33070"/>
                </a:lnTo>
                <a:lnTo>
                  <a:pt x="156926" y="8876"/>
                </a:lnTo>
                <a:lnTo>
                  <a:pt x="112966" y="0"/>
                </a:lnTo>
                <a:lnTo>
                  <a:pt x="68999" y="8876"/>
                </a:lnTo>
                <a:lnTo>
                  <a:pt x="33091" y="33070"/>
                </a:lnTo>
                <a:lnTo>
                  <a:pt x="8879" y="68929"/>
                </a:lnTo>
                <a:lnTo>
                  <a:pt x="0" y="112800"/>
                </a:lnTo>
                <a:close/>
              </a:path>
            </a:pathLst>
          </a:custGeom>
          <a:ln w="107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D2DE4585-464E-F44F-93E5-2794B5CB3DDA}"/>
              </a:ext>
            </a:extLst>
          </p:cNvPr>
          <p:cNvSpPr txBox="1"/>
          <p:nvPr/>
        </p:nvSpPr>
        <p:spPr>
          <a:xfrm>
            <a:off x="3039394" y="4506412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2137FB38-DD13-0D44-9276-24C76D9DFB90}"/>
              </a:ext>
            </a:extLst>
          </p:cNvPr>
          <p:cNvSpPr txBox="1"/>
          <p:nvPr/>
        </p:nvSpPr>
        <p:spPr>
          <a:xfrm>
            <a:off x="3576078" y="4217147"/>
            <a:ext cx="133727" cy="25519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3D630E5E-62D2-E744-BBC8-712608DFEBC1}"/>
              </a:ext>
            </a:extLst>
          </p:cNvPr>
          <p:cNvSpPr/>
          <p:nvPr/>
        </p:nvSpPr>
        <p:spPr>
          <a:xfrm>
            <a:off x="3085778" y="4375128"/>
            <a:ext cx="52705" cy="86995"/>
          </a:xfrm>
          <a:custGeom>
            <a:avLst/>
            <a:gdLst/>
            <a:ahLst/>
            <a:cxnLst/>
            <a:rect l="l" t="t" r="r" b="b"/>
            <a:pathLst>
              <a:path w="52704" h="86995">
                <a:moveTo>
                  <a:pt x="457" y="0"/>
                </a:moveTo>
                <a:lnTo>
                  <a:pt x="0" y="850"/>
                </a:lnTo>
                <a:lnTo>
                  <a:pt x="14681" y="43065"/>
                </a:lnTo>
                <a:lnTo>
                  <a:pt x="22351" y="86842"/>
                </a:lnTo>
                <a:lnTo>
                  <a:pt x="33794" y="43891"/>
                </a:lnTo>
                <a:lnTo>
                  <a:pt x="46062" y="16573"/>
                </a:lnTo>
                <a:lnTo>
                  <a:pt x="25412" y="16573"/>
                </a:lnTo>
                <a:lnTo>
                  <a:pt x="457" y="0"/>
                </a:lnTo>
                <a:close/>
              </a:path>
              <a:path w="52704" h="86995">
                <a:moveTo>
                  <a:pt x="51562" y="2222"/>
                </a:moveTo>
                <a:lnTo>
                  <a:pt x="25412" y="16573"/>
                </a:lnTo>
                <a:lnTo>
                  <a:pt x="46062" y="16573"/>
                </a:lnTo>
                <a:lnTo>
                  <a:pt x="52108" y="3111"/>
                </a:lnTo>
                <a:lnTo>
                  <a:pt x="51562" y="2222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478C3D58-1A74-BD49-A965-2D4950591367}"/>
              </a:ext>
            </a:extLst>
          </p:cNvPr>
          <p:cNvSpPr/>
          <p:nvPr/>
        </p:nvSpPr>
        <p:spPr>
          <a:xfrm>
            <a:off x="3110890" y="4234666"/>
            <a:ext cx="7620" cy="164465"/>
          </a:xfrm>
          <a:custGeom>
            <a:avLst/>
            <a:gdLst/>
            <a:ahLst/>
            <a:cxnLst/>
            <a:rect l="l" t="t" r="r" b="b"/>
            <a:pathLst>
              <a:path w="7620" h="164464">
                <a:moveTo>
                  <a:pt x="7133" y="0"/>
                </a:moveTo>
                <a:lnTo>
                  <a:pt x="0" y="164254"/>
                </a:lnTo>
              </a:path>
            </a:pathLst>
          </a:custGeom>
          <a:ln w="1073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04CCDDFF-00F2-2A4E-87BB-036E372B0382}"/>
              </a:ext>
            </a:extLst>
          </p:cNvPr>
          <p:cNvSpPr/>
          <p:nvPr/>
        </p:nvSpPr>
        <p:spPr>
          <a:xfrm>
            <a:off x="3098313" y="4387015"/>
            <a:ext cx="26670" cy="43815"/>
          </a:xfrm>
          <a:custGeom>
            <a:avLst/>
            <a:gdLst/>
            <a:ahLst/>
            <a:cxnLst/>
            <a:rect l="l" t="t" r="r" b="b"/>
            <a:pathLst>
              <a:path w="26670" h="43814">
                <a:moveTo>
                  <a:pt x="241" y="0"/>
                </a:moveTo>
                <a:lnTo>
                  <a:pt x="0" y="419"/>
                </a:lnTo>
                <a:lnTo>
                  <a:pt x="7365" y="21513"/>
                </a:lnTo>
                <a:lnTo>
                  <a:pt x="11201" y="43421"/>
                </a:lnTo>
                <a:lnTo>
                  <a:pt x="13106" y="36271"/>
                </a:lnTo>
                <a:lnTo>
                  <a:pt x="14985" y="29108"/>
                </a:lnTo>
                <a:lnTo>
                  <a:pt x="16916" y="21958"/>
                </a:lnTo>
                <a:lnTo>
                  <a:pt x="23048" y="8280"/>
                </a:lnTo>
                <a:lnTo>
                  <a:pt x="12725" y="8280"/>
                </a:lnTo>
                <a:lnTo>
                  <a:pt x="241" y="0"/>
                </a:lnTo>
                <a:close/>
              </a:path>
              <a:path w="26670" h="43814">
                <a:moveTo>
                  <a:pt x="25780" y="1117"/>
                </a:moveTo>
                <a:lnTo>
                  <a:pt x="12725" y="8280"/>
                </a:lnTo>
                <a:lnTo>
                  <a:pt x="23048" y="8280"/>
                </a:lnTo>
                <a:lnTo>
                  <a:pt x="26060" y="1562"/>
                </a:lnTo>
                <a:lnTo>
                  <a:pt x="25780" y="1117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393C1BC9-8F2D-6E45-BA16-3145289BCDC7}"/>
              </a:ext>
            </a:extLst>
          </p:cNvPr>
          <p:cNvSpPr/>
          <p:nvPr/>
        </p:nvSpPr>
        <p:spPr>
          <a:xfrm>
            <a:off x="6225998" y="5491798"/>
            <a:ext cx="343535" cy="275590"/>
          </a:xfrm>
          <a:custGeom>
            <a:avLst/>
            <a:gdLst/>
            <a:ahLst/>
            <a:cxnLst/>
            <a:rect l="l" t="t" r="r" b="b"/>
            <a:pathLst>
              <a:path w="343534" h="275589">
                <a:moveTo>
                  <a:pt x="0" y="0"/>
                </a:moveTo>
                <a:lnTo>
                  <a:pt x="343442" y="275362"/>
                </a:lnTo>
              </a:path>
            </a:pathLst>
          </a:custGeom>
          <a:ln w="220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E8412335-7A1F-B24E-B743-5E96415A3803}"/>
              </a:ext>
            </a:extLst>
          </p:cNvPr>
          <p:cNvSpPr/>
          <p:nvPr/>
        </p:nvSpPr>
        <p:spPr>
          <a:xfrm>
            <a:off x="5827831" y="5495455"/>
            <a:ext cx="378460" cy="271780"/>
          </a:xfrm>
          <a:custGeom>
            <a:avLst/>
            <a:gdLst/>
            <a:ahLst/>
            <a:cxnLst/>
            <a:rect l="l" t="t" r="r" b="b"/>
            <a:pathLst>
              <a:path w="378460" h="271779">
                <a:moveTo>
                  <a:pt x="378113" y="0"/>
                </a:moveTo>
                <a:lnTo>
                  <a:pt x="0" y="271706"/>
                </a:lnTo>
              </a:path>
            </a:pathLst>
          </a:custGeom>
          <a:ln w="220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1A925315-33F3-D84A-AE5C-5C01550F2926}"/>
              </a:ext>
            </a:extLst>
          </p:cNvPr>
          <p:cNvSpPr/>
          <p:nvPr/>
        </p:nvSpPr>
        <p:spPr>
          <a:xfrm>
            <a:off x="6668504" y="5771287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0" y="0"/>
                </a:moveTo>
                <a:lnTo>
                  <a:pt x="123130" y="208813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50B0F508-6F8A-E946-AF5E-8A30762B4BE9}"/>
              </a:ext>
            </a:extLst>
          </p:cNvPr>
          <p:cNvSpPr/>
          <p:nvPr/>
        </p:nvSpPr>
        <p:spPr>
          <a:xfrm>
            <a:off x="6347183" y="5771287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123086" y="0"/>
                </a:moveTo>
                <a:lnTo>
                  <a:pt x="0" y="208769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4A35EC15-23D0-D440-BC47-7C315AF6E459}"/>
              </a:ext>
            </a:extLst>
          </p:cNvPr>
          <p:cNvSpPr/>
          <p:nvPr/>
        </p:nvSpPr>
        <p:spPr>
          <a:xfrm>
            <a:off x="6569393" y="5781828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69"/>
                </a:lnTo>
              </a:path>
            </a:pathLst>
          </a:custGeom>
          <a:ln w="2202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D86CF530-795C-E743-874D-9099D597EF9E}"/>
              </a:ext>
            </a:extLst>
          </p:cNvPr>
          <p:cNvSpPr/>
          <p:nvPr/>
        </p:nvSpPr>
        <p:spPr>
          <a:xfrm>
            <a:off x="5926951" y="5771287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0" y="0"/>
                </a:moveTo>
                <a:lnTo>
                  <a:pt x="123130" y="208813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E7E74D31-EC68-D44C-8D48-3EE06A18CB20}"/>
              </a:ext>
            </a:extLst>
          </p:cNvPr>
          <p:cNvSpPr/>
          <p:nvPr/>
        </p:nvSpPr>
        <p:spPr>
          <a:xfrm>
            <a:off x="5605618" y="5771287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123086" y="0"/>
                </a:moveTo>
                <a:lnTo>
                  <a:pt x="0" y="208769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16D87E80-DAFD-7845-9F3E-BD1570D6B787}"/>
              </a:ext>
            </a:extLst>
          </p:cNvPr>
          <p:cNvSpPr/>
          <p:nvPr/>
        </p:nvSpPr>
        <p:spPr>
          <a:xfrm>
            <a:off x="5827827" y="5781828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69"/>
                </a:lnTo>
              </a:path>
            </a:pathLst>
          </a:custGeom>
          <a:ln w="2202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57B313CC-84B5-1144-B7F0-B8276E70990D}"/>
              </a:ext>
            </a:extLst>
          </p:cNvPr>
          <p:cNvSpPr/>
          <p:nvPr/>
        </p:nvSpPr>
        <p:spPr>
          <a:xfrm>
            <a:off x="6305068" y="5649633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396481" y="0"/>
                </a:moveTo>
                <a:lnTo>
                  <a:pt x="132156" y="0"/>
                </a:lnTo>
                <a:lnTo>
                  <a:pt x="80720" y="9090"/>
                </a:lnTo>
                <a:lnTo>
                  <a:pt x="38712" y="33877"/>
                </a:lnTo>
                <a:lnTo>
                  <a:pt x="10387" y="70637"/>
                </a:lnTo>
                <a:lnTo>
                  <a:pt x="0" y="115646"/>
                </a:lnTo>
                <a:lnTo>
                  <a:pt x="10387" y="160662"/>
                </a:lnTo>
                <a:lnTo>
                  <a:pt x="38712" y="197426"/>
                </a:lnTo>
                <a:lnTo>
                  <a:pt x="80720" y="222214"/>
                </a:lnTo>
                <a:lnTo>
                  <a:pt x="132156" y="231305"/>
                </a:lnTo>
                <a:lnTo>
                  <a:pt x="396481" y="231305"/>
                </a:lnTo>
                <a:lnTo>
                  <a:pt x="447927" y="222214"/>
                </a:lnTo>
                <a:lnTo>
                  <a:pt x="489934" y="197426"/>
                </a:lnTo>
                <a:lnTo>
                  <a:pt x="518253" y="160662"/>
                </a:lnTo>
                <a:lnTo>
                  <a:pt x="528637" y="115646"/>
                </a:lnTo>
                <a:lnTo>
                  <a:pt x="518253" y="70637"/>
                </a:lnTo>
                <a:lnTo>
                  <a:pt x="489934" y="33877"/>
                </a:lnTo>
                <a:lnTo>
                  <a:pt x="447927" y="9090"/>
                </a:lnTo>
                <a:lnTo>
                  <a:pt x="396481" y="0"/>
                </a:lnTo>
                <a:close/>
              </a:path>
            </a:pathLst>
          </a:custGeom>
          <a:solidFill>
            <a:schemeClr val="bg1">
              <a:alpha val="32998"/>
            </a:schemeClr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EC919B1A-9591-0646-AA5A-DDD7996DACC2}"/>
              </a:ext>
            </a:extLst>
          </p:cNvPr>
          <p:cNvSpPr/>
          <p:nvPr/>
        </p:nvSpPr>
        <p:spPr>
          <a:xfrm>
            <a:off x="6305061" y="5649627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528644" y="115652"/>
                </a:moveTo>
                <a:lnTo>
                  <a:pt x="518259" y="160664"/>
                </a:lnTo>
                <a:lnTo>
                  <a:pt x="489938" y="197426"/>
                </a:lnTo>
                <a:lnTo>
                  <a:pt x="447929" y="222214"/>
                </a:lnTo>
                <a:lnTo>
                  <a:pt x="396484" y="231304"/>
                </a:lnTo>
                <a:lnTo>
                  <a:pt x="132161" y="231304"/>
                </a:lnTo>
                <a:lnTo>
                  <a:pt x="80724" y="222214"/>
                </a:lnTo>
                <a:lnTo>
                  <a:pt x="38714" y="197426"/>
                </a:lnTo>
                <a:lnTo>
                  <a:pt x="10388" y="160664"/>
                </a:lnTo>
                <a:lnTo>
                  <a:pt x="0" y="115652"/>
                </a:lnTo>
                <a:lnTo>
                  <a:pt x="10388" y="70639"/>
                </a:lnTo>
                <a:lnTo>
                  <a:pt x="38714" y="33877"/>
                </a:lnTo>
                <a:lnTo>
                  <a:pt x="80724" y="9090"/>
                </a:lnTo>
                <a:lnTo>
                  <a:pt x="132161" y="0"/>
                </a:lnTo>
                <a:lnTo>
                  <a:pt x="396484" y="0"/>
                </a:lnTo>
                <a:lnTo>
                  <a:pt x="447929" y="9090"/>
                </a:lnTo>
                <a:lnTo>
                  <a:pt x="489938" y="33877"/>
                </a:lnTo>
                <a:lnTo>
                  <a:pt x="518259" y="70639"/>
                </a:lnTo>
                <a:lnTo>
                  <a:pt x="528644" y="115652"/>
                </a:lnTo>
                <a:close/>
              </a:path>
            </a:pathLst>
          </a:custGeom>
          <a:solidFill>
            <a:schemeClr val="bg1"/>
          </a:solidFill>
          <a:ln w="11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7252FF32-16DC-C545-8CA0-56475B42AA90}"/>
              </a:ext>
            </a:extLst>
          </p:cNvPr>
          <p:cNvSpPr txBox="1"/>
          <p:nvPr/>
        </p:nvSpPr>
        <p:spPr>
          <a:xfrm>
            <a:off x="6394922" y="5643370"/>
            <a:ext cx="449173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4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350" spc="3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50" spc="1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4E58ECA9-8D22-444C-9A1A-D6D15B699ABE}"/>
              </a:ext>
            </a:extLst>
          </p:cNvPr>
          <p:cNvSpPr/>
          <p:nvPr/>
        </p:nvSpPr>
        <p:spPr>
          <a:xfrm>
            <a:off x="5563502" y="5649633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396493" y="0"/>
                </a:moveTo>
                <a:lnTo>
                  <a:pt x="132168" y="0"/>
                </a:lnTo>
                <a:lnTo>
                  <a:pt x="80731" y="9090"/>
                </a:lnTo>
                <a:lnTo>
                  <a:pt x="38719" y="33877"/>
                </a:lnTo>
                <a:lnTo>
                  <a:pt x="10389" y="70637"/>
                </a:lnTo>
                <a:lnTo>
                  <a:pt x="0" y="115646"/>
                </a:lnTo>
                <a:lnTo>
                  <a:pt x="10389" y="160662"/>
                </a:lnTo>
                <a:lnTo>
                  <a:pt x="38719" y="197426"/>
                </a:lnTo>
                <a:lnTo>
                  <a:pt x="80731" y="222214"/>
                </a:lnTo>
                <a:lnTo>
                  <a:pt x="132168" y="231305"/>
                </a:lnTo>
                <a:lnTo>
                  <a:pt x="396493" y="231305"/>
                </a:lnTo>
                <a:lnTo>
                  <a:pt x="447940" y="222214"/>
                </a:lnTo>
                <a:lnTo>
                  <a:pt x="489946" y="197426"/>
                </a:lnTo>
                <a:lnTo>
                  <a:pt x="518266" y="160662"/>
                </a:lnTo>
                <a:lnTo>
                  <a:pt x="528650" y="115646"/>
                </a:lnTo>
                <a:lnTo>
                  <a:pt x="518266" y="70637"/>
                </a:lnTo>
                <a:lnTo>
                  <a:pt x="489946" y="33877"/>
                </a:lnTo>
                <a:lnTo>
                  <a:pt x="447940" y="9090"/>
                </a:lnTo>
                <a:lnTo>
                  <a:pt x="396493" y="0"/>
                </a:lnTo>
                <a:close/>
              </a:path>
            </a:pathLst>
          </a:custGeom>
          <a:solidFill>
            <a:srgbClr val="FFFFFF">
              <a:alpha val="32998"/>
            </a:srgbClr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87FC8E34-9DF5-5A4E-AA27-1F339BE9A0FD}"/>
              </a:ext>
            </a:extLst>
          </p:cNvPr>
          <p:cNvSpPr/>
          <p:nvPr/>
        </p:nvSpPr>
        <p:spPr>
          <a:xfrm>
            <a:off x="5563507" y="5649627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528644" y="115652"/>
                </a:moveTo>
                <a:lnTo>
                  <a:pt x="518259" y="160664"/>
                </a:lnTo>
                <a:lnTo>
                  <a:pt x="489938" y="197426"/>
                </a:lnTo>
                <a:lnTo>
                  <a:pt x="447929" y="222214"/>
                </a:lnTo>
                <a:lnTo>
                  <a:pt x="396483" y="231304"/>
                </a:lnTo>
                <a:lnTo>
                  <a:pt x="132161" y="231304"/>
                </a:lnTo>
                <a:lnTo>
                  <a:pt x="80724" y="222214"/>
                </a:lnTo>
                <a:lnTo>
                  <a:pt x="38714" y="197426"/>
                </a:lnTo>
                <a:lnTo>
                  <a:pt x="10388" y="160664"/>
                </a:lnTo>
                <a:lnTo>
                  <a:pt x="0" y="115652"/>
                </a:lnTo>
                <a:lnTo>
                  <a:pt x="10388" y="70639"/>
                </a:lnTo>
                <a:lnTo>
                  <a:pt x="38714" y="33877"/>
                </a:lnTo>
                <a:lnTo>
                  <a:pt x="80724" y="9090"/>
                </a:lnTo>
                <a:lnTo>
                  <a:pt x="132161" y="0"/>
                </a:lnTo>
                <a:lnTo>
                  <a:pt x="396483" y="0"/>
                </a:lnTo>
                <a:lnTo>
                  <a:pt x="447929" y="9090"/>
                </a:lnTo>
                <a:lnTo>
                  <a:pt x="489938" y="33877"/>
                </a:lnTo>
                <a:lnTo>
                  <a:pt x="518259" y="70639"/>
                </a:lnTo>
                <a:lnTo>
                  <a:pt x="528644" y="115652"/>
                </a:lnTo>
                <a:close/>
              </a:path>
            </a:pathLst>
          </a:custGeom>
          <a:solidFill>
            <a:schemeClr val="bg1"/>
          </a:solidFill>
          <a:ln w="11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447C916A-BF23-014E-AA44-979A38AD6A14}"/>
              </a:ext>
            </a:extLst>
          </p:cNvPr>
          <p:cNvSpPr txBox="1"/>
          <p:nvPr/>
        </p:nvSpPr>
        <p:spPr>
          <a:xfrm>
            <a:off x="5653366" y="5643370"/>
            <a:ext cx="344170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3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350" spc="3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D2C92512-AFDB-6C42-A2C7-B1A0908CC664}"/>
              </a:ext>
            </a:extLst>
          </p:cNvPr>
          <p:cNvSpPr/>
          <p:nvPr/>
        </p:nvSpPr>
        <p:spPr>
          <a:xfrm>
            <a:off x="3467656" y="5577631"/>
            <a:ext cx="290830" cy="267335"/>
          </a:xfrm>
          <a:custGeom>
            <a:avLst/>
            <a:gdLst/>
            <a:ahLst/>
            <a:cxnLst/>
            <a:rect l="l" t="t" r="r" b="b"/>
            <a:pathLst>
              <a:path w="290829" h="267335">
                <a:moveTo>
                  <a:pt x="290280" y="0"/>
                </a:moveTo>
                <a:lnTo>
                  <a:pt x="0" y="267288"/>
                </a:lnTo>
              </a:path>
            </a:pathLst>
          </a:custGeom>
          <a:ln w="2142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4AC56ACE-F18D-8444-8A7F-FD9D3C6D5397}"/>
              </a:ext>
            </a:extLst>
          </p:cNvPr>
          <p:cNvSpPr/>
          <p:nvPr/>
        </p:nvSpPr>
        <p:spPr>
          <a:xfrm>
            <a:off x="3755257" y="5572551"/>
            <a:ext cx="462915" cy="240665"/>
          </a:xfrm>
          <a:custGeom>
            <a:avLst/>
            <a:gdLst/>
            <a:ahLst/>
            <a:cxnLst/>
            <a:rect l="l" t="t" r="r" b="b"/>
            <a:pathLst>
              <a:path w="462914" h="240664">
                <a:moveTo>
                  <a:pt x="0" y="0"/>
                </a:moveTo>
                <a:lnTo>
                  <a:pt x="462492" y="240250"/>
                </a:lnTo>
              </a:path>
            </a:pathLst>
          </a:custGeom>
          <a:ln w="214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AE068867-AEE2-2045-B185-7AC12B51F4DD}"/>
              </a:ext>
            </a:extLst>
          </p:cNvPr>
          <p:cNvSpPr/>
          <p:nvPr/>
        </p:nvSpPr>
        <p:spPr>
          <a:xfrm>
            <a:off x="3852573" y="6091790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66" y="0"/>
                </a:moveTo>
                <a:lnTo>
                  <a:pt x="0" y="203024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88B4C972-7A70-0040-9771-A5594ECDF1AD}"/>
              </a:ext>
            </a:extLst>
          </p:cNvPr>
          <p:cNvSpPr/>
          <p:nvPr/>
        </p:nvSpPr>
        <p:spPr>
          <a:xfrm>
            <a:off x="3969852" y="5834704"/>
            <a:ext cx="259715" cy="252095"/>
          </a:xfrm>
          <a:custGeom>
            <a:avLst/>
            <a:gdLst/>
            <a:ahLst/>
            <a:cxnLst/>
            <a:rect l="l" t="t" r="r" b="b"/>
            <a:pathLst>
              <a:path w="259714" h="252095">
                <a:moveTo>
                  <a:pt x="259165" y="0"/>
                </a:moveTo>
                <a:lnTo>
                  <a:pt x="0" y="252004"/>
                </a:lnTo>
              </a:path>
            </a:pathLst>
          </a:custGeom>
          <a:ln w="643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7AB857AC-8FBB-4744-9BC4-04E9E2ADB000}"/>
              </a:ext>
            </a:extLst>
          </p:cNvPr>
          <p:cNvSpPr/>
          <p:nvPr/>
        </p:nvSpPr>
        <p:spPr>
          <a:xfrm>
            <a:off x="4226414" y="5829624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48DE623A-7B22-B243-8A03-007302C5BFFC}"/>
              </a:ext>
            </a:extLst>
          </p:cNvPr>
          <p:cNvSpPr/>
          <p:nvPr/>
        </p:nvSpPr>
        <p:spPr>
          <a:xfrm>
            <a:off x="3985305" y="6091345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F2C7823B-5A7D-CD4E-A16A-2594DAA55C54}"/>
              </a:ext>
            </a:extLst>
          </p:cNvPr>
          <p:cNvSpPr/>
          <p:nvPr/>
        </p:nvSpPr>
        <p:spPr>
          <a:xfrm>
            <a:off x="3267831" y="609680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4CC6877B-1BC8-E74D-BE35-96D346742789}"/>
              </a:ext>
            </a:extLst>
          </p:cNvPr>
          <p:cNvSpPr/>
          <p:nvPr/>
        </p:nvSpPr>
        <p:spPr>
          <a:xfrm>
            <a:off x="3525235" y="582949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DB30662B-6FB6-E242-A6AB-E39BD0B1A6B9}"/>
              </a:ext>
            </a:extLst>
          </p:cNvPr>
          <p:cNvSpPr/>
          <p:nvPr/>
        </p:nvSpPr>
        <p:spPr>
          <a:xfrm>
            <a:off x="3126264" y="6086596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88" y="0"/>
                </a:moveTo>
                <a:lnTo>
                  <a:pt x="0" y="203023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CFCE9993-BC98-FF49-B5B4-2106D4711DCB}"/>
              </a:ext>
            </a:extLst>
          </p:cNvPr>
          <p:cNvSpPr/>
          <p:nvPr/>
        </p:nvSpPr>
        <p:spPr>
          <a:xfrm>
            <a:off x="3234760" y="5829522"/>
            <a:ext cx="269240" cy="267335"/>
          </a:xfrm>
          <a:custGeom>
            <a:avLst/>
            <a:gdLst/>
            <a:ahLst/>
            <a:cxnLst/>
            <a:rect l="l" t="t" r="r" b="b"/>
            <a:pathLst>
              <a:path w="269239" h="267335">
                <a:moveTo>
                  <a:pt x="268796" y="0"/>
                </a:moveTo>
                <a:lnTo>
                  <a:pt x="0" y="267288"/>
                </a:lnTo>
              </a:path>
            </a:pathLst>
          </a:custGeom>
          <a:ln w="6430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E7FC28A5-F49F-FC4B-926D-59DA06173496}"/>
              </a:ext>
            </a:extLst>
          </p:cNvPr>
          <p:cNvSpPr/>
          <p:nvPr/>
        </p:nvSpPr>
        <p:spPr>
          <a:xfrm>
            <a:off x="3642951" y="5459724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2915" y="0"/>
                </a:moveTo>
                <a:lnTo>
                  <a:pt x="68960" y="8875"/>
                </a:lnTo>
                <a:lnTo>
                  <a:pt x="33069" y="33069"/>
                </a:lnTo>
                <a:lnTo>
                  <a:pt x="8872" y="68928"/>
                </a:lnTo>
                <a:lnTo>
                  <a:pt x="0" y="112801"/>
                </a:lnTo>
                <a:lnTo>
                  <a:pt x="8872" y="156732"/>
                </a:lnTo>
                <a:lnTo>
                  <a:pt x="33069" y="192593"/>
                </a:lnTo>
                <a:lnTo>
                  <a:pt x="68960" y="216766"/>
                </a:lnTo>
                <a:lnTo>
                  <a:pt x="112915" y="225628"/>
                </a:lnTo>
                <a:lnTo>
                  <a:pt x="156895" y="216766"/>
                </a:lnTo>
                <a:lnTo>
                  <a:pt x="192801" y="192593"/>
                </a:lnTo>
                <a:lnTo>
                  <a:pt x="217007" y="156732"/>
                </a:lnTo>
                <a:lnTo>
                  <a:pt x="225882" y="112801"/>
                </a:lnTo>
                <a:lnTo>
                  <a:pt x="217007" y="68928"/>
                </a:lnTo>
                <a:lnTo>
                  <a:pt x="192801" y="33069"/>
                </a:lnTo>
                <a:lnTo>
                  <a:pt x="156895" y="8875"/>
                </a:lnTo>
                <a:lnTo>
                  <a:pt x="112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2231CFAE-6EFE-F445-A2CC-FB26C3C9A657}"/>
              </a:ext>
            </a:extLst>
          </p:cNvPr>
          <p:cNvSpPr/>
          <p:nvPr/>
        </p:nvSpPr>
        <p:spPr>
          <a:xfrm>
            <a:off x="3642942" y="5459725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225891" y="112800"/>
                </a:moveTo>
                <a:lnTo>
                  <a:pt x="217014" y="156728"/>
                </a:lnTo>
                <a:lnTo>
                  <a:pt x="192807" y="192589"/>
                </a:lnTo>
                <a:lnTo>
                  <a:pt x="156900" y="216760"/>
                </a:lnTo>
                <a:lnTo>
                  <a:pt x="112924" y="225622"/>
                </a:lnTo>
                <a:lnTo>
                  <a:pt x="68964" y="216760"/>
                </a:lnTo>
                <a:lnTo>
                  <a:pt x="33070" y="192589"/>
                </a:lnTo>
                <a:lnTo>
                  <a:pt x="8872" y="156728"/>
                </a:lnTo>
                <a:lnTo>
                  <a:pt x="0" y="112800"/>
                </a:lnTo>
                <a:lnTo>
                  <a:pt x="8872" y="68929"/>
                </a:lnTo>
                <a:lnTo>
                  <a:pt x="33070" y="33070"/>
                </a:lnTo>
                <a:lnTo>
                  <a:pt x="68964" y="8876"/>
                </a:lnTo>
                <a:lnTo>
                  <a:pt x="112924" y="0"/>
                </a:lnTo>
                <a:lnTo>
                  <a:pt x="156900" y="8876"/>
                </a:lnTo>
                <a:lnTo>
                  <a:pt x="192807" y="33070"/>
                </a:lnTo>
                <a:lnTo>
                  <a:pt x="217014" y="68929"/>
                </a:lnTo>
                <a:lnTo>
                  <a:pt x="225891" y="112800"/>
                </a:lnTo>
                <a:close/>
              </a:path>
            </a:pathLst>
          </a:custGeom>
          <a:ln w="107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F2FC2AEC-AA1D-D84D-974F-3926578AEBDB}"/>
              </a:ext>
            </a:extLst>
          </p:cNvPr>
          <p:cNvSpPr txBox="1"/>
          <p:nvPr/>
        </p:nvSpPr>
        <p:spPr>
          <a:xfrm>
            <a:off x="3695897" y="5450731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6CACCED7-60C7-5C46-9F8E-5C32AD89A86F}"/>
              </a:ext>
            </a:extLst>
          </p:cNvPr>
          <p:cNvSpPr/>
          <p:nvPr/>
        </p:nvSpPr>
        <p:spPr>
          <a:xfrm>
            <a:off x="3852095" y="5968522"/>
            <a:ext cx="236615" cy="2363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F43784DE-BDB1-354C-A74B-19E764930849}"/>
              </a:ext>
            </a:extLst>
          </p:cNvPr>
          <p:cNvSpPr txBox="1"/>
          <p:nvPr/>
        </p:nvSpPr>
        <p:spPr>
          <a:xfrm>
            <a:off x="3910407" y="5964878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6616EA64-775C-2F46-B638-236AFBBDAA71}"/>
              </a:ext>
            </a:extLst>
          </p:cNvPr>
          <p:cNvSpPr/>
          <p:nvPr/>
        </p:nvSpPr>
        <p:spPr>
          <a:xfrm>
            <a:off x="4108661" y="5711436"/>
            <a:ext cx="236615" cy="2363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F7264D86-0215-C045-8C3E-144889E3B875}"/>
              </a:ext>
            </a:extLst>
          </p:cNvPr>
          <p:cNvSpPr txBox="1"/>
          <p:nvPr/>
        </p:nvSpPr>
        <p:spPr>
          <a:xfrm>
            <a:off x="4166988" y="5707799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70EE3E6D-F153-9A46-B71D-878661A3B077}"/>
              </a:ext>
            </a:extLst>
          </p:cNvPr>
          <p:cNvSpPr/>
          <p:nvPr/>
        </p:nvSpPr>
        <p:spPr>
          <a:xfrm>
            <a:off x="3125795" y="5963327"/>
            <a:ext cx="236615" cy="236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57303F41-08BE-064A-B07F-AAF9DB20DB80}"/>
              </a:ext>
            </a:extLst>
          </p:cNvPr>
          <p:cNvSpPr txBox="1"/>
          <p:nvPr/>
        </p:nvSpPr>
        <p:spPr>
          <a:xfrm>
            <a:off x="3184105" y="5959710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9FA54FD7-8ED7-A349-86F1-5540A7425250}"/>
              </a:ext>
            </a:extLst>
          </p:cNvPr>
          <p:cNvSpPr/>
          <p:nvPr/>
        </p:nvSpPr>
        <p:spPr>
          <a:xfrm>
            <a:off x="3388557" y="5711615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2941" y="0"/>
                </a:moveTo>
                <a:lnTo>
                  <a:pt x="68976" y="8875"/>
                </a:lnTo>
                <a:lnTo>
                  <a:pt x="33077" y="33069"/>
                </a:lnTo>
                <a:lnTo>
                  <a:pt x="8874" y="68928"/>
                </a:lnTo>
                <a:lnTo>
                  <a:pt x="0" y="112801"/>
                </a:lnTo>
                <a:lnTo>
                  <a:pt x="8874" y="156724"/>
                </a:lnTo>
                <a:lnTo>
                  <a:pt x="33077" y="192582"/>
                </a:lnTo>
                <a:lnTo>
                  <a:pt x="68976" y="216753"/>
                </a:lnTo>
                <a:lnTo>
                  <a:pt x="112941" y="225615"/>
                </a:lnTo>
                <a:lnTo>
                  <a:pt x="156895" y="216753"/>
                </a:lnTo>
                <a:lnTo>
                  <a:pt x="192795" y="192582"/>
                </a:lnTo>
                <a:lnTo>
                  <a:pt x="217004" y="156724"/>
                </a:lnTo>
                <a:lnTo>
                  <a:pt x="225882" y="112801"/>
                </a:lnTo>
                <a:lnTo>
                  <a:pt x="217004" y="68928"/>
                </a:lnTo>
                <a:lnTo>
                  <a:pt x="192795" y="33069"/>
                </a:lnTo>
                <a:lnTo>
                  <a:pt x="156895" y="8875"/>
                </a:lnTo>
                <a:lnTo>
                  <a:pt x="112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08E7D9F3-3628-9841-B15C-DF0D88A4C85B}"/>
              </a:ext>
            </a:extLst>
          </p:cNvPr>
          <p:cNvSpPr/>
          <p:nvPr/>
        </p:nvSpPr>
        <p:spPr>
          <a:xfrm>
            <a:off x="3388548" y="5711617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225891" y="112800"/>
                </a:moveTo>
                <a:lnTo>
                  <a:pt x="217012" y="156728"/>
                </a:lnTo>
                <a:lnTo>
                  <a:pt x="192802" y="192589"/>
                </a:lnTo>
                <a:lnTo>
                  <a:pt x="156900" y="216760"/>
                </a:lnTo>
                <a:lnTo>
                  <a:pt x="112945" y="225622"/>
                </a:lnTo>
                <a:lnTo>
                  <a:pt x="68981" y="216760"/>
                </a:lnTo>
                <a:lnTo>
                  <a:pt x="33080" y="192589"/>
                </a:lnTo>
                <a:lnTo>
                  <a:pt x="8875" y="156728"/>
                </a:lnTo>
                <a:lnTo>
                  <a:pt x="0" y="112800"/>
                </a:lnTo>
                <a:lnTo>
                  <a:pt x="8875" y="68929"/>
                </a:lnTo>
                <a:lnTo>
                  <a:pt x="33080" y="33070"/>
                </a:lnTo>
                <a:lnTo>
                  <a:pt x="68981" y="8876"/>
                </a:lnTo>
                <a:lnTo>
                  <a:pt x="112945" y="0"/>
                </a:lnTo>
                <a:lnTo>
                  <a:pt x="156900" y="8876"/>
                </a:lnTo>
                <a:lnTo>
                  <a:pt x="192802" y="33070"/>
                </a:lnTo>
                <a:lnTo>
                  <a:pt x="217012" y="68929"/>
                </a:lnTo>
                <a:lnTo>
                  <a:pt x="225891" y="112800"/>
                </a:lnTo>
                <a:close/>
              </a:path>
            </a:pathLst>
          </a:custGeom>
          <a:ln w="107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480B23A3-9FE1-DA4A-A9AF-5A91B3F47974}"/>
              </a:ext>
            </a:extLst>
          </p:cNvPr>
          <p:cNvSpPr txBox="1"/>
          <p:nvPr/>
        </p:nvSpPr>
        <p:spPr>
          <a:xfrm>
            <a:off x="3441516" y="5702632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144">
            <a:extLst>
              <a:ext uri="{FF2B5EF4-FFF2-40B4-BE49-F238E27FC236}">
                <a16:creationId xmlns:a16="http://schemas.microsoft.com/office/drawing/2014/main" id="{A58CD8DD-D820-0748-B9F1-16133266535C}"/>
              </a:ext>
            </a:extLst>
          </p:cNvPr>
          <p:cNvSpPr txBox="1"/>
          <p:nvPr/>
        </p:nvSpPr>
        <p:spPr>
          <a:xfrm>
            <a:off x="5473529" y="3333473"/>
            <a:ext cx="2526607" cy="22826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100"/>
              </a:spcBef>
              <a:defRPr sz="1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corresponding </a:t>
            </a:r>
            <a:r>
              <a:rPr lang="en-US" dirty="0"/>
              <a:t>2-3 tree</a:t>
            </a:r>
            <a:endParaRPr dirty="0"/>
          </a:p>
        </p:txBody>
      </p:sp>
      <p:sp>
        <p:nvSpPr>
          <p:cNvPr id="101" name="object 144">
            <a:extLst>
              <a:ext uri="{FF2B5EF4-FFF2-40B4-BE49-F238E27FC236}">
                <a16:creationId xmlns:a16="http://schemas.microsoft.com/office/drawing/2014/main" id="{29F6D741-C51D-064C-95CB-586ACA68463B}"/>
              </a:ext>
            </a:extLst>
          </p:cNvPr>
          <p:cNvSpPr txBox="1"/>
          <p:nvPr/>
        </p:nvSpPr>
        <p:spPr>
          <a:xfrm>
            <a:off x="5476875" y="6149995"/>
            <a:ext cx="2526607" cy="22826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100"/>
              </a:spcBef>
              <a:defRPr sz="1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corresponding </a:t>
            </a:r>
            <a:r>
              <a:rPr lang="en-US" dirty="0"/>
              <a:t>2-3 tree</a:t>
            </a:r>
            <a:endParaRPr dirty="0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43906B09-72AA-0E45-950F-349D9276F5E8}"/>
              </a:ext>
            </a:extLst>
          </p:cNvPr>
          <p:cNvSpPr/>
          <p:nvPr/>
        </p:nvSpPr>
        <p:spPr>
          <a:xfrm>
            <a:off x="5894964" y="2801364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10">
                <a:moveTo>
                  <a:pt x="231964" y="115982"/>
                </a:moveTo>
                <a:lnTo>
                  <a:pt x="222851" y="161152"/>
                </a:lnTo>
                <a:lnTo>
                  <a:pt x="197996" y="198024"/>
                </a:lnTo>
                <a:lnTo>
                  <a:pt x="161127" y="222876"/>
                </a:lnTo>
                <a:lnTo>
                  <a:pt x="115971" y="231987"/>
                </a:lnTo>
                <a:lnTo>
                  <a:pt x="70827" y="222876"/>
                </a:lnTo>
                <a:lnTo>
                  <a:pt x="33965" y="198024"/>
                </a:lnTo>
                <a:lnTo>
                  <a:pt x="9112" y="161152"/>
                </a:lnTo>
                <a:lnTo>
                  <a:pt x="0" y="115982"/>
                </a:lnTo>
                <a:lnTo>
                  <a:pt x="9112" y="70871"/>
                </a:lnTo>
                <a:lnTo>
                  <a:pt x="33965" y="34001"/>
                </a:lnTo>
                <a:lnTo>
                  <a:pt x="70827" y="9126"/>
                </a:lnTo>
                <a:lnTo>
                  <a:pt x="115971" y="0"/>
                </a:lnTo>
                <a:lnTo>
                  <a:pt x="161127" y="9126"/>
                </a:lnTo>
                <a:lnTo>
                  <a:pt x="197996" y="34001"/>
                </a:lnTo>
                <a:lnTo>
                  <a:pt x="222851" y="70871"/>
                </a:lnTo>
                <a:lnTo>
                  <a:pt x="231964" y="115982"/>
                </a:lnTo>
                <a:close/>
              </a:path>
            </a:pathLst>
          </a:custGeom>
          <a:solidFill>
            <a:schemeClr val="bg1"/>
          </a:solidFill>
          <a:ln w="1101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22">
            <a:extLst>
              <a:ext uri="{FF2B5EF4-FFF2-40B4-BE49-F238E27FC236}">
                <a16:creationId xmlns:a16="http://schemas.microsoft.com/office/drawing/2014/main" id="{E3ABA352-461F-AE4C-B9D1-CCE50464C443}"/>
              </a:ext>
            </a:extLst>
          </p:cNvPr>
          <p:cNvSpPr/>
          <p:nvPr/>
        </p:nvSpPr>
        <p:spPr>
          <a:xfrm>
            <a:off x="6094198" y="2478275"/>
            <a:ext cx="236615" cy="236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24">
            <a:extLst>
              <a:ext uri="{FF2B5EF4-FFF2-40B4-BE49-F238E27FC236}">
                <a16:creationId xmlns:a16="http://schemas.microsoft.com/office/drawing/2014/main" id="{009D5A3A-BA91-8A48-B4E5-0C88F671670A}"/>
              </a:ext>
            </a:extLst>
          </p:cNvPr>
          <p:cNvSpPr txBox="1"/>
          <p:nvPr/>
        </p:nvSpPr>
        <p:spPr>
          <a:xfrm>
            <a:off x="6152509" y="2474658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47338C88-7034-0A40-8F21-6CE3FDAB1981}"/>
              </a:ext>
            </a:extLst>
          </p:cNvPr>
          <p:cNvSpPr txBox="1"/>
          <p:nvPr/>
        </p:nvSpPr>
        <p:spPr>
          <a:xfrm>
            <a:off x="5947726" y="2797853"/>
            <a:ext cx="952262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64184" algn="l"/>
              </a:tabLst>
            </a:pPr>
            <a:r>
              <a:rPr sz="1350" spc="3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</a:t>
            </a:r>
            <a:r>
              <a:rPr sz="1350" spc="4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350" spc="3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50" spc="1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22">
            <a:extLst>
              <a:ext uri="{FF2B5EF4-FFF2-40B4-BE49-F238E27FC236}">
                <a16:creationId xmlns:a16="http://schemas.microsoft.com/office/drawing/2014/main" id="{032F2FE1-05D0-3444-9B71-4DF6B5142085}"/>
              </a:ext>
            </a:extLst>
          </p:cNvPr>
          <p:cNvSpPr/>
          <p:nvPr/>
        </p:nvSpPr>
        <p:spPr>
          <a:xfrm>
            <a:off x="6091998" y="5344061"/>
            <a:ext cx="236615" cy="236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24">
            <a:extLst>
              <a:ext uri="{FF2B5EF4-FFF2-40B4-BE49-F238E27FC236}">
                <a16:creationId xmlns:a16="http://schemas.microsoft.com/office/drawing/2014/main" id="{407B9B4B-5B28-904B-B844-C62F2CA3E786}"/>
              </a:ext>
            </a:extLst>
          </p:cNvPr>
          <p:cNvSpPr txBox="1"/>
          <p:nvPr/>
        </p:nvSpPr>
        <p:spPr>
          <a:xfrm>
            <a:off x="6150309" y="5340444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57">
            <a:extLst>
              <a:ext uri="{FF2B5EF4-FFF2-40B4-BE49-F238E27FC236}">
                <a16:creationId xmlns:a16="http://schemas.microsoft.com/office/drawing/2014/main" id="{3C13A09C-8169-4E4F-96C1-A4EC43EEC163}"/>
              </a:ext>
            </a:extLst>
          </p:cNvPr>
          <p:cNvSpPr txBox="1"/>
          <p:nvPr/>
        </p:nvSpPr>
        <p:spPr>
          <a:xfrm>
            <a:off x="1107347" y="3959948"/>
            <a:ext cx="2220492" cy="2269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180" marR="132080" indent="-31115">
              <a:lnSpc>
                <a:spcPts val="1350"/>
              </a:lnSpc>
              <a:spcBef>
                <a:spcPts val="370"/>
              </a:spcBef>
            </a:pP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 so rotate left</a:t>
            </a:r>
          </a:p>
        </p:txBody>
      </p:sp>
    </p:spTree>
    <p:extLst>
      <p:ext uri="{BB962C8B-B14F-4D97-AF65-F5344CB8AC3E}">
        <p14:creationId xmlns:p14="http://schemas.microsoft.com/office/powerpoint/2010/main" val="179327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5" grpId="0" animBg="1"/>
      <p:bldP spid="76" grpId="0" animBg="1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 animBg="1"/>
      <p:bldP spid="99" grpId="0"/>
      <p:bldP spid="100" grpId="0" animBg="1"/>
      <p:bldP spid="101" grpId="0" animBg="1"/>
      <p:bldP spid="14" grpId="0" animBg="1"/>
      <p:bldP spid="102" grpId="0" animBg="1"/>
      <p:bldP spid="103" grpId="0"/>
      <p:bldP spid="18" grpId="0"/>
      <p:bldP spid="104" grpId="0" animBg="1"/>
      <p:bldP spid="105" grpId="0"/>
      <p:bldP spid="1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E612-8FCD-0240-B39D-3E815694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 LLRB Tree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F475726-C745-A740-8BA5-E86E13A775FD}"/>
              </a:ext>
            </a:extLst>
          </p:cNvPr>
          <p:cNvSpPr txBox="1"/>
          <p:nvPr/>
        </p:nvSpPr>
        <p:spPr>
          <a:xfrm>
            <a:off x="933065" y="1407146"/>
            <a:ext cx="5271406" cy="36933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Warmup 1.</a:t>
            </a:r>
            <a:r>
              <a:rPr lang="en-US" dirty="0"/>
              <a:t>   </a:t>
            </a:r>
            <a:r>
              <a:rPr dirty="0">
                <a:solidFill>
                  <a:schemeClr val="tx1"/>
                </a:solidFill>
              </a:rPr>
              <a:t>Insert into a tree with exactly 1 node.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EBA934D-677A-A745-8193-EB7AF4C81CD2}"/>
              </a:ext>
            </a:extLst>
          </p:cNvPr>
          <p:cNvSpPr/>
          <p:nvPr/>
        </p:nvSpPr>
        <p:spPr>
          <a:xfrm>
            <a:off x="1770481" y="4783714"/>
            <a:ext cx="111378" cy="8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4DADC6F-EB57-E146-B366-3B563A9256AC}"/>
              </a:ext>
            </a:extLst>
          </p:cNvPr>
          <p:cNvSpPr/>
          <p:nvPr/>
        </p:nvSpPr>
        <p:spPr>
          <a:xfrm>
            <a:off x="1840929" y="4822077"/>
            <a:ext cx="271780" cy="147955"/>
          </a:xfrm>
          <a:custGeom>
            <a:avLst/>
            <a:gdLst/>
            <a:ahLst/>
            <a:cxnLst/>
            <a:rect l="l" t="t" r="r" b="b"/>
            <a:pathLst>
              <a:path w="271780" h="147954">
                <a:moveTo>
                  <a:pt x="271499" y="147882"/>
                </a:moveTo>
                <a:lnTo>
                  <a:pt x="0" y="0"/>
                </a:lnTo>
              </a:path>
            </a:pathLst>
          </a:custGeom>
          <a:ln w="1360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BBCC5E2-40FB-7844-83E3-0BFF8046337D}"/>
              </a:ext>
            </a:extLst>
          </p:cNvPr>
          <p:cNvSpPr/>
          <p:nvPr/>
        </p:nvSpPr>
        <p:spPr>
          <a:xfrm>
            <a:off x="1805724" y="4802891"/>
            <a:ext cx="55880" cy="40640"/>
          </a:xfrm>
          <a:custGeom>
            <a:avLst/>
            <a:gdLst/>
            <a:ahLst/>
            <a:cxnLst/>
            <a:rect l="l" t="t" r="r" b="b"/>
            <a:pathLst>
              <a:path w="55880" h="40639">
                <a:moveTo>
                  <a:pt x="0" y="0"/>
                </a:moveTo>
                <a:lnTo>
                  <a:pt x="21323" y="18529"/>
                </a:lnTo>
                <a:lnTo>
                  <a:pt x="39458" y="40360"/>
                </a:lnTo>
                <a:lnTo>
                  <a:pt x="40144" y="40297"/>
                </a:lnTo>
                <a:lnTo>
                  <a:pt x="39243" y="21386"/>
                </a:lnTo>
                <a:lnTo>
                  <a:pt x="55689" y="11811"/>
                </a:lnTo>
                <a:lnTo>
                  <a:pt x="55308" y="11290"/>
                </a:lnTo>
                <a:lnTo>
                  <a:pt x="27114" y="7861"/>
                </a:lnTo>
                <a:lnTo>
                  <a:pt x="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801AF64-7CE5-DE44-8D93-16F6DD5C1163}"/>
              </a:ext>
            </a:extLst>
          </p:cNvPr>
          <p:cNvSpPr txBox="1"/>
          <p:nvPr/>
        </p:nvSpPr>
        <p:spPr>
          <a:xfrm>
            <a:off x="973434" y="5386819"/>
            <a:ext cx="3413996" cy="54950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85115" marR="133985" indent="-285750">
              <a:buClr>
                <a:schemeClr val="accent6"/>
              </a:buClr>
              <a:buFont typeface="Wingdings" pitchFamily="2" charset="2"/>
              <a:buChar char="§"/>
            </a:pPr>
            <a:r>
              <a:rPr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sz="1600" i="1" spc="-6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to</a:t>
            </a:r>
            <a:r>
              <a:rPr lang="en-US"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node</a:t>
            </a:r>
            <a:r>
              <a:rPr lang="en-US"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 </a:t>
            </a:r>
            <a:r>
              <a:rPr lang="en-US"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marR="5080" indent="-285750">
              <a:spcBef>
                <a:spcPts val="1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converts 2-node</a:t>
            </a:r>
            <a:r>
              <a:rPr lang="en-US"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3-node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B2AC29D-03ED-ED4F-B565-2D2DE5A3D45F}"/>
              </a:ext>
            </a:extLst>
          </p:cNvPr>
          <p:cNvSpPr/>
          <p:nvPr/>
        </p:nvSpPr>
        <p:spPr>
          <a:xfrm>
            <a:off x="1522163" y="4536013"/>
            <a:ext cx="389255" cy="351790"/>
          </a:xfrm>
          <a:custGeom>
            <a:avLst/>
            <a:gdLst/>
            <a:ahLst/>
            <a:cxnLst/>
            <a:rect l="l" t="t" r="r" b="b"/>
            <a:pathLst>
              <a:path w="389255" h="351789">
                <a:moveTo>
                  <a:pt x="388716" y="0"/>
                </a:moveTo>
                <a:lnTo>
                  <a:pt x="0" y="351527"/>
                </a:lnTo>
              </a:path>
            </a:pathLst>
          </a:custGeom>
          <a:ln w="8167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030EF6A5-3C86-5D48-B228-9F5A5CB5FCB4}"/>
              </a:ext>
            </a:extLst>
          </p:cNvPr>
          <p:cNvSpPr/>
          <p:nvPr/>
        </p:nvSpPr>
        <p:spPr>
          <a:xfrm>
            <a:off x="1502458" y="3082024"/>
            <a:ext cx="111861" cy="789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1BC4D382-32FD-584F-8825-4DC66E1A694D}"/>
              </a:ext>
            </a:extLst>
          </p:cNvPr>
          <p:cNvSpPr/>
          <p:nvPr/>
        </p:nvSpPr>
        <p:spPr>
          <a:xfrm>
            <a:off x="1573760" y="3118790"/>
            <a:ext cx="281940" cy="145415"/>
          </a:xfrm>
          <a:custGeom>
            <a:avLst/>
            <a:gdLst/>
            <a:ahLst/>
            <a:cxnLst/>
            <a:rect l="l" t="t" r="r" b="b"/>
            <a:pathLst>
              <a:path w="281939" h="145414">
                <a:moveTo>
                  <a:pt x="281440" y="145161"/>
                </a:moveTo>
                <a:lnTo>
                  <a:pt x="0" y="0"/>
                </a:lnTo>
              </a:path>
            </a:pathLst>
          </a:custGeom>
          <a:ln w="1360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54BF7CB-6DC5-544F-8A1A-FE16F710F984}"/>
              </a:ext>
            </a:extLst>
          </p:cNvPr>
          <p:cNvSpPr/>
          <p:nvPr/>
        </p:nvSpPr>
        <p:spPr>
          <a:xfrm>
            <a:off x="1538119" y="3100388"/>
            <a:ext cx="56515" cy="40005"/>
          </a:xfrm>
          <a:custGeom>
            <a:avLst/>
            <a:gdLst/>
            <a:ahLst/>
            <a:cxnLst/>
            <a:rect l="l" t="t" r="r" b="b"/>
            <a:pathLst>
              <a:path w="56514" h="40004">
                <a:moveTo>
                  <a:pt x="0" y="0"/>
                </a:moveTo>
                <a:lnTo>
                  <a:pt x="21729" y="18046"/>
                </a:lnTo>
                <a:lnTo>
                  <a:pt x="40360" y="39458"/>
                </a:lnTo>
                <a:lnTo>
                  <a:pt x="41033" y="39382"/>
                </a:lnTo>
                <a:lnTo>
                  <a:pt x="39700" y="20497"/>
                </a:lnTo>
                <a:lnTo>
                  <a:pt x="55930" y="10566"/>
                </a:lnTo>
                <a:lnTo>
                  <a:pt x="55549" y="10045"/>
                </a:lnTo>
                <a:lnTo>
                  <a:pt x="27279" y="7264"/>
                </a:lnTo>
                <a:lnTo>
                  <a:pt x="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D853BBBE-E7E0-AF4C-8801-4A656A2EAB30}"/>
              </a:ext>
            </a:extLst>
          </p:cNvPr>
          <p:cNvSpPr/>
          <p:nvPr/>
        </p:nvSpPr>
        <p:spPr>
          <a:xfrm>
            <a:off x="1674451" y="2737036"/>
            <a:ext cx="152400" cy="258445"/>
          </a:xfrm>
          <a:custGeom>
            <a:avLst/>
            <a:gdLst/>
            <a:ahLst/>
            <a:cxnLst/>
            <a:rect l="l" t="t" r="r" b="b"/>
            <a:pathLst>
              <a:path w="152400" h="258444">
                <a:moveTo>
                  <a:pt x="0" y="0"/>
                </a:moveTo>
                <a:lnTo>
                  <a:pt x="152240" y="257883"/>
                </a:lnTo>
              </a:path>
            </a:pathLst>
          </a:custGeom>
          <a:ln w="2722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664A7D32-DC04-FF41-805E-66A9FF3EB4B1}"/>
              </a:ext>
            </a:extLst>
          </p:cNvPr>
          <p:cNvSpPr/>
          <p:nvPr/>
        </p:nvSpPr>
        <p:spPr>
          <a:xfrm>
            <a:off x="1479771" y="2751374"/>
            <a:ext cx="152400" cy="258445"/>
          </a:xfrm>
          <a:custGeom>
            <a:avLst/>
            <a:gdLst/>
            <a:ahLst/>
            <a:cxnLst/>
            <a:rect l="l" t="t" r="r" b="b"/>
            <a:pathLst>
              <a:path w="152400" h="258445">
                <a:moveTo>
                  <a:pt x="152185" y="0"/>
                </a:moveTo>
                <a:lnTo>
                  <a:pt x="0" y="257910"/>
                </a:lnTo>
              </a:path>
            </a:pathLst>
          </a:custGeom>
          <a:ln w="2722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6A11511B-57EA-6744-B64A-6360AA1A99A9}"/>
              </a:ext>
            </a:extLst>
          </p:cNvPr>
          <p:cNvSpPr/>
          <p:nvPr/>
        </p:nvSpPr>
        <p:spPr>
          <a:xfrm>
            <a:off x="1500893" y="2574272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143395" y="0"/>
                </a:moveTo>
                <a:lnTo>
                  <a:pt x="98065" y="7316"/>
                </a:lnTo>
                <a:lnTo>
                  <a:pt x="58701" y="27682"/>
                </a:lnTo>
                <a:lnTo>
                  <a:pt x="27662" y="58720"/>
                </a:lnTo>
                <a:lnTo>
                  <a:pt x="7309" y="98054"/>
                </a:lnTo>
                <a:lnTo>
                  <a:pt x="0" y="143306"/>
                </a:lnTo>
                <a:lnTo>
                  <a:pt x="7309" y="188610"/>
                </a:lnTo>
                <a:lnTo>
                  <a:pt x="27662" y="227944"/>
                </a:lnTo>
                <a:lnTo>
                  <a:pt x="58701" y="258954"/>
                </a:lnTo>
                <a:lnTo>
                  <a:pt x="98065" y="279287"/>
                </a:lnTo>
                <a:lnTo>
                  <a:pt x="143395" y="286588"/>
                </a:lnTo>
                <a:lnTo>
                  <a:pt x="188736" y="279287"/>
                </a:lnTo>
                <a:lnTo>
                  <a:pt x="228117" y="258954"/>
                </a:lnTo>
                <a:lnTo>
                  <a:pt x="259173" y="227944"/>
                </a:lnTo>
                <a:lnTo>
                  <a:pt x="279540" y="188610"/>
                </a:lnTo>
                <a:lnTo>
                  <a:pt x="286854" y="143306"/>
                </a:lnTo>
                <a:lnTo>
                  <a:pt x="279540" y="98054"/>
                </a:lnTo>
                <a:lnTo>
                  <a:pt x="259173" y="58720"/>
                </a:lnTo>
                <a:lnTo>
                  <a:pt x="228117" y="27682"/>
                </a:lnTo>
                <a:lnTo>
                  <a:pt x="188736" y="7316"/>
                </a:lnTo>
                <a:lnTo>
                  <a:pt x="143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F8238B11-53E4-7B47-98A2-7D6A0F81DF8F}"/>
              </a:ext>
            </a:extLst>
          </p:cNvPr>
          <p:cNvSpPr/>
          <p:nvPr/>
        </p:nvSpPr>
        <p:spPr>
          <a:xfrm>
            <a:off x="1500888" y="2574269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286859" y="143310"/>
                </a:moveTo>
                <a:lnTo>
                  <a:pt x="279544" y="188611"/>
                </a:lnTo>
                <a:lnTo>
                  <a:pt x="259174" y="227946"/>
                </a:lnTo>
                <a:lnTo>
                  <a:pt x="228115" y="258958"/>
                </a:lnTo>
                <a:lnTo>
                  <a:pt x="188732" y="279292"/>
                </a:lnTo>
                <a:lnTo>
                  <a:pt x="143389" y="286593"/>
                </a:lnTo>
                <a:lnTo>
                  <a:pt x="98064" y="279292"/>
                </a:lnTo>
                <a:lnTo>
                  <a:pt x="58702" y="258958"/>
                </a:lnTo>
                <a:lnTo>
                  <a:pt x="27664" y="227946"/>
                </a:lnTo>
                <a:lnTo>
                  <a:pt x="7309" y="188611"/>
                </a:lnTo>
                <a:lnTo>
                  <a:pt x="0" y="143310"/>
                </a:lnTo>
                <a:lnTo>
                  <a:pt x="7309" y="98058"/>
                </a:lnTo>
                <a:lnTo>
                  <a:pt x="27664" y="58724"/>
                </a:lnTo>
                <a:lnTo>
                  <a:pt x="58702" y="27684"/>
                </a:lnTo>
                <a:lnTo>
                  <a:pt x="98064" y="7317"/>
                </a:lnTo>
                <a:lnTo>
                  <a:pt x="143389" y="0"/>
                </a:lnTo>
                <a:lnTo>
                  <a:pt x="188732" y="7317"/>
                </a:lnTo>
                <a:lnTo>
                  <a:pt x="228115" y="27684"/>
                </a:lnTo>
                <a:lnTo>
                  <a:pt x="259174" y="58724"/>
                </a:lnTo>
                <a:lnTo>
                  <a:pt x="279544" y="98058"/>
                </a:lnTo>
                <a:lnTo>
                  <a:pt x="286859" y="143310"/>
                </a:lnTo>
                <a:close/>
              </a:path>
            </a:pathLst>
          </a:custGeom>
          <a:ln w="136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652D44A3-0094-D949-B954-F82C9DC714B3}"/>
              </a:ext>
            </a:extLst>
          </p:cNvPr>
          <p:cNvSpPr txBox="1"/>
          <p:nvPr/>
        </p:nvSpPr>
        <p:spPr>
          <a:xfrm>
            <a:off x="1571486" y="2566275"/>
            <a:ext cx="156845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DE487DEB-55A9-334F-B6FA-B9DD9B274119}"/>
              </a:ext>
            </a:extLst>
          </p:cNvPr>
          <p:cNvSpPr/>
          <p:nvPr/>
        </p:nvSpPr>
        <p:spPr>
          <a:xfrm>
            <a:off x="1539011" y="4916797"/>
            <a:ext cx="152400" cy="258445"/>
          </a:xfrm>
          <a:custGeom>
            <a:avLst/>
            <a:gdLst/>
            <a:ahLst/>
            <a:cxnLst/>
            <a:rect l="l" t="t" r="r" b="b"/>
            <a:pathLst>
              <a:path w="152400" h="258445">
                <a:moveTo>
                  <a:pt x="0" y="0"/>
                </a:moveTo>
                <a:lnTo>
                  <a:pt x="152240" y="257937"/>
                </a:lnTo>
              </a:path>
            </a:pathLst>
          </a:custGeom>
          <a:ln w="2722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7D18BE45-DD0B-3047-A5D7-5F2DD9692519}"/>
              </a:ext>
            </a:extLst>
          </p:cNvPr>
          <p:cNvSpPr/>
          <p:nvPr/>
        </p:nvSpPr>
        <p:spPr>
          <a:xfrm>
            <a:off x="1359279" y="4903831"/>
            <a:ext cx="152400" cy="258445"/>
          </a:xfrm>
          <a:custGeom>
            <a:avLst/>
            <a:gdLst/>
            <a:ahLst/>
            <a:cxnLst/>
            <a:rect l="l" t="t" r="r" b="b"/>
            <a:pathLst>
              <a:path w="152400" h="258445">
                <a:moveTo>
                  <a:pt x="152185" y="0"/>
                </a:moveTo>
                <a:lnTo>
                  <a:pt x="0" y="257937"/>
                </a:lnTo>
              </a:path>
            </a:pathLst>
          </a:custGeom>
          <a:ln w="2722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B128F83E-275B-4046-AD8A-9FB9B66964EA}"/>
              </a:ext>
            </a:extLst>
          </p:cNvPr>
          <p:cNvSpPr/>
          <p:nvPr/>
        </p:nvSpPr>
        <p:spPr>
          <a:xfrm>
            <a:off x="1365453" y="4754034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143395" y="0"/>
                </a:moveTo>
                <a:lnTo>
                  <a:pt x="98070" y="7318"/>
                </a:lnTo>
                <a:lnTo>
                  <a:pt x="58707" y="27686"/>
                </a:lnTo>
                <a:lnTo>
                  <a:pt x="27666" y="58726"/>
                </a:lnTo>
                <a:lnTo>
                  <a:pt x="7310" y="98059"/>
                </a:lnTo>
                <a:lnTo>
                  <a:pt x="0" y="143306"/>
                </a:lnTo>
                <a:lnTo>
                  <a:pt x="7310" y="188626"/>
                </a:lnTo>
                <a:lnTo>
                  <a:pt x="27666" y="227977"/>
                </a:lnTo>
                <a:lnTo>
                  <a:pt x="58707" y="259003"/>
                </a:lnTo>
                <a:lnTo>
                  <a:pt x="98070" y="279346"/>
                </a:lnTo>
                <a:lnTo>
                  <a:pt x="143395" y="286651"/>
                </a:lnTo>
                <a:lnTo>
                  <a:pt x="188731" y="279346"/>
                </a:lnTo>
                <a:lnTo>
                  <a:pt x="228099" y="259003"/>
                </a:lnTo>
                <a:lnTo>
                  <a:pt x="259140" y="227977"/>
                </a:lnTo>
                <a:lnTo>
                  <a:pt x="279494" y="188626"/>
                </a:lnTo>
                <a:lnTo>
                  <a:pt x="286804" y="143306"/>
                </a:lnTo>
                <a:lnTo>
                  <a:pt x="279494" y="98059"/>
                </a:lnTo>
                <a:lnTo>
                  <a:pt x="259140" y="58726"/>
                </a:lnTo>
                <a:lnTo>
                  <a:pt x="228099" y="27686"/>
                </a:lnTo>
                <a:lnTo>
                  <a:pt x="188731" y="7318"/>
                </a:lnTo>
                <a:lnTo>
                  <a:pt x="143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D5A22019-6853-AA42-A54A-2A00C72349B0}"/>
              </a:ext>
            </a:extLst>
          </p:cNvPr>
          <p:cNvSpPr/>
          <p:nvPr/>
        </p:nvSpPr>
        <p:spPr>
          <a:xfrm>
            <a:off x="1365452" y="475403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286805" y="143310"/>
                </a:moveTo>
                <a:lnTo>
                  <a:pt x="279495" y="188628"/>
                </a:lnTo>
                <a:lnTo>
                  <a:pt x="259139" y="227977"/>
                </a:lnTo>
                <a:lnTo>
                  <a:pt x="228096" y="259001"/>
                </a:lnTo>
                <a:lnTo>
                  <a:pt x="188726" y="279343"/>
                </a:lnTo>
                <a:lnTo>
                  <a:pt x="143389" y="286648"/>
                </a:lnTo>
                <a:lnTo>
                  <a:pt x="98064" y="279343"/>
                </a:lnTo>
                <a:lnTo>
                  <a:pt x="58702" y="259001"/>
                </a:lnTo>
                <a:lnTo>
                  <a:pt x="27664" y="227977"/>
                </a:lnTo>
                <a:lnTo>
                  <a:pt x="7309" y="188628"/>
                </a:lnTo>
                <a:lnTo>
                  <a:pt x="0" y="143310"/>
                </a:lnTo>
                <a:lnTo>
                  <a:pt x="7309" y="98058"/>
                </a:lnTo>
                <a:lnTo>
                  <a:pt x="27664" y="58724"/>
                </a:lnTo>
                <a:lnTo>
                  <a:pt x="58702" y="27684"/>
                </a:lnTo>
                <a:lnTo>
                  <a:pt x="98064" y="7317"/>
                </a:lnTo>
                <a:lnTo>
                  <a:pt x="143389" y="0"/>
                </a:lnTo>
                <a:lnTo>
                  <a:pt x="188726" y="7317"/>
                </a:lnTo>
                <a:lnTo>
                  <a:pt x="228096" y="27684"/>
                </a:lnTo>
                <a:lnTo>
                  <a:pt x="259139" y="58724"/>
                </a:lnTo>
                <a:lnTo>
                  <a:pt x="279495" y="98058"/>
                </a:lnTo>
                <a:lnTo>
                  <a:pt x="286805" y="143310"/>
                </a:lnTo>
                <a:close/>
              </a:path>
            </a:pathLst>
          </a:custGeom>
          <a:ln w="136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C1F50AD1-BF60-5048-B987-025CE412BBAC}"/>
              </a:ext>
            </a:extLst>
          </p:cNvPr>
          <p:cNvSpPr txBox="1"/>
          <p:nvPr/>
        </p:nvSpPr>
        <p:spPr>
          <a:xfrm>
            <a:off x="1443850" y="4729109"/>
            <a:ext cx="156845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B3DBEBB6-4AEA-104A-A410-360553B7E704}"/>
              </a:ext>
            </a:extLst>
          </p:cNvPr>
          <p:cNvSpPr/>
          <p:nvPr/>
        </p:nvSpPr>
        <p:spPr>
          <a:xfrm>
            <a:off x="1938439" y="4548980"/>
            <a:ext cx="152400" cy="258445"/>
          </a:xfrm>
          <a:custGeom>
            <a:avLst/>
            <a:gdLst/>
            <a:ahLst/>
            <a:cxnLst/>
            <a:rect l="l" t="t" r="r" b="b"/>
            <a:pathLst>
              <a:path w="152400" h="258445">
                <a:moveTo>
                  <a:pt x="0" y="0"/>
                </a:moveTo>
                <a:lnTo>
                  <a:pt x="152240" y="257910"/>
                </a:lnTo>
              </a:path>
            </a:pathLst>
          </a:custGeom>
          <a:ln w="2722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FBEEF361-5FC7-AA4A-AEAB-9F0152FA313B}"/>
              </a:ext>
            </a:extLst>
          </p:cNvPr>
          <p:cNvSpPr/>
          <p:nvPr/>
        </p:nvSpPr>
        <p:spPr>
          <a:xfrm>
            <a:off x="1764881" y="4386217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143382" y="0"/>
                </a:moveTo>
                <a:lnTo>
                  <a:pt x="98059" y="7318"/>
                </a:lnTo>
                <a:lnTo>
                  <a:pt x="58698" y="27686"/>
                </a:lnTo>
                <a:lnTo>
                  <a:pt x="27662" y="58726"/>
                </a:lnTo>
                <a:lnTo>
                  <a:pt x="7308" y="98059"/>
                </a:lnTo>
                <a:lnTo>
                  <a:pt x="0" y="143306"/>
                </a:lnTo>
                <a:lnTo>
                  <a:pt x="7308" y="188623"/>
                </a:lnTo>
                <a:lnTo>
                  <a:pt x="27662" y="227968"/>
                </a:lnTo>
                <a:lnTo>
                  <a:pt x="58698" y="258986"/>
                </a:lnTo>
                <a:lnTo>
                  <a:pt x="98059" y="279324"/>
                </a:lnTo>
                <a:lnTo>
                  <a:pt x="143382" y="286626"/>
                </a:lnTo>
                <a:lnTo>
                  <a:pt x="188720" y="279324"/>
                </a:lnTo>
                <a:lnTo>
                  <a:pt x="228091" y="258986"/>
                </a:lnTo>
                <a:lnTo>
                  <a:pt x="259135" y="227968"/>
                </a:lnTo>
                <a:lnTo>
                  <a:pt x="279493" y="188623"/>
                </a:lnTo>
                <a:lnTo>
                  <a:pt x="286804" y="143306"/>
                </a:lnTo>
                <a:lnTo>
                  <a:pt x="279493" y="98059"/>
                </a:lnTo>
                <a:lnTo>
                  <a:pt x="259135" y="58726"/>
                </a:lnTo>
                <a:lnTo>
                  <a:pt x="228091" y="27686"/>
                </a:lnTo>
                <a:lnTo>
                  <a:pt x="188720" y="7318"/>
                </a:lnTo>
                <a:lnTo>
                  <a:pt x="1433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DCE1A164-3BAB-8E43-8C64-754387C31F62}"/>
              </a:ext>
            </a:extLst>
          </p:cNvPr>
          <p:cNvSpPr/>
          <p:nvPr/>
        </p:nvSpPr>
        <p:spPr>
          <a:xfrm>
            <a:off x="1764879" y="4386213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286805" y="143310"/>
                </a:moveTo>
                <a:lnTo>
                  <a:pt x="279495" y="188625"/>
                </a:lnTo>
                <a:lnTo>
                  <a:pt x="259139" y="227967"/>
                </a:lnTo>
                <a:lnTo>
                  <a:pt x="228096" y="258983"/>
                </a:lnTo>
                <a:lnTo>
                  <a:pt x="188726" y="279319"/>
                </a:lnTo>
                <a:lnTo>
                  <a:pt x="143389" y="286620"/>
                </a:lnTo>
                <a:lnTo>
                  <a:pt x="98064" y="279319"/>
                </a:lnTo>
                <a:lnTo>
                  <a:pt x="58702" y="258983"/>
                </a:lnTo>
                <a:lnTo>
                  <a:pt x="27664" y="227967"/>
                </a:lnTo>
                <a:lnTo>
                  <a:pt x="7309" y="188625"/>
                </a:lnTo>
                <a:lnTo>
                  <a:pt x="0" y="143310"/>
                </a:lnTo>
                <a:lnTo>
                  <a:pt x="7309" y="98058"/>
                </a:lnTo>
                <a:lnTo>
                  <a:pt x="27664" y="58724"/>
                </a:lnTo>
                <a:lnTo>
                  <a:pt x="58702" y="27684"/>
                </a:lnTo>
                <a:lnTo>
                  <a:pt x="98064" y="7317"/>
                </a:lnTo>
                <a:lnTo>
                  <a:pt x="143389" y="0"/>
                </a:lnTo>
                <a:lnTo>
                  <a:pt x="188726" y="7317"/>
                </a:lnTo>
                <a:lnTo>
                  <a:pt x="228096" y="27684"/>
                </a:lnTo>
                <a:lnTo>
                  <a:pt x="259139" y="58724"/>
                </a:lnTo>
                <a:lnTo>
                  <a:pt x="279495" y="98058"/>
                </a:lnTo>
                <a:lnTo>
                  <a:pt x="286805" y="143310"/>
                </a:lnTo>
                <a:close/>
              </a:path>
            </a:pathLst>
          </a:custGeom>
          <a:ln w="136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A837B5C6-B880-DC40-8A20-8DAF854244D0}"/>
              </a:ext>
            </a:extLst>
          </p:cNvPr>
          <p:cNvSpPr txBox="1"/>
          <p:nvPr/>
        </p:nvSpPr>
        <p:spPr>
          <a:xfrm>
            <a:off x="1843269" y="4361307"/>
            <a:ext cx="156845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39E10FE1-EBA7-814A-B92C-FD8853490DD0}"/>
              </a:ext>
            </a:extLst>
          </p:cNvPr>
          <p:cNvSpPr txBox="1"/>
          <p:nvPr/>
        </p:nvSpPr>
        <p:spPr>
          <a:xfrm>
            <a:off x="2055735" y="2292037"/>
            <a:ext cx="484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1B8E1D"/>
                </a:solidFill>
                <a:latin typeface="Courier" pitchFamily="2" charset="0"/>
                <a:cs typeface="Arial" panose="020B0604020202020204" pitchFamily="34" charset="0"/>
              </a:rPr>
              <a:t>root</a:t>
            </a: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73B22915-8497-3548-A14A-DE16A8FE239F}"/>
              </a:ext>
            </a:extLst>
          </p:cNvPr>
          <p:cNvSpPr txBox="1"/>
          <p:nvPr/>
        </p:nvSpPr>
        <p:spPr>
          <a:xfrm>
            <a:off x="1260183" y="3285564"/>
            <a:ext cx="2840498" cy="2750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5080" indent="165735">
              <a:lnSpc>
                <a:spcPts val="1710"/>
              </a:lnSpc>
            </a:pPr>
            <a:r>
              <a:rPr sz="1600" i="1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sz="1600" i="1" spc="-75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</a:t>
            </a:r>
            <a:r>
              <a:rPr lang="en-US" sz="1600" i="1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this null link</a:t>
            </a: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E02C049C-B59E-9948-B8B5-21CC0D8C58BA}"/>
              </a:ext>
            </a:extLst>
          </p:cNvPr>
          <p:cNvSpPr txBox="1"/>
          <p:nvPr/>
        </p:nvSpPr>
        <p:spPr>
          <a:xfrm>
            <a:off x="849123" y="2155838"/>
            <a:ext cx="52160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sz="1600" kern="0" dirty="0"/>
              <a:t>left</a:t>
            </a: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29DFF966-CB92-6242-9BDD-6B047197559A}"/>
              </a:ext>
            </a:extLst>
          </p:cNvPr>
          <p:cNvSpPr/>
          <p:nvPr/>
        </p:nvSpPr>
        <p:spPr>
          <a:xfrm>
            <a:off x="5473475" y="4128680"/>
            <a:ext cx="104775" cy="60960"/>
          </a:xfrm>
          <a:custGeom>
            <a:avLst/>
            <a:gdLst/>
            <a:ahLst/>
            <a:cxnLst/>
            <a:rect l="l" t="t" r="r" b="b"/>
            <a:pathLst>
              <a:path w="104775" h="60960">
                <a:moveTo>
                  <a:pt x="94145" y="0"/>
                </a:moveTo>
                <a:lnTo>
                  <a:pt x="48806" y="26809"/>
                </a:lnTo>
                <a:lnTo>
                  <a:pt x="0" y="45910"/>
                </a:lnTo>
                <a:lnTo>
                  <a:pt x="52336" y="49009"/>
                </a:lnTo>
                <a:lnTo>
                  <a:pt x="103733" y="60540"/>
                </a:lnTo>
                <a:lnTo>
                  <a:pt x="104648" y="59715"/>
                </a:lnTo>
                <a:lnTo>
                  <a:pt x="81914" y="32956"/>
                </a:lnTo>
                <a:lnTo>
                  <a:pt x="95224" y="342"/>
                </a:lnTo>
                <a:lnTo>
                  <a:pt x="94145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3332C798-2817-A543-A09A-11B4D2D0D296}"/>
              </a:ext>
            </a:extLst>
          </p:cNvPr>
          <p:cNvSpPr/>
          <p:nvPr/>
        </p:nvSpPr>
        <p:spPr>
          <a:xfrm>
            <a:off x="5546986" y="4123739"/>
            <a:ext cx="248920" cy="39370"/>
          </a:xfrm>
          <a:custGeom>
            <a:avLst/>
            <a:gdLst/>
            <a:ahLst/>
            <a:cxnLst/>
            <a:rect l="l" t="t" r="r" b="b"/>
            <a:pathLst>
              <a:path w="248920" h="39370">
                <a:moveTo>
                  <a:pt x="248497" y="0"/>
                </a:moveTo>
                <a:lnTo>
                  <a:pt x="0" y="39234"/>
                </a:lnTo>
              </a:path>
            </a:pathLst>
          </a:custGeom>
          <a:ln w="1259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EDD26688-BE18-8F4B-8352-65DB5BC5D955}"/>
              </a:ext>
            </a:extLst>
          </p:cNvPr>
          <p:cNvSpPr/>
          <p:nvPr/>
        </p:nvSpPr>
        <p:spPr>
          <a:xfrm>
            <a:off x="5510229" y="4145850"/>
            <a:ext cx="52705" cy="30480"/>
          </a:xfrm>
          <a:custGeom>
            <a:avLst/>
            <a:gdLst/>
            <a:ahLst/>
            <a:cxnLst/>
            <a:rect l="l" t="t" r="r" b="b"/>
            <a:pathLst>
              <a:path w="52704" h="30479">
                <a:moveTo>
                  <a:pt x="47078" y="0"/>
                </a:moveTo>
                <a:lnTo>
                  <a:pt x="24396" y="13373"/>
                </a:lnTo>
                <a:lnTo>
                  <a:pt x="0" y="22923"/>
                </a:lnTo>
                <a:lnTo>
                  <a:pt x="26162" y="24460"/>
                </a:lnTo>
                <a:lnTo>
                  <a:pt x="51879" y="30225"/>
                </a:lnTo>
                <a:lnTo>
                  <a:pt x="52336" y="29806"/>
                </a:lnTo>
                <a:lnTo>
                  <a:pt x="40970" y="16446"/>
                </a:lnTo>
                <a:lnTo>
                  <a:pt x="47612" y="165"/>
                </a:lnTo>
                <a:lnTo>
                  <a:pt x="47078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0FA0BE42-56E0-4C46-87F0-E0434740408F}"/>
              </a:ext>
            </a:extLst>
          </p:cNvPr>
          <p:cNvSpPr/>
          <p:nvPr/>
        </p:nvSpPr>
        <p:spPr>
          <a:xfrm>
            <a:off x="5216973" y="4062957"/>
            <a:ext cx="370840" cy="340995"/>
          </a:xfrm>
          <a:custGeom>
            <a:avLst/>
            <a:gdLst/>
            <a:ahLst/>
            <a:cxnLst/>
            <a:rect l="l" t="t" r="r" b="b"/>
            <a:pathLst>
              <a:path w="370839" h="340995">
                <a:moveTo>
                  <a:pt x="0" y="0"/>
                </a:moveTo>
                <a:lnTo>
                  <a:pt x="370447" y="340582"/>
                </a:lnTo>
              </a:path>
            </a:pathLst>
          </a:custGeom>
          <a:ln w="7709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EDA4F6CA-7277-1C41-A3C2-0850EFF6B441}"/>
              </a:ext>
            </a:extLst>
          </p:cNvPr>
          <p:cNvSpPr/>
          <p:nvPr/>
        </p:nvSpPr>
        <p:spPr>
          <a:xfrm>
            <a:off x="5458870" y="5413023"/>
            <a:ext cx="306861" cy="1787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45F310C9-F9CC-024F-8602-82DAC8F397D1}"/>
              </a:ext>
            </a:extLst>
          </p:cNvPr>
          <p:cNvSpPr/>
          <p:nvPr/>
        </p:nvSpPr>
        <p:spPr>
          <a:xfrm>
            <a:off x="5227637" y="5180930"/>
            <a:ext cx="345440" cy="316230"/>
          </a:xfrm>
          <a:custGeom>
            <a:avLst/>
            <a:gdLst/>
            <a:ahLst/>
            <a:cxnLst/>
            <a:rect l="l" t="t" r="r" b="b"/>
            <a:pathLst>
              <a:path w="345439" h="316229">
                <a:moveTo>
                  <a:pt x="344884" y="0"/>
                </a:moveTo>
                <a:lnTo>
                  <a:pt x="0" y="316064"/>
                </a:lnTo>
              </a:path>
            </a:pathLst>
          </a:custGeom>
          <a:ln w="7567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04959F4E-0C5E-D248-8249-43CA52CC2A4B}"/>
              </a:ext>
            </a:extLst>
          </p:cNvPr>
          <p:cNvSpPr/>
          <p:nvPr/>
        </p:nvSpPr>
        <p:spPr>
          <a:xfrm>
            <a:off x="5327576" y="2742533"/>
            <a:ext cx="141605" cy="239395"/>
          </a:xfrm>
          <a:custGeom>
            <a:avLst/>
            <a:gdLst/>
            <a:ahLst/>
            <a:cxnLst/>
            <a:rect l="l" t="t" r="r" b="b"/>
            <a:pathLst>
              <a:path w="141604" h="239395">
                <a:moveTo>
                  <a:pt x="0" y="0"/>
                </a:moveTo>
                <a:lnTo>
                  <a:pt x="141197" y="238805"/>
                </a:lnTo>
              </a:path>
            </a:pathLst>
          </a:custGeom>
          <a:ln w="252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1A666E12-84EE-264B-BB79-D0977BD19F7A}"/>
              </a:ext>
            </a:extLst>
          </p:cNvPr>
          <p:cNvSpPr/>
          <p:nvPr/>
        </p:nvSpPr>
        <p:spPr>
          <a:xfrm>
            <a:off x="5147034" y="2755817"/>
            <a:ext cx="141605" cy="239395"/>
          </a:xfrm>
          <a:custGeom>
            <a:avLst/>
            <a:gdLst/>
            <a:ahLst/>
            <a:cxnLst/>
            <a:rect l="l" t="t" r="r" b="b"/>
            <a:pathLst>
              <a:path w="141604" h="239395">
                <a:moveTo>
                  <a:pt x="141146" y="0"/>
                </a:moveTo>
                <a:lnTo>
                  <a:pt x="0" y="238805"/>
                </a:lnTo>
              </a:path>
            </a:pathLst>
          </a:custGeom>
          <a:ln w="252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F7304868-15B4-2243-A4EF-F5412E940A43}"/>
              </a:ext>
            </a:extLst>
          </p:cNvPr>
          <p:cNvSpPr/>
          <p:nvPr/>
        </p:nvSpPr>
        <p:spPr>
          <a:xfrm>
            <a:off x="5166629" y="2591848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30">
                <a:moveTo>
                  <a:pt x="132968" y="0"/>
                </a:moveTo>
                <a:lnTo>
                  <a:pt x="90932" y="6773"/>
                </a:lnTo>
                <a:lnTo>
                  <a:pt x="54430" y="25627"/>
                </a:lnTo>
                <a:lnTo>
                  <a:pt x="25649" y="54361"/>
                </a:lnTo>
                <a:lnTo>
                  <a:pt x="6776" y="90778"/>
                </a:lnTo>
                <a:lnTo>
                  <a:pt x="0" y="132676"/>
                </a:lnTo>
                <a:lnTo>
                  <a:pt x="6776" y="174635"/>
                </a:lnTo>
                <a:lnTo>
                  <a:pt x="25649" y="211062"/>
                </a:lnTo>
                <a:lnTo>
                  <a:pt x="54430" y="239778"/>
                </a:lnTo>
                <a:lnTo>
                  <a:pt x="90932" y="258606"/>
                </a:lnTo>
                <a:lnTo>
                  <a:pt x="132968" y="265366"/>
                </a:lnTo>
                <a:lnTo>
                  <a:pt x="175019" y="258606"/>
                </a:lnTo>
                <a:lnTo>
                  <a:pt x="211544" y="239778"/>
                </a:lnTo>
                <a:lnTo>
                  <a:pt x="240349" y="211062"/>
                </a:lnTo>
                <a:lnTo>
                  <a:pt x="259241" y="174635"/>
                </a:lnTo>
                <a:lnTo>
                  <a:pt x="266026" y="132676"/>
                </a:lnTo>
                <a:lnTo>
                  <a:pt x="259241" y="90778"/>
                </a:lnTo>
                <a:lnTo>
                  <a:pt x="240349" y="54361"/>
                </a:lnTo>
                <a:lnTo>
                  <a:pt x="211544" y="25627"/>
                </a:lnTo>
                <a:lnTo>
                  <a:pt x="175019" y="6773"/>
                </a:lnTo>
                <a:lnTo>
                  <a:pt x="132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C999BB84-39E0-FE48-AD77-9FACD8C0DBDF}"/>
              </a:ext>
            </a:extLst>
          </p:cNvPr>
          <p:cNvSpPr/>
          <p:nvPr/>
        </p:nvSpPr>
        <p:spPr>
          <a:xfrm>
            <a:off x="5166629" y="2591855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30">
                <a:moveTo>
                  <a:pt x="266026" y="132670"/>
                </a:moveTo>
                <a:lnTo>
                  <a:pt x="259241" y="174628"/>
                </a:lnTo>
                <a:lnTo>
                  <a:pt x="240349" y="211056"/>
                </a:lnTo>
                <a:lnTo>
                  <a:pt x="211543" y="239774"/>
                </a:lnTo>
                <a:lnTo>
                  <a:pt x="175016" y="258604"/>
                </a:lnTo>
                <a:lnTo>
                  <a:pt x="132962" y="265365"/>
                </a:lnTo>
                <a:lnTo>
                  <a:pt x="90928" y="258604"/>
                </a:lnTo>
                <a:lnTo>
                  <a:pt x="54428" y="239774"/>
                </a:lnTo>
                <a:lnTo>
                  <a:pt x="25648" y="211056"/>
                </a:lnTo>
                <a:lnTo>
                  <a:pt x="6776" y="174628"/>
                </a:lnTo>
                <a:lnTo>
                  <a:pt x="0" y="132670"/>
                </a:lnTo>
                <a:lnTo>
                  <a:pt x="6776" y="90772"/>
                </a:lnTo>
                <a:lnTo>
                  <a:pt x="25648" y="54358"/>
                </a:lnTo>
                <a:lnTo>
                  <a:pt x="54428" y="25625"/>
                </a:lnTo>
                <a:lnTo>
                  <a:pt x="90928" y="6772"/>
                </a:lnTo>
                <a:lnTo>
                  <a:pt x="132962" y="0"/>
                </a:lnTo>
                <a:lnTo>
                  <a:pt x="175016" y="6772"/>
                </a:lnTo>
                <a:lnTo>
                  <a:pt x="211543" y="25625"/>
                </a:lnTo>
                <a:lnTo>
                  <a:pt x="240349" y="54358"/>
                </a:lnTo>
                <a:lnTo>
                  <a:pt x="259241" y="90772"/>
                </a:lnTo>
                <a:lnTo>
                  <a:pt x="266026" y="132670"/>
                </a:lnTo>
                <a:close/>
              </a:path>
            </a:pathLst>
          </a:custGeom>
          <a:ln w="126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EB6D5F01-51C3-AB49-AD0F-B45D844F028E}"/>
              </a:ext>
            </a:extLst>
          </p:cNvPr>
          <p:cNvSpPr txBox="1"/>
          <p:nvPr/>
        </p:nvSpPr>
        <p:spPr>
          <a:xfrm>
            <a:off x="5231172" y="2583501"/>
            <a:ext cx="147320" cy="2558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AC0AF114-18D0-D24D-93FB-E72B6C0D5EEE}"/>
              </a:ext>
            </a:extLst>
          </p:cNvPr>
          <p:cNvSpPr/>
          <p:nvPr/>
        </p:nvSpPr>
        <p:spPr>
          <a:xfrm>
            <a:off x="5420670" y="4415535"/>
            <a:ext cx="141605" cy="239395"/>
          </a:xfrm>
          <a:custGeom>
            <a:avLst/>
            <a:gdLst/>
            <a:ahLst/>
            <a:cxnLst/>
            <a:rect l="l" t="t" r="r" b="b"/>
            <a:pathLst>
              <a:path w="141604" h="239395">
                <a:moveTo>
                  <a:pt x="141197" y="0"/>
                </a:moveTo>
                <a:lnTo>
                  <a:pt x="0" y="238805"/>
                </a:lnTo>
              </a:path>
            </a:pathLst>
          </a:custGeom>
          <a:ln w="252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C0CE22B8-B365-A64F-9C52-682F74B0B55A}"/>
              </a:ext>
            </a:extLst>
          </p:cNvPr>
          <p:cNvSpPr/>
          <p:nvPr/>
        </p:nvSpPr>
        <p:spPr>
          <a:xfrm>
            <a:off x="5587419" y="4403533"/>
            <a:ext cx="141605" cy="239395"/>
          </a:xfrm>
          <a:custGeom>
            <a:avLst/>
            <a:gdLst/>
            <a:ahLst/>
            <a:cxnLst/>
            <a:rect l="l" t="t" r="r" b="b"/>
            <a:pathLst>
              <a:path w="141604" h="239395">
                <a:moveTo>
                  <a:pt x="0" y="0"/>
                </a:moveTo>
                <a:lnTo>
                  <a:pt x="141146" y="238805"/>
                </a:lnTo>
              </a:path>
            </a:pathLst>
          </a:custGeom>
          <a:ln w="252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9AF4B098-0799-A24C-AD35-B0F3BDE0C660}"/>
              </a:ext>
            </a:extLst>
          </p:cNvPr>
          <p:cNvSpPr/>
          <p:nvPr/>
        </p:nvSpPr>
        <p:spPr>
          <a:xfrm>
            <a:off x="5456838" y="4264824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29">
                <a:moveTo>
                  <a:pt x="133007" y="0"/>
                </a:moveTo>
                <a:lnTo>
                  <a:pt x="90957" y="6776"/>
                </a:lnTo>
                <a:lnTo>
                  <a:pt x="54444" y="25636"/>
                </a:lnTo>
                <a:lnTo>
                  <a:pt x="25655" y="54378"/>
                </a:lnTo>
                <a:lnTo>
                  <a:pt x="6778" y="90801"/>
                </a:lnTo>
                <a:lnTo>
                  <a:pt x="0" y="132702"/>
                </a:lnTo>
                <a:lnTo>
                  <a:pt x="6778" y="174660"/>
                </a:lnTo>
                <a:lnTo>
                  <a:pt x="25655" y="211087"/>
                </a:lnTo>
                <a:lnTo>
                  <a:pt x="54444" y="239804"/>
                </a:lnTo>
                <a:lnTo>
                  <a:pt x="90957" y="258631"/>
                </a:lnTo>
                <a:lnTo>
                  <a:pt x="133007" y="265391"/>
                </a:lnTo>
                <a:lnTo>
                  <a:pt x="175045" y="258631"/>
                </a:lnTo>
                <a:lnTo>
                  <a:pt x="211554" y="239804"/>
                </a:lnTo>
                <a:lnTo>
                  <a:pt x="240343" y="211087"/>
                </a:lnTo>
                <a:lnTo>
                  <a:pt x="259221" y="174660"/>
                </a:lnTo>
                <a:lnTo>
                  <a:pt x="266001" y="132702"/>
                </a:lnTo>
                <a:lnTo>
                  <a:pt x="259221" y="90801"/>
                </a:lnTo>
                <a:lnTo>
                  <a:pt x="240343" y="54378"/>
                </a:lnTo>
                <a:lnTo>
                  <a:pt x="211554" y="25636"/>
                </a:lnTo>
                <a:lnTo>
                  <a:pt x="175045" y="6776"/>
                </a:lnTo>
                <a:lnTo>
                  <a:pt x="1330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030F1DFE-F1C5-F644-A7A8-C8DD0977E612}"/>
              </a:ext>
            </a:extLst>
          </p:cNvPr>
          <p:cNvSpPr/>
          <p:nvPr/>
        </p:nvSpPr>
        <p:spPr>
          <a:xfrm>
            <a:off x="5456838" y="4264831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29">
                <a:moveTo>
                  <a:pt x="0" y="132695"/>
                </a:moveTo>
                <a:lnTo>
                  <a:pt x="6779" y="174653"/>
                </a:lnTo>
                <a:lnTo>
                  <a:pt x="25658" y="211081"/>
                </a:lnTo>
                <a:lnTo>
                  <a:pt x="54450" y="239799"/>
                </a:lnTo>
                <a:lnTo>
                  <a:pt x="90964" y="258629"/>
                </a:lnTo>
                <a:lnTo>
                  <a:pt x="133013" y="265390"/>
                </a:lnTo>
                <a:lnTo>
                  <a:pt x="175049" y="258629"/>
                </a:lnTo>
                <a:lnTo>
                  <a:pt x="211556" y="239799"/>
                </a:lnTo>
                <a:lnTo>
                  <a:pt x="240344" y="211081"/>
                </a:lnTo>
                <a:lnTo>
                  <a:pt x="259222" y="174653"/>
                </a:lnTo>
                <a:lnTo>
                  <a:pt x="266001" y="132695"/>
                </a:lnTo>
                <a:lnTo>
                  <a:pt x="259222" y="90795"/>
                </a:lnTo>
                <a:lnTo>
                  <a:pt x="240344" y="54374"/>
                </a:lnTo>
                <a:lnTo>
                  <a:pt x="211556" y="25633"/>
                </a:lnTo>
                <a:lnTo>
                  <a:pt x="175049" y="6775"/>
                </a:lnTo>
                <a:lnTo>
                  <a:pt x="133013" y="0"/>
                </a:lnTo>
                <a:lnTo>
                  <a:pt x="90964" y="6775"/>
                </a:lnTo>
                <a:lnTo>
                  <a:pt x="54450" y="25633"/>
                </a:lnTo>
                <a:lnTo>
                  <a:pt x="25658" y="54374"/>
                </a:lnTo>
                <a:lnTo>
                  <a:pt x="6779" y="90795"/>
                </a:lnTo>
                <a:lnTo>
                  <a:pt x="0" y="132695"/>
                </a:lnTo>
                <a:close/>
              </a:path>
            </a:pathLst>
          </a:custGeom>
          <a:ln w="126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EC3F4CF2-CE67-F64E-B085-738262B87853}"/>
              </a:ext>
            </a:extLst>
          </p:cNvPr>
          <p:cNvSpPr/>
          <p:nvPr/>
        </p:nvSpPr>
        <p:spPr>
          <a:xfrm>
            <a:off x="5050248" y="4074959"/>
            <a:ext cx="141605" cy="239395"/>
          </a:xfrm>
          <a:custGeom>
            <a:avLst/>
            <a:gdLst/>
            <a:ahLst/>
            <a:cxnLst/>
            <a:rect l="l" t="t" r="r" b="b"/>
            <a:pathLst>
              <a:path w="141604" h="239395">
                <a:moveTo>
                  <a:pt x="141172" y="0"/>
                </a:moveTo>
                <a:lnTo>
                  <a:pt x="0" y="238805"/>
                </a:lnTo>
              </a:path>
            </a:pathLst>
          </a:custGeom>
          <a:ln w="252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89D6452E-F3BC-9049-ADBB-D0FF99F6F33A}"/>
              </a:ext>
            </a:extLst>
          </p:cNvPr>
          <p:cNvSpPr/>
          <p:nvPr/>
        </p:nvSpPr>
        <p:spPr>
          <a:xfrm>
            <a:off x="5086417" y="3924260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29">
                <a:moveTo>
                  <a:pt x="132981" y="0"/>
                </a:moveTo>
                <a:lnTo>
                  <a:pt x="90934" y="6774"/>
                </a:lnTo>
                <a:lnTo>
                  <a:pt x="54427" y="25631"/>
                </a:lnTo>
                <a:lnTo>
                  <a:pt x="25646" y="54370"/>
                </a:lnTo>
                <a:lnTo>
                  <a:pt x="6775" y="90789"/>
                </a:lnTo>
                <a:lnTo>
                  <a:pt x="0" y="132689"/>
                </a:lnTo>
                <a:lnTo>
                  <a:pt x="6775" y="174647"/>
                </a:lnTo>
                <a:lnTo>
                  <a:pt x="25646" y="211074"/>
                </a:lnTo>
                <a:lnTo>
                  <a:pt x="54427" y="239791"/>
                </a:lnTo>
                <a:lnTo>
                  <a:pt x="90934" y="258619"/>
                </a:lnTo>
                <a:lnTo>
                  <a:pt x="132981" y="265379"/>
                </a:lnTo>
                <a:lnTo>
                  <a:pt x="175020" y="258619"/>
                </a:lnTo>
                <a:lnTo>
                  <a:pt x="211529" y="239791"/>
                </a:lnTo>
                <a:lnTo>
                  <a:pt x="240317" y="211074"/>
                </a:lnTo>
                <a:lnTo>
                  <a:pt x="259196" y="174647"/>
                </a:lnTo>
                <a:lnTo>
                  <a:pt x="265976" y="132689"/>
                </a:lnTo>
                <a:lnTo>
                  <a:pt x="259196" y="90789"/>
                </a:lnTo>
                <a:lnTo>
                  <a:pt x="240317" y="54370"/>
                </a:lnTo>
                <a:lnTo>
                  <a:pt x="211529" y="25631"/>
                </a:lnTo>
                <a:lnTo>
                  <a:pt x="175020" y="6774"/>
                </a:lnTo>
                <a:lnTo>
                  <a:pt x="1329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5D04DC63-A41F-6843-83E6-95ADB5C89B0A}"/>
              </a:ext>
            </a:extLst>
          </p:cNvPr>
          <p:cNvSpPr/>
          <p:nvPr/>
        </p:nvSpPr>
        <p:spPr>
          <a:xfrm>
            <a:off x="5086417" y="3924254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29">
                <a:moveTo>
                  <a:pt x="0" y="132695"/>
                </a:moveTo>
                <a:lnTo>
                  <a:pt x="6776" y="174653"/>
                </a:lnTo>
                <a:lnTo>
                  <a:pt x="25650" y="211081"/>
                </a:lnTo>
                <a:lnTo>
                  <a:pt x="54433" y="239799"/>
                </a:lnTo>
                <a:lnTo>
                  <a:pt x="90941" y="258629"/>
                </a:lnTo>
                <a:lnTo>
                  <a:pt x="132987" y="265390"/>
                </a:lnTo>
                <a:lnTo>
                  <a:pt x="175024" y="258629"/>
                </a:lnTo>
                <a:lnTo>
                  <a:pt x="211531" y="239799"/>
                </a:lnTo>
                <a:lnTo>
                  <a:pt x="240318" y="211081"/>
                </a:lnTo>
                <a:lnTo>
                  <a:pt x="259197" y="174653"/>
                </a:lnTo>
                <a:lnTo>
                  <a:pt x="265976" y="132695"/>
                </a:lnTo>
                <a:lnTo>
                  <a:pt x="259197" y="90795"/>
                </a:lnTo>
                <a:lnTo>
                  <a:pt x="240318" y="54374"/>
                </a:lnTo>
                <a:lnTo>
                  <a:pt x="211531" y="25633"/>
                </a:lnTo>
                <a:lnTo>
                  <a:pt x="175024" y="6775"/>
                </a:lnTo>
                <a:lnTo>
                  <a:pt x="132987" y="0"/>
                </a:lnTo>
                <a:lnTo>
                  <a:pt x="90941" y="6775"/>
                </a:lnTo>
                <a:lnTo>
                  <a:pt x="54433" y="25633"/>
                </a:lnTo>
                <a:lnTo>
                  <a:pt x="25650" y="54374"/>
                </a:lnTo>
                <a:lnTo>
                  <a:pt x="6776" y="90795"/>
                </a:lnTo>
                <a:lnTo>
                  <a:pt x="0" y="132695"/>
                </a:lnTo>
                <a:close/>
              </a:path>
            </a:pathLst>
          </a:custGeom>
          <a:ln w="126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25AF9B0E-8E0E-784C-84F6-724EBA15F71B}"/>
              </a:ext>
            </a:extLst>
          </p:cNvPr>
          <p:cNvSpPr txBox="1"/>
          <p:nvPr/>
        </p:nvSpPr>
        <p:spPr>
          <a:xfrm>
            <a:off x="5149032" y="3907981"/>
            <a:ext cx="147320" cy="2558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A63523C1-9D27-3C40-82F7-3323D1C2873C}"/>
              </a:ext>
            </a:extLst>
          </p:cNvPr>
          <p:cNvSpPr/>
          <p:nvPr/>
        </p:nvSpPr>
        <p:spPr>
          <a:xfrm>
            <a:off x="5227628" y="5536263"/>
            <a:ext cx="141605" cy="239395"/>
          </a:xfrm>
          <a:custGeom>
            <a:avLst/>
            <a:gdLst/>
            <a:ahLst/>
            <a:cxnLst/>
            <a:rect l="l" t="t" r="r" b="b"/>
            <a:pathLst>
              <a:path w="141604" h="239395">
                <a:moveTo>
                  <a:pt x="0" y="0"/>
                </a:moveTo>
                <a:lnTo>
                  <a:pt x="141197" y="238805"/>
                </a:lnTo>
              </a:path>
            </a:pathLst>
          </a:custGeom>
          <a:ln w="252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44CD1732-83EB-4747-B944-C963DD30A48A}"/>
              </a:ext>
            </a:extLst>
          </p:cNvPr>
          <p:cNvSpPr/>
          <p:nvPr/>
        </p:nvSpPr>
        <p:spPr>
          <a:xfrm>
            <a:off x="5060929" y="5524249"/>
            <a:ext cx="141605" cy="239395"/>
          </a:xfrm>
          <a:custGeom>
            <a:avLst/>
            <a:gdLst/>
            <a:ahLst/>
            <a:cxnLst/>
            <a:rect l="l" t="t" r="r" b="b"/>
            <a:pathLst>
              <a:path w="141604" h="239395">
                <a:moveTo>
                  <a:pt x="141146" y="0"/>
                </a:moveTo>
                <a:lnTo>
                  <a:pt x="0" y="238805"/>
                </a:lnTo>
              </a:path>
            </a:pathLst>
          </a:custGeom>
          <a:ln w="252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E171E00E-ADE6-2445-BC38-4C91F29D8613}"/>
              </a:ext>
            </a:extLst>
          </p:cNvPr>
          <p:cNvSpPr/>
          <p:nvPr/>
        </p:nvSpPr>
        <p:spPr>
          <a:xfrm>
            <a:off x="5066656" y="5385553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29">
                <a:moveTo>
                  <a:pt x="132994" y="0"/>
                </a:moveTo>
                <a:lnTo>
                  <a:pt x="90955" y="6775"/>
                </a:lnTo>
                <a:lnTo>
                  <a:pt x="54447" y="25635"/>
                </a:lnTo>
                <a:lnTo>
                  <a:pt x="25658" y="54375"/>
                </a:lnTo>
                <a:lnTo>
                  <a:pt x="6779" y="90794"/>
                </a:lnTo>
                <a:lnTo>
                  <a:pt x="0" y="132689"/>
                </a:lnTo>
                <a:lnTo>
                  <a:pt x="6779" y="174649"/>
                </a:lnTo>
                <a:lnTo>
                  <a:pt x="25658" y="211079"/>
                </a:lnTo>
                <a:lnTo>
                  <a:pt x="54447" y="239799"/>
                </a:lnTo>
                <a:lnTo>
                  <a:pt x="90955" y="258630"/>
                </a:lnTo>
                <a:lnTo>
                  <a:pt x="132994" y="265391"/>
                </a:lnTo>
                <a:lnTo>
                  <a:pt x="175039" y="258630"/>
                </a:lnTo>
                <a:lnTo>
                  <a:pt x="211551" y="239799"/>
                </a:lnTo>
                <a:lnTo>
                  <a:pt x="240342" y="211079"/>
                </a:lnTo>
                <a:lnTo>
                  <a:pt x="259221" y="174649"/>
                </a:lnTo>
                <a:lnTo>
                  <a:pt x="266001" y="132689"/>
                </a:lnTo>
                <a:lnTo>
                  <a:pt x="259221" y="90794"/>
                </a:lnTo>
                <a:lnTo>
                  <a:pt x="240342" y="54375"/>
                </a:lnTo>
                <a:lnTo>
                  <a:pt x="211551" y="25635"/>
                </a:lnTo>
                <a:lnTo>
                  <a:pt x="175039" y="6775"/>
                </a:lnTo>
                <a:lnTo>
                  <a:pt x="1329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0A19083A-2D5A-7540-91D4-DCBE4C50FD76}"/>
              </a:ext>
            </a:extLst>
          </p:cNvPr>
          <p:cNvSpPr/>
          <p:nvPr/>
        </p:nvSpPr>
        <p:spPr>
          <a:xfrm>
            <a:off x="5066656" y="5385547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29">
                <a:moveTo>
                  <a:pt x="266001" y="132695"/>
                </a:moveTo>
                <a:lnTo>
                  <a:pt x="259221" y="174653"/>
                </a:lnTo>
                <a:lnTo>
                  <a:pt x="240342" y="211081"/>
                </a:lnTo>
                <a:lnTo>
                  <a:pt x="211551" y="239799"/>
                </a:lnTo>
                <a:lnTo>
                  <a:pt x="175036" y="258629"/>
                </a:lnTo>
                <a:lnTo>
                  <a:pt x="132987" y="265390"/>
                </a:lnTo>
                <a:lnTo>
                  <a:pt x="90951" y="258629"/>
                </a:lnTo>
                <a:lnTo>
                  <a:pt x="54444" y="239799"/>
                </a:lnTo>
                <a:lnTo>
                  <a:pt x="25657" y="211081"/>
                </a:lnTo>
                <a:lnTo>
                  <a:pt x="6779" y="174653"/>
                </a:lnTo>
                <a:lnTo>
                  <a:pt x="0" y="132695"/>
                </a:lnTo>
                <a:lnTo>
                  <a:pt x="6779" y="90795"/>
                </a:lnTo>
                <a:lnTo>
                  <a:pt x="25657" y="54374"/>
                </a:lnTo>
                <a:lnTo>
                  <a:pt x="54444" y="25633"/>
                </a:lnTo>
                <a:lnTo>
                  <a:pt x="90951" y="6775"/>
                </a:lnTo>
                <a:lnTo>
                  <a:pt x="132987" y="0"/>
                </a:lnTo>
                <a:lnTo>
                  <a:pt x="175036" y="6775"/>
                </a:lnTo>
                <a:lnTo>
                  <a:pt x="211551" y="25633"/>
                </a:lnTo>
                <a:lnTo>
                  <a:pt x="240342" y="54374"/>
                </a:lnTo>
                <a:lnTo>
                  <a:pt x="259221" y="90795"/>
                </a:lnTo>
                <a:lnTo>
                  <a:pt x="266001" y="132695"/>
                </a:lnTo>
                <a:close/>
              </a:path>
            </a:pathLst>
          </a:custGeom>
          <a:ln w="126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9492FAA2-5910-BF4E-9751-7130058C33D9}"/>
              </a:ext>
            </a:extLst>
          </p:cNvPr>
          <p:cNvSpPr txBox="1"/>
          <p:nvPr/>
        </p:nvSpPr>
        <p:spPr>
          <a:xfrm>
            <a:off x="5122874" y="5369267"/>
            <a:ext cx="147320" cy="2558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9ED7D8DD-F5C7-C14F-B73D-BE2830B03AC9}"/>
              </a:ext>
            </a:extLst>
          </p:cNvPr>
          <p:cNvSpPr/>
          <p:nvPr/>
        </p:nvSpPr>
        <p:spPr>
          <a:xfrm>
            <a:off x="5598074" y="5195687"/>
            <a:ext cx="141605" cy="239395"/>
          </a:xfrm>
          <a:custGeom>
            <a:avLst/>
            <a:gdLst/>
            <a:ahLst/>
            <a:cxnLst/>
            <a:rect l="l" t="t" r="r" b="b"/>
            <a:pathLst>
              <a:path w="141604" h="239395">
                <a:moveTo>
                  <a:pt x="0" y="0"/>
                </a:moveTo>
                <a:lnTo>
                  <a:pt x="141172" y="238805"/>
                </a:lnTo>
              </a:path>
            </a:pathLst>
          </a:custGeom>
          <a:ln w="252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F494ECBE-A068-BE4A-9182-567749066F16}"/>
              </a:ext>
            </a:extLst>
          </p:cNvPr>
          <p:cNvSpPr/>
          <p:nvPr/>
        </p:nvSpPr>
        <p:spPr>
          <a:xfrm>
            <a:off x="5437102" y="5044976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29">
                <a:moveTo>
                  <a:pt x="132994" y="0"/>
                </a:moveTo>
                <a:lnTo>
                  <a:pt x="90955" y="6776"/>
                </a:lnTo>
                <a:lnTo>
                  <a:pt x="54447" y="25636"/>
                </a:lnTo>
                <a:lnTo>
                  <a:pt x="25658" y="54378"/>
                </a:lnTo>
                <a:lnTo>
                  <a:pt x="6779" y="90801"/>
                </a:lnTo>
                <a:lnTo>
                  <a:pt x="0" y="132702"/>
                </a:lnTo>
                <a:lnTo>
                  <a:pt x="6779" y="174660"/>
                </a:lnTo>
                <a:lnTo>
                  <a:pt x="25658" y="211087"/>
                </a:lnTo>
                <a:lnTo>
                  <a:pt x="54447" y="239804"/>
                </a:lnTo>
                <a:lnTo>
                  <a:pt x="90955" y="258631"/>
                </a:lnTo>
                <a:lnTo>
                  <a:pt x="132994" y="265391"/>
                </a:lnTo>
                <a:lnTo>
                  <a:pt x="175041" y="258631"/>
                </a:lnTo>
                <a:lnTo>
                  <a:pt x="211548" y="239804"/>
                </a:lnTo>
                <a:lnTo>
                  <a:pt x="240329" y="211087"/>
                </a:lnTo>
                <a:lnTo>
                  <a:pt x="259200" y="174660"/>
                </a:lnTo>
                <a:lnTo>
                  <a:pt x="265976" y="132702"/>
                </a:lnTo>
                <a:lnTo>
                  <a:pt x="259200" y="90801"/>
                </a:lnTo>
                <a:lnTo>
                  <a:pt x="240329" y="54378"/>
                </a:lnTo>
                <a:lnTo>
                  <a:pt x="211548" y="25636"/>
                </a:lnTo>
                <a:lnTo>
                  <a:pt x="175041" y="6776"/>
                </a:lnTo>
                <a:lnTo>
                  <a:pt x="1329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8113662F-9920-FB4E-A599-FE2E2AE215E2}"/>
              </a:ext>
            </a:extLst>
          </p:cNvPr>
          <p:cNvSpPr/>
          <p:nvPr/>
        </p:nvSpPr>
        <p:spPr>
          <a:xfrm>
            <a:off x="5437102" y="5044984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29">
                <a:moveTo>
                  <a:pt x="265976" y="132694"/>
                </a:moveTo>
                <a:lnTo>
                  <a:pt x="259199" y="174652"/>
                </a:lnTo>
                <a:lnTo>
                  <a:pt x="240325" y="211080"/>
                </a:lnTo>
                <a:lnTo>
                  <a:pt x="211542" y="239799"/>
                </a:lnTo>
                <a:lnTo>
                  <a:pt x="175034" y="258628"/>
                </a:lnTo>
                <a:lnTo>
                  <a:pt x="132988" y="265389"/>
                </a:lnTo>
                <a:lnTo>
                  <a:pt x="90951" y="258628"/>
                </a:lnTo>
                <a:lnTo>
                  <a:pt x="54444" y="239799"/>
                </a:lnTo>
                <a:lnTo>
                  <a:pt x="25657" y="211080"/>
                </a:lnTo>
                <a:lnTo>
                  <a:pt x="6779" y="174652"/>
                </a:lnTo>
                <a:lnTo>
                  <a:pt x="0" y="132694"/>
                </a:lnTo>
                <a:lnTo>
                  <a:pt x="6779" y="90794"/>
                </a:lnTo>
                <a:lnTo>
                  <a:pt x="25657" y="54374"/>
                </a:lnTo>
                <a:lnTo>
                  <a:pt x="54444" y="25633"/>
                </a:lnTo>
                <a:lnTo>
                  <a:pt x="90951" y="6775"/>
                </a:lnTo>
                <a:lnTo>
                  <a:pt x="132988" y="0"/>
                </a:lnTo>
                <a:lnTo>
                  <a:pt x="175034" y="6775"/>
                </a:lnTo>
                <a:lnTo>
                  <a:pt x="211542" y="25633"/>
                </a:lnTo>
                <a:lnTo>
                  <a:pt x="240325" y="54374"/>
                </a:lnTo>
                <a:lnTo>
                  <a:pt x="259199" y="90794"/>
                </a:lnTo>
                <a:lnTo>
                  <a:pt x="265976" y="132694"/>
                </a:lnTo>
                <a:close/>
              </a:path>
            </a:pathLst>
          </a:custGeom>
          <a:ln w="126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841FB517-3953-754A-B9C0-E4C5ECE112FB}"/>
              </a:ext>
            </a:extLst>
          </p:cNvPr>
          <p:cNvSpPr txBox="1"/>
          <p:nvPr/>
        </p:nvSpPr>
        <p:spPr>
          <a:xfrm>
            <a:off x="5832663" y="3939426"/>
            <a:ext cx="2983301" cy="25840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14960" marR="5080" indent="-227965">
              <a:lnSpc>
                <a:spcPts val="1590"/>
              </a:lnSpc>
              <a:spcBef>
                <a:spcPts val="415"/>
              </a:spcBef>
            </a:pPr>
            <a:r>
              <a:rPr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new node</a:t>
            </a:r>
            <a:r>
              <a:rPr lang="en-US"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red link</a:t>
            </a:r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37CC0EDA-8421-2544-846B-104C50D3F314}"/>
              </a:ext>
            </a:extLst>
          </p:cNvPr>
          <p:cNvSpPr txBox="1"/>
          <p:nvPr/>
        </p:nvSpPr>
        <p:spPr>
          <a:xfrm>
            <a:off x="4523922" y="2144332"/>
            <a:ext cx="624738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600" kern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right</a:t>
            </a:r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7EE0375F-716F-6B40-8067-07E89427DD2E}"/>
              </a:ext>
            </a:extLst>
          </p:cNvPr>
          <p:cNvSpPr txBox="1"/>
          <p:nvPr/>
        </p:nvSpPr>
        <p:spPr>
          <a:xfrm>
            <a:off x="5005840" y="3260818"/>
            <a:ext cx="2840498" cy="2750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5080" indent="165735">
              <a:lnSpc>
                <a:spcPts val="1710"/>
              </a:lnSpc>
            </a:pPr>
            <a:r>
              <a:rPr sz="1600" i="1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sz="1600" i="1" spc="-75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</a:t>
            </a:r>
            <a:r>
              <a:rPr lang="en-US" sz="1600" i="1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this null link</a:t>
            </a: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2137C956-F4FE-8949-915F-EED763539FC2}"/>
              </a:ext>
            </a:extLst>
          </p:cNvPr>
          <p:cNvSpPr/>
          <p:nvPr/>
        </p:nvSpPr>
        <p:spPr>
          <a:xfrm>
            <a:off x="5530768" y="3038796"/>
            <a:ext cx="111861" cy="789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10">
            <a:extLst>
              <a:ext uri="{FF2B5EF4-FFF2-40B4-BE49-F238E27FC236}">
                <a16:creationId xmlns:a16="http://schemas.microsoft.com/office/drawing/2014/main" id="{A77BA84D-0CA3-C44A-969F-3B5B3A982F14}"/>
              </a:ext>
            </a:extLst>
          </p:cNvPr>
          <p:cNvSpPr/>
          <p:nvPr/>
        </p:nvSpPr>
        <p:spPr>
          <a:xfrm>
            <a:off x="5602070" y="3075562"/>
            <a:ext cx="281940" cy="145415"/>
          </a:xfrm>
          <a:custGeom>
            <a:avLst/>
            <a:gdLst/>
            <a:ahLst/>
            <a:cxnLst/>
            <a:rect l="l" t="t" r="r" b="b"/>
            <a:pathLst>
              <a:path w="281939" h="145414">
                <a:moveTo>
                  <a:pt x="281440" y="145161"/>
                </a:moveTo>
                <a:lnTo>
                  <a:pt x="0" y="0"/>
                </a:lnTo>
              </a:path>
            </a:pathLst>
          </a:custGeom>
          <a:ln w="1360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11">
            <a:extLst>
              <a:ext uri="{FF2B5EF4-FFF2-40B4-BE49-F238E27FC236}">
                <a16:creationId xmlns:a16="http://schemas.microsoft.com/office/drawing/2014/main" id="{D9FA8EAC-9D33-1948-922C-DE60DF014959}"/>
              </a:ext>
            </a:extLst>
          </p:cNvPr>
          <p:cNvSpPr/>
          <p:nvPr/>
        </p:nvSpPr>
        <p:spPr>
          <a:xfrm>
            <a:off x="5566429" y="3057160"/>
            <a:ext cx="56515" cy="40005"/>
          </a:xfrm>
          <a:custGeom>
            <a:avLst/>
            <a:gdLst/>
            <a:ahLst/>
            <a:cxnLst/>
            <a:rect l="l" t="t" r="r" b="b"/>
            <a:pathLst>
              <a:path w="56514" h="40004">
                <a:moveTo>
                  <a:pt x="0" y="0"/>
                </a:moveTo>
                <a:lnTo>
                  <a:pt x="21729" y="18046"/>
                </a:lnTo>
                <a:lnTo>
                  <a:pt x="40360" y="39458"/>
                </a:lnTo>
                <a:lnTo>
                  <a:pt x="41033" y="39382"/>
                </a:lnTo>
                <a:lnTo>
                  <a:pt x="39700" y="20497"/>
                </a:lnTo>
                <a:lnTo>
                  <a:pt x="55930" y="10566"/>
                </a:lnTo>
                <a:lnTo>
                  <a:pt x="55549" y="10045"/>
                </a:lnTo>
                <a:lnTo>
                  <a:pt x="27279" y="7264"/>
                </a:lnTo>
                <a:lnTo>
                  <a:pt x="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27">
            <a:extLst>
              <a:ext uri="{FF2B5EF4-FFF2-40B4-BE49-F238E27FC236}">
                <a16:creationId xmlns:a16="http://schemas.microsoft.com/office/drawing/2014/main" id="{B61DEE29-A99E-A54E-ACF4-026937291003}"/>
              </a:ext>
            </a:extLst>
          </p:cNvPr>
          <p:cNvSpPr txBox="1"/>
          <p:nvPr/>
        </p:nvSpPr>
        <p:spPr>
          <a:xfrm>
            <a:off x="5691241" y="2312624"/>
            <a:ext cx="484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1B8E1D"/>
                </a:solidFill>
                <a:latin typeface="Courier" pitchFamily="2" charset="0"/>
                <a:cs typeface="Arial" panose="020B0604020202020204" pitchFamily="34" charset="0"/>
              </a:rPr>
              <a:t>root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6DC96E2-EB74-4A42-B4A1-4B802790A938}"/>
              </a:ext>
            </a:extLst>
          </p:cNvPr>
          <p:cNvCxnSpPr>
            <a:cxnSpLocks/>
          </p:cNvCxnSpPr>
          <p:nvPr/>
        </p:nvCxnSpPr>
        <p:spPr>
          <a:xfrm flipH="1">
            <a:off x="1847553" y="2509219"/>
            <a:ext cx="190272" cy="85126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8AD75BD-8750-674F-B017-B9BCC76D3722}"/>
              </a:ext>
            </a:extLst>
          </p:cNvPr>
          <p:cNvCxnSpPr>
            <a:cxnSpLocks/>
          </p:cNvCxnSpPr>
          <p:nvPr/>
        </p:nvCxnSpPr>
        <p:spPr>
          <a:xfrm flipH="1">
            <a:off x="5474617" y="2537128"/>
            <a:ext cx="190272" cy="85126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bject 36">
            <a:extLst>
              <a:ext uri="{FF2B5EF4-FFF2-40B4-BE49-F238E27FC236}">
                <a16:creationId xmlns:a16="http://schemas.microsoft.com/office/drawing/2014/main" id="{9271952E-BD0C-A54F-9435-93679466EDEB}"/>
              </a:ext>
            </a:extLst>
          </p:cNvPr>
          <p:cNvSpPr txBox="1"/>
          <p:nvPr/>
        </p:nvSpPr>
        <p:spPr>
          <a:xfrm>
            <a:off x="2471456" y="2692012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a</a:t>
            </a:r>
            <a:endParaRPr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A5E277-D437-CA40-96F9-EEECE6C402A9}"/>
              </a:ext>
            </a:extLst>
          </p:cNvPr>
          <p:cNvSpPr/>
          <p:nvPr/>
        </p:nvSpPr>
        <p:spPr>
          <a:xfrm>
            <a:off x="4718283" y="5953736"/>
            <a:ext cx="3707425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56235" indent="46355">
              <a:lnSpc>
                <a:spcPts val="1590"/>
              </a:lnSpc>
              <a:spcBef>
                <a:spcPts val="65"/>
              </a:spcBef>
            </a:pPr>
            <a:r>
              <a:rPr lang="en-US"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rotated left to make a legal 3-node</a:t>
            </a:r>
          </a:p>
        </p:txBody>
      </p:sp>
      <p:sp>
        <p:nvSpPr>
          <p:cNvPr id="76" name="object 25">
            <a:extLst>
              <a:ext uri="{FF2B5EF4-FFF2-40B4-BE49-F238E27FC236}">
                <a16:creationId xmlns:a16="http://schemas.microsoft.com/office/drawing/2014/main" id="{70EDF569-C01E-DD42-A7D4-7FAF372CD637}"/>
              </a:ext>
            </a:extLst>
          </p:cNvPr>
          <p:cNvSpPr txBox="1"/>
          <p:nvPr/>
        </p:nvSpPr>
        <p:spPr>
          <a:xfrm>
            <a:off x="5531549" y="4246650"/>
            <a:ext cx="156845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25">
            <a:extLst>
              <a:ext uri="{FF2B5EF4-FFF2-40B4-BE49-F238E27FC236}">
                <a16:creationId xmlns:a16="http://schemas.microsoft.com/office/drawing/2014/main" id="{F1C9D7C5-6CBB-CC41-9758-BF8247D89647}"/>
              </a:ext>
            </a:extLst>
          </p:cNvPr>
          <p:cNvSpPr txBox="1"/>
          <p:nvPr/>
        </p:nvSpPr>
        <p:spPr>
          <a:xfrm>
            <a:off x="5503496" y="5020212"/>
            <a:ext cx="156845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27">
            <a:extLst>
              <a:ext uri="{FF2B5EF4-FFF2-40B4-BE49-F238E27FC236}">
                <a16:creationId xmlns:a16="http://schemas.microsoft.com/office/drawing/2014/main" id="{8CACBA96-C05D-6C46-AE64-4104085EE047}"/>
              </a:ext>
            </a:extLst>
          </p:cNvPr>
          <p:cNvSpPr txBox="1"/>
          <p:nvPr/>
        </p:nvSpPr>
        <p:spPr>
          <a:xfrm>
            <a:off x="2279972" y="4040824"/>
            <a:ext cx="484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1B8E1D"/>
                </a:solidFill>
                <a:latin typeface="Courier" pitchFamily="2" charset="0"/>
                <a:cs typeface="Arial" panose="020B0604020202020204" pitchFamily="34" charset="0"/>
              </a:rPr>
              <a:t>root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BE6217E-040D-2641-8B80-7F2AFD4EC155}"/>
              </a:ext>
            </a:extLst>
          </p:cNvPr>
          <p:cNvCxnSpPr>
            <a:cxnSpLocks/>
          </p:cNvCxnSpPr>
          <p:nvPr/>
        </p:nvCxnSpPr>
        <p:spPr>
          <a:xfrm flipH="1">
            <a:off x="2071790" y="4258006"/>
            <a:ext cx="190272" cy="85126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bject 27">
            <a:extLst>
              <a:ext uri="{FF2B5EF4-FFF2-40B4-BE49-F238E27FC236}">
                <a16:creationId xmlns:a16="http://schemas.microsoft.com/office/drawing/2014/main" id="{C21747A5-4266-CD41-AEB6-B068AF832090}"/>
              </a:ext>
            </a:extLst>
          </p:cNvPr>
          <p:cNvSpPr txBox="1"/>
          <p:nvPr/>
        </p:nvSpPr>
        <p:spPr>
          <a:xfrm>
            <a:off x="5981961" y="4749612"/>
            <a:ext cx="484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1B8E1D"/>
                </a:solidFill>
                <a:latin typeface="Courier" pitchFamily="2" charset="0"/>
                <a:cs typeface="Arial" panose="020B0604020202020204" pitchFamily="34" charset="0"/>
              </a:rPr>
              <a:t>root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FD285C-464C-B344-9BE1-FE8D2F2F58A9}"/>
              </a:ext>
            </a:extLst>
          </p:cNvPr>
          <p:cNvCxnSpPr>
            <a:cxnSpLocks/>
          </p:cNvCxnSpPr>
          <p:nvPr/>
        </p:nvCxnSpPr>
        <p:spPr>
          <a:xfrm flipH="1">
            <a:off x="5773779" y="4966794"/>
            <a:ext cx="190272" cy="85126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bject 36">
            <a:extLst>
              <a:ext uri="{FF2B5EF4-FFF2-40B4-BE49-F238E27FC236}">
                <a16:creationId xmlns:a16="http://schemas.microsoft.com/office/drawing/2014/main" id="{ED906863-6CE1-1846-8D03-A604AF10AE8F}"/>
              </a:ext>
            </a:extLst>
          </p:cNvPr>
          <p:cNvSpPr txBox="1"/>
          <p:nvPr/>
        </p:nvSpPr>
        <p:spPr>
          <a:xfrm>
            <a:off x="6436230" y="2670063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53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/>
      <p:bldP spid="30" grpId="0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 animBg="1"/>
      <p:bldP spid="63" grpId="0"/>
      <p:bldP spid="64" grpId="0" animBg="1"/>
      <p:bldP spid="66" grpId="0"/>
      <p:bldP spid="67" grpId="0" animBg="1"/>
      <p:bldP spid="68" grpId="0" animBg="1"/>
      <p:bldP spid="69" grpId="0" animBg="1"/>
      <p:bldP spid="70" grpId="0"/>
      <p:bldP spid="74" grpId="0" animBg="1"/>
      <p:bldP spid="75" grpId="0"/>
      <p:bldP spid="76" grpId="0"/>
      <p:bldP spid="77" grpId="0"/>
      <p:bldP spid="78" grpId="0"/>
      <p:bldP spid="80" grpId="0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417637"/>
            <a:ext cx="8443913" cy="5149417"/>
          </a:xfrm>
        </p:spPr>
        <p:txBody>
          <a:bodyPr>
            <a:noAutofit/>
          </a:bodyPr>
          <a:lstStyle/>
          <a:p>
            <a:r>
              <a:rPr lang="en-US" altLang="zh-CN" dirty="0"/>
              <a:t>D</a:t>
            </a:r>
            <a:r>
              <a:rPr lang="en-US" dirty="0"/>
              <a:t>evelop </a:t>
            </a:r>
            <a:r>
              <a:rPr lang="en-US" altLang="zh-CN" dirty="0">
                <a:solidFill>
                  <a:schemeClr val="accent1"/>
                </a:solidFill>
              </a:rPr>
              <a:t>balanced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search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trees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 guaranteed logarithmic performance for search and insert (and many other operations).</a:t>
            </a:r>
          </a:p>
          <a:p>
            <a:r>
              <a:rPr lang="en-US" dirty="0"/>
              <a:t>We begin with </a:t>
            </a:r>
            <a:r>
              <a:rPr lang="en-US" dirty="0">
                <a:solidFill>
                  <a:srgbClr val="FF0000"/>
                </a:solidFill>
              </a:rPr>
              <a:t>2-3 trees</a:t>
            </a:r>
            <a:r>
              <a:rPr lang="en-US" dirty="0"/>
              <a:t>, which are easy to analyze but hard to implement. </a:t>
            </a:r>
          </a:p>
          <a:p>
            <a:r>
              <a:rPr lang="en-US" dirty="0"/>
              <a:t>Next, we consider </a:t>
            </a:r>
            <a:r>
              <a:rPr lang="en-US" dirty="0">
                <a:solidFill>
                  <a:schemeClr val="accent6"/>
                </a:solidFill>
              </a:rPr>
              <a:t>red-black</a:t>
            </a:r>
            <a:r>
              <a:rPr lang="en-US" dirty="0"/>
              <a:t> binary search trees, which we view as a novel way to implement 2-3 trees as binary search trees. </a:t>
            </a:r>
          </a:p>
          <a:p>
            <a:r>
              <a:rPr lang="en-US" dirty="0"/>
              <a:t>Finally, we introduce </a:t>
            </a:r>
            <a:r>
              <a:rPr lang="en-US" dirty="0">
                <a:solidFill>
                  <a:srgbClr val="1B8E1D"/>
                </a:solidFill>
              </a:rPr>
              <a:t>B-trees</a:t>
            </a:r>
            <a:r>
              <a:rPr lang="en-US" dirty="0"/>
              <a:t>, a generalization of 2-3 trees that are widely used to implement file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2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8933-C6F7-F14C-82F9-C3B08A5B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 LLRB Tree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D3B9508-376A-8A41-8D30-D2CC82F8C5A2}"/>
              </a:ext>
            </a:extLst>
          </p:cNvPr>
          <p:cNvSpPr txBox="1"/>
          <p:nvPr/>
        </p:nvSpPr>
        <p:spPr>
          <a:xfrm>
            <a:off x="842420" y="1363910"/>
            <a:ext cx="4787736" cy="102592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dirty="0"/>
              <a:t>Case 1.	</a:t>
            </a:r>
            <a:r>
              <a:rPr dirty="0">
                <a:solidFill>
                  <a:schemeClr val="tx1"/>
                </a:solidFill>
              </a:rPr>
              <a:t>Insert into a 2-node at the bottom.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Do standard BST insert; color new link red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If new red link is a right link, rotate left.</a:t>
            </a:r>
          </a:p>
        </p:txBody>
      </p:sp>
      <p:sp>
        <p:nvSpPr>
          <p:cNvPr id="96" name="object 4">
            <a:extLst>
              <a:ext uri="{FF2B5EF4-FFF2-40B4-BE49-F238E27FC236}">
                <a16:creationId xmlns:a16="http://schemas.microsoft.com/office/drawing/2014/main" id="{0B3DB52B-EAAD-CB47-87C7-7632E7735C67}"/>
              </a:ext>
            </a:extLst>
          </p:cNvPr>
          <p:cNvSpPr/>
          <p:nvPr/>
        </p:nvSpPr>
        <p:spPr>
          <a:xfrm>
            <a:off x="6358555" y="2893655"/>
            <a:ext cx="343535" cy="275590"/>
          </a:xfrm>
          <a:custGeom>
            <a:avLst/>
            <a:gdLst/>
            <a:ahLst/>
            <a:cxnLst/>
            <a:rect l="l" t="t" r="r" b="b"/>
            <a:pathLst>
              <a:path w="343534" h="275589">
                <a:moveTo>
                  <a:pt x="0" y="0"/>
                </a:moveTo>
                <a:lnTo>
                  <a:pt x="343399" y="275362"/>
                </a:lnTo>
              </a:path>
            </a:pathLst>
          </a:custGeom>
          <a:ln w="220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5">
            <a:extLst>
              <a:ext uri="{FF2B5EF4-FFF2-40B4-BE49-F238E27FC236}">
                <a16:creationId xmlns:a16="http://schemas.microsoft.com/office/drawing/2014/main" id="{3E37A0A3-AE44-844C-89F1-57B93EF7F992}"/>
              </a:ext>
            </a:extLst>
          </p:cNvPr>
          <p:cNvSpPr/>
          <p:nvPr/>
        </p:nvSpPr>
        <p:spPr>
          <a:xfrm>
            <a:off x="6140277" y="2893655"/>
            <a:ext cx="185420" cy="279400"/>
          </a:xfrm>
          <a:custGeom>
            <a:avLst/>
            <a:gdLst/>
            <a:ahLst/>
            <a:cxnLst/>
            <a:rect l="l" t="t" r="r" b="b"/>
            <a:pathLst>
              <a:path w="185420" h="279400">
                <a:moveTo>
                  <a:pt x="185245" y="0"/>
                </a:moveTo>
                <a:lnTo>
                  <a:pt x="0" y="279041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6">
            <a:extLst>
              <a:ext uri="{FF2B5EF4-FFF2-40B4-BE49-F238E27FC236}">
                <a16:creationId xmlns:a16="http://schemas.microsoft.com/office/drawing/2014/main" id="{F5CFB0CF-CE88-4B44-9FA5-4B252F3CCD1B}"/>
              </a:ext>
            </a:extLst>
          </p:cNvPr>
          <p:cNvSpPr/>
          <p:nvPr/>
        </p:nvSpPr>
        <p:spPr>
          <a:xfrm>
            <a:off x="6152955" y="3169016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0" y="0"/>
                </a:moveTo>
                <a:lnTo>
                  <a:pt x="123130" y="208791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7">
            <a:extLst>
              <a:ext uri="{FF2B5EF4-FFF2-40B4-BE49-F238E27FC236}">
                <a16:creationId xmlns:a16="http://schemas.microsoft.com/office/drawing/2014/main" id="{81FF7A78-2BDC-E04A-B44C-C6902FCDA2AB}"/>
              </a:ext>
            </a:extLst>
          </p:cNvPr>
          <p:cNvSpPr/>
          <p:nvPr/>
        </p:nvSpPr>
        <p:spPr>
          <a:xfrm>
            <a:off x="5996836" y="3169016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123086" y="0"/>
                </a:moveTo>
                <a:lnTo>
                  <a:pt x="0" y="208769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8">
            <a:extLst>
              <a:ext uri="{FF2B5EF4-FFF2-40B4-BE49-F238E27FC236}">
                <a16:creationId xmlns:a16="http://schemas.microsoft.com/office/drawing/2014/main" id="{EA617B49-9730-0A41-81CE-407D5B925311}"/>
              </a:ext>
            </a:extLst>
          </p:cNvPr>
          <p:cNvSpPr/>
          <p:nvPr/>
        </p:nvSpPr>
        <p:spPr>
          <a:xfrm>
            <a:off x="6801074" y="3173169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0" y="0"/>
                </a:moveTo>
                <a:lnTo>
                  <a:pt x="123130" y="208791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9">
            <a:extLst>
              <a:ext uri="{FF2B5EF4-FFF2-40B4-BE49-F238E27FC236}">
                <a16:creationId xmlns:a16="http://schemas.microsoft.com/office/drawing/2014/main" id="{BDDE82EE-2AF1-714D-8F60-E26D8BCC6C4E}"/>
              </a:ext>
            </a:extLst>
          </p:cNvPr>
          <p:cNvSpPr/>
          <p:nvPr/>
        </p:nvSpPr>
        <p:spPr>
          <a:xfrm>
            <a:off x="6479709" y="3173169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123130" y="0"/>
                </a:moveTo>
                <a:lnTo>
                  <a:pt x="0" y="208769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10">
            <a:extLst>
              <a:ext uri="{FF2B5EF4-FFF2-40B4-BE49-F238E27FC236}">
                <a16:creationId xmlns:a16="http://schemas.microsoft.com/office/drawing/2014/main" id="{B7FBA9A8-79BA-4740-89AD-DEA036DFD5BE}"/>
              </a:ext>
            </a:extLst>
          </p:cNvPr>
          <p:cNvSpPr/>
          <p:nvPr/>
        </p:nvSpPr>
        <p:spPr>
          <a:xfrm>
            <a:off x="6701950" y="3183685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69"/>
                </a:lnTo>
              </a:path>
            </a:pathLst>
          </a:custGeom>
          <a:ln w="2202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12">
            <a:extLst>
              <a:ext uri="{FF2B5EF4-FFF2-40B4-BE49-F238E27FC236}">
                <a16:creationId xmlns:a16="http://schemas.microsoft.com/office/drawing/2014/main" id="{E99ECC70-07CA-BE44-B0F6-B3529E05A274}"/>
              </a:ext>
            </a:extLst>
          </p:cNvPr>
          <p:cNvSpPr/>
          <p:nvPr/>
        </p:nvSpPr>
        <p:spPr>
          <a:xfrm>
            <a:off x="6020811" y="3053027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10">
                <a:moveTo>
                  <a:pt x="115963" y="0"/>
                </a:moveTo>
                <a:lnTo>
                  <a:pt x="70819" y="9125"/>
                </a:lnTo>
                <a:lnTo>
                  <a:pt x="33959" y="34001"/>
                </a:lnTo>
                <a:lnTo>
                  <a:pt x="9111" y="70873"/>
                </a:lnTo>
                <a:lnTo>
                  <a:pt x="0" y="115989"/>
                </a:lnTo>
                <a:lnTo>
                  <a:pt x="9111" y="161155"/>
                </a:lnTo>
                <a:lnTo>
                  <a:pt x="33959" y="198026"/>
                </a:lnTo>
                <a:lnTo>
                  <a:pt x="70819" y="222879"/>
                </a:lnTo>
                <a:lnTo>
                  <a:pt x="115963" y="231990"/>
                </a:lnTo>
                <a:lnTo>
                  <a:pt x="161117" y="222879"/>
                </a:lnTo>
                <a:lnTo>
                  <a:pt x="197985" y="198026"/>
                </a:lnTo>
                <a:lnTo>
                  <a:pt x="222839" y="161155"/>
                </a:lnTo>
                <a:lnTo>
                  <a:pt x="231952" y="115989"/>
                </a:lnTo>
                <a:lnTo>
                  <a:pt x="222839" y="70873"/>
                </a:lnTo>
                <a:lnTo>
                  <a:pt x="197985" y="34001"/>
                </a:lnTo>
                <a:lnTo>
                  <a:pt x="161117" y="9125"/>
                </a:lnTo>
                <a:lnTo>
                  <a:pt x="115963" y="0"/>
                </a:lnTo>
                <a:close/>
              </a:path>
            </a:pathLst>
          </a:custGeom>
          <a:solidFill>
            <a:srgbClr val="FFFFFF">
              <a:alpha val="32998"/>
            </a:srgbClr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15">
            <a:extLst>
              <a:ext uri="{FF2B5EF4-FFF2-40B4-BE49-F238E27FC236}">
                <a16:creationId xmlns:a16="http://schemas.microsoft.com/office/drawing/2014/main" id="{81C326D5-2133-854C-B0F9-FB19AB705619}"/>
              </a:ext>
            </a:extLst>
          </p:cNvPr>
          <p:cNvSpPr/>
          <p:nvPr/>
        </p:nvSpPr>
        <p:spPr>
          <a:xfrm>
            <a:off x="6437638" y="3051503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396481" y="0"/>
                </a:moveTo>
                <a:lnTo>
                  <a:pt x="132156" y="0"/>
                </a:lnTo>
                <a:lnTo>
                  <a:pt x="80710" y="9090"/>
                </a:lnTo>
                <a:lnTo>
                  <a:pt x="38703" y="33878"/>
                </a:lnTo>
                <a:lnTo>
                  <a:pt x="10383" y="70642"/>
                </a:lnTo>
                <a:lnTo>
                  <a:pt x="0" y="115658"/>
                </a:lnTo>
                <a:lnTo>
                  <a:pt x="10383" y="160667"/>
                </a:lnTo>
                <a:lnTo>
                  <a:pt x="38703" y="197427"/>
                </a:lnTo>
                <a:lnTo>
                  <a:pt x="80710" y="222215"/>
                </a:lnTo>
                <a:lnTo>
                  <a:pt x="132156" y="231305"/>
                </a:lnTo>
                <a:lnTo>
                  <a:pt x="396481" y="231305"/>
                </a:lnTo>
                <a:lnTo>
                  <a:pt x="447905" y="222215"/>
                </a:lnTo>
                <a:lnTo>
                  <a:pt x="489915" y="197427"/>
                </a:lnTo>
                <a:lnTo>
                  <a:pt x="518246" y="160667"/>
                </a:lnTo>
                <a:lnTo>
                  <a:pt x="528637" y="115658"/>
                </a:lnTo>
                <a:lnTo>
                  <a:pt x="518246" y="70642"/>
                </a:lnTo>
                <a:lnTo>
                  <a:pt x="489915" y="33878"/>
                </a:lnTo>
                <a:lnTo>
                  <a:pt x="447905" y="9090"/>
                </a:lnTo>
                <a:lnTo>
                  <a:pt x="396481" y="0"/>
                </a:lnTo>
                <a:close/>
              </a:path>
            </a:pathLst>
          </a:custGeom>
          <a:solidFill>
            <a:srgbClr val="FFFFFF">
              <a:alpha val="32998"/>
            </a:srgbClr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16">
            <a:extLst>
              <a:ext uri="{FF2B5EF4-FFF2-40B4-BE49-F238E27FC236}">
                <a16:creationId xmlns:a16="http://schemas.microsoft.com/office/drawing/2014/main" id="{8D36A480-F47F-2340-8086-6A9F93CD3A9A}"/>
              </a:ext>
            </a:extLst>
          </p:cNvPr>
          <p:cNvSpPr/>
          <p:nvPr/>
        </p:nvSpPr>
        <p:spPr>
          <a:xfrm>
            <a:off x="6437630" y="3051510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528645" y="115652"/>
                </a:moveTo>
                <a:lnTo>
                  <a:pt x="518254" y="160665"/>
                </a:lnTo>
                <a:lnTo>
                  <a:pt x="489922" y="197427"/>
                </a:lnTo>
                <a:lnTo>
                  <a:pt x="447911" y="222215"/>
                </a:lnTo>
                <a:lnTo>
                  <a:pt x="396484" y="231305"/>
                </a:lnTo>
                <a:lnTo>
                  <a:pt x="132161" y="231305"/>
                </a:lnTo>
                <a:lnTo>
                  <a:pt x="80715" y="222215"/>
                </a:lnTo>
                <a:lnTo>
                  <a:pt x="38706" y="197427"/>
                </a:lnTo>
                <a:lnTo>
                  <a:pt x="10384" y="160665"/>
                </a:lnTo>
                <a:lnTo>
                  <a:pt x="0" y="115652"/>
                </a:lnTo>
                <a:lnTo>
                  <a:pt x="10384" y="70640"/>
                </a:lnTo>
                <a:lnTo>
                  <a:pt x="38706" y="33878"/>
                </a:lnTo>
                <a:lnTo>
                  <a:pt x="80715" y="9090"/>
                </a:lnTo>
                <a:lnTo>
                  <a:pt x="132161" y="0"/>
                </a:lnTo>
                <a:lnTo>
                  <a:pt x="396484" y="0"/>
                </a:lnTo>
                <a:lnTo>
                  <a:pt x="447911" y="9090"/>
                </a:lnTo>
                <a:lnTo>
                  <a:pt x="489922" y="33878"/>
                </a:lnTo>
                <a:lnTo>
                  <a:pt x="518254" y="70640"/>
                </a:lnTo>
                <a:lnTo>
                  <a:pt x="528645" y="115652"/>
                </a:lnTo>
                <a:close/>
              </a:path>
            </a:pathLst>
          </a:custGeom>
          <a:solidFill>
            <a:schemeClr val="bg1"/>
          </a:solidFill>
          <a:ln w="11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18">
            <a:extLst>
              <a:ext uri="{FF2B5EF4-FFF2-40B4-BE49-F238E27FC236}">
                <a16:creationId xmlns:a16="http://schemas.microsoft.com/office/drawing/2014/main" id="{82DA72AB-0602-3542-AB22-3B79A3DDCD1F}"/>
              </a:ext>
            </a:extLst>
          </p:cNvPr>
          <p:cNvSpPr/>
          <p:nvPr/>
        </p:nvSpPr>
        <p:spPr>
          <a:xfrm>
            <a:off x="3407547" y="2847915"/>
            <a:ext cx="180975" cy="271780"/>
          </a:xfrm>
          <a:custGeom>
            <a:avLst/>
            <a:gdLst/>
            <a:ahLst/>
            <a:cxnLst/>
            <a:rect l="l" t="t" r="r" b="b"/>
            <a:pathLst>
              <a:path w="180975" h="271780">
                <a:moveTo>
                  <a:pt x="180382" y="0"/>
                </a:moveTo>
                <a:lnTo>
                  <a:pt x="0" y="271368"/>
                </a:lnTo>
              </a:path>
            </a:pathLst>
          </a:custGeom>
          <a:ln w="2143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bject 19">
            <a:extLst>
              <a:ext uri="{FF2B5EF4-FFF2-40B4-BE49-F238E27FC236}">
                <a16:creationId xmlns:a16="http://schemas.microsoft.com/office/drawing/2014/main" id="{1B5BD7AB-A551-804F-B770-7B65509AEC82}"/>
              </a:ext>
            </a:extLst>
          </p:cNvPr>
          <p:cNvSpPr/>
          <p:nvPr/>
        </p:nvSpPr>
        <p:spPr>
          <a:xfrm>
            <a:off x="3419909" y="311570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bject 20">
            <a:extLst>
              <a:ext uri="{FF2B5EF4-FFF2-40B4-BE49-F238E27FC236}">
                <a16:creationId xmlns:a16="http://schemas.microsoft.com/office/drawing/2014/main" id="{533B66A3-1189-0C44-9CB5-7C73ADAAA3C2}"/>
              </a:ext>
            </a:extLst>
          </p:cNvPr>
          <p:cNvSpPr/>
          <p:nvPr/>
        </p:nvSpPr>
        <p:spPr>
          <a:xfrm>
            <a:off x="3267839" y="311570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88" y="0"/>
                </a:moveTo>
                <a:lnTo>
                  <a:pt x="0" y="203024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21">
            <a:extLst>
              <a:ext uri="{FF2B5EF4-FFF2-40B4-BE49-F238E27FC236}">
                <a16:creationId xmlns:a16="http://schemas.microsoft.com/office/drawing/2014/main" id="{396125A6-9A48-EF49-B0A5-605A968B81B7}"/>
              </a:ext>
            </a:extLst>
          </p:cNvPr>
          <p:cNvSpPr/>
          <p:nvPr/>
        </p:nvSpPr>
        <p:spPr>
          <a:xfrm>
            <a:off x="3637829" y="2862888"/>
            <a:ext cx="462915" cy="240665"/>
          </a:xfrm>
          <a:custGeom>
            <a:avLst/>
            <a:gdLst/>
            <a:ahLst/>
            <a:cxnLst/>
            <a:rect l="l" t="t" r="r" b="b"/>
            <a:pathLst>
              <a:path w="462914" h="240664">
                <a:moveTo>
                  <a:pt x="0" y="0"/>
                </a:moveTo>
                <a:lnTo>
                  <a:pt x="462492" y="240250"/>
                </a:lnTo>
              </a:path>
            </a:pathLst>
          </a:custGeom>
          <a:ln w="214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bject 22">
            <a:extLst>
              <a:ext uri="{FF2B5EF4-FFF2-40B4-BE49-F238E27FC236}">
                <a16:creationId xmlns:a16="http://schemas.microsoft.com/office/drawing/2014/main" id="{F8A843F4-70FF-9A43-AE7B-889B51213002}"/>
              </a:ext>
            </a:extLst>
          </p:cNvPr>
          <p:cNvSpPr/>
          <p:nvPr/>
        </p:nvSpPr>
        <p:spPr>
          <a:xfrm>
            <a:off x="3486051" y="2729739"/>
            <a:ext cx="236615" cy="236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23">
            <a:extLst>
              <a:ext uri="{FF2B5EF4-FFF2-40B4-BE49-F238E27FC236}">
                <a16:creationId xmlns:a16="http://schemas.microsoft.com/office/drawing/2014/main" id="{68DADB02-637D-3A41-9D3B-832551E1F0D5}"/>
              </a:ext>
            </a:extLst>
          </p:cNvPr>
          <p:cNvSpPr/>
          <p:nvPr/>
        </p:nvSpPr>
        <p:spPr>
          <a:xfrm>
            <a:off x="3285849" y="2997531"/>
            <a:ext cx="236615" cy="236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24">
            <a:extLst>
              <a:ext uri="{FF2B5EF4-FFF2-40B4-BE49-F238E27FC236}">
                <a16:creationId xmlns:a16="http://schemas.microsoft.com/office/drawing/2014/main" id="{2A65C4FD-F469-AC4B-8F14-89E22C4E8C05}"/>
              </a:ext>
            </a:extLst>
          </p:cNvPr>
          <p:cNvSpPr txBox="1"/>
          <p:nvPr/>
        </p:nvSpPr>
        <p:spPr>
          <a:xfrm>
            <a:off x="3544362" y="2726122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bject 25">
            <a:extLst>
              <a:ext uri="{FF2B5EF4-FFF2-40B4-BE49-F238E27FC236}">
                <a16:creationId xmlns:a16="http://schemas.microsoft.com/office/drawing/2014/main" id="{DAAB4670-97B1-3C42-AA9A-833C2DC42490}"/>
              </a:ext>
            </a:extLst>
          </p:cNvPr>
          <p:cNvSpPr txBox="1"/>
          <p:nvPr/>
        </p:nvSpPr>
        <p:spPr>
          <a:xfrm>
            <a:off x="3344098" y="2993834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bject 26">
            <a:extLst>
              <a:ext uri="{FF2B5EF4-FFF2-40B4-BE49-F238E27FC236}">
                <a16:creationId xmlns:a16="http://schemas.microsoft.com/office/drawing/2014/main" id="{DDAFCBC3-4C41-4545-9321-24CF9C768CB4}"/>
              </a:ext>
            </a:extLst>
          </p:cNvPr>
          <p:cNvSpPr/>
          <p:nvPr/>
        </p:nvSpPr>
        <p:spPr>
          <a:xfrm>
            <a:off x="3735144" y="3382128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66" y="0"/>
                </a:moveTo>
                <a:lnTo>
                  <a:pt x="0" y="203002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bject 27">
            <a:extLst>
              <a:ext uri="{FF2B5EF4-FFF2-40B4-BE49-F238E27FC236}">
                <a16:creationId xmlns:a16="http://schemas.microsoft.com/office/drawing/2014/main" id="{4CD67D30-2945-8D42-94D0-3851202B59F6}"/>
              </a:ext>
            </a:extLst>
          </p:cNvPr>
          <p:cNvSpPr/>
          <p:nvPr/>
        </p:nvSpPr>
        <p:spPr>
          <a:xfrm>
            <a:off x="3852424" y="3125041"/>
            <a:ext cx="259715" cy="252095"/>
          </a:xfrm>
          <a:custGeom>
            <a:avLst/>
            <a:gdLst/>
            <a:ahLst/>
            <a:cxnLst/>
            <a:rect l="l" t="t" r="r" b="b"/>
            <a:pathLst>
              <a:path w="259714" h="252095">
                <a:moveTo>
                  <a:pt x="259165" y="0"/>
                </a:moveTo>
                <a:lnTo>
                  <a:pt x="0" y="252004"/>
                </a:lnTo>
              </a:path>
            </a:pathLst>
          </a:custGeom>
          <a:ln w="643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bject 28">
            <a:extLst>
              <a:ext uri="{FF2B5EF4-FFF2-40B4-BE49-F238E27FC236}">
                <a16:creationId xmlns:a16="http://schemas.microsoft.com/office/drawing/2014/main" id="{D07419C4-2D88-714F-9640-944B36950A52}"/>
              </a:ext>
            </a:extLst>
          </p:cNvPr>
          <p:cNvSpPr/>
          <p:nvPr/>
        </p:nvSpPr>
        <p:spPr>
          <a:xfrm>
            <a:off x="4108985" y="3119961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bject 29">
            <a:extLst>
              <a:ext uri="{FF2B5EF4-FFF2-40B4-BE49-F238E27FC236}">
                <a16:creationId xmlns:a16="http://schemas.microsoft.com/office/drawing/2014/main" id="{F4FCDCAA-C9F0-C546-A68A-7C6A545ACC11}"/>
              </a:ext>
            </a:extLst>
          </p:cNvPr>
          <p:cNvSpPr/>
          <p:nvPr/>
        </p:nvSpPr>
        <p:spPr>
          <a:xfrm>
            <a:off x="3734654" y="3258859"/>
            <a:ext cx="263848" cy="336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bject 30">
            <a:extLst>
              <a:ext uri="{FF2B5EF4-FFF2-40B4-BE49-F238E27FC236}">
                <a16:creationId xmlns:a16="http://schemas.microsoft.com/office/drawing/2014/main" id="{50585C18-B2B8-F649-9634-44EEDFD393BA}"/>
              </a:ext>
            </a:extLst>
          </p:cNvPr>
          <p:cNvSpPr txBox="1"/>
          <p:nvPr/>
        </p:nvSpPr>
        <p:spPr>
          <a:xfrm>
            <a:off x="3792974" y="3255224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bject 31">
            <a:extLst>
              <a:ext uri="{FF2B5EF4-FFF2-40B4-BE49-F238E27FC236}">
                <a16:creationId xmlns:a16="http://schemas.microsoft.com/office/drawing/2014/main" id="{DF882852-A4D2-8E4F-89DB-580971739E9B}"/>
              </a:ext>
            </a:extLst>
          </p:cNvPr>
          <p:cNvSpPr/>
          <p:nvPr/>
        </p:nvSpPr>
        <p:spPr>
          <a:xfrm>
            <a:off x="3996590" y="3007135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2928" y="0"/>
                </a:moveTo>
                <a:lnTo>
                  <a:pt x="68965" y="8877"/>
                </a:lnTo>
                <a:lnTo>
                  <a:pt x="33070" y="33073"/>
                </a:lnTo>
                <a:lnTo>
                  <a:pt x="8872" y="68933"/>
                </a:lnTo>
                <a:lnTo>
                  <a:pt x="0" y="112801"/>
                </a:lnTo>
                <a:lnTo>
                  <a:pt x="8872" y="156732"/>
                </a:lnTo>
                <a:lnTo>
                  <a:pt x="33070" y="192593"/>
                </a:lnTo>
                <a:lnTo>
                  <a:pt x="68965" y="216766"/>
                </a:lnTo>
                <a:lnTo>
                  <a:pt x="112928" y="225628"/>
                </a:lnTo>
                <a:lnTo>
                  <a:pt x="156902" y="216766"/>
                </a:lnTo>
                <a:lnTo>
                  <a:pt x="192809" y="192593"/>
                </a:lnTo>
                <a:lnTo>
                  <a:pt x="217018" y="156732"/>
                </a:lnTo>
                <a:lnTo>
                  <a:pt x="225894" y="112801"/>
                </a:lnTo>
                <a:lnTo>
                  <a:pt x="217018" y="68933"/>
                </a:lnTo>
                <a:lnTo>
                  <a:pt x="192809" y="33073"/>
                </a:lnTo>
                <a:lnTo>
                  <a:pt x="156902" y="8877"/>
                </a:lnTo>
                <a:lnTo>
                  <a:pt x="112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32">
            <a:extLst>
              <a:ext uri="{FF2B5EF4-FFF2-40B4-BE49-F238E27FC236}">
                <a16:creationId xmlns:a16="http://schemas.microsoft.com/office/drawing/2014/main" id="{100C0109-AA22-A64A-B58C-F59685486A92}"/>
              </a:ext>
            </a:extLst>
          </p:cNvPr>
          <p:cNvSpPr/>
          <p:nvPr/>
        </p:nvSpPr>
        <p:spPr>
          <a:xfrm>
            <a:off x="3996594" y="3007135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225891" y="112800"/>
                </a:moveTo>
                <a:lnTo>
                  <a:pt x="217015" y="156728"/>
                </a:lnTo>
                <a:lnTo>
                  <a:pt x="192807" y="192589"/>
                </a:lnTo>
                <a:lnTo>
                  <a:pt x="156900" y="216760"/>
                </a:lnTo>
                <a:lnTo>
                  <a:pt x="112924" y="225622"/>
                </a:lnTo>
                <a:lnTo>
                  <a:pt x="68964" y="216760"/>
                </a:lnTo>
                <a:lnTo>
                  <a:pt x="33070" y="192589"/>
                </a:lnTo>
                <a:lnTo>
                  <a:pt x="8872" y="156728"/>
                </a:lnTo>
                <a:lnTo>
                  <a:pt x="0" y="112800"/>
                </a:lnTo>
                <a:lnTo>
                  <a:pt x="8872" y="68929"/>
                </a:lnTo>
                <a:lnTo>
                  <a:pt x="33070" y="33070"/>
                </a:lnTo>
                <a:lnTo>
                  <a:pt x="68964" y="8876"/>
                </a:lnTo>
                <a:lnTo>
                  <a:pt x="112924" y="0"/>
                </a:lnTo>
                <a:lnTo>
                  <a:pt x="156900" y="8876"/>
                </a:lnTo>
                <a:lnTo>
                  <a:pt x="192807" y="33070"/>
                </a:lnTo>
                <a:lnTo>
                  <a:pt x="217015" y="68929"/>
                </a:lnTo>
                <a:lnTo>
                  <a:pt x="225891" y="112800"/>
                </a:lnTo>
                <a:close/>
              </a:path>
            </a:pathLst>
          </a:custGeom>
          <a:ln w="107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bject 33">
            <a:extLst>
              <a:ext uri="{FF2B5EF4-FFF2-40B4-BE49-F238E27FC236}">
                <a16:creationId xmlns:a16="http://schemas.microsoft.com/office/drawing/2014/main" id="{34B33ED9-8CA2-924C-A663-66357ED8DCE1}"/>
              </a:ext>
            </a:extLst>
          </p:cNvPr>
          <p:cNvSpPr txBox="1"/>
          <p:nvPr/>
        </p:nvSpPr>
        <p:spPr>
          <a:xfrm>
            <a:off x="4049557" y="2998146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bject 34">
            <a:extLst>
              <a:ext uri="{FF2B5EF4-FFF2-40B4-BE49-F238E27FC236}">
                <a16:creationId xmlns:a16="http://schemas.microsoft.com/office/drawing/2014/main" id="{5A71EBF6-6C51-E14A-AF60-44653B02B3A8}"/>
              </a:ext>
            </a:extLst>
          </p:cNvPr>
          <p:cNvSpPr txBox="1"/>
          <p:nvPr/>
        </p:nvSpPr>
        <p:spPr>
          <a:xfrm>
            <a:off x="1797719" y="3472139"/>
            <a:ext cx="1682197" cy="2269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3746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sz="1400" i="1" spc="-15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here</a:t>
            </a:r>
          </a:p>
        </p:txBody>
      </p:sp>
      <p:sp>
        <p:nvSpPr>
          <p:cNvPr id="123" name="object 35">
            <a:extLst>
              <a:ext uri="{FF2B5EF4-FFF2-40B4-BE49-F238E27FC236}">
                <a16:creationId xmlns:a16="http://schemas.microsoft.com/office/drawing/2014/main" id="{BFEE8E92-8A0D-7D41-91BF-EF314520F3C3}"/>
              </a:ext>
            </a:extLst>
          </p:cNvPr>
          <p:cNvSpPr/>
          <p:nvPr/>
        </p:nvSpPr>
        <p:spPr>
          <a:xfrm>
            <a:off x="3311958" y="3359649"/>
            <a:ext cx="229046" cy="158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bject 36">
            <a:extLst>
              <a:ext uri="{FF2B5EF4-FFF2-40B4-BE49-F238E27FC236}">
                <a16:creationId xmlns:a16="http://schemas.microsoft.com/office/drawing/2014/main" id="{3CF0549F-69E0-2746-95DD-A8DE0C6A10FE}"/>
              </a:ext>
            </a:extLst>
          </p:cNvPr>
          <p:cNvSpPr txBox="1"/>
          <p:nvPr/>
        </p:nvSpPr>
        <p:spPr>
          <a:xfrm>
            <a:off x="1065252" y="2659645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C</a:t>
            </a:r>
          </a:p>
        </p:txBody>
      </p:sp>
      <p:sp>
        <p:nvSpPr>
          <p:cNvPr id="125" name="object 37">
            <a:extLst>
              <a:ext uri="{FF2B5EF4-FFF2-40B4-BE49-F238E27FC236}">
                <a16:creationId xmlns:a16="http://schemas.microsoft.com/office/drawing/2014/main" id="{521F51B6-8D6E-484C-912D-E2ECCC87BC6C}"/>
              </a:ext>
            </a:extLst>
          </p:cNvPr>
          <p:cNvSpPr/>
          <p:nvPr/>
        </p:nvSpPr>
        <p:spPr>
          <a:xfrm>
            <a:off x="3272951" y="4392422"/>
            <a:ext cx="502284" cy="253365"/>
          </a:xfrm>
          <a:custGeom>
            <a:avLst/>
            <a:gdLst/>
            <a:ahLst/>
            <a:cxnLst/>
            <a:rect l="l" t="t" r="r" b="b"/>
            <a:pathLst>
              <a:path w="502285" h="253364">
                <a:moveTo>
                  <a:pt x="502222" y="0"/>
                </a:moveTo>
                <a:lnTo>
                  <a:pt x="0" y="252934"/>
                </a:lnTo>
              </a:path>
            </a:pathLst>
          </a:custGeom>
          <a:ln w="214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bject 38">
            <a:extLst>
              <a:ext uri="{FF2B5EF4-FFF2-40B4-BE49-F238E27FC236}">
                <a16:creationId xmlns:a16="http://schemas.microsoft.com/office/drawing/2014/main" id="{B1B29ECA-D80C-124A-8BB3-E31680205BC7}"/>
              </a:ext>
            </a:extLst>
          </p:cNvPr>
          <p:cNvSpPr/>
          <p:nvPr/>
        </p:nvSpPr>
        <p:spPr>
          <a:xfrm>
            <a:off x="3772494" y="4387329"/>
            <a:ext cx="462915" cy="240665"/>
          </a:xfrm>
          <a:custGeom>
            <a:avLst/>
            <a:gdLst/>
            <a:ahLst/>
            <a:cxnLst/>
            <a:rect l="l" t="t" r="r" b="b"/>
            <a:pathLst>
              <a:path w="462914" h="240664">
                <a:moveTo>
                  <a:pt x="0" y="0"/>
                </a:moveTo>
                <a:lnTo>
                  <a:pt x="462492" y="240250"/>
                </a:lnTo>
              </a:path>
            </a:pathLst>
          </a:custGeom>
          <a:ln w="214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bject 39">
            <a:extLst>
              <a:ext uri="{FF2B5EF4-FFF2-40B4-BE49-F238E27FC236}">
                <a16:creationId xmlns:a16="http://schemas.microsoft.com/office/drawing/2014/main" id="{2E1B195F-104F-674E-B713-039964FD2385}"/>
              </a:ext>
            </a:extLst>
          </p:cNvPr>
          <p:cNvSpPr/>
          <p:nvPr/>
        </p:nvSpPr>
        <p:spPr>
          <a:xfrm>
            <a:off x="3869810" y="4906581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66" y="0"/>
                </a:moveTo>
                <a:lnTo>
                  <a:pt x="0" y="203024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bject 40">
            <a:extLst>
              <a:ext uri="{FF2B5EF4-FFF2-40B4-BE49-F238E27FC236}">
                <a16:creationId xmlns:a16="http://schemas.microsoft.com/office/drawing/2014/main" id="{EFDFA803-0DF1-9346-A03A-C3B23380D8A1}"/>
              </a:ext>
            </a:extLst>
          </p:cNvPr>
          <p:cNvSpPr/>
          <p:nvPr/>
        </p:nvSpPr>
        <p:spPr>
          <a:xfrm>
            <a:off x="3987090" y="4649495"/>
            <a:ext cx="259715" cy="252095"/>
          </a:xfrm>
          <a:custGeom>
            <a:avLst/>
            <a:gdLst/>
            <a:ahLst/>
            <a:cxnLst/>
            <a:rect l="l" t="t" r="r" b="b"/>
            <a:pathLst>
              <a:path w="259714" h="252095">
                <a:moveTo>
                  <a:pt x="259165" y="0"/>
                </a:moveTo>
                <a:lnTo>
                  <a:pt x="0" y="252004"/>
                </a:lnTo>
              </a:path>
            </a:pathLst>
          </a:custGeom>
          <a:ln w="643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bject 41">
            <a:extLst>
              <a:ext uri="{FF2B5EF4-FFF2-40B4-BE49-F238E27FC236}">
                <a16:creationId xmlns:a16="http://schemas.microsoft.com/office/drawing/2014/main" id="{77DA7628-EFED-B342-87BF-D16872718D44}"/>
              </a:ext>
            </a:extLst>
          </p:cNvPr>
          <p:cNvSpPr/>
          <p:nvPr/>
        </p:nvSpPr>
        <p:spPr>
          <a:xfrm>
            <a:off x="4243652" y="4644415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bject 42">
            <a:extLst>
              <a:ext uri="{FF2B5EF4-FFF2-40B4-BE49-F238E27FC236}">
                <a16:creationId xmlns:a16="http://schemas.microsoft.com/office/drawing/2014/main" id="{B1A2E178-5A32-DA48-9A24-B7D1FF76FBA0}"/>
              </a:ext>
            </a:extLst>
          </p:cNvPr>
          <p:cNvSpPr/>
          <p:nvPr/>
        </p:nvSpPr>
        <p:spPr>
          <a:xfrm>
            <a:off x="4002542" y="490613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bject 43">
            <a:extLst>
              <a:ext uri="{FF2B5EF4-FFF2-40B4-BE49-F238E27FC236}">
                <a16:creationId xmlns:a16="http://schemas.microsoft.com/office/drawing/2014/main" id="{040890F8-A163-FE44-AB1F-BE2C52176A52}"/>
              </a:ext>
            </a:extLst>
          </p:cNvPr>
          <p:cNvSpPr/>
          <p:nvPr/>
        </p:nvSpPr>
        <p:spPr>
          <a:xfrm>
            <a:off x="3359862" y="4911598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909" y="0"/>
                </a:moveTo>
                <a:lnTo>
                  <a:pt x="0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bject 44">
            <a:extLst>
              <a:ext uri="{FF2B5EF4-FFF2-40B4-BE49-F238E27FC236}">
                <a16:creationId xmlns:a16="http://schemas.microsoft.com/office/drawing/2014/main" id="{BBF4A162-37E0-1941-95DA-21C4C5E54027}"/>
              </a:ext>
            </a:extLst>
          </p:cNvPr>
          <p:cNvSpPr/>
          <p:nvPr/>
        </p:nvSpPr>
        <p:spPr>
          <a:xfrm>
            <a:off x="3102446" y="4644288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909" y="0"/>
                </a:moveTo>
                <a:lnTo>
                  <a:pt x="0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bject 45">
            <a:extLst>
              <a:ext uri="{FF2B5EF4-FFF2-40B4-BE49-F238E27FC236}">
                <a16:creationId xmlns:a16="http://schemas.microsoft.com/office/drawing/2014/main" id="{851D9752-4206-9A43-A962-B3C67CF9A113}"/>
              </a:ext>
            </a:extLst>
          </p:cNvPr>
          <p:cNvSpPr/>
          <p:nvPr/>
        </p:nvSpPr>
        <p:spPr>
          <a:xfrm>
            <a:off x="3501451" y="490138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888" y="203024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bject 46">
            <a:extLst>
              <a:ext uri="{FF2B5EF4-FFF2-40B4-BE49-F238E27FC236}">
                <a16:creationId xmlns:a16="http://schemas.microsoft.com/office/drawing/2014/main" id="{33FBBD53-582B-BA47-8A61-0FB406A4D356}"/>
              </a:ext>
            </a:extLst>
          </p:cNvPr>
          <p:cNvSpPr/>
          <p:nvPr/>
        </p:nvSpPr>
        <p:spPr>
          <a:xfrm>
            <a:off x="3244035" y="4644314"/>
            <a:ext cx="269240" cy="267335"/>
          </a:xfrm>
          <a:custGeom>
            <a:avLst/>
            <a:gdLst/>
            <a:ahLst/>
            <a:cxnLst/>
            <a:rect l="l" t="t" r="r" b="b"/>
            <a:pathLst>
              <a:path w="269239" h="267335">
                <a:moveTo>
                  <a:pt x="0" y="0"/>
                </a:moveTo>
                <a:lnTo>
                  <a:pt x="268795" y="267288"/>
                </a:lnTo>
              </a:path>
            </a:pathLst>
          </a:custGeom>
          <a:ln w="6430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object 47">
            <a:extLst>
              <a:ext uri="{FF2B5EF4-FFF2-40B4-BE49-F238E27FC236}">
                <a16:creationId xmlns:a16="http://schemas.microsoft.com/office/drawing/2014/main" id="{E55856CC-7717-EF4F-BBCB-B366F8398D7F}"/>
              </a:ext>
            </a:extLst>
          </p:cNvPr>
          <p:cNvSpPr/>
          <p:nvPr/>
        </p:nvSpPr>
        <p:spPr>
          <a:xfrm>
            <a:off x="3654817" y="4269154"/>
            <a:ext cx="236615" cy="2363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bject 48">
            <a:extLst>
              <a:ext uri="{FF2B5EF4-FFF2-40B4-BE49-F238E27FC236}">
                <a16:creationId xmlns:a16="http://schemas.microsoft.com/office/drawing/2014/main" id="{BB1C18C3-AD0C-E348-9309-8CFDC3951A0D}"/>
              </a:ext>
            </a:extLst>
          </p:cNvPr>
          <p:cNvSpPr/>
          <p:nvPr/>
        </p:nvSpPr>
        <p:spPr>
          <a:xfrm>
            <a:off x="3869333" y="4783313"/>
            <a:ext cx="236615" cy="2363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bject 49">
            <a:extLst>
              <a:ext uri="{FF2B5EF4-FFF2-40B4-BE49-F238E27FC236}">
                <a16:creationId xmlns:a16="http://schemas.microsoft.com/office/drawing/2014/main" id="{6C8B21BA-5F10-FD42-B5EB-9EE16F44A3C7}"/>
              </a:ext>
            </a:extLst>
          </p:cNvPr>
          <p:cNvSpPr txBox="1"/>
          <p:nvPr/>
        </p:nvSpPr>
        <p:spPr>
          <a:xfrm>
            <a:off x="3927644" y="4779679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bject 50">
            <a:extLst>
              <a:ext uri="{FF2B5EF4-FFF2-40B4-BE49-F238E27FC236}">
                <a16:creationId xmlns:a16="http://schemas.microsoft.com/office/drawing/2014/main" id="{18979151-2483-5C44-A847-DB68A1A0D448}"/>
              </a:ext>
            </a:extLst>
          </p:cNvPr>
          <p:cNvSpPr/>
          <p:nvPr/>
        </p:nvSpPr>
        <p:spPr>
          <a:xfrm>
            <a:off x="4125898" y="4526227"/>
            <a:ext cx="236615" cy="2363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bject 51">
            <a:extLst>
              <a:ext uri="{FF2B5EF4-FFF2-40B4-BE49-F238E27FC236}">
                <a16:creationId xmlns:a16="http://schemas.microsoft.com/office/drawing/2014/main" id="{ED9AC776-315D-234F-8B53-2056E0A73369}"/>
              </a:ext>
            </a:extLst>
          </p:cNvPr>
          <p:cNvSpPr txBox="1"/>
          <p:nvPr/>
        </p:nvSpPr>
        <p:spPr>
          <a:xfrm>
            <a:off x="4184225" y="4522599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bject 52">
            <a:extLst>
              <a:ext uri="{FF2B5EF4-FFF2-40B4-BE49-F238E27FC236}">
                <a16:creationId xmlns:a16="http://schemas.microsoft.com/office/drawing/2014/main" id="{7B3B7D9F-B669-064F-BBC4-CA68458BDD27}"/>
              </a:ext>
            </a:extLst>
          </p:cNvPr>
          <p:cNvSpPr/>
          <p:nvPr/>
        </p:nvSpPr>
        <p:spPr>
          <a:xfrm>
            <a:off x="3385192" y="4778119"/>
            <a:ext cx="236615" cy="2363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bject 53">
            <a:extLst>
              <a:ext uri="{FF2B5EF4-FFF2-40B4-BE49-F238E27FC236}">
                <a16:creationId xmlns:a16="http://schemas.microsoft.com/office/drawing/2014/main" id="{49E48869-1357-034E-95E8-638A4E4AE02F}"/>
              </a:ext>
            </a:extLst>
          </p:cNvPr>
          <p:cNvSpPr txBox="1"/>
          <p:nvPr/>
        </p:nvSpPr>
        <p:spPr>
          <a:xfrm>
            <a:off x="3434777" y="4774493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bject 54">
            <a:extLst>
              <a:ext uri="{FF2B5EF4-FFF2-40B4-BE49-F238E27FC236}">
                <a16:creationId xmlns:a16="http://schemas.microsoft.com/office/drawing/2014/main" id="{5552EEA7-3495-2049-A446-5F0B6A8C3A76}"/>
              </a:ext>
            </a:extLst>
          </p:cNvPr>
          <p:cNvSpPr/>
          <p:nvPr/>
        </p:nvSpPr>
        <p:spPr>
          <a:xfrm>
            <a:off x="3133138" y="4526407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2966" y="0"/>
                </a:moveTo>
                <a:lnTo>
                  <a:pt x="68997" y="8875"/>
                </a:lnTo>
                <a:lnTo>
                  <a:pt x="33089" y="33069"/>
                </a:lnTo>
                <a:lnTo>
                  <a:pt x="8878" y="68928"/>
                </a:lnTo>
                <a:lnTo>
                  <a:pt x="0" y="112801"/>
                </a:lnTo>
                <a:lnTo>
                  <a:pt x="8878" y="156724"/>
                </a:lnTo>
                <a:lnTo>
                  <a:pt x="33089" y="192582"/>
                </a:lnTo>
                <a:lnTo>
                  <a:pt x="68997" y="216753"/>
                </a:lnTo>
                <a:lnTo>
                  <a:pt x="112966" y="225615"/>
                </a:lnTo>
                <a:lnTo>
                  <a:pt x="156929" y="216753"/>
                </a:lnTo>
                <a:lnTo>
                  <a:pt x="192824" y="192582"/>
                </a:lnTo>
                <a:lnTo>
                  <a:pt x="217022" y="156724"/>
                </a:lnTo>
                <a:lnTo>
                  <a:pt x="225894" y="112801"/>
                </a:lnTo>
                <a:lnTo>
                  <a:pt x="217022" y="68928"/>
                </a:lnTo>
                <a:lnTo>
                  <a:pt x="192824" y="33069"/>
                </a:lnTo>
                <a:lnTo>
                  <a:pt x="156929" y="8875"/>
                </a:lnTo>
                <a:lnTo>
                  <a:pt x="112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bject 55">
            <a:extLst>
              <a:ext uri="{FF2B5EF4-FFF2-40B4-BE49-F238E27FC236}">
                <a16:creationId xmlns:a16="http://schemas.microsoft.com/office/drawing/2014/main" id="{FF07E03A-6ADC-6A44-A153-2DC43DDC5C8F}"/>
              </a:ext>
            </a:extLst>
          </p:cNvPr>
          <p:cNvSpPr/>
          <p:nvPr/>
        </p:nvSpPr>
        <p:spPr>
          <a:xfrm>
            <a:off x="3133138" y="4526408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112800"/>
                </a:moveTo>
                <a:lnTo>
                  <a:pt x="8879" y="156728"/>
                </a:lnTo>
                <a:lnTo>
                  <a:pt x="33091" y="192589"/>
                </a:lnTo>
                <a:lnTo>
                  <a:pt x="68999" y="216760"/>
                </a:lnTo>
                <a:lnTo>
                  <a:pt x="112966" y="225622"/>
                </a:lnTo>
                <a:lnTo>
                  <a:pt x="156926" y="216760"/>
                </a:lnTo>
                <a:lnTo>
                  <a:pt x="192820" y="192589"/>
                </a:lnTo>
                <a:lnTo>
                  <a:pt x="217018" y="156728"/>
                </a:lnTo>
                <a:lnTo>
                  <a:pt x="225891" y="112800"/>
                </a:lnTo>
                <a:lnTo>
                  <a:pt x="217018" y="68929"/>
                </a:lnTo>
                <a:lnTo>
                  <a:pt x="192820" y="33070"/>
                </a:lnTo>
                <a:lnTo>
                  <a:pt x="156926" y="8876"/>
                </a:lnTo>
                <a:lnTo>
                  <a:pt x="112966" y="0"/>
                </a:lnTo>
                <a:lnTo>
                  <a:pt x="68999" y="8876"/>
                </a:lnTo>
                <a:lnTo>
                  <a:pt x="33091" y="33070"/>
                </a:lnTo>
                <a:lnTo>
                  <a:pt x="8879" y="68929"/>
                </a:lnTo>
                <a:lnTo>
                  <a:pt x="0" y="112800"/>
                </a:lnTo>
                <a:close/>
              </a:path>
            </a:pathLst>
          </a:custGeom>
          <a:ln w="107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bject 56">
            <a:extLst>
              <a:ext uri="{FF2B5EF4-FFF2-40B4-BE49-F238E27FC236}">
                <a16:creationId xmlns:a16="http://schemas.microsoft.com/office/drawing/2014/main" id="{BFD64A8A-E543-214F-AC61-6169A65FE743}"/>
              </a:ext>
            </a:extLst>
          </p:cNvPr>
          <p:cNvSpPr txBox="1"/>
          <p:nvPr/>
        </p:nvSpPr>
        <p:spPr>
          <a:xfrm>
            <a:off x="3177369" y="4517413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bject 57">
            <a:extLst>
              <a:ext uri="{FF2B5EF4-FFF2-40B4-BE49-F238E27FC236}">
                <a16:creationId xmlns:a16="http://schemas.microsoft.com/office/drawing/2014/main" id="{FEC4CB62-78BE-EE4A-BBA3-719257703E0E}"/>
              </a:ext>
            </a:extLst>
          </p:cNvPr>
          <p:cNvSpPr txBox="1"/>
          <p:nvPr/>
        </p:nvSpPr>
        <p:spPr>
          <a:xfrm>
            <a:off x="3714053" y="4228148"/>
            <a:ext cx="133727" cy="25519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bject 58">
            <a:extLst>
              <a:ext uri="{FF2B5EF4-FFF2-40B4-BE49-F238E27FC236}">
                <a16:creationId xmlns:a16="http://schemas.microsoft.com/office/drawing/2014/main" id="{C4BC3C95-F41E-4842-9525-DE1123631006}"/>
              </a:ext>
            </a:extLst>
          </p:cNvPr>
          <p:cNvSpPr/>
          <p:nvPr/>
        </p:nvSpPr>
        <p:spPr>
          <a:xfrm>
            <a:off x="3223753" y="4386129"/>
            <a:ext cx="52705" cy="86995"/>
          </a:xfrm>
          <a:custGeom>
            <a:avLst/>
            <a:gdLst/>
            <a:ahLst/>
            <a:cxnLst/>
            <a:rect l="l" t="t" r="r" b="b"/>
            <a:pathLst>
              <a:path w="52704" h="86995">
                <a:moveTo>
                  <a:pt x="457" y="0"/>
                </a:moveTo>
                <a:lnTo>
                  <a:pt x="0" y="850"/>
                </a:lnTo>
                <a:lnTo>
                  <a:pt x="14681" y="43065"/>
                </a:lnTo>
                <a:lnTo>
                  <a:pt x="22351" y="86842"/>
                </a:lnTo>
                <a:lnTo>
                  <a:pt x="33794" y="43891"/>
                </a:lnTo>
                <a:lnTo>
                  <a:pt x="46062" y="16573"/>
                </a:lnTo>
                <a:lnTo>
                  <a:pt x="25412" y="16573"/>
                </a:lnTo>
                <a:lnTo>
                  <a:pt x="457" y="0"/>
                </a:lnTo>
                <a:close/>
              </a:path>
              <a:path w="52704" h="86995">
                <a:moveTo>
                  <a:pt x="51562" y="2222"/>
                </a:moveTo>
                <a:lnTo>
                  <a:pt x="25412" y="16573"/>
                </a:lnTo>
                <a:lnTo>
                  <a:pt x="46062" y="16573"/>
                </a:lnTo>
                <a:lnTo>
                  <a:pt x="52108" y="3111"/>
                </a:lnTo>
                <a:lnTo>
                  <a:pt x="51562" y="2222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object 59">
            <a:extLst>
              <a:ext uri="{FF2B5EF4-FFF2-40B4-BE49-F238E27FC236}">
                <a16:creationId xmlns:a16="http://schemas.microsoft.com/office/drawing/2014/main" id="{C0BC6702-0196-D14A-A472-302D7C3E49A8}"/>
              </a:ext>
            </a:extLst>
          </p:cNvPr>
          <p:cNvSpPr/>
          <p:nvPr/>
        </p:nvSpPr>
        <p:spPr>
          <a:xfrm>
            <a:off x="3248865" y="4245667"/>
            <a:ext cx="7620" cy="164465"/>
          </a:xfrm>
          <a:custGeom>
            <a:avLst/>
            <a:gdLst/>
            <a:ahLst/>
            <a:cxnLst/>
            <a:rect l="l" t="t" r="r" b="b"/>
            <a:pathLst>
              <a:path w="7620" h="164464">
                <a:moveTo>
                  <a:pt x="7133" y="0"/>
                </a:moveTo>
                <a:lnTo>
                  <a:pt x="0" y="164254"/>
                </a:lnTo>
              </a:path>
            </a:pathLst>
          </a:custGeom>
          <a:ln w="1073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object 60">
            <a:extLst>
              <a:ext uri="{FF2B5EF4-FFF2-40B4-BE49-F238E27FC236}">
                <a16:creationId xmlns:a16="http://schemas.microsoft.com/office/drawing/2014/main" id="{9DC3CA6B-3C5A-954D-B243-4FB8455E7396}"/>
              </a:ext>
            </a:extLst>
          </p:cNvPr>
          <p:cNvSpPr/>
          <p:nvPr/>
        </p:nvSpPr>
        <p:spPr>
          <a:xfrm>
            <a:off x="3236288" y="4398016"/>
            <a:ext cx="26670" cy="43815"/>
          </a:xfrm>
          <a:custGeom>
            <a:avLst/>
            <a:gdLst/>
            <a:ahLst/>
            <a:cxnLst/>
            <a:rect l="l" t="t" r="r" b="b"/>
            <a:pathLst>
              <a:path w="26670" h="43814">
                <a:moveTo>
                  <a:pt x="241" y="0"/>
                </a:moveTo>
                <a:lnTo>
                  <a:pt x="0" y="419"/>
                </a:lnTo>
                <a:lnTo>
                  <a:pt x="7365" y="21513"/>
                </a:lnTo>
                <a:lnTo>
                  <a:pt x="11201" y="43421"/>
                </a:lnTo>
                <a:lnTo>
                  <a:pt x="13106" y="36271"/>
                </a:lnTo>
                <a:lnTo>
                  <a:pt x="14985" y="29108"/>
                </a:lnTo>
                <a:lnTo>
                  <a:pt x="16916" y="21958"/>
                </a:lnTo>
                <a:lnTo>
                  <a:pt x="23048" y="8280"/>
                </a:lnTo>
                <a:lnTo>
                  <a:pt x="12725" y="8280"/>
                </a:lnTo>
                <a:lnTo>
                  <a:pt x="241" y="0"/>
                </a:lnTo>
                <a:close/>
              </a:path>
              <a:path w="26670" h="43814">
                <a:moveTo>
                  <a:pt x="25780" y="1117"/>
                </a:moveTo>
                <a:lnTo>
                  <a:pt x="12725" y="8280"/>
                </a:lnTo>
                <a:lnTo>
                  <a:pt x="23048" y="8280"/>
                </a:lnTo>
                <a:lnTo>
                  <a:pt x="26060" y="1562"/>
                </a:lnTo>
                <a:lnTo>
                  <a:pt x="25780" y="1117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bject 61">
            <a:extLst>
              <a:ext uri="{FF2B5EF4-FFF2-40B4-BE49-F238E27FC236}">
                <a16:creationId xmlns:a16="http://schemas.microsoft.com/office/drawing/2014/main" id="{4B4C2353-BF3C-3A43-B2EF-1941E7AC115F}"/>
              </a:ext>
            </a:extLst>
          </p:cNvPr>
          <p:cNvSpPr/>
          <p:nvPr/>
        </p:nvSpPr>
        <p:spPr>
          <a:xfrm>
            <a:off x="6322663" y="5410725"/>
            <a:ext cx="343535" cy="275590"/>
          </a:xfrm>
          <a:custGeom>
            <a:avLst/>
            <a:gdLst/>
            <a:ahLst/>
            <a:cxnLst/>
            <a:rect l="l" t="t" r="r" b="b"/>
            <a:pathLst>
              <a:path w="343534" h="275589">
                <a:moveTo>
                  <a:pt x="0" y="0"/>
                </a:moveTo>
                <a:lnTo>
                  <a:pt x="343442" y="275362"/>
                </a:lnTo>
              </a:path>
            </a:pathLst>
          </a:custGeom>
          <a:ln w="220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bject 62">
            <a:extLst>
              <a:ext uri="{FF2B5EF4-FFF2-40B4-BE49-F238E27FC236}">
                <a16:creationId xmlns:a16="http://schemas.microsoft.com/office/drawing/2014/main" id="{B216F0F7-C1BD-FF4F-BC94-4012F6987FAE}"/>
              </a:ext>
            </a:extLst>
          </p:cNvPr>
          <p:cNvSpPr/>
          <p:nvPr/>
        </p:nvSpPr>
        <p:spPr>
          <a:xfrm>
            <a:off x="5924496" y="5414382"/>
            <a:ext cx="378460" cy="271780"/>
          </a:xfrm>
          <a:custGeom>
            <a:avLst/>
            <a:gdLst/>
            <a:ahLst/>
            <a:cxnLst/>
            <a:rect l="l" t="t" r="r" b="b"/>
            <a:pathLst>
              <a:path w="378460" h="271779">
                <a:moveTo>
                  <a:pt x="378113" y="0"/>
                </a:moveTo>
                <a:lnTo>
                  <a:pt x="0" y="271706"/>
                </a:lnTo>
              </a:path>
            </a:pathLst>
          </a:custGeom>
          <a:ln w="220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object 63">
            <a:extLst>
              <a:ext uri="{FF2B5EF4-FFF2-40B4-BE49-F238E27FC236}">
                <a16:creationId xmlns:a16="http://schemas.microsoft.com/office/drawing/2014/main" id="{74957E41-883D-AC47-99FE-DD8772C8B5F9}"/>
              </a:ext>
            </a:extLst>
          </p:cNvPr>
          <p:cNvSpPr/>
          <p:nvPr/>
        </p:nvSpPr>
        <p:spPr>
          <a:xfrm>
            <a:off x="6765169" y="5690214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0" y="0"/>
                </a:moveTo>
                <a:lnTo>
                  <a:pt x="123130" y="208813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object 64">
            <a:extLst>
              <a:ext uri="{FF2B5EF4-FFF2-40B4-BE49-F238E27FC236}">
                <a16:creationId xmlns:a16="http://schemas.microsoft.com/office/drawing/2014/main" id="{E11A25DD-E536-164E-9697-C86061901E63}"/>
              </a:ext>
            </a:extLst>
          </p:cNvPr>
          <p:cNvSpPr/>
          <p:nvPr/>
        </p:nvSpPr>
        <p:spPr>
          <a:xfrm>
            <a:off x="6443848" y="5690214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123086" y="0"/>
                </a:moveTo>
                <a:lnTo>
                  <a:pt x="0" y="208769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object 65">
            <a:extLst>
              <a:ext uri="{FF2B5EF4-FFF2-40B4-BE49-F238E27FC236}">
                <a16:creationId xmlns:a16="http://schemas.microsoft.com/office/drawing/2014/main" id="{C110357F-43D5-3F48-99EC-008838621297}"/>
              </a:ext>
            </a:extLst>
          </p:cNvPr>
          <p:cNvSpPr/>
          <p:nvPr/>
        </p:nvSpPr>
        <p:spPr>
          <a:xfrm>
            <a:off x="6666058" y="5700755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69"/>
                </a:lnTo>
              </a:path>
            </a:pathLst>
          </a:custGeom>
          <a:ln w="2202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object 66">
            <a:extLst>
              <a:ext uri="{FF2B5EF4-FFF2-40B4-BE49-F238E27FC236}">
                <a16:creationId xmlns:a16="http://schemas.microsoft.com/office/drawing/2014/main" id="{8B8F41E8-8CC4-2B44-813C-0DA450E38CB9}"/>
              </a:ext>
            </a:extLst>
          </p:cNvPr>
          <p:cNvSpPr/>
          <p:nvPr/>
        </p:nvSpPr>
        <p:spPr>
          <a:xfrm>
            <a:off x="6023616" y="5690214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0" y="0"/>
                </a:moveTo>
                <a:lnTo>
                  <a:pt x="123130" y="208813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67">
            <a:extLst>
              <a:ext uri="{FF2B5EF4-FFF2-40B4-BE49-F238E27FC236}">
                <a16:creationId xmlns:a16="http://schemas.microsoft.com/office/drawing/2014/main" id="{9F3C785B-E81F-FB4F-992E-083176D61A28}"/>
              </a:ext>
            </a:extLst>
          </p:cNvPr>
          <p:cNvSpPr/>
          <p:nvPr/>
        </p:nvSpPr>
        <p:spPr>
          <a:xfrm>
            <a:off x="5702283" y="5690214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123086" y="0"/>
                </a:moveTo>
                <a:lnTo>
                  <a:pt x="0" y="208769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68">
            <a:extLst>
              <a:ext uri="{FF2B5EF4-FFF2-40B4-BE49-F238E27FC236}">
                <a16:creationId xmlns:a16="http://schemas.microsoft.com/office/drawing/2014/main" id="{38929629-BC96-9A41-8849-7964639F65AA}"/>
              </a:ext>
            </a:extLst>
          </p:cNvPr>
          <p:cNvSpPr/>
          <p:nvPr/>
        </p:nvSpPr>
        <p:spPr>
          <a:xfrm>
            <a:off x="5924492" y="5700755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69"/>
                </a:lnTo>
              </a:path>
            </a:pathLst>
          </a:custGeom>
          <a:ln w="2202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71">
            <a:extLst>
              <a:ext uri="{FF2B5EF4-FFF2-40B4-BE49-F238E27FC236}">
                <a16:creationId xmlns:a16="http://schemas.microsoft.com/office/drawing/2014/main" id="{AE116BA3-08D2-A747-B210-9AF8F0D72186}"/>
              </a:ext>
            </a:extLst>
          </p:cNvPr>
          <p:cNvSpPr/>
          <p:nvPr/>
        </p:nvSpPr>
        <p:spPr>
          <a:xfrm>
            <a:off x="6401733" y="5568560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396481" y="0"/>
                </a:moveTo>
                <a:lnTo>
                  <a:pt x="132156" y="0"/>
                </a:lnTo>
                <a:lnTo>
                  <a:pt x="80720" y="9090"/>
                </a:lnTo>
                <a:lnTo>
                  <a:pt x="38712" y="33877"/>
                </a:lnTo>
                <a:lnTo>
                  <a:pt x="10387" y="70637"/>
                </a:lnTo>
                <a:lnTo>
                  <a:pt x="0" y="115646"/>
                </a:lnTo>
                <a:lnTo>
                  <a:pt x="10387" y="160662"/>
                </a:lnTo>
                <a:lnTo>
                  <a:pt x="38712" y="197426"/>
                </a:lnTo>
                <a:lnTo>
                  <a:pt x="80720" y="222214"/>
                </a:lnTo>
                <a:lnTo>
                  <a:pt x="132156" y="231305"/>
                </a:lnTo>
                <a:lnTo>
                  <a:pt x="396481" y="231305"/>
                </a:lnTo>
                <a:lnTo>
                  <a:pt x="447927" y="222214"/>
                </a:lnTo>
                <a:lnTo>
                  <a:pt x="489934" y="197426"/>
                </a:lnTo>
                <a:lnTo>
                  <a:pt x="518253" y="160662"/>
                </a:lnTo>
                <a:lnTo>
                  <a:pt x="528637" y="115646"/>
                </a:lnTo>
                <a:lnTo>
                  <a:pt x="518253" y="70637"/>
                </a:lnTo>
                <a:lnTo>
                  <a:pt x="489934" y="33877"/>
                </a:lnTo>
                <a:lnTo>
                  <a:pt x="447927" y="9090"/>
                </a:lnTo>
                <a:lnTo>
                  <a:pt x="396481" y="0"/>
                </a:lnTo>
                <a:close/>
              </a:path>
            </a:pathLst>
          </a:custGeom>
          <a:solidFill>
            <a:schemeClr val="bg1">
              <a:alpha val="32998"/>
            </a:schemeClr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72">
            <a:extLst>
              <a:ext uri="{FF2B5EF4-FFF2-40B4-BE49-F238E27FC236}">
                <a16:creationId xmlns:a16="http://schemas.microsoft.com/office/drawing/2014/main" id="{C238EDCD-894F-6A4B-A62C-EEA9D467EEFF}"/>
              </a:ext>
            </a:extLst>
          </p:cNvPr>
          <p:cNvSpPr/>
          <p:nvPr/>
        </p:nvSpPr>
        <p:spPr>
          <a:xfrm>
            <a:off x="6401726" y="5568554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528644" y="115652"/>
                </a:moveTo>
                <a:lnTo>
                  <a:pt x="518259" y="160664"/>
                </a:lnTo>
                <a:lnTo>
                  <a:pt x="489938" y="197426"/>
                </a:lnTo>
                <a:lnTo>
                  <a:pt x="447929" y="222214"/>
                </a:lnTo>
                <a:lnTo>
                  <a:pt x="396484" y="231304"/>
                </a:lnTo>
                <a:lnTo>
                  <a:pt x="132161" y="231304"/>
                </a:lnTo>
                <a:lnTo>
                  <a:pt x="80724" y="222214"/>
                </a:lnTo>
                <a:lnTo>
                  <a:pt x="38714" y="197426"/>
                </a:lnTo>
                <a:lnTo>
                  <a:pt x="10388" y="160664"/>
                </a:lnTo>
                <a:lnTo>
                  <a:pt x="0" y="115652"/>
                </a:lnTo>
                <a:lnTo>
                  <a:pt x="10388" y="70639"/>
                </a:lnTo>
                <a:lnTo>
                  <a:pt x="38714" y="33877"/>
                </a:lnTo>
                <a:lnTo>
                  <a:pt x="80724" y="9090"/>
                </a:lnTo>
                <a:lnTo>
                  <a:pt x="132161" y="0"/>
                </a:lnTo>
                <a:lnTo>
                  <a:pt x="396484" y="0"/>
                </a:lnTo>
                <a:lnTo>
                  <a:pt x="447929" y="9090"/>
                </a:lnTo>
                <a:lnTo>
                  <a:pt x="489938" y="33877"/>
                </a:lnTo>
                <a:lnTo>
                  <a:pt x="518259" y="70639"/>
                </a:lnTo>
                <a:lnTo>
                  <a:pt x="528644" y="115652"/>
                </a:lnTo>
                <a:close/>
              </a:path>
            </a:pathLst>
          </a:custGeom>
          <a:solidFill>
            <a:schemeClr val="bg1"/>
          </a:solidFill>
          <a:ln w="11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bject 73">
            <a:extLst>
              <a:ext uri="{FF2B5EF4-FFF2-40B4-BE49-F238E27FC236}">
                <a16:creationId xmlns:a16="http://schemas.microsoft.com/office/drawing/2014/main" id="{6C1A5401-EC60-834C-8AB3-D0C4A8EB21E3}"/>
              </a:ext>
            </a:extLst>
          </p:cNvPr>
          <p:cNvSpPr txBox="1"/>
          <p:nvPr/>
        </p:nvSpPr>
        <p:spPr>
          <a:xfrm>
            <a:off x="6491587" y="5562297"/>
            <a:ext cx="449173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4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350" spc="3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50" spc="1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bject 74">
            <a:extLst>
              <a:ext uri="{FF2B5EF4-FFF2-40B4-BE49-F238E27FC236}">
                <a16:creationId xmlns:a16="http://schemas.microsoft.com/office/drawing/2014/main" id="{DB62F41C-A010-FF40-BBBA-CCBD07F43924}"/>
              </a:ext>
            </a:extLst>
          </p:cNvPr>
          <p:cNvSpPr/>
          <p:nvPr/>
        </p:nvSpPr>
        <p:spPr>
          <a:xfrm>
            <a:off x="5660167" y="5568560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396493" y="0"/>
                </a:moveTo>
                <a:lnTo>
                  <a:pt x="132168" y="0"/>
                </a:lnTo>
                <a:lnTo>
                  <a:pt x="80731" y="9090"/>
                </a:lnTo>
                <a:lnTo>
                  <a:pt x="38719" y="33877"/>
                </a:lnTo>
                <a:lnTo>
                  <a:pt x="10389" y="70637"/>
                </a:lnTo>
                <a:lnTo>
                  <a:pt x="0" y="115646"/>
                </a:lnTo>
                <a:lnTo>
                  <a:pt x="10389" y="160662"/>
                </a:lnTo>
                <a:lnTo>
                  <a:pt x="38719" y="197426"/>
                </a:lnTo>
                <a:lnTo>
                  <a:pt x="80731" y="222214"/>
                </a:lnTo>
                <a:lnTo>
                  <a:pt x="132168" y="231305"/>
                </a:lnTo>
                <a:lnTo>
                  <a:pt x="396493" y="231305"/>
                </a:lnTo>
                <a:lnTo>
                  <a:pt x="447940" y="222214"/>
                </a:lnTo>
                <a:lnTo>
                  <a:pt x="489946" y="197426"/>
                </a:lnTo>
                <a:lnTo>
                  <a:pt x="518266" y="160662"/>
                </a:lnTo>
                <a:lnTo>
                  <a:pt x="528650" y="115646"/>
                </a:lnTo>
                <a:lnTo>
                  <a:pt x="518266" y="70637"/>
                </a:lnTo>
                <a:lnTo>
                  <a:pt x="489946" y="33877"/>
                </a:lnTo>
                <a:lnTo>
                  <a:pt x="447940" y="9090"/>
                </a:lnTo>
                <a:lnTo>
                  <a:pt x="396493" y="0"/>
                </a:lnTo>
                <a:close/>
              </a:path>
            </a:pathLst>
          </a:custGeom>
          <a:solidFill>
            <a:srgbClr val="FFFFFF">
              <a:alpha val="32998"/>
            </a:srgbClr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bject 75">
            <a:extLst>
              <a:ext uri="{FF2B5EF4-FFF2-40B4-BE49-F238E27FC236}">
                <a16:creationId xmlns:a16="http://schemas.microsoft.com/office/drawing/2014/main" id="{3A796FC8-D83A-6647-8318-9AFF1B50ABF1}"/>
              </a:ext>
            </a:extLst>
          </p:cNvPr>
          <p:cNvSpPr/>
          <p:nvPr/>
        </p:nvSpPr>
        <p:spPr>
          <a:xfrm>
            <a:off x="5660172" y="5568554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528644" y="115652"/>
                </a:moveTo>
                <a:lnTo>
                  <a:pt x="518259" y="160664"/>
                </a:lnTo>
                <a:lnTo>
                  <a:pt x="489938" y="197426"/>
                </a:lnTo>
                <a:lnTo>
                  <a:pt x="447929" y="222214"/>
                </a:lnTo>
                <a:lnTo>
                  <a:pt x="396483" y="231304"/>
                </a:lnTo>
                <a:lnTo>
                  <a:pt x="132161" y="231304"/>
                </a:lnTo>
                <a:lnTo>
                  <a:pt x="80724" y="222214"/>
                </a:lnTo>
                <a:lnTo>
                  <a:pt x="38714" y="197426"/>
                </a:lnTo>
                <a:lnTo>
                  <a:pt x="10388" y="160664"/>
                </a:lnTo>
                <a:lnTo>
                  <a:pt x="0" y="115652"/>
                </a:lnTo>
                <a:lnTo>
                  <a:pt x="10388" y="70639"/>
                </a:lnTo>
                <a:lnTo>
                  <a:pt x="38714" y="33877"/>
                </a:lnTo>
                <a:lnTo>
                  <a:pt x="80724" y="9090"/>
                </a:lnTo>
                <a:lnTo>
                  <a:pt x="132161" y="0"/>
                </a:lnTo>
                <a:lnTo>
                  <a:pt x="396483" y="0"/>
                </a:lnTo>
                <a:lnTo>
                  <a:pt x="447929" y="9090"/>
                </a:lnTo>
                <a:lnTo>
                  <a:pt x="489938" y="33877"/>
                </a:lnTo>
                <a:lnTo>
                  <a:pt x="518259" y="70639"/>
                </a:lnTo>
                <a:lnTo>
                  <a:pt x="528644" y="115652"/>
                </a:lnTo>
                <a:close/>
              </a:path>
            </a:pathLst>
          </a:custGeom>
          <a:solidFill>
            <a:schemeClr val="bg1"/>
          </a:solidFill>
          <a:ln w="11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bject 76">
            <a:extLst>
              <a:ext uri="{FF2B5EF4-FFF2-40B4-BE49-F238E27FC236}">
                <a16:creationId xmlns:a16="http://schemas.microsoft.com/office/drawing/2014/main" id="{52B92E59-BABD-CE4B-86D7-F6E2E0407257}"/>
              </a:ext>
            </a:extLst>
          </p:cNvPr>
          <p:cNvSpPr txBox="1"/>
          <p:nvPr/>
        </p:nvSpPr>
        <p:spPr>
          <a:xfrm>
            <a:off x="5750031" y="5562297"/>
            <a:ext cx="344170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3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350" spc="3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bject 77">
            <a:extLst>
              <a:ext uri="{FF2B5EF4-FFF2-40B4-BE49-F238E27FC236}">
                <a16:creationId xmlns:a16="http://schemas.microsoft.com/office/drawing/2014/main" id="{4C02D077-CA0C-E842-A654-857203E65337}"/>
              </a:ext>
            </a:extLst>
          </p:cNvPr>
          <p:cNvSpPr/>
          <p:nvPr/>
        </p:nvSpPr>
        <p:spPr>
          <a:xfrm>
            <a:off x="3564321" y="5496558"/>
            <a:ext cx="290830" cy="267335"/>
          </a:xfrm>
          <a:custGeom>
            <a:avLst/>
            <a:gdLst/>
            <a:ahLst/>
            <a:cxnLst/>
            <a:rect l="l" t="t" r="r" b="b"/>
            <a:pathLst>
              <a:path w="290829" h="267335">
                <a:moveTo>
                  <a:pt x="290280" y="0"/>
                </a:moveTo>
                <a:lnTo>
                  <a:pt x="0" y="267288"/>
                </a:lnTo>
              </a:path>
            </a:pathLst>
          </a:custGeom>
          <a:ln w="2142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object 78">
            <a:extLst>
              <a:ext uri="{FF2B5EF4-FFF2-40B4-BE49-F238E27FC236}">
                <a16:creationId xmlns:a16="http://schemas.microsoft.com/office/drawing/2014/main" id="{811CF80C-FB03-DC4B-B347-B2BA95CE81F7}"/>
              </a:ext>
            </a:extLst>
          </p:cNvPr>
          <p:cNvSpPr/>
          <p:nvPr/>
        </p:nvSpPr>
        <p:spPr>
          <a:xfrm>
            <a:off x="3851922" y="5491478"/>
            <a:ext cx="462915" cy="240665"/>
          </a:xfrm>
          <a:custGeom>
            <a:avLst/>
            <a:gdLst/>
            <a:ahLst/>
            <a:cxnLst/>
            <a:rect l="l" t="t" r="r" b="b"/>
            <a:pathLst>
              <a:path w="462914" h="240664">
                <a:moveTo>
                  <a:pt x="0" y="0"/>
                </a:moveTo>
                <a:lnTo>
                  <a:pt x="462492" y="240250"/>
                </a:lnTo>
              </a:path>
            </a:pathLst>
          </a:custGeom>
          <a:ln w="214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bject 79">
            <a:extLst>
              <a:ext uri="{FF2B5EF4-FFF2-40B4-BE49-F238E27FC236}">
                <a16:creationId xmlns:a16="http://schemas.microsoft.com/office/drawing/2014/main" id="{CAF41E6B-BAEB-1745-B2E1-AEFCBEE7661A}"/>
              </a:ext>
            </a:extLst>
          </p:cNvPr>
          <p:cNvSpPr/>
          <p:nvPr/>
        </p:nvSpPr>
        <p:spPr>
          <a:xfrm>
            <a:off x="3949238" y="601071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66" y="0"/>
                </a:moveTo>
                <a:lnTo>
                  <a:pt x="0" y="203024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bject 80">
            <a:extLst>
              <a:ext uri="{FF2B5EF4-FFF2-40B4-BE49-F238E27FC236}">
                <a16:creationId xmlns:a16="http://schemas.microsoft.com/office/drawing/2014/main" id="{1894A3E6-6644-6740-A2F1-B2FAE1E38FB2}"/>
              </a:ext>
            </a:extLst>
          </p:cNvPr>
          <p:cNvSpPr/>
          <p:nvPr/>
        </p:nvSpPr>
        <p:spPr>
          <a:xfrm>
            <a:off x="4066517" y="5753631"/>
            <a:ext cx="259715" cy="252095"/>
          </a:xfrm>
          <a:custGeom>
            <a:avLst/>
            <a:gdLst/>
            <a:ahLst/>
            <a:cxnLst/>
            <a:rect l="l" t="t" r="r" b="b"/>
            <a:pathLst>
              <a:path w="259714" h="252095">
                <a:moveTo>
                  <a:pt x="259165" y="0"/>
                </a:moveTo>
                <a:lnTo>
                  <a:pt x="0" y="252004"/>
                </a:lnTo>
              </a:path>
            </a:pathLst>
          </a:custGeom>
          <a:ln w="643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bject 81">
            <a:extLst>
              <a:ext uri="{FF2B5EF4-FFF2-40B4-BE49-F238E27FC236}">
                <a16:creationId xmlns:a16="http://schemas.microsoft.com/office/drawing/2014/main" id="{1AA5D0CF-D8F8-E84F-A618-A14ED4A6A0A5}"/>
              </a:ext>
            </a:extLst>
          </p:cNvPr>
          <p:cNvSpPr/>
          <p:nvPr/>
        </p:nvSpPr>
        <p:spPr>
          <a:xfrm>
            <a:off x="4323079" y="5748551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bject 82">
            <a:extLst>
              <a:ext uri="{FF2B5EF4-FFF2-40B4-BE49-F238E27FC236}">
                <a16:creationId xmlns:a16="http://schemas.microsoft.com/office/drawing/2014/main" id="{681EB0A1-7A49-804B-A2A2-1C00FD4A5945}"/>
              </a:ext>
            </a:extLst>
          </p:cNvPr>
          <p:cNvSpPr/>
          <p:nvPr/>
        </p:nvSpPr>
        <p:spPr>
          <a:xfrm>
            <a:off x="4081970" y="6010272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bject 83">
            <a:extLst>
              <a:ext uri="{FF2B5EF4-FFF2-40B4-BE49-F238E27FC236}">
                <a16:creationId xmlns:a16="http://schemas.microsoft.com/office/drawing/2014/main" id="{D19FDE2B-0B6F-3B49-8C17-62593CD17033}"/>
              </a:ext>
            </a:extLst>
          </p:cNvPr>
          <p:cNvSpPr/>
          <p:nvPr/>
        </p:nvSpPr>
        <p:spPr>
          <a:xfrm>
            <a:off x="3364496" y="6015734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bject 84">
            <a:extLst>
              <a:ext uri="{FF2B5EF4-FFF2-40B4-BE49-F238E27FC236}">
                <a16:creationId xmlns:a16="http://schemas.microsoft.com/office/drawing/2014/main" id="{10E813FD-BB07-5749-BF9F-DAB6B5EC4258}"/>
              </a:ext>
            </a:extLst>
          </p:cNvPr>
          <p:cNvSpPr/>
          <p:nvPr/>
        </p:nvSpPr>
        <p:spPr>
          <a:xfrm>
            <a:off x="3621900" y="5748424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object 85">
            <a:extLst>
              <a:ext uri="{FF2B5EF4-FFF2-40B4-BE49-F238E27FC236}">
                <a16:creationId xmlns:a16="http://schemas.microsoft.com/office/drawing/2014/main" id="{D0A853F0-6A30-5944-B07B-B1F342C66F1A}"/>
              </a:ext>
            </a:extLst>
          </p:cNvPr>
          <p:cNvSpPr/>
          <p:nvPr/>
        </p:nvSpPr>
        <p:spPr>
          <a:xfrm>
            <a:off x="3222929" y="6005523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88" y="0"/>
                </a:moveTo>
                <a:lnTo>
                  <a:pt x="0" y="203023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bject 86">
            <a:extLst>
              <a:ext uri="{FF2B5EF4-FFF2-40B4-BE49-F238E27FC236}">
                <a16:creationId xmlns:a16="http://schemas.microsoft.com/office/drawing/2014/main" id="{40B89FF7-44CD-4640-9F1B-CAF8CFC35B0B}"/>
              </a:ext>
            </a:extLst>
          </p:cNvPr>
          <p:cNvSpPr/>
          <p:nvPr/>
        </p:nvSpPr>
        <p:spPr>
          <a:xfrm>
            <a:off x="3331425" y="5748449"/>
            <a:ext cx="269240" cy="267335"/>
          </a:xfrm>
          <a:custGeom>
            <a:avLst/>
            <a:gdLst/>
            <a:ahLst/>
            <a:cxnLst/>
            <a:rect l="l" t="t" r="r" b="b"/>
            <a:pathLst>
              <a:path w="269239" h="267335">
                <a:moveTo>
                  <a:pt x="268796" y="0"/>
                </a:moveTo>
                <a:lnTo>
                  <a:pt x="0" y="267288"/>
                </a:lnTo>
              </a:path>
            </a:pathLst>
          </a:custGeom>
          <a:ln w="6430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bject 87">
            <a:extLst>
              <a:ext uri="{FF2B5EF4-FFF2-40B4-BE49-F238E27FC236}">
                <a16:creationId xmlns:a16="http://schemas.microsoft.com/office/drawing/2014/main" id="{893BADAC-C4D1-E148-AF08-F77D6D674F8B}"/>
              </a:ext>
            </a:extLst>
          </p:cNvPr>
          <p:cNvSpPr/>
          <p:nvPr/>
        </p:nvSpPr>
        <p:spPr>
          <a:xfrm>
            <a:off x="3739616" y="5378651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2915" y="0"/>
                </a:moveTo>
                <a:lnTo>
                  <a:pt x="68960" y="8875"/>
                </a:lnTo>
                <a:lnTo>
                  <a:pt x="33069" y="33069"/>
                </a:lnTo>
                <a:lnTo>
                  <a:pt x="8872" y="68928"/>
                </a:lnTo>
                <a:lnTo>
                  <a:pt x="0" y="112801"/>
                </a:lnTo>
                <a:lnTo>
                  <a:pt x="8872" y="156732"/>
                </a:lnTo>
                <a:lnTo>
                  <a:pt x="33069" y="192593"/>
                </a:lnTo>
                <a:lnTo>
                  <a:pt x="68960" y="216766"/>
                </a:lnTo>
                <a:lnTo>
                  <a:pt x="112915" y="225628"/>
                </a:lnTo>
                <a:lnTo>
                  <a:pt x="156895" y="216766"/>
                </a:lnTo>
                <a:lnTo>
                  <a:pt x="192801" y="192593"/>
                </a:lnTo>
                <a:lnTo>
                  <a:pt x="217007" y="156732"/>
                </a:lnTo>
                <a:lnTo>
                  <a:pt x="225882" y="112801"/>
                </a:lnTo>
                <a:lnTo>
                  <a:pt x="217007" y="68928"/>
                </a:lnTo>
                <a:lnTo>
                  <a:pt x="192801" y="33069"/>
                </a:lnTo>
                <a:lnTo>
                  <a:pt x="156895" y="8875"/>
                </a:lnTo>
                <a:lnTo>
                  <a:pt x="112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bject 88">
            <a:extLst>
              <a:ext uri="{FF2B5EF4-FFF2-40B4-BE49-F238E27FC236}">
                <a16:creationId xmlns:a16="http://schemas.microsoft.com/office/drawing/2014/main" id="{653F8942-D2AF-B64D-9D2C-41600D0A0229}"/>
              </a:ext>
            </a:extLst>
          </p:cNvPr>
          <p:cNvSpPr/>
          <p:nvPr/>
        </p:nvSpPr>
        <p:spPr>
          <a:xfrm>
            <a:off x="3739607" y="5378652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225891" y="112800"/>
                </a:moveTo>
                <a:lnTo>
                  <a:pt x="217014" y="156728"/>
                </a:lnTo>
                <a:lnTo>
                  <a:pt x="192807" y="192589"/>
                </a:lnTo>
                <a:lnTo>
                  <a:pt x="156900" y="216760"/>
                </a:lnTo>
                <a:lnTo>
                  <a:pt x="112924" y="225622"/>
                </a:lnTo>
                <a:lnTo>
                  <a:pt x="68964" y="216760"/>
                </a:lnTo>
                <a:lnTo>
                  <a:pt x="33070" y="192589"/>
                </a:lnTo>
                <a:lnTo>
                  <a:pt x="8872" y="156728"/>
                </a:lnTo>
                <a:lnTo>
                  <a:pt x="0" y="112800"/>
                </a:lnTo>
                <a:lnTo>
                  <a:pt x="8872" y="68929"/>
                </a:lnTo>
                <a:lnTo>
                  <a:pt x="33070" y="33070"/>
                </a:lnTo>
                <a:lnTo>
                  <a:pt x="68964" y="8876"/>
                </a:lnTo>
                <a:lnTo>
                  <a:pt x="112924" y="0"/>
                </a:lnTo>
                <a:lnTo>
                  <a:pt x="156900" y="8876"/>
                </a:lnTo>
                <a:lnTo>
                  <a:pt x="192807" y="33070"/>
                </a:lnTo>
                <a:lnTo>
                  <a:pt x="217014" y="68929"/>
                </a:lnTo>
                <a:lnTo>
                  <a:pt x="225891" y="112800"/>
                </a:lnTo>
                <a:close/>
              </a:path>
            </a:pathLst>
          </a:custGeom>
          <a:ln w="107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89">
            <a:extLst>
              <a:ext uri="{FF2B5EF4-FFF2-40B4-BE49-F238E27FC236}">
                <a16:creationId xmlns:a16="http://schemas.microsoft.com/office/drawing/2014/main" id="{C441D5C0-F044-1240-8DE0-32C09D29B6C9}"/>
              </a:ext>
            </a:extLst>
          </p:cNvPr>
          <p:cNvSpPr txBox="1"/>
          <p:nvPr/>
        </p:nvSpPr>
        <p:spPr>
          <a:xfrm>
            <a:off x="3792562" y="5369658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bject 90">
            <a:extLst>
              <a:ext uri="{FF2B5EF4-FFF2-40B4-BE49-F238E27FC236}">
                <a16:creationId xmlns:a16="http://schemas.microsoft.com/office/drawing/2014/main" id="{1458A10F-8D9E-E740-A574-4ECFA319DB2D}"/>
              </a:ext>
            </a:extLst>
          </p:cNvPr>
          <p:cNvSpPr/>
          <p:nvPr/>
        </p:nvSpPr>
        <p:spPr>
          <a:xfrm>
            <a:off x="3948760" y="5887449"/>
            <a:ext cx="236615" cy="2363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bject 91">
            <a:extLst>
              <a:ext uri="{FF2B5EF4-FFF2-40B4-BE49-F238E27FC236}">
                <a16:creationId xmlns:a16="http://schemas.microsoft.com/office/drawing/2014/main" id="{D7FA20F8-F1C1-B74D-A034-0527D8D343F7}"/>
              </a:ext>
            </a:extLst>
          </p:cNvPr>
          <p:cNvSpPr txBox="1"/>
          <p:nvPr/>
        </p:nvSpPr>
        <p:spPr>
          <a:xfrm>
            <a:off x="4007072" y="5883805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bject 92">
            <a:extLst>
              <a:ext uri="{FF2B5EF4-FFF2-40B4-BE49-F238E27FC236}">
                <a16:creationId xmlns:a16="http://schemas.microsoft.com/office/drawing/2014/main" id="{71F5B797-1E3D-1A4B-A509-C3FAA37F93FF}"/>
              </a:ext>
            </a:extLst>
          </p:cNvPr>
          <p:cNvSpPr/>
          <p:nvPr/>
        </p:nvSpPr>
        <p:spPr>
          <a:xfrm>
            <a:off x="4205326" y="5630363"/>
            <a:ext cx="236615" cy="2363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bject 93">
            <a:extLst>
              <a:ext uri="{FF2B5EF4-FFF2-40B4-BE49-F238E27FC236}">
                <a16:creationId xmlns:a16="http://schemas.microsoft.com/office/drawing/2014/main" id="{F1CE0063-1073-0F45-AE1B-1F4CF3AE8F12}"/>
              </a:ext>
            </a:extLst>
          </p:cNvPr>
          <p:cNvSpPr txBox="1"/>
          <p:nvPr/>
        </p:nvSpPr>
        <p:spPr>
          <a:xfrm>
            <a:off x="4263653" y="5626726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bject 94">
            <a:extLst>
              <a:ext uri="{FF2B5EF4-FFF2-40B4-BE49-F238E27FC236}">
                <a16:creationId xmlns:a16="http://schemas.microsoft.com/office/drawing/2014/main" id="{849CB1D4-1B72-D946-9763-797EA22517A3}"/>
              </a:ext>
            </a:extLst>
          </p:cNvPr>
          <p:cNvSpPr/>
          <p:nvPr/>
        </p:nvSpPr>
        <p:spPr>
          <a:xfrm>
            <a:off x="3222460" y="5882254"/>
            <a:ext cx="236615" cy="236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bject 95">
            <a:extLst>
              <a:ext uri="{FF2B5EF4-FFF2-40B4-BE49-F238E27FC236}">
                <a16:creationId xmlns:a16="http://schemas.microsoft.com/office/drawing/2014/main" id="{F09B5DB6-BED8-7C42-ADD9-390A9265FC56}"/>
              </a:ext>
            </a:extLst>
          </p:cNvPr>
          <p:cNvSpPr txBox="1"/>
          <p:nvPr/>
        </p:nvSpPr>
        <p:spPr>
          <a:xfrm>
            <a:off x="3280770" y="5878637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object 96">
            <a:extLst>
              <a:ext uri="{FF2B5EF4-FFF2-40B4-BE49-F238E27FC236}">
                <a16:creationId xmlns:a16="http://schemas.microsoft.com/office/drawing/2014/main" id="{59C1B98F-E43D-804A-8334-F77FC7130028}"/>
              </a:ext>
            </a:extLst>
          </p:cNvPr>
          <p:cNvSpPr/>
          <p:nvPr/>
        </p:nvSpPr>
        <p:spPr>
          <a:xfrm>
            <a:off x="3485222" y="5630542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2941" y="0"/>
                </a:moveTo>
                <a:lnTo>
                  <a:pt x="68976" y="8875"/>
                </a:lnTo>
                <a:lnTo>
                  <a:pt x="33077" y="33069"/>
                </a:lnTo>
                <a:lnTo>
                  <a:pt x="8874" y="68928"/>
                </a:lnTo>
                <a:lnTo>
                  <a:pt x="0" y="112801"/>
                </a:lnTo>
                <a:lnTo>
                  <a:pt x="8874" y="156724"/>
                </a:lnTo>
                <a:lnTo>
                  <a:pt x="33077" y="192582"/>
                </a:lnTo>
                <a:lnTo>
                  <a:pt x="68976" y="216753"/>
                </a:lnTo>
                <a:lnTo>
                  <a:pt x="112941" y="225615"/>
                </a:lnTo>
                <a:lnTo>
                  <a:pt x="156895" y="216753"/>
                </a:lnTo>
                <a:lnTo>
                  <a:pt x="192795" y="192582"/>
                </a:lnTo>
                <a:lnTo>
                  <a:pt x="217004" y="156724"/>
                </a:lnTo>
                <a:lnTo>
                  <a:pt x="225882" y="112801"/>
                </a:lnTo>
                <a:lnTo>
                  <a:pt x="217004" y="68928"/>
                </a:lnTo>
                <a:lnTo>
                  <a:pt x="192795" y="33069"/>
                </a:lnTo>
                <a:lnTo>
                  <a:pt x="156895" y="8875"/>
                </a:lnTo>
                <a:lnTo>
                  <a:pt x="112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object 97">
            <a:extLst>
              <a:ext uri="{FF2B5EF4-FFF2-40B4-BE49-F238E27FC236}">
                <a16:creationId xmlns:a16="http://schemas.microsoft.com/office/drawing/2014/main" id="{613655D3-3E09-584F-B470-65E9804EB5DD}"/>
              </a:ext>
            </a:extLst>
          </p:cNvPr>
          <p:cNvSpPr/>
          <p:nvPr/>
        </p:nvSpPr>
        <p:spPr>
          <a:xfrm>
            <a:off x="3485213" y="5630544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225891" y="112800"/>
                </a:moveTo>
                <a:lnTo>
                  <a:pt x="217012" y="156728"/>
                </a:lnTo>
                <a:lnTo>
                  <a:pt x="192802" y="192589"/>
                </a:lnTo>
                <a:lnTo>
                  <a:pt x="156900" y="216760"/>
                </a:lnTo>
                <a:lnTo>
                  <a:pt x="112945" y="225622"/>
                </a:lnTo>
                <a:lnTo>
                  <a:pt x="68981" y="216760"/>
                </a:lnTo>
                <a:lnTo>
                  <a:pt x="33080" y="192589"/>
                </a:lnTo>
                <a:lnTo>
                  <a:pt x="8875" y="156728"/>
                </a:lnTo>
                <a:lnTo>
                  <a:pt x="0" y="112800"/>
                </a:lnTo>
                <a:lnTo>
                  <a:pt x="8875" y="68929"/>
                </a:lnTo>
                <a:lnTo>
                  <a:pt x="33080" y="33070"/>
                </a:lnTo>
                <a:lnTo>
                  <a:pt x="68981" y="8876"/>
                </a:lnTo>
                <a:lnTo>
                  <a:pt x="112945" y="0"/>
                </a:lnTo>
                <a:lnTo>
                  <a:pt x="156900" y="8876"/>
                </a:lnTo>
                <a:lnTo>
                  <a:pt x="192802" y="33070"/>
                </a:lnTo>
                <a:lnTo>
                  <a:pt x="217012" y="68929"/>
                </a:lnTo>
                <a:lnTo>
                  <a:pt x="225891" y="112800"/>
                </a:lnTo>
                <a:close/>
              </a:path>
            </a:pathLst>
          </a:custGeom>
          <a:ln w="107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object 98">
            <a:extLst>
              <a:ext uri="{FF2B5EF4-FFF2-40B4-BE49-F238E27FC236}">
                <a16:creationId xmlns:a16="http://schemas.microsoft.com/office/drawing/2014/main" id="{EA074800-F94E-1641-9DA5-01766AF57064}"/>
              </a:ext>
            </a:extLst>
          </p:cNvPr>
          <p:cNvSpPr txBox="1"/>
          <p:nvPr/>
        </p:nvSpPr>
        <p:spPr>
          <a:xfrm>
            <a:off x="3538181" y="5621559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object 144">
            <a:extLst>
              <a:ext uri="{FF2B5EF4-FFF2-40B4-BE49-F238E27FC236}">
                <a16:creationId xmlns:a16="http://schemas.microsoft.com/office/drawing/2014/main" id="{68BA43E6-F20E-E64E-AE0D-658657574761}"/>
              </a:ext>
            </a:extLst>
          </p:cNvPr>
          <p:cNvSpPr txBox="1"/>
          <p:nvPr/>
        </p:nvSpPr>
        <p:spPr>
          <a:xfrm>
            <a:off x="5599364" y="3585143"/>
            <a:ext cx="2526607" cy="22826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100"/>
              </a:spcBef>
              <a:defRPr sz="1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corresponding red-black BST</a:t>
            </a:r>
          </a:p>
        </p:txBody>
      </p:sp>
      <p:sp>
        <p:nvSpPr>
          <p:cNvPr id="186" name="object 144">
            <a:extLst>
              <a:ext uri="{FF2B5EF4-FFF2-40B4-BE49-F238E27FC236}">
                <a16:creationId xmlns:a16="http://schemas.microsoft.com/office/drawing/2014/main" id="{51A8C0AA-E212-074F-82BA-9EB44F15BFEC}"/>
              </a:ext>
            </a:extLst>
          </p:cNvPr>
          <p:cNvSpPr txBox="1"/>
          <p:nvPr/>
        </p:nvSpPr>
        <p:spPr>
          <a:xfrm>
            <a:off x="5573540" y="6068922"/>
            <a:ext cx="2526607" cy="22826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100"/>
              </a:spcBef>
              <a:defRPr sz="1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corresponding red-black BST</a:t>
            </a:r>
          </a:p>
        </p:txBody>
      </p:sp>
      <p:sp>
        <p:nvSpPr>
          <p:cNvPr id="187" name="object 13">
            <a:extLst>
              <a:ext uri="{FF2B5EF4-FFF2-40B4-BE49-F238E27FC236}">
                <a16:creationId xmlns:a16="http://schemas.microsoft.com/office/drawing/2014/main" id="{BDEB4481-986C-AA4B-89F3-E19F76B5C4D5}"/>
              </a:ext>
            </a:extLst>
          </p:cNvPr>
          <p:cNvSpPr/>
          <p:nvPr/>
        </p:nvSpPr>
        <p:spPr>
          <a:xfrm>
            <a:off x="6020799" y="3053034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10">
                <a:moveTo>
                  <a:pt x="231964" y="115982"/>
                </a:moveTo>
                <a:lnTo>
                  <a:pt x="222851" y="161152"/>
                </a:lnTo>
                <a:lnTo>
                  <a:pt x="197996" y="198024"/>
                </a:lnTo>
                <a:lnTo>
                  <a:pt x="161127" y="222876"/>
                </a:lnTo>
                <a:lnTo>
                  <a:pt x="115971" y="231987"/>
                </a:lnTo>
                <a:lnTo>
                  <a:pt x="70827" y="222876"/>
                </a:lnTo>
                <a:lnTo>
                  <a:pt x="33965" y="198024"/>
                </a:lnTo>
                <a:lnTo>
                  <a:pt x="9112" y="161152"/>
                </a:lnTo>
                <a:lnTo>
                  <a:pt x="0" y="115982"/>
                </a:lnTo>
                <a:lnTo>
                  <a:pt x="9112" y="70871"/>
                </a:lnTo>
                <a:lnTo>
                  <a:pt x="33965" y="34001"/>
                </a:lnTo>
                <a:lnTo>
                  <a:pt x="70827" y="9126"/>
                </a:lnTo>
                <a:lnTo>
                  <a:pt x="115971" y="0"/>
                </a:lnTo>
                <a:lnTo>
                  <a:pt x="161127" y="9126"/>
                </a:lnTo>
                <a:lnTo>
                  <a:pt x="197996" y="34001"/>
                </a:lnTo>
                <a:lnTo>
                  <a:pt x="222851" y="70871"/>
                </a:lnTo>
                <a:lnTo>
                  <a:pt x="231964" y="115982"/>
                </a:lnTo>
                <a:close/>
              </a:path>
            </a:pathLst>
          </a:custGeom>
          <a:solidFill>
            <a:schemeClr val="bg1"/>
          </a:solidFill>
          <a:ln w="1101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object 22">
            <a:extLst>
              <a:ext uri="{FF2B5EF4-FFF2-40B4-BE49-F238E27FC236}">
                <a16:creationId xmlns:a16="http://schemas.microsoft.com/office/drawing/2014/main" id="{0EB0F944-41C0-9E4F-B7AC-37BF7FE34F1C}"/>
              </a:ext>
            </a:extLst>
          </p:cNvPr>
          <p:cNvSpPr/>
          <p:nvPr/>
        </p:nvSpPr>
        <p:spPr>
          <a:xfrm>
            <a:off x="6220033" y="2729945"/>
            <a:ext cx="236615" cy="236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object 24">
            <a:extLst>
              <a:ext uri="{FF2B5EF4-FFF2-40B4-BE49-F238E27FC236}">
                <a16:creationId xmlns:a16="http://schemas.microsoft.com/office/drawing/2014/main" id="{D2403764-91C2-7C46-928E-B1A33A2601CA}"/>
              </a:ext>
            </a:extLst>
          </p:cNvPr>
          <p:cNvSpPr txBox="1"/>
          <p:nvPr/>
        </p:nvSpPr>
        <p:spPr>
          <a:xfrm>
            <a:off x="6278344" y="2726328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object 17">
            <a:extLst>
              <a:ext uri="{FF2B5EF4-FFF2-40B4-BE49-F238E27FC236}">
                <a16:creationId xmlns:a16="http://schemas.microsoft.com/office/drawing/2014/main" id="{0F97BB79-84EF-A946-847F-B886E091AE3D}"/>
              </a:ext>
            </a:extLst>
          </p:cNvPr>
          <p:cNvSpPr txBox="1"/>
          <p:nvPr/>
        </p:nvSpPr>
        <p:spPr>
          <a:xfrm>
            <a:off x="6073561" y="3049523"/>
            <a:ext cx="952262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64184" algn="l"/>
              </a:tabLst>
            </a:pPr>
            <a:r>
              <a:rPr sz="1350" spc="3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</a:t>
            </a:r>
            <a:r>
              <a:rPr sz="1350" spc="4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350" spc="3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50" spc="1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2">
            <a:extLst>
              <a:ext uri="{FF2B5EF4-FFF2-40B4-BE49-F238E27FC236}">
                <a16:creationId xmlns:a16="http://schemas.microsoft.com/office/drawing/2014/main" id="{FD9762B7-B48F-3942-A9CF-9B3CFC70BB38}"/>
              </a:ext>
            </a:extLst>
          </p:cNvPr>
          <p:cNvSpPr/>
          <p:nvPr/>
        </p:nvSpPr>
        <p:spPr>
          <a:xfrm>
            <a:off x="6188663" y="5262988"/>
            <a:ext cx="236615" cy="236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object 24">
            <a:extLst>
              <a:ext uri="{FF2B5EF4-FFF2-40B4-BE49-F238E27FC236}">
                <a16:creationId xmlns:a16="http://schemas.microsoft.com/office/drawing/2014/main" id="{5F8E06E7-2D0E-3E4E-9251-2DD389D8FBEE}"/>
              </a:ext>
            </a:extLst>
          </p:cNvPr>
          <p:cNvSpPr txBox="1"/>
          <p:nvPr/>
        </p:nvSpPr>
        <p:spPr>
          <a:xfrm>
            <a:off x="6246974" y="5259371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object 57">
            <a:extLst>
              <a:ext uri="{FF2B5EF4-FFF2-40B4-BE49-F238E27FC236}">
                <a16:creationId xmlns:a16="http://schemas.microsoft.com/office/drawing/2014/main" id="{F1F901BD-7ECD-A24B-A331-B8DEDC8D7866}"/>
              </a:ext>
            </a:extLst>
          </p:cNvPr>
          <p:cNvSpPr txBox="1"/>
          <p:nvPr/>
        </p:nvSpPr>
        <p:spPr>
          <a:xfrm>
            <a:off x="1245322" y="3970949"/>
            <a:ext cx="2220492" cy="2269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180" marR="132080" indent="-31115">
              <a:lnSpc>
                <a:spcPts val="1350"/>
              </a:lnSpc>
              <a:spcBef>
                <a:spcPts val="370"/>
              </a:spcBef>
            </a:pP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 so rotate left</a:t>
            </a:r>
          </a:p>
        </p:txBody>
      </p:sp>
      <p:sp>
        <p:nvSpPr>
          <p:cNvPr id="194" name="object 110">
            <a:extLst>
              <a:ext uri="{FF2B5EF4-FFF2-40B4-BE49-F238E27FC236}">
                <a16:creationId xmlns:a16="http://schemas.microsoft.com/office/drawing/2014/main" id="{38BCAAD0-54B6-4044-B09A-8F702BDDD4A7}"/>
              </a:ext>
            </a:extLst>
          </p:cNvPr>
          <p:cNvSpPr txBox="1"/>
          <p:nvPr/>
        </p:nvSpPr>
        <p:spPr>
          <a:xfrm>
            <a:off x="6311426" y="1634235"/>
            <a:ext cx="2845435" cy="43588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0"/>
              </a:spcBef>
            </a:pPr>
            <a:r>
              <a:rPr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maintain</a:t>
            </a:r>
            <a:r>
              <a:rPr sz="1400" spc="5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symmetric order</a:t>
            </a:r>
            <a:r>
              <a:rPr lang="en-US"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perfect black balance</a:t>
            </a:r>
          </a:p>
        </p:txBody>
      </p:sp>
      <p:sp>
        <p:nvSpPr>
          <p:cNvPr id="195" name="object 111">
            <a:extLst>
              <a:ext uri="{FF2B5EF4-FFF2-40B4-BE49-F238E27FC236}">
                <a16:creationId xmlns:a16="http://schemas.microsoft.com/office/drawing/2014/main" id="{2E706CB6-04EB-2D41-8508-C2DF4F7B6279}"/>
              </a:ext>
            </a:extLst>
          </p:cNvPr>
          <p:cNvSpPr/>
          <p:nvPr/>
        </p:nvSpPr>
        <p:spPr>
          <a:xfrm>
            <a:off x="5791850" y="1870673"/>
            <a:ext cx="411495" cy="45719"/>
          </a:xfrm>
          <a:custGeom>
            <a:avLst/>
            <a:gdLst/>
            <a:ahLst/>
            <a:cxnLst/>
            <a:rect l="l" t="t" r="r" b="b"/>
            <a:pathLst>
              <a:path w="751204">
                <a:moveTo>
                  <a:pt x="0" y="0"/>
                </a:moveTo>
                <a:lnTo>
                  <a:pt x="12699" y="0"/>
                </a:lnTo>
                <a:lnTo>
                  <a:pt x="751151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12">
            <a:extLst>
              <a:ext uri="{FF2B5EF4-FFF2-40B4-BE49-F238E27FC236}">
                <a16:creationId xmlns:a16="http://schemas.microsoft.com/office/drawing/2014/main" id="{7F39CDB8-CBA9-7B45-A7C3-AF5519C1D058}"/>
              </a:ext>
            </a:extLst>
          </p:cNvPr>
          <p:cNvSpPr/>
          <p:nvPr/>
        </p:nvSpPr>
        <p:spPr>
          <a:xfrm>
            <a:off x="5713110" y="180971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20" y="0"/>
                </a:moveTo>
                <a:lnTo>
                  <a:pt x="0" y="60959"/>
                </a:lnTo>
                <a:lnTo>
                  <a:pt x="121920" y="121919"/>
                </a:lnTo>
                <a:lnTo>
                  <a:pt x="91440" y="60959"/>
                </a:lnTo>
                <a:lnTo>
                  <a:pt x="12192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13">
            <a:extLst>
              <a:ext uri="{FF2B5EF4-FFF2-40B4-BE49-F238E27FC236}">
                <a16:creationId xmlns:a16="http://schemas.microsoft.com/office/drawing/2014/main" id="{F70DF132-8E07-BB4C-97EA-AB1E32A43B09}"/>
              </a:ext>
            </a:extLst>
          </p:cNvPr>
          <p:cNvSpPr txBox="1"/>
          <p:nvPr/>
        </p:nvSpPr>
        <p:spPr>
          <a:xfrm>
            <a:off x="6311426" y="2131737"/>
            <a:ext cx="214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restore color invariants</a:t>
            </a:r>
          </a:p>
        </p:txBody>
      </p:sp>
      <p:sp>
        <p:nvSpPr>
          <p:cNvPr id="198" name="object 114">
            <a:extLst>
              <a:ext uri="{FF2B5EF4-FFF2-40B4-BE49-F238E27FC236}">
                <a16:creationId xmlns:a16="http://schemas.microsoft.com/office/drawing/2014/main" id="{793E98F1-7121-8B46-8CCE-58094019505F}"/>
              </a:ext>
            </a:extLst>
          </p:cNvPr>
          <p:cNvSpPr/>
          <p:nvPr/>
        </p:nvSpPr>
        <p:spPr>
          <a:xfrm flipV="1">
            <a:off x="5791088" y="2206903"/>
            <a:ext cx="411495" cy="45719"/>
          </a:xfrm>
          <a:custGeom>
            <a:avLst/>
            <a:gdLst/>
            <a:ahLst/>
            <a:cxnLst/>
            <a:rect l="l" t="t" r="r" b="b"/>
            <a:pathLst>
              <a:path w="751204">
                <a:moveTo>
                  <a:pt x="0" y="0"/>
                </a:moveTo>
                <a:lnTo>
                  <a:pt x="12699" y="0"/>
                </a:lnTo>
                <a:lnTo>
                  <a:pt x="751151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15">
            <a:extLst>
              <a:ext uri="{FF2B5EF4-FFF2-40B4-BE49-F238E27FC236}">
                <a16:creationId xmlns:a16="http://schemas.microsoft.com/office/drawing/2014/main" id="{D5C38F06-5AEC-4F4C-A50A-70634D3125EA}"/>
              </a:ext>
            </a:extLst>
          </p:cNvPr>
          <p:cNvSpPr/>
          <p:nvPr/>
        </p:nvSpPr>
        <p:spPr>
          <a:xfrm>
            <a:off x="5712348" y="219166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20" y="0"/>
                </a:moveTo>
                <a:lnTo>
                  <a:pt x="0" y="60959"/>
                </a:lnTo>
                <a:lnTo>
                  <a:pt x="121920" y="121919"/>
                </a:lnTo>
                <a:lnTo>
                  <a:pt x="91440" y="60959"/>
                </a:lnTo>
                <a:lnTo>
                  <a:pt x="12192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44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/>
      <p:bldP spid="113" grpId="0"/>
      <p:bldP spid="114" grpId="0" animBg="1"/>
      <p:bldP spid="115" grpId="0" animBg="1"/>
      <p:bldP spid="116" grpId="0" animBg="1"/>
      <p:bldP spid="117" grpId="0" animBg="1"/>
      <p:bldP spid="118" grpId="0"/>
      <p:bldP spid="119" grpId="0" animBg="1"/>
      <p:bldP spid="120" grpId="0" animBg="1"/>
      <p:bldP spid="121" grpId="0"/>
      <p:bldP spid="122" grpId="0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/>
      <p:bldP spid="138" grpId="0" animBg="1"/>
      <p:bldP spid="139" grpId="0"/>
      <p:bldP spid="140" grpId="0" animBg="1"/>
      <p:bldP spid="141" grpId="0"/>
      <p:bldP spid="142" grpId="0" animBg="1"/>
      <p:bldP spid="143" grpId="0" animBg="1"/>
      <p:bldP spid="144" grpId="0"/>
      <p:bldP spid="145" grpId="0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/>
      <p:bldP spid="160" grpId="0" animBg="1"/>
      <p:bldP spid="161" grpId="0" animBg="1"/>
      <p:bldP spid="162" grpId="0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/>
      <p:bldP spid="176" grpId="0" animBg="1"/>
      <p:bldP spid="177" grpId="0"/>
      <p:bldP spid="178" grpId="0" animBg="1"/>
      <p:bldP spid="179" grpId="0"/>
      <p:bldP spid="180" grpId="0" animBg="1"/>
      <p:bldP spid="181" grpId="0"/>
      <p:bldP spid="182" grpId="0" animBg="1"/>
      <p:bldP spid="183" grpId="0" animBg="1"/>
      <p:bldP spid="184" grpId="0"/>
      <p:bldP spid="185" grpId="0" animBg="1"/>
      <p:bldP spid="186" grpId="0" animBg="1"/>
      <p:bldP spid="187" grpId="0" animBg="1"/>
      <p:bldP spid="188" grpId="0" animBg="1"/>
      <p:bldP spid="189" grpId="0"/>
      <p:bldP spid="190" grpId="0"/>
      <p:bldP spid="191" grpId="0" animBg="1"/>
      <p:bldP spid="192" grpId="0"/>
      <p:bldP spid="193" grpId="0"/>
      <p:bldP spid="194" grpId="0"/>
      <p:bldP spid="195" grpId="0" animBg="1"/>
      <p:bldP spid="196" grpId="0" animBg="1"/>
      <p:bldP spid="197" grpId="0"/>
      <p:bldP spid="198" grpId="0" animBg="1"/>
      <p:bldP spid="1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AC60-4E90-DE4F-89F9-88F254BB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 LLRB Tree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C490B29-5E06-304D-B4A9-AAD62D635D28}"/>
              </a:ext>
            </a:extLst>
          </p:cNvPr>
          <p:cNvSpPr txBox="1"/>
          <p:nvPr/>
        </p:nvSpPr>
        <p:spPr>
          <a:xfrm>
            <a:off x="804609" y="1227663"/>
            <a:ext cx="5373149" cy="36933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Warmup 2.</a:t>
            </a:r>
            <a:r>
              <a:rPr lang="en-US" dirty="0"/>
              <a:t>   </a:t>
            </a:r>
            <a:r>
              <a:rPr dirty="0">
                <a:solidFill>
                  <a:schemeClr val="tx1"/>
                </a:solidFill>
              </a:rPr>
              <a:t>Insert into a tree with exactly 2 nodes.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666EA99-CC2C-0442-AB45-8C1B8A84DDAE}"/>
              </a:ext>
            </a:extLst>
          </p:cNvPr>
          <p:cNvSpPr/>
          <p:nvPr/>
        </p:nvSpPr>
        <p:spPr>
          <a:xfrm>
            <a:off x="698590" y="2432765"/>
            <a:ext cx="341630" cy="350520"/>
          </a:xfrm>
          <a:custGeom>
            <a:avLst/>
            <a:gdLst/>
            <a:ahLst/>
            <a:cxnLst/>
            <a:rect l="l" t="t" r="r" b="b"/>
            <a:pathLst>
              <a:path w="341630" h="350519">
                <a:moveTo>
                  <a:pt x="341434" y="0"/>
                </a:moveTo>
                <a:lnTo>
                  <a:pt x="0" y="350081"/>
                </a:lnTo>
              </a:path>
            </a:pathLst>
          </a:custGeom>
          <a:ln w="7503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378D28C-B006-E34A-8C51-946BA29B67CE}"/>
              </a:ext>
            </a:extLst>
          </p:cNvPr>
          <p:cNvSpPr/>
          <p:nvPr/>
        </p:nvSpPr>
        <p:spPr>
          <a:xfrm>
            <a:off x="596850" y="3928025"/>
            <a:ext cx="341630" cy="350520"/>
          </a:xfrm>
          <a:custGeom>
            <a:avLst/>
            <a:gdLst/>
            <a:ahLst/>
            <a:cxnLst/>
            <a:rect l="l" t="t" r="r" b="b"/>
            <a:pathLst>
              <a:path w="341630" h="350520">
                <a:moveTo>
                  <a:pt x="341434" y="0"/>
                </a:moveTo>
                <a:lnTo>
                  <a:pt x="0" y="350081"/>
                </a:lnTo>
              </a:path>
            </a:pathLst>
          </a:custGeom>
          <a:ln w="7503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2448132-485D-E34A-B932-C47E3E5771D1}"/>
              </a:ext>
            </a:extLst>
          </p:cNvPr>
          <p:cNvSpPr txBox="1"/>
          <p:nvPr/>
        </p:nvSpPr>
        <p:spPr>
          <a:xfrm>
            <a:off x="1584108" y="2251485"/>
            <a:ext cx="1313130" cy="4116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link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676F0B2-E65B-104C-807A-8C4F10D65C75}"/>
              </a:ext>
            </a:extLst>
          </p:cNvPr>
          <p:cNvSpPr/>
          <p:nvPr/>
        </p:nvSpPr>
        <p:spPr>
          <a:xfrm>
            <a:off x="1251225" y="2553029"/>
            <a:ext cx="284257" cy="126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831D8A8-F8AB-4341-BACF-3E24F0555504}"/>
              </a:ext>
            </a:extLst>
          </p:cNvPr>
          <p:cNvSpPr txBox="1"/>
          <p:nvPr/>
        </p:nvSpPr>
        <p:spPr>
          <a:xfrm>
            <a:off x="1540423" y="3574181"/>
            <a:ext cx="1699541" cy="4116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12156365-1FF5-C14B-99CE-F10408F50E00}"/>
              </a:ext>
            </a:extLst>
          </p:cNvPr>
          <p:cNvSpPr/>
          <p:nvPr/>
        </p:nvSpPr>
        <p:spPr>
          <a:xfrm>
            <a:off x="1178924" y="3896270"/>
            <a:ext cx="292728" cy="154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EF92088-48A3-1849-941F-BFEFB06B2EB5}"/>
              </a:ext>
            </a:extLst>
          </p:cNvPr>
          <p:cNvSpPr/>
          <p:nvPr/>
        </p:nvSpPr>
        <p:spPr>
          <a:xfrm>
            <a:off x="942679" y="3917231"/>
            <a:ext cx="367030" cy="338455"/>
          </a:xfrm>
          <a:custGeom>
            <a:avLst/>
            <a:gdLst/>
            <a:ahLst/>
            <a:cxnLst/>
            <a:rect l="l" t="t" r="r" b="b"/>
            <a:pathLst>
              <a:path w="367030" h="338454">
                <a:moveTo>
                  <a:pt x="0" y="0"/>
                </a:moveTo>
                <a:lnTo>
                  <a:pt x="366740" y="338171"/>
                </a:lnTo>
              </a:path>
            </a:pathLst>
          </a:custGeom>
          <a:ln w="7644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018D2D6-F057-8F4F-BA3F-DD7EDB2E1E5A}"/>
              </a:ext>
            </a:extLst>
          </p:cNvPr>
          <p:cNvSpPr/>
          <p:nvPr/>
        </p:nvSpPr>
        <p:spPr>
          <a:xfrm>
            <a:off x="1232226" y="5638849"/>
            <a:ext cx="265817" cy="109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42C5E34F-DBA2-C045-A305-3A8E1672AD90}"/>
              </a:ext>
            </a:extLst>
          </p:cNvPr>
          <p:cNvSpPr/>
          <p:nvPr/>
        </p:nvSpPr>
        <p:spPr>
          <a:xfrm>
            <a:off x="618490" y="5616643"/>
            <a:ext cx="370840" cy="338455"/>
          </a:xfrm>
          <a:custGeom>
            <a:avLst/>
            <a:gdLst/>
            <a:ahLst/>
            <a:cxnLst/>
            <a:rect l="l" t="t" r="r" b="b"/>
            <a:pathLst>
              <a:path w="370839" h="338454">
                <a:moveTo>
                  <a:pt x="370391" y="0"/>
                </a:moveTo>
                <a:lnTo>
                  <a:pt x="0" y="338372"/>
                </a:lnTo>
              </a:path>
            </a:pathLst>
          </a:custGeom>
          <a:ln w="2501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0562898-65BC-0440-91DE-7164D7E69918}"/>
              </a:ext>
            </a:extLst>
          </p:cNvPr>
          <p:cNvSpPr/>
          <p:nvPr/>
        </p:nvSpPr>
        <p:spPr>
          <a:xfrm>
            <a:off x="995549" y="5606724"/>
            <a:ext cx="367030" cy="338455"/>
          </a:xfrm>
          <a:custGeom>
            <a:avLst/>
            <a:gdLst/>
            <a:ahLst/>
            <a:cxnLst/>
            <a:rect l="l" t="t" r="r" b="b"/>
            <a:pathLst>
              <a:path w="367030" h="338454">
                <a:moveTo>
                  <a:pt x="0" y="0"/>
                </a:moveTo>
                <a:lnTo>
                  <a:pt x="366740" y="338172"/>
                </a:lnTo>
              </a:path>
            </a:pathLst>
          </a:custGeom>
          <a:ln w="2501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B0B39514-0F5D-6A43-A09B-E5BCDB05F8D5}"/>
              </a:ext>
            </a:extLst>
          </p:cNvPr>
          <p:cNvSpPr/>
          <p:nvPr/>
        </p:nvSpPr>
        <p:spPr>
          <a:xfrm>
            <a:off x="698585" y="2782854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4" h="237489">
                <a:moveTo>
                  <a:pt x="0" y="0"/>
                </a:moveTo>
                <a:lnTo>
                  <a:pt x="139784" y="237141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7BB69083-FF37-7D44-8A77-7AAE9BA8994B}"/>
              </a:ext>
            </a:extLst>
          </p:cNvPr>
          <p:cNvSpPr/>
          <p:nvPr/>
        </p:nvSpPr>
        <p:spPr>
          <a:xfrm>
            <a:off x="533552" y="2770928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4" h="237489">
                <a:moveTo>
                  <a:pt x="139734" y="0"/>
                </a:moveTo>
                <a:lnTo>
                  <a:pt x="0" y="237141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99E2F525-3B9D-3248-B7FE-B3B5152DE873}"/>
              </a:ext>
            </a:extLst>
          </p:cNvPr>
          <p:cNvSpPr/>
          <p:nvPr/>
        </p:nvSpPr>
        <p:spPr>
          <a:xfrm>
            <a:off x="539220" y="2633210"/>
            <a:ext cx="263525" cy="264160"/>
          </a:xfrm>
          <a:custGeom>
            <a:avLst/>
            <a:gdLst/>
            <a:ahLst/>
            <a:cxnLst/>
            <a:rect l="l" t="t" r="r" b="b"/>
            <a:pathLst>
              <a:path w="263525" h="264160">
                <a:moveTo>
                  <a:pt x="131653" y="0"/>
                </a:moveTo>
                <a:lnTo>
                  <a:pt x="90041" y="6726"/>
                </a:lnTo>
                <a:lnTo>
                  <a:pt x="53901" y="25450"/>
                </a:lnTo>
                <a:lnTo>
                  <a:pt x="25402" y="53986"/>
                </a:lnTo>
                <a:lnTo>
                  <a:pt x="6712" y="90147"/>
                </a:lnTo>
                <a:lnTo>
                  <a:pt x="0" y="131749"/>
                </a:lnTo>
                <a:lnTo>
                  <a:pt x="6712" y="173414"/>
                </a:lnTo>
                <a:lnTo>
                  <a:pt x="25402" y="209592"/>
                </a:lnTo>
                <a:lnTo>
                  <a:pt x="53901" y="238117"/>
                </a:lnTo>
                <a:lnTo>
                  <a:pt x="90041" y="256821"/>
                </a:lnTo>
                <a:lnTo>
                  <a:pt x="131653" y="263537"/>
                </a:lnTo>
                <a:lnTo>
                  <a:pt x="173282" y="256821"/>
                </a:lnTo>
                <a:lnTo>
                  <a:pt x="209432" y="238117"/>
                </a:lnTo>
                <a:lnTo>
                  <a:pt x="237936" y="209592"/>
                </a:lnTo>
                <a:lnTo>
                  <a:pt x="256627" y="173414"/>
                </a:lnTo>
                <a:lnTo>
                  <a:pt x="263339" y="131749"/>
                </a:lnTo>
                <a:lnTo>
                  <a:pt x="256627" y="90147"/>
                </a:lnTo>
                <a:lnTo>
                  <a:pt x="237936" y="53986"/>
                </a:lnTo>
                <a:lnTo>
                  <a:pt x="209432" y="25450"/>
                </a:lnTo>
                <a:lnTo>
                  <a:pt x="173282" y="6726"/>
                </a:lnTo>
                <a:lnTo>
                  <a:pt x="131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BFDFC3FF-1D48-174D-A89B-06CA96185639}"/>
              </a:ext>
            </a:extLst>
          </p:cNvPr>
          <p:cNvSpPr/>
          <p:nvPr/>
        </p:nvSpPr>
        <p:spPr>
          <a:xfrm>
            <a:off x="539220" y="2633203"/>
            <a:ext cx="263525" cy="264160"/>
          </a:xfrm>
          <a:custGeom>
            <a:avLst/>
            <a:gdLst/>
            <a:ahLst/>
            <a:cxnLst/>
            <a:rect l="l" t="t" r="r" b="b"/>
            <a:pathLst>
              <a:path w="263525" h="264160">
                <a:moveTo>
                  <a:pt x="263340" y="131756"/>
                </a:moveTo>
                <a:lnTo>
                  <a:pt x="256628" y="173420"/>
                </a:lnTo>
                <a:lnTo>
                  <a:pt x="237937" y="209596"/>
                </a:lnTo>
                <a:lnTo>
                  <a:pt x="209434" y="238119"/>
                </a:lnTo>
                <a:lnTo>
                  <a:pt x="173285" y="256821"/>
                </a:lnTo>
                <a:lnTo>
                  <a:pt x="131657" y="263537"/>
                </a:lnTo>
                <a:lnTo>
                  <a:pt x="90041" y="256821"/>
                </a:lnTo>
                <a:lnTo>
                  <a:pt x="53899" y="238119"/>
                </a:lnTo>
                <a:lnTo>
                  <a:pt x="25400" y="209596"/>
                </a:lnTo>
                <a:lnTo>
                  <a:pt x="6711" y="173420"/>
                </a:lnTo>
                <a:lnTo>
                  <a:pt x="0" y="131756"/>
                </a:lnTo>
                <a:lnTo>
                  <a:pt x="6711" y="90152"/>
                </a:lnTo>
                <a:lnTo>
                  <a:pt x="25400" y="53989"/>
                </a:lnTo>
                <a:lnTo>
                  <a:pt x="53899" y="25452"/>
                </a:lnTo>
                <a:lnTo>
                  <a:pt x="90041" y="6727"/>
                </a:lnTo>
                <a:lnTo>
                  <a:pt x="131657" y="0"/>
                </a:lnTo>
                <a:lnTo>
                  <a:pt x="173285" y="6727"/>
                </a:lnTo>
                <a:lnTo>
                  <a:pt x="209434" y="25452"/>
                </a:lnTo>
                <a:lnTo>
                  <a:pt x="237937" y="53989"/>
                </a:lnTo>
                <a:lnTo>
                  <a:pt x="256628" y="90152"/>
                </a:lnTo>
                <a:lnTo>
                  <a:pt x="263340" y="131756"/>
                </a:lnTo>
                <a:close/>
              </a:path>
            </a:pathLst>
          </a:custGeom>
          <a:ln w="1250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CFD7B045-C61D-1943-99F9-64843750D1CB}"/>
              </a:ext>
            </a:extLst>
          </p:cNvPr>
          <p:cNvSpPr txBox="1"/>
          <p:nvPr/>
        </p:nvSpPr>
        <p:spPr>
          <a:xfrm>
            <a:off x="611620" y="2616952"/>
            <a:ext cx="1460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38D145EF-8DE0-3F42-AECF-73B75AF3E8AD}"/>
              </a:ext>
            </a:extLst>
          </p:cNvPr>
          <p:cNvSpPr/>
          <p:nvPr/>
        </p:nvSpPr>
        <p:spPr>
          <a:xfrm>
            <a:off x="1065323" y="2444691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5" h="237489">
                <a:moveTo>
                  <a:pt x="0" y="0"/>
                </a:moveTo>
                <a:lnTo>
                  <a:pt x="139759" y="237115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850DE0AD-1E5E-D241-82DC-8ABA243A7E23}"/>
              </a:ext>
            </a:extLst>
          </p:cNvPr>
          <p:cNvSpPr/>
          <p:nvPr/>
        </p:nvSpPr>
        <p:spPr>
          <a:xfrm>
            <a:off x="905963" y="2295047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131660" y="0"/>
                </a:moveTo>
                <a:lnTo>
                  <a:pt x="90043" y="6726"/>
                </a:lnTo>
                <a:lnTo>
                  <a:pt x="53901" y="25450"/>
                </a:lnTo>
                <a:lnTo>
                  <a:pt x="25401" y="53986"/>
                </a:lnTo>
                <a:lnTo>
                  <a:pt x="6711" y="90147"/>
                </a:lnTo>
                <a:lnTo>
                  <a:pt x="0" y="131749"/>
                </a:lnTo>
                <a:lnTo>
                  <a:pt x="6711" y="173411"/>
                </a:lnTo>
                <a:lnTo>
                  <a:pt x="25401" y="209583"/>
                </a:lnTo>
                <a:lnTo>
                  <a:pt x="53901" y="238100"/>
                </a:lnTo>
                <a:lnTo>
                  <a:pt x="90043" y="256798"/>
                </a:lnTo>
                <a:lnTo>
                  <a:pt x="131660" y="263512"/>
                </a:lnTo>
                <a:lnTo>
                  <a:pt x="173286" y="256798"/>
                </a:lnTo>
                <a:lnTo>
                  <a:pt x="209427" y="238100"/>
                </a:lnTo>
                <a:lnTo>
                  <a:pt x="237919" y="209583"/>
                </a:lnTo>
                <a:lnTo>
                  <a:pt x="256601" y="173411"/>
                </a:lnTo>
                <a:lnTo>
                  <a:pt x="263309" y="131749"/>
                </a:lnTo>
                <a:lnTo>
                  <a:pt x="256601" y="90147"/>
                </a:lnTo>
                <a:lnTo>
                  <a:pt x="237919" y="53986"/>
                </a:lnTo>
                <a:lnTo>
                  <a:pt x="209427" y="25450"/>
                </a:lnTo>
                <a:lnTo>
                  <a:pt x="173286" y="6726"/>
                </a:lnTo>
                <a:lnTo>
                  <a:pt x="131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DCE5C036-971B-EF4D-98D4-B0E219BFE76E}"/>
              </a:ext>
            </a:extLst>
          </p:cNvPr>
          <p:cNvSpPr/>
          <p:nvPr/>
        </p:nvSpPr>
        <p:spPr>
          <a:xfrm>
            <a:off x="905957" y="2295040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263315" y="131756"/>
                </a:moveTo>
                <a:lnTo>
                  <a:pt x="256606" y="173417"/>
                </a:lnTo>
                <a:lnTo>
                  <a:pt x="237921" y="209587"/>
                </a:lnTo>
                <a:lnTo>
                  <a:pt x="209426" y="238103"/>
                </a:lnTo>
                <a:lnTo>
                  <a:pt x="173283" y="256799"/>
                </a:lnTo>
                <a:lnTo>
                  <a:pt x="131657" y="263512"/>
                </a:lnTo>
                <a:lnTo>
                  <a:pt x="90041" y="256799"/>
                </a:lnTo>
                <a:lnTo>
                  <a:pt x="53899" y="238103"/>
                </a:lnTo>
                <a:lnTo>
                  <a:pt x="25400" y="209587"/>
                </a:lnTo>
                <a:lnTo>
                  <a:pt x="6711" y="173417"/>
                </a:lnTo>
                <a:lnTo>
                  <a:pt x="0" y="131756"/>
                </a:lnTo>
                <a:lnTo>
                  <a:pt x="6711" y="90152"/>
                </a:lnTo>
                <a:lnTo>
                  <a:pt x="25400" y="53989"/>
                </a:lnTo>
                <a:lnTo>
                  <a:pt x="53899" y="25452"/>
                </a:lnTo>
                <a:lnTo>
                  <a:pt x="90041" y="6727"/>
                </a:lnTo>
                <a:lnTo>
                  <a:pt x="131657" y="0"/>
                </a:lnTo>
                <a:lnTo>
                  <a:pt x="173283" y="6727"/>
                </a:lnTo>
                <a:lnTo>
                  <a:pt x="209426" y="25452"/>
                </a:lnTo>
                <a:lnTo>
                  <a:pt x="237921" y="53989"/>
                </a:lnTo>
                <a:lnTo>
                  <a:pt x="256606" y="90152"/>
                </a:lnTo>
                <a:lnTo>
                  <a:pt x="263315" y="131756"/>
                </a:lnTo>
                <a:close/>
              </a:path>
            </a:pathLst>
          </a:custGeom>
          <a:ln w="1250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4FF7F37-4248-8740-A374-7844BCC6E850}"/>
              </a:ext>
            </a:extLst>
          </p:cNvPr>
          <p:cNvSpPr txBox="1"/>
          <p:nvPr/>
        </p:nvSpPr>
        <p:spPr>
          <a:xfrm>
            <a:off x="978360" y="2278779"/>
            <a:ext cx="1460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B05CEA49-65FD-684A-A720-9E84FEFB85CA}"/>
              </a:ext>
            </a:extLst>
          </p:cNvPr>
          <p:cNvSpPr/>
          <p:nvPr/>
        </p:nvSpPr>
        <p:spPr>
          <a:xfrm>
            <a:off x="596845" y="4278114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4" h="237489">
                <a:moveTo>
                  <a:pt x="0" y="0"/>
                </a:moveTo>
                <a:lnTo>
                  <a:pt x="139784" y="237165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6139ADE-85AF-D245-9DB3-671F0676A1E0}"/>
              </a:ext>
            </a:extLst>
          </p:cNvPr>
          <p:cNvSpPr/>
          <p:nvPr/>
        </p:nvSpPr>
        <p:spPr>
          <a:xfrm>
            <a:off x="431812" y="4266189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4" h="237489">
                <a:moveTo>
                  <a:pt x="139734" y="0"/>
                </a:moveTo>
                <a:lnTo>
                  <a:pt x="0" y="237166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171E3EBF-13E1-764B-982B-F7FC2A69353D}"/>
              </a:ext>
            </a:extLst>
          </p:cNvPr>
          <p:cNvSpPr/>
          <p:nvPr/>
        </p:nvSpPr>
        <p:spPr>
          <a:xfrm>
            <a:off x="437488" y="4128469"/>
            <a:ext cx="263525" cy="264160"/>
          </a:xfrm>
          <a:custGeom>
            <a:avLst/>
            <a:gdLst/>
            <a:ahLst/>
            <a:cxnLst/>
            <a:rect l="l" t="t" r="r" b="b"/>
            <a:pathLst>
              <a:path w="263525" h="264160">
                <a:moveTo>
                  <a:pt x="131658" y="0"/>
                </a:moveTo>
                <a:lnTo>
                  <a:pt x="90041" y="6728"/>
                </a:lnTo>
                <a:lnTo>
                  <a:pt x="53900" y="25455"/>
                </a:lnTo>
                <a:lnTo>
                  <a:pt x="25400" y="53994"/>
                </a:lnTo>
                <a:lnTo>
                  <a:pt x="6711" y="90159"/>
                </a:lnTo>
                <a:lnTo>
                  <a:pt x="0" y="131762"/>
                </a:lnTo>
                <a:lnTo>
                  <a:pt x="6711" y="173428"/>
                </a:lnTo>
                <a:lnTo>
                  <a:pt x="25400" y="209609"/>
                </a:lnTo>
                <a:lnTo>
                  <a:pt x="53900" y="238138"/>
                </a:lnTo>
                <a:lnTo>
                  <a:pt x="90041" y="256845"/>
                </a:lnTo>
                <a:lnTo>
                  <a:pt x="131658" y="263563"/>
                </a:lnTo>
                <a:lnTo>
                  <a:pt x="173288" y="256845"/>
                </a:lnTo>
                <a:lnTo>
                  <a:pt x="209438" y="238138"/>
                </a:lnTo>
                <a:lnTo>
                  <a:pt x="237941" y="209609"/>
                </a:lnTo>
                <a:lnTo>
                  <a:pt x="256632" y="173428"/>
                </a:lnTo>
                <a:lnTo>
                  <a:pt x="263344" y="131762"/>
                </a:lnTo>
                <a:lnTo>
                  <a:pt x="256632" y="90159"/>
                </a:lnTo>
                <a:lnTo>
                  <a:pt x="237941" y="53994"/>
                </a:lnTo>
                <a:lnTo>
                  <a:pt x="209438" y="25455"/>
                </a:lnTo>
                <a:lnTo>
                  <a:pt x="173288" y="6728"/>
                </a:lnTo>
                <a:lnTo>
                  <a:pt x="1316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E5BA3226-5D04-A448-AB5D-593D80535BCA}"/>
              </a:ext>
            </a:extLst>
          </p:cNvPr>
          <p:cNvSpPr/>
          <p:nvPr/>
        </p:nvSpPr>
        <p:spPr>
          <a:xfrm>
            <a:off x="437493" y="4128476"/>
            <a:ext cx="263525" cy="264160"/>
          </a:xfrm>
          <a:custGeom>
            <a:avLst/>
            <a:gdLst/>
            <a:ahLst/>
            <a:cxnLst/>
            <a:rect l="l" t="t" r="r" b="b"/>
            <a:pathLst>
              <a:path w="263525" h="264160">
                <a:moveTo>
                  <a:pt x="263340" y="131756"/>
                </a:moveTo>
                <a:lnTo>
                  <a:pt x="256628" y="173422"/>
                </a:lnTo>
                <a:lnTo>
                  <a:pt x="237937" y="209605"/>
                </a:lnTo>
                <a:lnTo>
                  <a:pt x="209434" y="238135"/>
                </a:lnTo>
                <a:lnTo>
                  <a:pt x="173285" y="256844"/>
                </a:lnTo>
                <a:lnTo>
                  <a:pt x="131657" y="263562"/>
                </a:lnTo>
                <a:lnTo>
                  <a:pt x="90041" y="256844"/>
                </a:lnTo>
                <a:lnTo>
                  <a:pt x="53899" y="238135"/>
                </a:lnTo>
                <a:lnTo>
                  <a:pt x="25400" y="209605"/>
                </a:lnTo>
                <a:lnTo>
                  <a:pt x="6711" y="173422"/>
                </a:lnTo>
                <a:lnTo>
                  <a:pt x="0" y="131756"/>
                </a:lnTo>
                <a:lnTo>
                  <a:pt x="6711" y="90152"/>
                </a:lnTo>
                <a:lnTo>
                  <a:pt x="25400" y="53989"/>
                </a:lnTo>
                <a:lnTo>
                  <a:pt x="53899" y="25452"/>
                </a:lnTo>
                <a:lnTo>
                  <a:pt x="90041" y="6727"/>
                </a:lnTo>
                <a:lnTo>
                  <a:pt x="131657" y="0"/>
                </a:lnTo>
                <a:lnTo>
                  <a:pt x="173285" y="6727"/>
                </a:lnTo>
                <a:lnTo>
                  <a:pt x="209434" y="25452"/>
                </a:lnTo>
                <a:lnTo>
                  <a:pt x="237937" y="53989"/>
                </a:lnTo>
                <a:lnTo>
                  <a:pt x="256628" y="90152"/>
                </a:lnTo>
                <a:lnTo>
                  <a:pt x="263340" y="131756"/>
                </a:lnTo>
                <a:close/>
              </a:path>
            </a:pathLst>
          </a:custGeom>
          <a:ln w="1250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4303D519-F3B5-5A44-967E-00FE01E3B37C}"/>
              </a:ext>
            </a:extLst>
          </p:cNvPr>
          <p:cNvSpPr txBox="1"/>
          <p:nvPr/>
        </p:nvSpPr>
        <p:spPr>
          <a:xfrm>
            <a:off x="509885" y="4112256"/>
            <a:ext cx="1460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A2371FB2-8AE1-A142-ADEA-77E179BE1636}"/>
              </a:ext>
            </a:extLst>
          </p:cNvPr>
          <p:cNvSpPr/>
          <p:nvPr/>
        </p:nvSpPr>
        <p:spPr>
          <a:xfrm>
            <a:off x="804223" y="3790306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131660" y="0"/>
                </a:moveTo>
                <a:lnTo>
                  <a:pt x="90043" y="6728"/>
                </a:lnTo>
                <a:lnTo>
                  <a:pt x="53901" y="25455"/>
                </a:lnTo>
                <a:lnTo>
                  <a:pt x="25401" y="53994"/>
                </a:lnTo>
                <a:lnTo>
                  <a:pt x="6711" y="90159"/>
                </a:lnTo>
                <a:lnTo>
                  <a:pt x="0" y="131762"/>
                </a:lnTo>
                <a:lnTo>
                  <a:pt x="6711" y="173423"/>
                </a:lnTo>
                <a:lnTo>
                  <a:pt x="25401" y="209591"/>
                </a:lnTo>
                <a:lnTo>
                  <a:pt x="53901" y="238105"/>
                </a:lnTo>
                <a:lnTo>
                  <a:pt x="90043" y="256799"/>
                </a:lnTo>
                <a:lnTo>
                  <a:pt x="131660" y="263512"/>
                </a:lnTo>
                <a:lnTo>
                  <a:pt x="173287" y="256799"/>
                </a:lnTo>
                <a:lnTo>
                  <a:pt x="209431" y="238105"/>
                </a:lnTo>
                <a:lnTo>
                  <a:pt x="237927" y="209591"/>
                </a:lnTo>
                <a:lnTo>
                  <a:pt x="256612" y="173423"/>
                </a:lnTo>
                <a:lnTo>
                  <a:pt x="263321" y="131762"/>
                </a:lnTo>
                <a:lnTo>
                  <a:pt x="256612" y="90159"/>
                </a:lnTo>
                <a:lnTo>
                  <a:pt x="237927" y="53994"/>
                </a:lnTo>
                <a:lnTo>
                  <a:pt x="209431" y="25455"/>
                </a:lnTo>
                <a:lnTo>
                  <a:pt x="173287" y="6728"/>
                </a:lnTo>
                <a:lnTo>
                  <a:pt x="131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C610C3B5-99CA-5B46-9089-20DEE1AAD9EF}"/>
              </a:ext>
            </a:extLst>
          </p:cNvPr>
          <p:cNvSpPr/>
          <p:nvPr/>
        </p:nvSpPr>
        <p:spPr>
          <a:xfrm>
            <a:off x="804230" y="3790313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263315" y="131756"/>
                </a:moveTo>
                <a:lnTo>
                  <a:pt x="256605" y="173417"/>
                </a:lnTo>
                <a:lnTo>
                  <a:pt x="237921" y="209587"/>
                </a:lnTo>
                <a:lnTo>
                  <a:pt x="209425" y="238103"/>
                </a:lnTo>
                <a:lnTo>
                  <a:pt x="173283" y="256799"/>
                </a:lnTo>
                <a:lnTo>
                  <a:pt x="131657" y="263512"/>
                </a:lnTo>
                <a:lnTo>
                  <a:pt x="90041" y="256799"/>
                </a:lnTo>
                <a:lnTo>
                  <a:pt x="53899" y="238103"/>
                </a:lnTo>
                <a:lnTo>
                  <a:pt x="25400" y="209587"/>
                </a:lnTo>
                <a:lnTo>
                  <a:pt x="6711" y="173417"/>
                </a:lnTo>
                <a:lnTo>
                  <a:pt x="0" y="131756"/>
                </a:lnTo>
                <a:lnTo>
                  <a:pt x="6711" y="90152"/>
                </a:lnTo>
                <a:lnTo>
                  <a:pt x="25400" y="53989"/>
                </a:lnTo>
                <a:lnTo>
                  <a:pt x="53899" y="25452"/>
                </a:lnTo>
                <a:lnTo>
                  <a:pt x="90041" y="6727"/>
                </a:lnTo>
                <a:lnTo>
                  <a:pt x="131657" y="0"/>
                </a:lnTo>
                <a:lnTo>
                  <a:pt x="173283" y="6727"/>
                </a:lnTo>
                <a:lnTo>
                  <a:pt x="209425" y="25452"/>
                </a:lnTo>
                <a:lnTo>
                  <a:pt x="237921" y="53989"/>
                </a:lnTo>
                <a:lnTo>
                  <a:pt x="256605" y="90152"/>
                </a:lnTo>
                <a:lnTo>
                  <a:pt x="263315" y="131756"/>
                </a:lnTo>
                <a:close/>
              </a:path>
            </a:pathLst>
          </a:custGeom>
          <a:ln w="1250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FDF2DBB7-A09A-CE49-94BB-C7466D8B7017}"/>
              </a:ext>
            </a:extLst>
          </p:cNvPr>
          <p:cNvSpPr txBox="1"/>
          <p:nvPr/>
        </p:nvSpPr>
        <p:spPr>
          <a:xfrm>
            <a:off x="876628" y="3774084"/>
            <a:ext cx="1460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EE6540E5-F0BA-7F47-AD3C-D57912FDCCC6}"/>
              </a:ext>
            </a:extLst>
          </p:cNvPr>
          <p:cNvSpPr/>
          <p:nvPr/>
        </p:nvSpPr>
        <p:spPr>
          <a:xfrm>
            <a:off x="1144334" y="4267319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5" h="237489">
                <a:moveTo>
                  <a:pt x="139784" y="0"/>
                </a:moveTo>
                <a:lnTo>
                  <a:pt x="0" y="237115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A216D55C-6494-8848-8B7F-640463AF36C3}"/>
              </a:ext>
            </a:extLst>
          </p:cNvPr>
          <p:cNvSpPr/>
          <p:nvPr/>
        </p:nvSpPr>
        <p:spPr>
          <a:xfrm>
            <a:off x="1309430" y="4255393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5" h="237489">
                <a:moveTo>
                  <a:pt x="0" y="0"/>
                </a:moveTo>
                <a:lnTo>
                  <a:pt x="139734" y="237115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AA06BF10-A7CE-534D-BB89-75B8558D1D6D}"/>
              </a:ext>
            </a:extLst>
          </p:cNvPr>
          <p:cNvSpPr/>
          <p:nvPr/>
        </p:nvSpPr>
        <p:spPr>
          <a:xfrm>
            <a:off x="1180143" y="4117674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131686" y="0"/>
                </a:moveTo>
                <a:lnTo>
                  <a:pt x="90056" y="6726"/>
                </a:lnTo>
                <a:lnTo>
                  <a:pt x="53906" y="25450"/>
                </a:lnTo>
                <a:lnTo>
                  <a:pt x="25402" y="53986"/>
                </a:lnTo>
                <a:lnTo>
                  <a:pt x="6711" y="90147"/>
                </a:lnTo>
                <a:lnTo>
                  <a:pt x="0" y="131749"/>
                </a:lnTo>
                <a:lnTo>
                  <a:pt x="6711" y="173411"/>
                </a:lnTo>
                <a:lnTo>
                  <a:pt x="25402" y="209583"/>
                </a:lnTo>
                <a:lnTo>
                  <a:pt x="53906" y="238100"/>
                </a:lnTo>
                <a:lnTo>
                  <a:pt x="90056" y="256798"/>
                </a:lnTo>
                <a:lnTo>
                  <a:pt x="131686" y="263512"/>
                </a:lnTo>
                <a:lnTo>
                  <a:pt x="173303" y="256798"/>
                </a:lnTo>
                <a:lnTo>
                  <a:pt x="209446" y="238100"/>
                </a:lnTo>
                <a:lnTo>
                  <a:pt x="237945" y="209583"/>
                </a:lnTo>
                <a:lnTo>
                  <a:pt x="256635" y="173411"/>
                </a:lnTo>
                <a:lnTo>
                  <a:pt x="263347" y="131749"/>
                </a:lnTo>
                <a:lnTo>
                  <a:pt x="256635" y="90147"/>
                </a:lnTo>
                <a:lnTo>
                  <a:pt x="237945" y="53986"/>
                </a:lnTo>
                <a:lnTo>
                  <a:pt x="209446" y="25450"/>
                </a:lnTo>
                <a:lnTo>
                  <a:pt x="173303" y="6726"/>
                </a:lnTo>
                <a:lnTo>
                  <a:pt x="1316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C898FA8D-B61D-1947-AAC6-57B8E7630457}"/>
              </a:ext>
            </a:extLst>
          </p:cNvPr>
          <p:cNvSpPr/>
          <p:nvPr/>
        </p:nvSpPr>
        <p:spPr>
          <a:xfrm>
            <a:off x="1180144" y="4117668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0" y="131756"/>
                </a:moveTo>
                <a:lnTo>
                  <a:pt x="6711" y="173417"/>
                </a:lnTo>
                <a:lnTo>
                  <a:pt x="25402" y="209587"/>
                </a:lnTo>
                <a:lnTo>
                  <a:pt x="53905" y="238103"/>
                </a:lnTo>
                <a:lnTo>
                  <a:pt x="90054" y="256799"/>
                </a:lnTo>
                <a:lnTo>
                  <a:pt x="131682" y="263512"/>
                </a:lnTo>
                <a:lnTo>
                  <a:pt x="173298" y="256799"/>
                </a:lnTo>
                <a:lnTo>
                  <a:pt x="209440" y="238103"/>
                </a:lnTo>
                <a:lnTo>
                  <a:pt x="237939" y="209587"/>
                </a:lnTo>
                <a:lnTo>
                  <a:pt x="256628" y="173417"/>
                </a:lnTo>
                <a:lnTo>
                  <a:pt x="263339" y="131756"/>
                </a:lnTo>
                <a:lnTo>
                  <a:pt x="256628" y="90152"/>
                </a:lnTo>
                <a:lnTo>
                  <a:pt x="237939" y="53989"/>
                </a:lnTo>
                <a:lnTo>
                  <a:pt x="209440" y="25452"/>
                </a:lnTo>
                <a:lnTo>
                  <a:pt x="173298" y="6727"/>
                </a:lnTo>
                <a:lnTo>
                  <a:pt x="131682" y="0"/>
                </a:lnTo>
                <a:lnTo>
                  <a:pt x="90054" y="6727"/>
                </a:lnTo>
                <a:lnTo>
                  <a:pt x="53905" y="25452"/>
                </a:lnTo>
                <a:lnTo>
                  <a:pt x="25402" y="53989"/>
                </a:lnTo>
                <a:lnTo>
                  <a:pt x="6711" y="90152"/>
                </a:lnTo>
                <a:lnTo>
                  <a:pt x="0" y="131756"/>
                </a:lnTo>
                <a:close/>
              </a:path>
            </a:pathLst>
          </a:custGeom>
          <a:ln w="1250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0ACBA909-6D3E-D447-AD49-333A9CB5B92B}"/>
              </a:ext>
            </a:extLst>
          </p:cNvPr>
          <p:cNvSpPr txBox="1"/>
          <p:nvPr/>
        </p:nvSpPr>
        <p:spPr>
          <a:xfrm>
            <a:off x="1258900" y="4101447"/>
            <a:ext cx="1460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CBE31980-011A-044B-A14E-647CE983152E}"/>
              </a:ext>
            </a:extLst>
          </p:cNvPr>
          <p:cNvSpPr/>
          <p:nvPr/>
        </p:nvSpPr>
        <p:spPr>
          <a:xfrm>
            <a:off x="649715" y="5967607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4" h="237489">
                <a:moveTo>
                  <a:pt x="0" y="0"/>
                </a:moveTo>
                <a:lnTo>
                  <a:pt x="139784" y="237165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5A9CBCCF-6767-5742-B863-6F08358CD729}"/>
              </a:ext>
            </a:extLst>
          </p:cNvPr>
          <p:cNvSpPr/>
          <p:nvPr/>
        </p:nvSpPr>
        <p:spPr>
          <a:xfrm>
            <a:off x="484682" y="5955682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4" h="237489">
                <a:moveTo>
                  <a:pt x="139734" y="0"/>
                </a:moveTo>
                <a:lnTo>
                  <a:pt x="0" y="237165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96AA6825-1F01-9845-9AD0-99B0CF2197A9}"/>
              </a:ext>
            </a:extLst>
          </p:cNvPr>
          <p:cNvSpPr/>
          <p:nvPr/>
        </p:nvSpPr>
        <p:spPr>
          <a:xfrm>
            <a:off x="490356" y="5817963"/>
            <a:ext cx="263525" cy="264160"/>
          </a:xfrm>
          <a:custGeom>
            <a:avLst/>
            <a:gdLst/>
            <a:ahLst/>
            <a:cxnLst/>
            <a:rect l="l" t="t" r="r" b="b"/>
            <a:pathLst>
              <a:path w="263525" h="264160">
                <a:moveTo>
                  <a:pt x="131660" y="0"/>
                </a:moveTo>
                <a:lnTo>
                  <a:pt x="90043" y="6726"/>
                </a:lnTo>
                <a:lnTo>
                  <a:pt x="53900" y="25450"/>
                </a:lnTo>
                <a:lnTo>
                  <a:pt x="25400" y="53986"/>
                </a:lnTo>
                <a:lnTo>
                  <a:pt x="6711" y="90147"/>
                </a:lnTo>
                <a:lnTo>
                  <a:pt x="0" y="131749"/>
                </a:lnTo>
                <a:lnTo>
                  <a:pt x="6711" y="173417"/>
                </a:lnTo>
                <a:lnTo>
                  <a:pt x="25400" y="209601"/>
                </a:lnTo>
                <a:lnTo>
                  <a:pt x="53900" y="238133"/>
                </a:lnTo>
                <a:lnTo>
                  <a:pt x="90043" y="256844"/>
                </a:lnTo>
                <a:lnTo>
                  <a:pt x="131660" y="263563"/>
                </a:lnTo>
                <a:lnTo>
                  <a:pt x="173290" y="256844"/>
                </a:lnTo>
                <a:lnTo>
                  <a:pt x="209440" y="238133"/>
                </a:lnTo>
                <a:lnTo>
                  <a:pt x="237944" y="209601"/>
                </a:lnTo>
                <a:lnTo>
                  <a:pt x="256635" y="173417"/>
                </a:lnTo>
                <a:lnTo>
                  <a:pt x="263347" y="131749"/>
                </a:lnTo>
                <a:lnTo>
                  <a:pt x="256635" y="90147"/>
                </a:lnTo>
                <a:lnTo>
                  <a:pt x="237944" y="53986"/>
                </a:lnTo>
                <a:lnTo>
                  <a:pt x="209440" y="25450"/>
                </a:lnTo>
                <a:lnTo>
                  <a:pt x="173290" y="6726"/>
                </a:lnTo>
                <a:lnTo>
                  <a:pt x="131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CA73043A-7918-2B40-BAEB-3086685C677B}"/>
              </a:ext>
            </a:extLst>
          </p:cNvPr>
          <p:cNvSpPr/>
          <p:nvPr/>
        </p:nvSpPr>
        <p:spPr>
          <a:xfrm>
            <a:off x="490363" y="5817957"/>
            <a:ext cx="263525" cy="264160"/>
          </a:xfrm>
          <a:custGeom>
            <a:avLst/>
            <a:gdLst/>
            <a:ahLst/>
            <a:cxnLst/>
            <a:rect l="l" t="t" r="r" b="b"/>
            <a:pathLst>
              <a:path w="263525" h="264160">
                <a:moveTo>
                  <a:pt x="263340" y="131756"/>
                </a:moveTo>
                <a:lnTo>
                  <a:pt x="256628" y="173422"/>
                </a:lnTo>
                <a:lnTo>
                  <a:pt x="237937" y="209604"/>
                </a:lnTo>
                <a:lnTo>
                  <a:pt x="209434" y="238135"/>
                </a:lnTo>
                <a:lnTo>
                  <a:pt x="173285" y="256843"/>
                </a:lnTo>
                <a:lnTo>
                  <a:pt x="131657" y="263561"/>
                </a:lnTo>
                <a:lnTo>
                  <a:pt x="90041" y="256843"/>
                </a:lnTo>
                <a:lnTo>
                  <a:pt x="53899" y="238135"/>
                </a:lnTo>
                <a:lnTo>
                  <a:pt x="25400" y="209604"/>
                </a:lnTo>
                <a:lnTo>
                  <a:pt x="6711" y="173422"/>
                </a:lnTo>
                <a:lnTo>
                  <a:pt x="0" y="131756"/>
                </a:lnTo>
                <a:lnTo>
                  <a:pt x="6711" y="90152"/>
                </a:lnTo>
                <a:lnTo>
                  <a:pt x="25400" y="53989"/>
                </a:lnTo>
                <a:lnTo>
                  <a:pt x="53899" y="25452"/>
                </a:lnTo>
                <a:lnTo>
                  <a:pt x="90041" y="6727"/>
                </a:lnTo>
                <a:lnTo>
                  <a:pt x="131657" y="0"/>
                </a:lnTo>
                <a:lnTo>
                  <a:pt x="173285" y="6727"/>
                </a:lnTo>
                <a:lnTo>
                  <a:pt x="209434" y="25452"/>
                </a:lnTo>
                <a:lnTo>
                  <a:pt x="237937" y="53989"/>
                </a:lnTo>
                <a:lnTo>
                  <a:pt x="256628" y="90152"/>
                </a:lnTo>
                <a:lnTo>
                  <a:pt x="263340" y="131756"/>
                </a:lnTo>
                <a:close/>
              </a:path>
            </a:pathLst>
          </a:custGeom>
          <a:ln w="1250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7E26FC97-1965-0649-84E9-FE1B535CE15A}"/>
              </a:ext>
            </a:extLst>
          </p:cNvPr>
          <p:cNvSpPr txBox="1"/>
          <p:nvPr/>
        </p:nvSpPr>
        <p:spPr>
          <a:xfrm>
            <a:off x="562768" y="5801738"/>
            <a:ext cx="1460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DB343109-E422-494D-BFBB-2E694B45F209}"/>
              </a:ext>
            </a:extLst>
          </p:cNvPr>
          <p:cNvSpPr/>
          <p:nvPr/>
        </p:nvSpPr>
        <p:spPr>
          <a:xfrm>
            <a:off x="857093" y="5479800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131660" y="0"/>
                </a:moveTo>
                <a:lnTo>
                  <a:pt x="90043" y="6728"/>
                </a:lnTo>
                <a:lnTo>
                  <a:pt x="53901" y="25455"/>
                </a:lnTo>
                <a:lnTo>
                  <a:pt x="25401" y="53994"/>
                </a:lnTo>
                <a:lnTo>
                  <a:pt x="6711" y="90159"/>
                </a:lnTo>
                <a:lnTo>
                  <a:pt x="0" y="131762"/>
                </a:lnTo>
                <a:lnTo>
                  <a:pt x="6711" y="173423"/>
                </a:lnTo>
                <a:lnTo>
                  <a:pt x="25401" y="209591"/>
                </a:lnTo>
                <a:lnTo>
                  <a:pt x="53901" y="238105"/>
                </a:lnTo>
                <a:lnTo>
                  <a:pt x="90043" y="256799"/>
                </a:lnTo>
                <a:lnTo>
                  <a:pt x="131660" y="263512"/>
                </a:lnTo>
                <a:lnTo>
                  <a:pt x="173290" y="256799"/>
                </a:lnTo>
                <a:lnTo>
                  <a:pt x="209440" y="238105"/>
                </a:lnTo>
                <a:lnTo>
                  <a:pt x="237944" y="209591"/>
                </a:lnTo>
                <a:lnTo>
                  <a:pt x="256635" y="173423"/>
                </a:lnTo>
                <a:lnTo>
                  <a:pt x="263347" y="131762"/>
                </a:lnTo>
                <a:lnTo>
                  <a:pt x="256635" y="90159"/>
                </a:lnTo>
                <a:lnTo>
                  <a:pt x="237944" y="53994"/>
                </a:lnTo>
                <a:lnTo>
                  <a:pt x="209440" y="25455"/>
                </a:lnTo>
                <a:lnTo>
                  <a:pt x="173290" y="6728"/>
                </a:lnTo>
                <a:lnTo>
                  <a:pt x="131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FA1CD8ED-35A4-CC40-81B0-F996D5CF714C}"/>
              </a:ext>
            </a:extLst>
          </p:cNvPr>
          <p:cNvSpPr/>
          <p:nvPr/>
        </p:nvSpPr>
        <p:spPr>
          <a:xfrm>
            <a:off x="857101" y="5479807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263340" y="131755"/>
                </a:moveTo>
                <a:lnTo>
                  <a:pt x="256628" y="173417"/>
                </a:lnTo>
                <a:lnTo>
                  <a:pt x="237937" y="209587"/>
                </a:lnTo>
                <a:lnTo>
                  <a:pt x="209434" y="238102"/>
                </a:lnTo>
                <a:lnTo>
                  <a:pt x="173286" y="256798"/>
                </a:lnTo>
                <a:lnTo>
                  <a:pt x="131657" y="263511"/>
                </a:lnTo>
                <a:lnTo>
                  <a:pt x="90041" y="256798"/>
                </a:lnTo>
                <a:lnTo>
                  <a:pt x="53899" y="238102"/>
                </a:lnTo>
                <a:lnTo>
                  <a:pt x="25400" y="209587"/>
                </a:lnTo>
                <a:lnTo>
                  <a:pt x="6711" y="173417"/>
                </a:lnTo>
                <a:lnTo>
                  <a:pt x="0" y="131755"/>
                </a:lnTo>
                <a:lnTo>
                  <a:pt x="6711" y="90152"/>
                </a:lnTo>
                <a:lnTo>
                  <a:pt x="25400" y="53989"/>
                </a:lnTo>
                <a:lnTo>
                  <a:pt x="53899" y="25452"/>
                </a:lnTo>
                <a:lnTo>
                  <a:pt x="90041" y="6727"/>
                </a:lnTo>
                <a:lnTo>
                  <a:pt x="131657" y="0"/>
                </a:lnTo>
                <a:lnTo>
                  <a:pt x="173286" y="6727"/>
                </a:lnTo>
                <a:lnTo>
                  <a:pt x="209434" y="25452"/>
                </a:lnTo>
                <a:lnTo>
                  <a:pt x="237937" y="53989"/>
                </a:lnTo>
                <a:lnTo>
                  <a:pt x="256628" y="90152"/>
                </a:lnTo>
                <a:lnTo>
                  <a:pt x="263340" y="131755"/>
                </a:lnTo>
                <a:close/>
              </a:path>
            </a:pathLst>
          </a:custGeom>
          <a:ln w="1250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E8A12F83-6954-E44B-99EB-F2295B241700}"/>
              </a:ext>
            </a:extLst>
          </p:cNvPr>
          <p:cNvSpPr txBox="1"/>
          <p:nvPr/>
        </p:nvSpPr>
        <p:spPr>
          <a:xfrm>
            <a:off x="929508" y="5463576"/>
            <a:ext cx="1460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69E2BAEB-0E0D-7644-AE0B-668C2B861D5D}"/>
              </a:ext>
            </a:extLst>
          </p:cNvPr>
          <p:cNvSpPr/>
          <p:nvPr/>
        </p:nvSpPr>
        <p:spPr>
          <a:xfrm>
            <a:off x="1197217" y="5956800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5" h="237489">
                <a:moveTo>
                  <a:pt x="139784" y="0"/>
                </a:moveTo>
                <a:lnTo>
                  <a:pt x="0" y="237115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7551A04D-E31D-0649-8362-EE93E31AE547}"/>
              </a:ext>
            </a:extLst>
          </p:cNvPr>
          <p:cNvSpPr/>
          <p:nvPr/>
        </p:nvSpPr>
        <p:spPr>
          <a:xfrm>
            <a:off x="1362300" y="5944887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5" h="237489">
                <a:moveTo>
                  <a:pt x="0" y="0"/>
                </a:moveTo>
                <a:lnTo>
                  <a:pt x="139734" y="237115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3A3BF40E-3DDB-DD4F-B5C5-0B0259DE490F}"/>
              </a:ext>
            </a:extLst>
          </p:cNvPr>
          <p:cNvSpPr/>
          <p:nvPr/>
        </p:nvSpPr>
        <p:spPr>
          <a:xfrm>
            <a:off x="1233013" y="5807168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131686" y="0"/>
                </a:moveTo>
                <a:lnTo>
                  <a:pt x="90056" y="6726"/>
                </a:lnTo>
                <a:lnTo>
                  <a:pt x="53906" y="25450"/>
                </a:lnTo>
                <a:lnTo>
                  <a:pt x="25402" y="53986"/>
                </a:lnTo>
                <a:lnTo>
                  <a:pt x="6711" y="90147"/>
                </a:lnTo>
                <a:lnTo>
                  <a:pt x="0" y="131749"/>
                </a:lnTo>
                <a:lnTo>
                  <a:pt x="6711" y="173411"/>
                </a:lnTo>
                <a:lnTo>
                  <a:pt x="25402" y="209583"/>
                </a:lnTo>
                <a:lnTo>
                  <a:pt x="53906" y="238100"/>
                </a:lnTo>
                <a:lnTo>
                  <a:pt x="90056" y="256798"/>
                </a:lnTo>
                <a:lnTo>
                  <a:pt x="131686" y="263512"/>
                </a:lnTo>
                <a:lnTo>
                  <a:pt x="173302" y="256798"/>
                </a:lnTo>
                <a:lnTo>
                  <a:pt x="209441" y="238100"/>
                </a:lnTo>
                <a:lnTo>
                  <a:pt x="237937" y="209583"/>
                </a:lnTo>
                <a:lnTo>
                  <a:pt x="256624" y="173411"/>
                </a:lnTo>
                <a:lnTo>
                  <a:pt x="263334" y="131749"/>
                </a:lnTo>
                <a:lnTo>
                  <a:pt x="256624" y="90147"/>
                </a:lnTo>
                <a:lnTo>
                  <a:pt x="237937" y="53986"/>
                </a:lnTo>
                <a:lnTo>
                  <a:pt x="209441" y="25450"/>
                </a:lnTo>
                <a:lnTo>
                  <a:pt x="173302" y="6726"/>
                </a:lnTo>
                <a:lnTo>
                  <a:pt x="1316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AF88FAE1-7352-6B47-A0DB-3F7053C5F14F}"/>
              </a:ext>
            </a:extLst>
          </p:cNvPr>
          <p:cNvSpPr/>
          <p:nvPr/>
        </p:nvSpPr>
        <p:spPr>
          <a:xfrm>
            <a:off x="1233013" y="5807162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0" y="131755"/>
                </a:moveTo>
                <a:lnTo>
                  <a:pt x="6711" y="173417"/>
                </a:lnTo>
                <a:lnTo>
                  <a:pt x="25402" y="209587"/>
                </a:lnTo>
                <a:lnTo>
                  <a:pt x="53905" y="238102"/>
                </a:lnTo>
                <a:lnTo>
                  <a:pt x="90054" y="256798"/>
                </a:lnTo>
                <a:lnTo>
                  <a:pt x="131682" y="263511"/>
                </a:lnTo>
                <a:lnTo>
                  <a:pt x="173298" y="256798"/>
                </a:lnTo>
                <a:lnTo>
                  <a:pt x="209440" y="238102"/>
                </a:lnTo>
                <a:lnTo>
                  <a:pt x="237939" y="209587"/>
                </a:lnTo>
                <a:lnTo>
                  <a:pt x="256628" y="173417"/>
                </a:lnTo>
                <a:lnTo>
                  <a:pt x="263339" y="131755"/>
                </a:lnTo>
                <a:lnTo>
                  <a:pt x="256628" y="90152"/>
                </a:lnTo>
                <a:lnTo>
                  <a:pt x="237939" y="53989"/>
                </a:lnTo>
                <a:lnTo>
                  <a:pt x="209440" y="25452"/>
                </a:lnTo>
                <a:lnTo>
                  <a:pt x="173298" y="6727"/>
                </a:lnTo>
                <a:lnTo>
                  <a:pt x="131682" y="0"/>
                </a:lnTo>
                <a:lnTo>
                  <a:pt x="90054" y="6727"/>
                </a:lnTo>
                <a:lnTo>
                  <a:pt x="53905" y="25452"/>
                </a:lnTo>
                <a:lnTo>
                  <a:pt x="25402" y="53989"/>
                </a:lnTo>
                <a:lnTo>
                  <a:pt x="6711" y="90152"/>
                </a:lnTo>
                <a:lnTo>
                  <a:pt x="0" y="131755"/>
                </a:lnTo>
                <a:close/>
              </a:path>
            </a:pathLst>
          </a:custGeom>
          <a:ln w="1250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6D3C814C-9F80-FD4D-BB04-1CD3FDF56401}"/>
              </a:ext>
            </a:extLst>
          </p:cNvPr>
          <p:cNvSpPr txBox="1"/>
          <p:nvPr/>
        </p:nvSpPr>
        <p:spPr>
          <a:xfrm>
            <a:off x="1370228" y="5372364"/>
            <a:ext cx="1896403" cy="23211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 flipped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black</a:t>
            </a: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342D2AD3-BE67-CF42-A32C-7596C9069646}"/>
              </a:ext>
            </a:extLst>
          </p:cNvPr>
          <p:cNvSpPr txBox="1"/>
          <p:nvPr/>
        </p:nvSpPr>
        <p:spPr>
          <a:xfrm>
            <a:off x="536162" y="1692452"/>
            <a:ext cx="726243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600" kern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larger</a:t>
            </a: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F597091D-259F-014A-BF10-7F3E3EBE6EBD}"/>
              </a:ext>
            </a:extLst>
          </p:cNvPr>
          <p:cNvSpPr txBox="1"/>
          <p:nvPr/>
        </p:nvSpPr>
        <p:spPr>
          <a:xfrm>
            <a:off x="7111954" y="2472067"/>
            <a:ext cx="1399512" cy="40780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3180"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ends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this null link</a:t>
            </a: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B538A002-98C2-5947-BB9E-2B4EED06037D}"/>
              </a:ext>
            </a:extLst>
          </p:cNvPr>
          <p:cNvSpPr/>
          <p:nvPr/>
        </p:nvSpPr>
        <p:spPr>
          <a:xfrm>
            <a:off x="6795141" y="2638790"/>
            <a:ext cx="250148" cy="1107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2C40F7F3-6F02-A948-B897-A68ACD396AC2}"/>
              </a:ext>
            </a:extLst>
          </p:cNvPr>
          <p:cNvSpPr/>
          <p:nvPr/>
        </p:nvSpPr>
        <p:spPr>
          <a:xfrm>
            <a:off x="6606223" y="5301482"/>
            <a:ext cx="300990" cy="276225"/>
          </a:xfrm>
          <a:custGeom>
            <a:avLst/>
            <a:gdLst/>
            <a:ahLst/>
            <a:cxnLst/>
            <a:rect l="l" t="t" r="r" b="b"/>
            <a:pathLst>
              <a:path w="300990" h="276225">
                <a:moveTo>
                  <a:pt x="300435" y="0"/>
                </a:moveTo>
                <a:lnTo>
                  <a:pt x="0" y="275836"/>
                </a:lnTo>
              </a:path>
            </a:pathLst>
          </a:custGeom>
          <a:ln w="6597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F5F6754A-CC8A-5946-8CF4-4F9FAEDE2909}"/>
              </a:ext>
            </a:extLst>
          </p:cNvPr>
          <p:cNvSpPr/>
          <p:nvPr/>
        </p:nvSpPr>
        <p:spPr>
          <a:xfrm>
            <a:off x="7134104" y="5303669"/>
            <a:ext cx="252587" cy="1141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0311FE22-0199-9E46-9CAA-DCC779EB6F29}"/>
              </a:ext>
            </a:extLst>
          </p:cNvPr>
          <p:cNvSpPr/>
          <p:nvPr/>
        </p:nvSpPr>
        <p:spPr>
          <a:xfrm>
            <a:off x="6910520" y="5294370"/>
            <a:ext cx="323215" cy="297180"/>
          </a:xfrm>
          <a:custGeom>
            <a:avLst/>
            <a:gdLst/>
            <a:ahLst/>
            <a:cxnLst/>
            <a:rect l="l" t="t" r="r" b="b"/>
            <a:pathLst>
              <a:path w="323215" h="297179">
                <a:moveTo>
                  <a:pt x="0" y="0"/>
                </a:moveTo>
                <a:lnTo>
                  <a:pt x="322703" y="297092"/>
                </a:lnTo>
              </a:path>
            </a:pathLst>
          </a:custGeom>
          <a:ln w="6720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C74910CB-3F1F-0B4E-B239-7879595DB7AF}"/>
              </a:ext>
            </a:extLst>
          </p:cNvPr>
          <p:cNvSpPr/>
          <p:nvPr/>
        </p:nvSpPr>
        <p:spPr>
          <a:xfrm>
            <a:off x="6659296" y="2273802"/>
            <a:ext cx="300990" cy="307975"/>
          </a:xfrm>
          <a:custGeom>
            <a:avLst/>
            <a:gdLst/>
            <a:ahLst/>
            <a:cxnLst/>
            <a:rect l="l" t="t" r="r" b="b"/>
            <a:pathLst>
              <a:path w="300990" h="307975">
                <a:moveTo>
                  <a:pt x="300436" y="0"/>
                </a:moveTo>
                <a:lnTo>
                  <a:pt x="0" y="307554"/>
                </a:lnTo>
              </a:path>
            </a:pathLst>
          </a:custGeom>
          <a:ln w="65977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DDDACC50-5708-4C4B-9818-AE04AE2C07B9}"/>
              </a:ext>
            </a:extLst>
          </p:cNvPr>
          <p:cNvSpPr/>
          <p:nvPr/>
        </p:nvSpPr>
        <p:spPr>
          <a:xfrm>
            <a:off x="6533721" y="3125857"/>
            <a:ext cx="608965" cy="307975"/>
          </a:xfrm>
          <a:custGeom>
            <a:avLst/>
            <a:gdLst/>
            <a:ahLst/>
            <a:cxnLst/>
            <a:rect l="l" t="t" r="r" b="b"/>
            <a:pathLst>
              <a:path w="608965" h="307975">
                <a:moveTo>
                  <a:pt x="608485" y="0"/>
                </a:moveTo>
                <a:lnTo>
                  <a:pt x="0" y="307555"/>
                </a:lnTo>
              </a:path>
            </a:pathLst>
          </a:custGeom>
          <a:ln w="6595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4E665717-ED7C-EB43-BB21-F2D9120CBBA4}"/>
              </a:ext>
            </a:extLst>
          </p:cNvPr>
          <p:cNvSpPr/>
          <p:nvPr/>
        </p:nvSpPr>
        <p:spPr>
          <a:xfrm>
            <a:off x="6764915" y="3506629"/>
            <a:ext cx="90170" cy="53340"/>
          </a:xfrm>
          <a:custGeom>
            <a:avLst/>
            <a:gdLst/>
            <a:ahLst/>
            <a:cxnLst/>
            <a:rect l="l" t="t" r="r" b="b"/>
            <a:pathLst>
              <a:path w="90170" h="53339">
                <a:moveTo>
                  <a:pt x="89090" y="0"/>
                </a:moveTo>
                <a:lnTo>
                  <a:pt x="45212" y="13449"/>
                </a:lnTo>
                <a:lnTo>
                  <a:pt x="0" y="19634"/>
                </a:lnTo>
                <a:lnTo>
                  <a:pt x="43649" y="32994"/>
                </a:lnTo>
                <a:lnTo>
                  <a:pt x="84797" y="53276"/>
                </a:lnTo>
                <a:lnTo>
                  <a:pt x="85725" y="52781"/>
                </a:lnTo>
                <a:lnTo>
                  <a:pt x="71970" y="25438"/>
                </a:lnTo>
                <a:lnTo>
                  <a:pt x="89941" y="533"/>
                </a:lnTo>
                <a:lnTo>
                  <a:pt x="8909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2A9F3B11-7B50-D745-B7E4-EBF2D34C925F}"/>
              </a:ext>
            </a:extLst>
          </p:cNvPr>
          <p:cNvSpPr/>
          <p:nvPr/>
        </p:nvSpPr>
        <p:spPr>
          <a:xfrm>
            <a:off x="6829520" y="3531479"/>
            <a:ext cx="336550" cy="27305"/>
          </a:xfrm>
          <a:custGeom>
            <a:avLst/>
            <a:gdLst/>
            <a:ahLst/>
            <a:cxnLst/>
            <a:rect l="l" t="t" r="r" b="b"/>
            <a:pathLst>
              <a:path w="336550" h="27304">
                <a:moveTo>
                  <a:pt x="336015" y="27080"/>
                </a:moveTo>
                <a:lnTo>
                  <a:pt x="0" y="0"/>
                </a:lnTo>
              </a:path>
            </a:pathLst>
          </a:custGeom>
          <a:ln w="1099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B730BB64-AB13-9E4D-9413-241E69D06461}"/>
              </a:ext>
            </a:extLst>
          </p:cNvPr>
          <p:cNvSpPr/>
          <p:nvPr/>
        </p:nvSpPr>
        <p:spPr>
          <a:xfrm>
            <a:off x="6797211" y="3519049"/>
            <a:ext cx="45085" cy="26670"/>
          </a:xfrm>
          <a:custGeom>
            <a:avLst/>
            <a:gdLst/>
            <a:ahLst/>
            <a:cxnLst/>
            <a:rect l="l" t="t" r="r" b="b"/>
            <a:pathLst>
              <a:path w="45084" h="26670">
                <a:moveTo>
                  <a:pt x="44551" y="0"/>
                </a:moveTo>
                <a:lnTo>
                  <a:pt x="22618" y="6718"/>
                </a:lnTo>
                <a:lnTo>
                  <a:pt x="0" y="9817"/>
                </a:lnTo>
                <a:lnTo>
                  <a:pt x="21831" y="16484"/>
                </a:lnTo>
                <a:lnTo>
                  <a:pt x="42405" y="26631"/>
                </a:lnTo>
                <a:lnTo>
                  <a:pt x="42887" y="26390"/>
                </a:lnTo>
                <a:lnTo>
                  <a:pt x="36004" y="12725"/>
                </a:lnTo>
                <a:lnTo>
                  <a:pt x="44970" y="254"/>
                </a:lnTo>
                <a:lnTo>
                  <a:pt x="44551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E60048B9-8DFF-1E40-8EAF-4E5C381579CE}"/>
              </a:ext>
            </a:extLst>
          </p:cNvPr>
          <p:cNvSpPr/>
          <p:nvPr/>
        </p:nvSpPr>
        <p:spPr>
          <a:xfrm>
            <a:off x="6529545" y="3417665"/>
            <a:ext cx="323215" cy="297180"/>
          </a:xfrm>
          <a:custGeom>
            <a:avLst/>
            <a:gdLst/>
            <a:ahLst/>
            <a:cxnLst/>
            <a:rect l="l" t="t" r="r" b="b"/>
            <a:pathLst>
              <a:path w="323215" h="297179">
                <a:moveTo>
                  <a:pt x="0" y="0"/>
                </a:moveTo>
                <a:lnTo>
                  <a:pt x="322703" y="297092"/>
                </a:lnTo>
              </a:path>
            </a:pathLst>
          </a:custGeom>
          <a:ln w="6720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E1C14A69-355C-B54B-B5EC-5E4E44FC3247}"/>
              </a:ext>
            </a:extLst>
          </p:cNvPr>
          <p:cNvSpPr/>
          <p:nvPr/>
        </p:nvSpPr>
        <p:spPr>
          <a:xfrm>
            <a:off x="6788232" y="4638148"/>
            <a:ext cx="267332" cy="1558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3D99F220-97C4-E146-B7B8-34B45115D221}"/>
              </a:ext>
            </a:extLst>
          </p:cNvPr>
          <p:cNvSpPr txBox="1"/>
          <p:nvPr/>
        </p:nvSpPr>
        <p:spPr>
          <a:xfrm>
            <a:off x="7050345" y="4651789"/>
            <a:ext cx="1012429" cy="1968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rotated left</a:t>
            </a:r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D4ED3765-6876-224B-BCCF-E20F1D0D3295}"/>
              </a:ext>
            </a:extLst>
          </p:cNvPr>
          <p:cNvSpPr txBox="1"/>
          <p:nvPr/>
        </p:nvSpPr>
        <p:spPr>
          <a:xfrm>
            <a:off x="7457544" y="5163874"/>
            <a:ext cx="1166978" cy="22826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F3C9624E-4ECA-454C-A5D4-89B22A107A99}"/>
              </a:ext>
            </a:extLst>
          </p:cNvPr>
          <p:cNvSpPr/>
          <p:nvPr/>
        </p:nvSpPr>
        <p:spPr>
          <a:xfrm>
            <a:off x="6578715" y="6152725"/>
            <a:ext cx="326390" cy="297815"/>
          </a:xfrm>
          <a:custGeom>
            <a:avLst/>
            <a:gdLst/>
            <a:ahLst/>
            <a:cxnLst/>
            <a:rect l="l" t="t" r="r" b="b"/>
            <a:pathLst>
              <a:path w="326390" h="297814">
                <a:moveTo>
                  <a:pt x="325938" y="0"/>
                </a:moveTo>
                <a:lnTo>
                  <a:pt x="0" y="297268"/>
                </a:lnTo>
              </a:path>
            </a:pathLst>
          </a:custGeom>
          <a:ln w="219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AEC2C4E2-3F08-4C46-912E-3D8F6A53289F}"/>
              </a:ext>
            </a:extLst>
          </p:cNvPr>
          <p:cNvSpPr/>
          <p:nvPr/>
        </p:nvSpPr>
        <p:spPr>
          <a:xfrm>
            <a:off x="7137774" y="6158900"/>
            <a:ext cx="233893" cy="96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CEEA457C-8609-3B45-AEB8-1CC94DFEABB7}"/>
              </a:ext>
            </a:extLst>
          </p:cNvPr>
          <p:cNvSpPr/>
          <p:nvPr/>
        </p:nvSpPr>
        <p:spPr>
          <a:xfrm>
            <a:off x="6910520" y="6144000"/>
            <a:ext cx="323215" cy="297180"/>
          </a:xfrm>
          <a:custGeom>
            <a:avLst/>
            <a:gdLst/>
            <a:ahLst/>
            <a:cxnLst/>
            <a:rect l="l" t="t" r="r" b="b"/>
            <a:pathLst>
              <a:path w="323215" h="297179">
                <a:moveTo>
                  <a:pt x="0" y="0"/>
                </a:moveTo>
                <a:lnTo>
                  <a:pt x="322703" y="297092"/>
                </a:lnTo>
              </a:path>
            </a:pathLst>
          </a:custGeom>
          <a:ln w="219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02A87F93-6E12-5E46-9D9F-8DF3D30351C1}"/>
              </a:ext>
            </a:extLst>
          </p:cNvPr>
          <p:cNvSpPr/>
          <p:nvPr/>
        </p:nvSpPr>
        <p:spPr>
          <a:xfrm>
            <a:off x="7161625" y="4186815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0" y="0"/>
                </a:moveTo>
                <a:lnTo>
                  <a:pt x="122999" y="208311"/>
                </a:lnTo>
              </a:path>
            </a:pathLst>
          </a:custGeom>
          <a:ln w="219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128795CA-9977-004D-B180-F31B9C2481C9}"/>
              </a:ext>
            </a:extLst>
          </p:cNvPr>
          <p:cNvSpPr/>
          <p:nvPr/>
        </p:nvSpPr>
        <p:spPr>
          <a:xfrm>
            <a:off x="6859125" y="4176338"/>
            <a:ext cx="280670" cy="276860"/>
          </a:xfrm>
          <a:custGeom>
            <a:avLst/>
            <a:gdLst/>
            <a:ahLst/>
            <a:cxnLst/>
            <a:rect l="l" t="t" r="r" b="b"/>
            <a:pathLst>
              <a:path w="280670" h="276860">
                <a:moveTo>
                  <a:pt x="280236" y="0"/>
                </a:moveTo>
                <a:lnTo>
                  <a:pt x="0" y="276649"/>
                </a:lnTo>
              </a:path>
            </a:pathLst>
          </a:custGeom>
          <a:ln w="6597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8F8EB47E-B3C9-D443-983D-DFC40571F80D}"/>
              </a:ext>
            </a:extLst>
          </p:cNvPr>
          <p:cNvSpPr/>
          <p:nvPr/>
        </p:nvSpPr>
        <p:spPr>
          <a:xfrm>
            <a:off x="6870083" y="4447064"/>
            <a:ext cx="128905" cy="212090"/>
          </a:xfrm>
          <a:custGeom>
            <a:avLst/>
            <a:gdLst/>
            <a:ahLst/>
            <a:cxnLst/>
            <a:rect l="l" t="t" r="r" b="b"/>
            <a:pathLst>
              <a:path w="128904" h="212089">
                <a:moveTo>
                  <a:pt x="0" y="0"/>
                </a:moveTo>
                <a:lnTo>
                  <a:pt x="128500" y="212004"/>
                </a:lnTo>
              </a:path>
            </a:pathLst>
          </a:custGeom>
          <a:ln w="219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36FD2F29-2D92-8C43-A965-84EC34CBEA07}"/>
              </a:ext>
            </a:extLst>
          </p:cNvPr>
          <p:cNvSpPr/>
          <p:nvPr/>
        </p:nvSpPr>
        <p:spPr>
          <a:xfrm>
            <a:off x="6621773" y="4736167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0" y="0"/>
                </a:moveTo>
                <a:lnTo>
                  <a:pt x="122999" y="208311"/>
                </a:lnTo>
              </a:path>
            </a:pathLst>
          </a:custGeom>
          <a:ln w="219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96FF78C5-1426-BD45-9B55-AB49C385B73F}"/>
              </a:ext>
            </a:extLst>
          </p:cNvPr>
          <p:cNvSpPr/>
          <p:nvPr/>
        </p:nvSpPr>
        <p:spPr>
          <a:xfrm>
            <a:off x="6476554" y="4725689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122955" y="0"/>
                </a:moveTo>
                <a:lnTo>
                  <a:pt x="0" y="208311"/>
                </a:lnTo>
              </a:path>
            </a:pathLst>
          </a:custGeom>
          <a:ln w="219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B47E2840-D910-414A-9C1D-4B834402EB06}"/>
              </a:ext>
            </a:extLst>
          </p:cNvPr>
          <p:cNvSpPr/>
          <p:nvPr/>
        </p:nvSpPr>
        <p:spPr>
          <a:xfrm>
            <a:off x="6610818" y="4430744"/>
            <a:ext cx="269240" cy="284480"/>
          </a:xfrm>
          <a:custGeom>
            <a:avLst/>
            <a:gdLst/>
            <a:ahLst/>
            <a:cxnLst/>
            <a:rect l="l" t="t" r="r" b="b"/>
            <a:pathLst>
              <a:path w="269240" h="284479">
                <a:moveTo>
                  <a:pt x="269235" y="0"/>
                </a:moveTo>
                <a:lnTo>
                  <a:pt x="0" y="284035"/>
                </a:lnTo>
              </a:path>
            </a:pathLst>
          </a:custGeom>
          <a:ln w="6597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77917D85-4F5F-0546-BE8D-EB7A477FC169}"/>
              </a:ext>
            </a:extLst>
          </p:cNvPr>
          <p:cNvSpPr/>
          <p:nvPr/>
        </p:nvSpPr>
        <p:spPr>
          <a:xfrm>
            <a:off x="6476046" y="4599195"/>
            <a:ext cx="242715" cy="242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F8BFF851-6C0A-0D41-A3A0-13B4A3DADA64}"/>
              </a:ext>
            </a:extLst>
          </p:cNvPr>
          <p:cNvSpPr txBox="1"/>
          <p:nvPr/>
        </p:nvSpPr>
        <p:spPr>
          <a:xfrm>
            <a:off x="6528972" y="4588858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47D5D839-08BA-9D42-8AE7-146D7CFB8530}"/>
              </a:ext>
            </a:extLst>
          </p:cNvPr>
          <p:cNvSpPr/>
          <p:nvPr/>
        </p:nvSpPr>
        <p:spPr>
          <a:xfrm>
            <a:off x="7015905" y="4049856"/>
            <a:ext cx="242759" cy="2424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FAB53717-4EB4-6B40-8A2C-0235DA9F61D3}"/>
              </a:ext>
            </a:extLst>
          </p:cNvPr>
          <p:cNvSpPr txBox="1"/>
          <p:nvPr/>
        </p:nvSpPr>
        <p:spPr>
          <a:xfrm>
            <a:off x="7076090" y="4046460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C6A10890-86E1-4B4D-9460-11382A41CF47}"/>
              </a:ext>
            </a:extLst>
          </p:cNvPr>
          <p:cNvSpPr/>
          <p:nvPr/>
        </p:nvSpPr>
        <p:spPr>
          <a:xfrm>
            <a:off x="6724401" y="4310105"/>
            <a:ext cx="242671" cy="2424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E3F1E2C6-99E2-2949-A077-92F20DB826CF}"/>
              </a:ext>
            </a:extLst>
          </p:cNvPr>
          <p:cNvSpPr txBox="1"/>
          <p:nvPr/>
        </p:nvSpPr>
        <p:spPr>
          <a:xfrm>
            <a:off x="6784543" y="4306734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5DFFC3D1-2C0A-8642-9518-CB002EB78CDE}"/>
              </a:ext>
            </a:extLst>
          </p:cNvPr>
          <p:cNvSpPr/>
          <p:nvPr/>
        </p:nvSpPr>
        <p:spPr>
          <a:xfrm>
            <a:off x="6449998" y="5474467"/>
            <a:ext cx="290216" cy="3563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AEF0411C-56B8-6C41-879B-71F320A145F3}"/>
              </a:ext>
            </a:extLst>
          </p:cNvPr>
          <p:cNvSpPr txBox="1"/>
          <p:nvPr/>
        </p:nvSpPr>
        <p:spPr>
          <a:xfrm>
            <a:off x="6513415" y="5464163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8EEDE0BA-BED1-D748-BB62-0C871E44945D}"/>
              </a:ext>
            </a:extLst>
          </p:cNvPr>
          <p:cNvSpPr/>
          <p:nvPr/>
        </p:nvSpPr>
        <p:spPr>
          <a:xfrm>
            <a:off x="6783193" y="5177376"/>
            <a:ext cx="242693" cy="2424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1BA74DFA-E652-694F-BBA0-DAC11F7DFD67}"/>
              </a:ext>
            </a:extLst>
          </p:cNvPr>
          <p:cNvSpPr txBox="1"/>
          <p:nvPr/>
        </p:nvSpPr>
        <p:spPr>
          <a:xfrm>
            <a:off x="6836119" y="5167080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6327FF18-77AA-614B-B694-DEB0C90D3423}"/>
              </a:ext>
            </a:extLst>
          </p:cNvPr>
          <p:cNvSpPr/>
          <p:nvPr/>
        </p:nvSpPr>
        <p:spPr>
          <a:xfrm>
            <a:off x="7076966" y="5464967"/>
            <a:ext cx="290215" cy="3562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C3C41545-FDD9-5D43-8839-9AC78975F478}"/>
              </a:ext>
            </a:extLst>
          </p:cNvPr>
          <p:cNvSpPr txBox="1"/>
          <p:nvPr/>
        </p:nvSpPr>
        <p:spPr>
          <a:xfrm>
            <a:off x="7172487" y="5454676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195A34F4-E64F-F146-960C-31B6ED8F9512}"/>
              </a:ext>
            </a:extLst>
          </p:cNvPr>
          <p:cNvSpPr/>
          <p:nvPr/>
        </p:nvSpPr>
        <p:spPr>
          <a:xfrm>
            <a:off x="6449998" y="6324084"/>
            <a:ext cx="290216" cy="3563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955836DE-76BA-114D-92E0-3BE7DF329690}"/>
              </a:ext>
            </a:extLst>
          </p:cNvPr>
          <p:cNvSpPr txBox="1"/>
          <p:nvPr/>
        </p:nvSpPr>
        <p:spPr>
          <a:xfrm>
            <a:off x="6513415" y="6313793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1BAA608D-8D89-AC46-BB22-1CE27385B8DB}"/>
              </a:ext>
            </a:extLst>
          </p:cNvPr>
          <p:cNvSpPr/>
          <p:nvPr/>
        </p:nvSpPr>
        <p:spPr>
          <a:xfrm>
            <a:off x="6783193" y="6027006"/>
            <a:ext cx="242693" cy="2424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5BEC4151-A772-BA45-A2FC-B61591232E08}"/>
              </a:ext>
            </a:extLst>
          </p:cNvPr>
          <p:cNvSpPr txBox="1"/>
          <p:nvPr/>
        </p:nvSpPr>
        <p:spPr>
          <a:xfrm>
            <a:off x="6836119" y="6016709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2CCE5589-C25A-024B-AEBB-F43A30ED9C60}"/>
              </a:ext>
            </a:extLst>
          </p:cNvPr>
          <p:cNvSpPr/>
          <p:nvPr/>
        </p:nvSpPr>
        <p:spPr>
          <a:xfrm>
            <a:off x="7076966" y="6314597"/>
            <a:ext cx="290215" cy="35628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2F1AD868-F3D9-624C-B280-1A5F080FFDF5}"/>
              </a:ext>
            </a:extLst>
          </p:cNvPr>
          <p:cNvSpPr txBox="1"/>
          <p:nvPr/>
        </p:nvSpPr>
        <p:spPr>
          <a:xfrm>
            <a:off x="7303932" y="5910695"/>
            <a:ext cx="1981424" cy="22826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 flipped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7A50F7A6-7D04-7E4F-94D6-F187BE5B3AC5}"/>
              </a:ext>
            </a:extLst>
          </p:cNvPr>
          <p:cNvSpPr/>
          <p:nvPr/>
        </p:nvSpPr>
        <p:spPr>
          <a:xfrm>
            <a:off x="6503071" y="2444399"/>
            <a:ext cx="290216" cy="35626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5A917080-FC37-4E4A-9F0B-CBE2DFADAB89}"/>
              </a:ext>
            </a:extLst>
          </p:cNvPr>
          <p:cNvSpPr txBox="1"/>
          <p:nvPr/>
        </p:nvSpPr>
        <p:spPr>
          <a:xfrm>
            <a:off x="6566488" y="2434104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D4724977-DB43-AA46-BC3C-C0DEB1CFB947}"/>
              </a:ext>
            </a:extLst>
          </p:cNvPr>
          <p:cNvSpPr/>
          <p:nvPr/>
        </p:nvSpPr>
        <p:spPr>
          <a:xfrm>
            <a:off x="6836269" y="2147308"/>
            <a:ext cx="279725" cy="35628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DEE7A31A-5EB7-BC4A-B3EA-1E487F800E68}"/>
              </a:ext>
            </a:extLst>
          </p:cNvPr>
          <p:cNvSpPr txBox="1"/>
          <p:nvPr/>
        </p:nvSpPr>
        <p:spPr>
          <a:xfrm>
            <a:off x="6889192" y="2137012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F31AAA3A-0248-5241-B800-F77FB6EA39F8}"/>
              </a:ext>
            </a:extLst>
          </p:cNvPr>
          <p:cNvSpPr/>
          <p:nvPr/>
        </p:nvSpPr>
        <p:spPr>
          <a:xfrm>
            <a:off x="7137952" y="3104026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0" y="0"/>
                </a:moveTo>
                <a:lnTo>
                  <a:pt x="122999" y="208333"/>
                </a:lnTo>
              </a:path>
            </a:pathLst>
          </a:custGeom>
          <a:ln w="219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5A2BFB1E-082F-2B43-9DF5-7E46069F46EE}"/>
              </a:ext>
            </a:extLst>
          </p:cNvPr>
          <p:cNvSpPr/>
          <p:nvPr/>
        </p:nvSpPr>
        <p:spPr>
          <a:xfrm>
            <a:off x="6377494" y="3296455"/>
            <a:ext cx="253206" cy="3457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2815A785-8754-4F4D-A132-7E0A73444934}"/>
              </a:ext>
            </a:extLst>
          </p:cNvPr>
          <p:cNvSpPr txBox="1"/>
          <p:nvPr/>
        </p:nvSpPr>
        <p:spPr>
          <a:xfrm>
            <a:off x="6440892" y="3286123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88D2AB0C-C802-5044-8FE2-DD230C7A73C2}"/>
              </a:ext>
            </a:extLst>
          </p:cNvPr>
          <p:cNvSpPr/>
          <p:nvPr/>
        </p:nvSpPr>
        <p:spPr>
          <a:xfrm>
            <a:off x="7024236" y="3004864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115849" y="0"/>
                </a:moveTo>
                <a:lnTo>
                  <a:pt x="70755" y="9109"/>
                </a:lnTo>
                <a:lnTo>
                  <a:pt x="33931" y="33937"/>
                </a:lnTo>
                <a:lnTo>
                  <a:pt x="9103" y="70733"/>
                </a:lnTo>
                <a:lnTo>
                  <a:pt x="0" y="115747"/>
                </a:lnTo>
                <a:lnTo>
                  <a:pt x="9103" y="160822"/>
                </a:lnTo>
                <a:lnTo>
                  <a:pt x="33931" y="197616"/>
                </a:lnTo>
                <a:lnTo>
                  <a:pt x="70755" y="222416"/>
                </a:lnTo>
                <a:lnTo>
                  <a:pt x="115849" y="231508"/>
                </a:lnTo>
                <a:lnTo>
                  <a:pt x="160952" y="222416"/>
                </a:lnTo>
                <a:lnTo>
                  <a:pt x="197770" y="197616"/>
                </a:lnTo>
                <a:lnTo>
                  <a:pt x="222587" y="160822"/>
                </a:lnTo>
                <a:lnTo>
                  <a:pt x="231686" y="115747"/>
                </a:lnTo>
                <a:lnTo>
                  <a:pt x="222587" y="70733"/>
                </a:lnTo>
                <a:lnTo>
                  <a:pt x="197770" y="33937"/>
                </a:lnTo>
                <a:lnTo>
                  <a:pt x="160952" y="9109"/>
                </a:lnTo>
                <a:lnTo>
                  <a:pt x="115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101">
            <a:extLst>
              <a:ext uri="{FF2B5EF4-FFF2-40B4-BE49-F238E27FC236}">
                <a16:creationId xmlns:a16="http://schemas.microsoft.com/office/drawing/2014/main" id="{99EE794C-F7A6-CC4B-B43F-D7441A3EFA0A}"/>
              </a:ext>
            </a:extLst>
          </p:cNvPr>
          <p:cNvSpPr/>
          <p:nvPr/>
        </p:nvSpPr>
        <p:spPr>
          <a:xfrm>
            <a:off x="7024247" y="3004862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231675" y="115750"/>
                </a:moveTo>
                <a:lnTo>
                  <a:pt x="222578" y="160821"/>
                </a:lnTo>
                <a:lnTo>
                  <a:pt x="197764" y="197612"/>
                </a:lnTo>
                <a:lnTo>
                  <a:pt x="160949" y="222410"/>
                </a:lnTo>
                <a:lnTo>
                  <a:pt x="115848" y="231501"/>
                </a:lnTo>
                <a:lnTo>
                  <a:pt x="70753" y="222410"/>
                </a:lnTo>
                <a:lnTo>
                  <a:pt x="33929" y="197612"/>
                </a:lnTo>
                <a:lnTo>
                  <a:pt x="9103" y="160821"/>
                </a:lnTo>
                <a:lnTo>
                  <a:pt x="0" y="115750"/>
                </a:lnTo>
                <a:lnTo>
                  <a:pt x="9103" y="70735"/>
                </a:lnTo>
                <a:lnTo>
                  <a:pt x="33929" y="33938"/>
                </a:lnTo>
                <a:lnTo>
                  <a:pt x="70753" y="9109"/>
                </a:lnTo>
                <a:lnTo>
                  <a:pt x="115848" y="0"/>
                </a:lnTo>
                <a:lnTo>
                  <a:pt x="160949" y="9109"/>
                </a:lnTo>
                <a:lnTo>
                  <a:pt x="197764" y="33938"/>
                </a:lnTo>
                <a:lnTo>
                  <a:pt x="222578" y="70735"/>
                </a:lnTo>
                <a:lnTo>
                  <a:pt x="231675" y="115750"/>
                </a:lnTo>
                <a:close/>
              </a:path>
            </a:pathLst>
          </a:custGeom>
          <a:ln w="109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102">
            <a:extLst>
              <a:ext uri="{FF2B5EF4-FFF2-40B4-BE49-F238E27FC236}">
                <a16:creationId xmlns:a16="http://schemas.microsoft.com/office/drawing/2014/main" id="{A526BD3B-FE9A-3848-83EC-8C99DB20C4A2}"/>
              </a:ext>
            </a:extLst>
          </p:cNvPr>
          <p:cNvSpPr txBox="1"/>
          <p:nvPr/>
        </p:nvSpPr>
        <p:spPr>
          <a:xfrm>
            <a:off x="7086471" y="2916153"/>
            <a:ext cx="176600" cy="28982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103">
            <a:extLst>
              <a:ext uri="{FF2B5EF4-FFF2-40B4-BE49-F238E27FC236}">
                <a16:creationId xmlns:a16="http://schemas.microsoft.com/office/drawing/2014/main" id="{7A93062E-E479-3648-A1CA-1988986368C9}"/>
              </a:ext>
            </a:extLst>
          </p:cNvPr>
          <p:cNvSpPr/>
          <p:nvPr/>
        </p:nvSpPr>
        <p:spPr>
          <a:xfrm>
            <a:off x="6695991" y="3588263"/>
            <a:ext cx="290216" cy="35626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104">
            <a:extLst>
              <a:ext uri="{FF2B5EF4-FFF2-40B4-BE49-F238E27FC236}">
                <a16:creationId xmlns:a16="http://schemas.microsoft.com/office/drawing/2014/main" id="{976FD3F4-31E6-5749-8BDD-513867873B5B}"/>
              </a:ext>
            </a:extLst>
          </p:cNvPr>
          <p:cNvSpPr txBox="1"/>
          <p:nvPr/>
        </p:nvSpPr>
        <p:spPr>
          <a:xfrm>
            <a:off x="6791518" y="3577917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id="{982AB23A-8280-0845-961B-0BCBFE683835}"/>
              </a:ext>
            </a:extLst>
          </p:cNvPr>
          <p:cNvSpPr txBox="1"/>
          <p:nvPr/>
        </p:nvSpPr>
        <p:spPr>
          <a:xfrm>
            <a:off x="6249287" y="1694806"/>
            <a:ext cx="962222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600" kern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between</a:t>
            </a:r>
          </a:p>
        </p:txBody>
      </p:sp>
      <p:sp>
        <p:nvSpPr>
          <p:cNvPr id="108" name="object 107">
            <a:extLst>
              <a:ext uri="{FF2B5EF4-FFF2-40B4-BE49-F238E27FC236}">
                <a16:creationId xmlns:a16="http://schemas.microsoft.com/office/drawing/2014/main" id="{611C3EC0-4494-C84D-B7DC-16F1E47B91C7}"/>
              </a:ext>
            </a:extLst>
          </p:cNvPr>
          <p:cNvSpPr/>
          <p:nvPr/>
        </p:nvSpPr>
        <p:spPr>
          <a:xfrm>
            <a:off x="3805367" y="4044776"/>
            <a:ext cx="296890" cy="1643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108">
            <a:extLst>
              <a:ext uri="{FF2B5EF4-FFF2-40B4-BE49-F238E27FC236}">
                <a16:creationId xmlns:a16="http://schemas.microsoft.com/office/drawing/2014/main" id="{0250CCB7-0E7C-6A48-BD27-13C6207C0F8F}"/>
              </a:ext>
            </a:extLst>
          </p:cNvPr>
          <p:cNvSpPr txBox="1"/>
          <p:nvPr/>
        </p:nvSpPr>
        <p:spPr>
          <a:xfrm>
            <a:off x="4018813" y="2871525"/>
            <a:ext cx="1510276" cy="409086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ends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this null link</a:t>
            </a:r>
          </a:p>
        </p:txBody>
      </p:sp>
      <p:sp>
        <p:nvSpPr>
          <p:cNvPr id="110" name="object 109">
            <a:extLst>
              <a:ext uri="{FF2B5EF4-FFF2-40B4-BE49-F238E27FC236}">
                <a16:creationId xmlns:a16="http://schemas.microsoft.com/office/drawing/2014/main" id="{BD05E019-B396-C24B-BE2C-929CBF54210A}"/>
              </a:ext>
            </a:extLst>
          </p:cNvPr>
          <p:cNvSpPr/>
          <p:nvPr/>
        </p:nvSpPr>
        <p:spPr>
          <a:xfrm>
            <a:off x="3717711" y="2822693"/>
            <a:ext cx="211369" cy="1665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110">
            <a:extLst>
              <a:ext uri="{FF2B5EF4-FFF2-40B4-BE49-F238E27FC236}">
                <a16:creationId xmlns:a16="http://schemas.microsoft.com/office/drawing/2014/main" id="{81AD3B95-E53E-164E-9D61-6848A0877CA9}"/>
              </a:ext>
            </a:extLst>
          </p:cNvPr>
          <p:cNvSpPr/>
          <p:nvPr/>
        </p:nvSpPr>
        <p:spPr>
          <a:xfrm>
            <a:off x="3816981" y="2304291"/>
            <a:ext cx="316865" cy="324485"/>
          </a:xfrm>
          <a:custGeom>
            <a:avLst/>
            <a:gdLst/>
            <a:ahLst/>
            <a:cxnLst/>
            <a:rect l="l" t="t" r="r" b="b"/>
            <a:pathLst>
              <a:path w="316864" h="324485">
                <a:moveTo>
                  <a:pt x="316566" y="0"/>
                </a:moveTo>
                <a:lnTo>
                  <a:pt x="0" y="324262"/>
                </a:lnTo>
              </a:path>
            </a:pathLst>
          </a:custGeom>
          <a:ln w="6953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111">
            <a:extLst>
              <a:ext uri="{FF2B5EF4-FFF2-40B4-BE49-F238E27FC236}">
                <a16:creationId xmlns:a16="http://schemas.microsoft.com/office/drawing/2014/main" id="{75BC6ADD-2E28-C648-9FA9-78889ADAF8BD}"/>
              </a:ext>
            </a:extLst>
          </p:cNvPr>
          <p:cNvSpPr txBox="1"/>
          <p:nvPr/>
        </p:nvSpPr>
        <p:spPr>
          <a:xfrm>
            <a:off x="4241346" y="4109029"/>
            <a:ext cx="1841322" cy="409086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with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</p:txBody>
      </p:sp>
      <p:sp>
        <p:nvSpPr>
          <p:cNvPr id="113" name="object 112">
            <a:extLst>
              <a:ext uri="{FF2B5EF4-FFF2-40B4-BE49-F238E27FC236}">
                <a16:creationId xmlns:a16="http://schemas.microsoft.com/office/drawing/2014/main" id="{493FCB71-8759-9241-8905-5E617E8BCDF6}"/>
              </a:ext>
            </a:extLst>
          </p:cNvPr>
          <p:cNvSpPr/>
          <p:nvPr/>
        </p:nvSpPr>
        <p:spPr>
          <a:xfrm>
            <a:off x="4188132" y="3545284"/>
            <a:ext cx="130175" cy="219710"/>
          </a:xfrm>
          <a:custGeom>
            <a:avLst/>
            <a:gdLst/>
            <a:ahLst/>
            <a:cxnLst/>
            <a:rect l="l" t="t" r="r" b="b"/>
            <a:pathLst>
              <a:path w="130175" h="219710">
                <a:moveTo>
                  <a:pt x="0" y="0"/>
                </a:moveTo>
                <a:lnTo>
                  <a:pt x="129603" y="219604"/>
                </a:lnTo>
              </a:path>
            </a:pathLst>
          </a:custGeom>
          <a:ln w="2318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bject 113">
            <a:extLst>
              <a:ext uri="{FF2B5EF4-FFF2-40B4-BE49-F238E27FC236}">
                <a16:creationId xmlns:a16="http://schemas.microsoft.com/office/drawing/2014/main" id="{1BA61040-33F1-5547-8339-46BA5256257B}"/>
              </a:ext>
            </a:extLst>
          </p:cNvPr>
          <p:cNvSpPr/>
          <p:nvPr/>
        </p:nvSpPr>
        <p:spPr>
          <a:xfrm>
            <a:off x="3869393" y="3534236"/>
            <a:ext cx="295910" cy="292100"/>
          </a:xfrm>
          <a:custGeom>
            <a:avLst/>
            <a:gdLst/>
            <a:ahLst/>
            <a:cxnLst/>
            <a:rect l="l" t="t" r="r" b="b"/>
            <a:pathLst>
              <a:path w="295910" h="292100">
                <a:moveTo>
                  <a:pt x="295282" y="0"/>
                </a:moveTo>
                <a:lnTo>
                  <a:pt x="0" y="291678"/>
                </a:lnTo>
              </a:path>
            </a:pathLst>
          </a:custGeom>
          <a:ln w="6953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bject 114">
            <a:extLst>
              <a:ext uri="{FF2B5EF4-FFF2-40B4-BE49-F238E27FC236}">
                <a16:creationId xmlns:a16="http://schemas.microsoft.com/office/drawing/2014/main" id="{A01C85B5-28A3-824B-B815-221074460ECD}"/>
              </a:ext>
            </a:extLst>
          </p:cNvPr>
          <p:cNvSpPr/>
          <p:nvPr/>
        </p:nvSpPr>
        <p:spPr>
          <a:xfrm>
            <a:off x="3880932" y="3819668"/>
            <a:ext cx="135890" cy="223520"/>
          </a:xfrm>
          <a:custGeom>
            <a:avLst/>
            <a:gdLst/>
            <a:ahLst/>
            <a:cxnLst/>
            <a:rect l="l" t="t" r="r" b="b"/>
            <a:pathLst>
              <a:path w="135889" h="223520">
                <a:moveTo>
                  <a:pt x="0" y="0"/>
                </a:moveTo>
                <a:lnTo>
                  <a:pt x="135399" y="223474"/>
                </a:lnTo>
              </a:path>
            </a:pathLst>
          </a:custGeom>
          <a:ln w="2318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bject 115">
            <a:extLst>
              <a:ext uri="{FF2B5EF4-FFF2-40B4-BE49-F238E27FC236}">
                <a16:creationId xmlns:a16="http://schemas.microsoft.com/office/drawing/2014/main" id="{DCB22D32-59B8-2E4C-9DF2-5F2BBE9F7541}"/>
              </a:ext>
            </a:extLst>
          </p:cNvPr>
          <p:cNvSpPr/>
          <p:nvPr/>
        </p:nvSpPr>
        <p:spPr>
          <a:xfrm>
            <a:off x="3619286" y="4124430"/>
            <a:ext cx="130175" cy="219710"/>
          </a:xfrm>
          <a:custGeom>
            <a:avLst/>
            <a:gdLst/>
            <a:ahLst/>
            <a:cxnLst/>
            <a:rect l="l" t="t" r="r" b="b"/>
            <a:pathLst>
              <a:path w="130175" h="219710">
                <a:moveTo>
                  <a:pt x="0" y="0"/>
                </a:moveTo>
                <a:lnTo>
                  <a:pt x="129603" y="219627"/>
                </a:lnTo>
              </a:path>
            </a:pathLst>
          </a:custGeom>
          <a:ln w="2318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bject 116">
            <a:extLst>
              <a:ext uri="{FF2B5EF4-FFF2-40B4-BE49-F238E27FC236}">
                <a16:creationId xmlns:a16="http://schemas.microsoft.com/office/drawing/2014/main" id="{4449F458-8133-1B49-A3A0-0BB7A4A6ADD9}"/>
              </a:ext>
            </a:extLst>
          </p:cNvPr>
          <p:cNvSpPr/>
          <p:nvPr/>
        </p:nvSpPr>
        <p:spPr>
          <a:xfrm>
            <a:off x="3466272" y="4113394"/>
            <a:ext cx="130175" cy="219710"/>
          </a:xfrm>
          <a:custGeom>
            <a:avLst/>
            <a:gdLst/>
            <a:ahLst/>
            <a:cxnLst/>
            <a:rect l="l" t="t" r="r" b="b"/>
            <a:pathLst>
              <a:path w="130175" h="219710">
                <a:moveTo>
                  <a:pt x="129557" y="0"/>
                </a:moveTo>
                <a:lnTo>
                  <a:pt x="0" y="219627"/>
                </a:lnTo>
              </a:path>
            </a:pathLst>
          </a:custGeom>
          <a:ln w="2318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bject 117">
            <a:extLst>
              <a:ext uri="{FF2B5EF4-FFF2-40B4-BE49-F238E27FC236}">
                <a16:creationId xmlns:a16="http://schemas.microsoft.com/office/drawing/2014/main" id="{E277B240-4F41-0941-BFEB-8CAF7578CFE9}"/>
              </a:ext>
            </a:extLst>
          </p:cNvPr>
          <p:cNvSpPr/>
          <p:nvPr/>
        </p:nvSpPr>
        <p:spPr>
          <a:xfrm>
            <a:off x="3607734" y="3802460"/>
            <a:ext cx="283845" cy="299720"/>
          </a:xfrm>
          <a:custGeom>
            <a:avLst/>
            <a:gdLst/>
            <a:ahLst/>
            <a:cxnLst/>
            <a:rect l="l" t="t" r="r" b="b"/>
            <a:pathLst>
              <a:path w="283845" h="299720">
                <a:moveTo>
                  <a:pt x="283713" y="0"/>
                </a:moveTo>
                <a:lnTo>
                  <a:pt x="0" y="299418"/>
                </a:lnTo>
              </a:path>
            </a:pathLst>
          </a:custGeom>
          <a:ln w="6954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bject 118">
            <a:extLst>
              <a:ext uri="{FF2B5EF4-FFF2-40B4-BE49-F238E27FC236}">
                <a16:creationId xmlns:a16="http://schemas.microsoft.com/office/drawing/2014/main" id="{F2B48522-6D83-CD49-99D1-1DCE7D4A81A2}"/>
              </a:ext>
            </a:extLst>
          </p:cNvPr>
          <p:cNvSpPr/>
          <p:nvPr/>
        </p:nvSpPr>
        <p:spPr>
          <a:xfrm>
            <a:off x="3471534" y="3985835"/>
            <a:ext cx="244157" cy="2440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119">
            <a:extLst>
              <a:ext uri="{FF2B5EF4-FFF2-40B4-BE49-F238E27FC236}">
                <a16:creationId xmlns:a16="http://schemas.microsoft.com/office/drawing/2014/main" id="{76C792D1-C0C1-8C45-BF7C-F2D934FB0B7F}"/>
              </a:ext>
            </a:extLst>
          </p:cNvPr>
          <p:cNvSpPr/>
          <p:nvPr/>
        </p:nvSpPr>
        <p:spPr>
          <a:xfrm>
            <a:off x="3471532" y="3985831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159" y="122038"/>
                </a:moveTo>
                <a:lnTo>
                  <a:pt x="234567" y="169557"/>
                </a:lnTo>
                <a:lnTo>
                  <a:pt x="208405" y="208347"/>
                </a:lnTo>
                <a:lnTo>
                  <a:pt x="169598" y="234492"/>
                </a:lnTo>
                <a:lnTo>
                  <a:pt x="122068" y="244077"/>
                </a:lnTo>
                <a:lnTo>
                  <a:pt x="74551" y="234492"/>
                </a:lnTo>
                <a:lnTo>
                  <a:pt x="35750" y="208347"/>
                </a:lnTo>
                <a:lnTo>
                  <a:pt x="9591" y="169557"/>
                </a:lnTo>
                <a:lnTo>
                  <a:pt x="0" y="122038"/>
                </a:lnTo>
                <a:lnTo>
                  <a:pt x="9591" y="74577"/>
                </a:lnTo>
                <a:lnTo>
                  <a:pt x="35750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598" y="9604"/>
                </a:lnTo>
                <a:lnTo>
                  <a:pt x="208405" y="35781"/>
                </a:lnTo>
                <a:lnTo>
                  <a:pt x="234567" y="74577"/>
                </a:lnTo>
                <a:lnTo>
                  <a:pt x="244159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bject 120">
            <a:extLst>
              <a:ext uri="{FF2B5EF4-FFF2-40B4-BE49-F238E27FC236}">
                <a16:creationId xmlns:a16="http://schemas.microsoft.com/office/drawing/2014/main" id="{68C839CA-575D-9245-986B-4FFA17AF1027}"/>
              </a:ext>
            </a:extLst>
          </p:cNvPr>
          <p:cNvSpPr txBox="1"/>
          <p:nvPr/>
        </p:nvSpPr>
        <p:spPr>
          <a:xfrm>
            <a:off x="3538962" y="3969822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bject 121">
            <a:extLst>
              <a:ext uri="{FF2B5EF4-FFF2-40B4-BE49-F238E27FC236}">
                <a16:creationId xmlns:a16="http://schemas.microsoft.com/office/drawing/2014/main" id="{1D2DBA10-10AB-134A-A2BF-D681A6A5245E}"/>
              </a:ext>
            </a:extLst>
          </p:cNvPr>
          <p:cNvSpPr/>
          <p:nvPr/>
        </p:nvSpPr>
        <p:spPr>
          <a:xfrm>
            <a:off x="4040380" y="3406677"/>
            <a:ext cx="244208" cy="24405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bject 122">
            <a:extLst>
              <a:ext uri="{FF2B5EF4-FFF2-40B4-BE49-F238E27FC236}">
                <a16:creationId xmlns:a16="http://schemas.microsoft.com/office/drawing/2014/main" id="{0540B0EB-EB9C-0043-B3FB-42E8BF4AD550}"/>
              </a:ext>
            </a:extLst>
          </p:cNvPr>
          <p:cNvSpPr/>
          <p:nvPr/>
        </p:nvSpPr>
        <p:spPr>
          <a:xfrm>
            <a:off x="4040382" y="3406673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206" y="122038"/>
                </a:moveTo>
                <a:lnTo>
                  <a:pt x="234606" y="169544"/>
                </a:lnTo>
                <a:lnTo>
                  <a:pt x="208428" y="208327"/>
                </a:lnTo>
                <a:lnTo>
                  <a:pt x="169605" y="234469"/>
                </a:lnTo>
                <a:lnTo>
                  <a:pt x="122068" y="244054"/>
                </a:lnTo>
                <a:lnTo>
                  <a:pt x="74551" y="234469"/>
                </a:lnTo>
                <a:lnTo>
                  <a:pt x="35750" y="208327"/>
                </a:lnTo>
                <a:lnTo>
                  <a:pt x="9591" y="169544"/>
                </a:lnTo>
                <a:lnTo>
                  <a:pt x="0" y="122038"/>
                </a:lnTo>
                <a:lnTo>
                  <a:pt x="9591" y="74577"/>
                </a:lnTo>
                <a:lnTo>
                  <a:pt x="35750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605" y="9604"/>
                </a:lnTo>
                <a:lnTo>
                  <a:pt x="208428" y="35781"/>
                </a:lnTo>
                <a:lnTo>
                  <a:pt x="234606" y="74577"/>
                </a:lnTo>
                <a:lnTo>
                  <a:pt x="244206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bject 123">
            <a:extLst>
              <a:ext uri="{FF2B5EF4-FFF2-40B4-BE49-F238E27FC236}">
                <a16:creationId xmlns:a16="http://schemas.microsoft.com/office/drawing/2014/main" id="{6F4ADA1D-B310-6A4A-8C74-CF29CA47E31A}"/>
              </a:ext>
            </a:extLst>
          </p:cNvPr>
          <p:cNvSpPr txBox="1"/>
          <p:nvPr/>
        </p:nvSpPr>
        <p:spPr>
          <a:xfrm>
            <a:off x="4115455" y="3397983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bject 124">
            <a:extLst>
              <a:ext uri="{FF2B5EF4-FFF2-40B4-BE49-F238E27FC236}">
                <a16:creationId xmlns:a16="http://schemas.microsoft.com/office/drawing/2014/main" id="{0206EBB8-F878-5F45-93E4-B152D36D8D89}"/>
              </a:ext>
            </a:extLst>
          </p:cNvPr>
          <p:cNvSpPr/>
          <p:nvPr/>
        </p:nvSpPr>
        <p:spPr>
          <a:xfrm>
            <a:off x="3733231" y="3681060"/>
            <a:ext cx="244119" cy="2440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bject 125">
            <a:extLst>
              <a:ext uri="{FF2B5EF4-FFF2-40B4-BE49-F238E27FC236}">
                <a16:creationId xmlns:a16="http://schemas.microsoft.com/office/drawing/2014/main" id="{BCEE5C81-46C5-B14B-A4BE-12F0CED22DA4}"/>
              </a:ext>
            </a:extLst>
          </p:cNvPr>
          <p:cNvSpPr/>
          <p:nvPr/>
        </p:nvSpPr>
        <p:spPr>
          <a:xfrm>
            <a:off x="3733237" y="3681056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113" y="122038"/>
                </a:moveTo>
                <a:lnTo>
                  <a:pt x="234521" y="169567"/>
                </a:lnTo>
                <a:lnTo>
                  <a:pt x="208365" y="208356"/>
                </a:lnTo>
                <a:lnTo>
                  <a:pt x="169571" y="234495"/>
                </a:lnTo>
                <a:lnTo>
                  <a:pt x="122068" y="244077"/>
                </a:lnTo>
                <a:lnTo>
                  <a:pt x="74551" y="234495"/>
                </a:lnTo>
                <a:lnTo>
                  <a:pt x="35751" y="208356"/>
                </a:lnTo>
                <a:lnTo>
                  <a:pt x="9592" y="169567"/>
                </a:lnTo>
                <a:lnTo>
                  <a:pt x="0" y="122038"/>
                </a:lnTo>
                <a:lnTo>
                  <a:pt x="9592" y="74577"/>
                </a:lnTo>
                <a:lnTo>
                  <a:pt x="35751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571" y="9604"/>
                </a:lnTo>
                <a:lnTo>
                  <a:pt x="208365" y="35781"/>
                </a:lnTo>
                <a:lnTo>
                  <a:pt x="234521" y="74577"/>
                </a:lnTo>
                <a:lnTo>
                  <a:pt x="244113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bject 126">
            <a:extLst>
              <a:ext uri="{FF2B5EF4-FFF2-40B4-BE49-F238E27FC236}">
                <a16:creationId xmlns:a16="http://schemas.microsoft.com/office/drawing/2014/main" id="{C56721EB-E2E2-DB42-AF9F-BB2E0E19D19B}"/>
              </a:ext>
            </a:extLst>
          </p:cNvPr>
          <p:cNvSpPr txBox="1"/>
          <p:nvPr/>
        </p:nvSpPr>
        <p:spPr>
          <a:xfrm>
            <a:off x="3808256" y="3672372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bject 127">
            <a:extLst>
              <a:ext uri="{FF2B5EF4-FFF2-40B4-BE49-F238E27FC236}">
                <a16:creationId xmlns:a16="http://schemas.microsoft.com/office/drawing/2014/main" id="{BA1753AD-0637-B245-84D3-038C0831615B}"/>
              </a:ext>
            </a:extLst>
          </p:cNvPr>
          <p:cNvSpPr/>
          <p:nvPr/>
        </p:nvSpPr>
        <p:spPr>
          <a:xfrm>
            <a:off x="4201060" y="4940440"/>
            <a:ext cx="266156" cy="12029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bject 128">
            <a:extLst>
              <a:ext uri="{FF2B5EF4-FFF2-40B4-BE49-F238E27FC236}">
                <a16:creationId xmlns:a16="http://schemas.microsoft.com/office/drawing/2014/main" id="{05D4F309-9352-1147-B2B8-4F1ECF7AFD6E}"/>
              </a:ext>
            </a:extLst>
          </p:cNvPr>
          <p:cNvSpPr txBox="1"/>
          <p:nvPr/>
        </p:nvSpPr>
        <p:spPr>
          <a:xfrm>
            <a:off x="4562578" y="4769410"/>
            <a:ext cx="1348367" cy="2295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130" name="object 129">
            <a:extLst>
              <a:ext uri="{FF2B5EF4-FFF2-40B4-BE49-F238E27FC236}">
                <a16:creationId xmlns:a16="http://schemas.microsoft.com/office/drawing/2014/main" id="{94969939-8727-C24B-A61F-E4123E51ABEC}"/>
              </a:ext>
            </a:extLst>
          </p:cNvPr>
          <p:cNvSpPr/>
          <p:nvPr/>
        </p:nvSpPr>
        <p:spPr>
          <a:xfrm>
            <a:off x="4173857" y="6063578"/>
            <a:ext cx="246446" cy="10151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bject 130">
            <a:extLst>
              <a:ext uri="{FF2B5EF4-FFF2-40B4-BE49-F238E27FC236}">
                <a16:creationId xmlns:a16="http://schemas.microsoft.com/office/drawing/2014/main" id="{ABA6EA00-40DA-B44C-8930-29D9F73BEF90}"/>
              </a:ext>
            </a:extLst>
          </p:cNvPr>
          <p:cNvSpPr/>
          <p:nvPr/>
        </p:nvSpPr>
        <p:spPr>
          <a:xfrm>
            <a:off x="3647563" y="4948838"/>
            <a:ext cx="316865" cy="290830"/>
          </a:xfrm>
          <a:custGeom>
            <a:avLst/>
            <a:gdLst/>
            <a:ahLst/>
            <a:cxnLst/>
            <a:rect l="l" t="t" r="r" b="b"/>
            <a:pathLst>
              <a:path w="316864" h="290829">
                <a:moveTo>
                  <a:pt x="316566" y="0"/>
                </a:moveTo>
                <a:lnTo>
                  <a:pt x="0" y="290821"/>
                </a:lnTo>
              </a:path>
            </a:pathLst>
          </a:custGeom>
          <a:ln w="6953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bject 131">
            <a:extLst>
              <a:ext uri="{FF2B5EF4-FFF2-40B4-BE49-F238E27FC236}">
                <a16:creationId xmlns:a16="http://schemas.microsoft.com/office/drawing/2014/main" id="{E9BDE957-DF30-944C-9F03-BBE58C2768B4}"/>
              </a:ext>
            </a:extLst>
          </p:cNvPr>
          <p:cNvSpPr/>
          <p:nvPr/>
        </p:nvSpPr>
        <p:spPr>
          <a:xfrm>
            <a:off x="3968206" y="4941345"/>
            <a:ext cx="340360" cy="313690"/>
          </a:xfrm>
          <a:custGeom>
            <a:avLst/>
            <a:gdLst/>
            <a:ahLst/>
            <a:cxnLst/>
            <a:rect l="l" t="t" r="r" b="b"/>
            <a:pathLst>
              <a:path w="340360" h="313689">
                <a:moveTo>
                  <a:pt x="0" y="0"/>
                </a:moveTo>
                <a:lnTo>
                  <a:pt x="340029" y="313231"/>
                </a:lnTo>
              </a:path>
            </a:pathLst>
          </a:custGeom>
          <a:ln w="7083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bject 132">
            <a:extLst>
              <a:ext uri="{FF2B5EF4-FFF2-40B4-BE49-F238E27FC236}">
                <a16:creationId xmlns:a16="http://schemas.microsoft.com/office/drawing/2014/main" id="{7F013EA7-6E43-F042-A710-12A6EA3A514F}"/>
              </a:ext>
            </a:extLst>
          </p:cNvPr>
          <p:cNvSpPr/>
          <p:nvPr/>
        </p:nvSpPr>
        <p:spPr>
          <a:xfrm>
            <a:off x="3618607" y="6048442"/>
            <a:ext cx="343535" cy="313690"/>
          </a:xfrm>
          <a:custGeom>
            <a:avLst/>
            <a:gdLst/>
            <a:ahLst/>
            <a:cxnLst/>
            <a:rect l="l" t="t" r="r" b="b"/>
            <a:pathLst>
              <a:path w="343535" h="313689">
                <a:moveTo>
                  <a:pt x="343413" y="0"/>
                </a:moveTo>
                <a:lnTo>
                  <a:pt x="0" y="313416"/>
                </a:lnTo>
              </a:path>
            </a:pathLst>
          </a:custGeom>
          <a:ln w="231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bject 133">
            <a:extLst>
              <a:ext uri="{FF2B5EF4-FFF2-40B4-BE49-F238E27FC236}">
                <a16:creationId xmlns:a16="http://schemas.microsoft.com/office/drawing/2014/main" id="{EAA28A6D-F7C5-7548-8F4D-DBAB84C1DF67}"/>
              </a:ext>
            </a:extLst>
          </p:cNvPr>
          <p:cNvSpPr/>
          <p:nvPr/>
        </p:nvSpPr>
        <p:spPr>
          <a:xfrm>
            <a:off x="3968206" y="6039247"/>
            <a:ext cx="340360" cy="313690"/>
          </a:xfrm>
          <a:custGeom>
            <a:avLst/>
            <a:gdLst/>
            <a:ahLst/>
            <a:cxnLst/>
            <a:rect l="l" t="t" r="r" b="b"/>
            <a:pathLst>
              <a:path w="340360" h="313689">
                <a:moveTo>
                  <a:pt x="0" y="0"/>
                </a:moveTo>
                <a:lnTo>
                  <a:pt x="340029" y="313231"/>
                </a:lnTo>
              </a:path>
            </a:pathLst>
          </a:custGeom>
          <a:ln w="231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object 134">
            <a:extLst>
              <a:ext uri="{FF2B5EF4-FFF2-40B4-BE49-F238E27FC236}">
                <a16:creationId xmlns:a16="http://schemas.microsoft.com/office/drawing/2014/main" id="{54103B2E-FFEB-E049-94DF-1E2114D0819A}"/>
              </a:ext>
            </a:extLst>
          </p:cNvPr>
          <p:cNvSpPr/>
          <p:nvPr/>
        </p:nvSpPr>
        <p:spPr>
          <a:xfrm>
            <a:off x="3652369" y="2489953"/>
            <a:ext cx="305799" cy="36981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bject 135">
            <a:extLst>
              <a:ext uri="{FF2B5EF4-FFF2-40B4-BE49-F238E27FC236}">
                <a16:creationId xmlns:a16="http://schemas.microsoft.com/office/drawing/2014/main" id="{92A5DFD1-65B8-A945-90EC-EA8F923F03F7}"/>
              </a:ext>
            </a:extLst>
          </p:cNvPr>
          <p:cNvSpPr/>
          <p:nvPr/>
        </p:nvSpPr>
        <p:spPr>
          <a:xfrm>
            <a:off x="3669220" y="2489949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159" y="122038"/>
                </a:moveTo>
                <a:lnTo>
                  <a:pt x="234567" y="169557"/>
                </a:lnTo>
                <a:lnTo>
                  <a:pt x="208405" y="208347"/>
                </a:lnTo>
                <a:lnTo>
                  <a:pt x="169598" y="234491"/>
                </a:lnTo>
                <a:lnTo>
                  <a:pt x="122068" y="244076"/>
                </a:lnTo>
                <a:lnTo>
                  <a:pt x="74551" y="234491"/>
                </a:lnTo>
                <a:lnTo>
                  <a:pt x="35751" y="208347"/>
                </a:lnTo>
                <a:lnTo>
                  <a:pt x="9592" y="169557"/>
                </a:lnTo>
                <a:lnTo>
                  <a:pt x="0" y="122038"/>
                </a:lnTo>
                <a:lnTo>
                  <a:pt x="9592" y="74577"/>
                </a:lnTo>
                <a:lnTo>
                  <a:pt x="35751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598" y="9604"/>
                </a:lnTo>
                <a:lnTo>
                  <a:pt x="208405" y="35781"/>
                </a:lnTo>
                <a:lnTo>
                  <a:pt x="234567" y="74577"/>
                </a:lnTo>
                <a:lnTo>
                  <a:pt x="244159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bject 136">
            <a:extLst>
              <a:ext uri="{FF2B5EF4-FFF2-40B4-BE49-F238E27FC236}">
                <a16:creationId xmlns:a16="http://schemas.microsoft.com/office/drawing/2014/main" id="{D07648BD-B16A-1840-9BA9-EBB1FD60BF9E}"/>
              </a:ext>
            </a:extLst>
          </p:cNvPr>
          <p:cNvSpPr txBox="1"/>
          <p:nvPr/>
        </p:nvSpPr>
        <p:spPr>
          <a:xfrm>
            <a:off x="3736638" y="2473956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bject 137">
            <a:extLst>
              <a:ext uri="{FF2B5EF4-FFF2-40B4-BE49-F238E27FC236}">
                <a16:creationId xmlns:a16="http://schemas.microsoft.com/office/drawing/2014/main" id="{4C34AFA9-E406-F049-93E7-BF21140BD0DA}"/>
              </a:ext>
            </a:extLst>
          </p:cNvPr>
          <p:cNvSpPr/>
          <p:nvPr/>
        </p:nvSpPr>
        <p:spPr>
          <a:xfrm>
            <a:off x="4009252" y="2176720"/>
            <a:ext cx="288946" cy="36982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bject 138">
            <a:extLst>
              <a:ext uri="{FF2B5EF4-FFF2-40B4-BE49-F238E27FC236}">
                <a16:creationId xmlns:a16="http://schemas.microsoft.com/office/drawing/2014/main" id="{BAB638D2-A049-854C-8FC2-DA895F5258E8}"/>
              </a:ext>
            </a:extLst>
          </p:cNvPr>
          <p:cNvSpPr/>
          <p:nvPr/>
        </p:nvSpPr>
        <p:spPr>
          <a:xfrm>
            <a:off x="4009250" y="2176728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159" y="122038"/>
                </a:moveTo>
                <a:lnTo>
                  <a:pt x="234567" y="169557"/>
                </a:lnTo>
                <a:lnTo>
                  <a:pt x="208405" y="208347"/>
                </a:lnTo>
                <a:lnTo>
                  <a:pt x="169598" y="234492"/>
                </a:lnTo>
                <a:lnTo>
                  <a:pt x="122068" y="244077"/>
                </a:lnTo>
                <a:lnTo>
                  <a:pt x="74551" y="234492"/>
                </a:lnTo>
                <a:lnTo>
                  <a:pt x="35750" y="208347"/>
                </a:lnTo>
                <a:lnTo>
                  <a:pt x="9591" y="169557"/>
                </a:lnTo>
                <a:lnTo>
                  <a:pt x="0" y="122038"/>
                </a:lnTo>
                <a:lnTo>
                  <a:pt x="9591" y="74577"/>
                </a:lnTo>
                <a:lnTo>
                  <a:pt x="35750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598" y="9604"/>
                </a:lnTo>
                <a:lnTo>
                  <a:pt x="208405" y="35781"/>
                </a:lnTo>
                <a:lnTo>
                  <a:pt x="234567" y="74577"/>
                </a:lnTo>
                <a:lnTo>
                  <a:pt x="244159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bject 139">
            <a:extLst>
              <a:ext uri="{FF2B5EF4-FFF2-40B4-BE49-F238E27FC236}">
                <a16:creationId xmlns:a16="http://schemas.microsoft.com/office/drawing/2014/main" id="{4B81D4FA-CA11-D947-9C71-B51707FF9FCE}"/>
              </a:ext>
            </a:extLst>
          </p:cNvPr>
          <p:cNvSpPr txBox="1"/>
          <p:nvPr/>
        </p:nvSpPr>
        <p:spPr>
          <a:xfrm>
            <a:off x="4076667" y="2160725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bject 140">
            <a:extLst>
              <a:ext uri="{FF2B5EF4-FFF2-40B4-BE49-F238E27FC236}">
                <a16:creationId xmlns:a16="http://schemas.microsoft.com/office/drawing/2014/main" id="{EB45CEC3-4C2E-534B-8E58-33B085325EE7}"/>
              </a:ext>
            </a:extLst>
          </p:cNvPr>
          <p:cNvSpPr/>
          <p:nvPr/>
        </p:nvSpPr>
        <p:spPr>
          <a:xfrm>
            <a:off x="3482964" y="5137014"/>
            <a:ext cx="305786" cy="36986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bject 141">
            <a:extLst>
              <a:ext uri="{FF2B5EF4-FFF2-40B4-BE49-F238E27FC236}">
                <a16:creationId xmlns:a16="http://schemas.microsoft.com/office/drawing/2014/main" id="{4DAD151D-42F6-004E-BFEF-248DCF62B87A}"/>
              </a:ext>
            </a:extLst>
          </p:cNvPr>
          <p:cNvSpPr/>
          <p:nvPr/>
        </p:nvSpPr>
        <p:spPr>
          <a:xfrm>
            <a:off x="3499802" y="5137009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159" y="122038"/>
                </a:moveTo>
                <a:lnTo>
                  <a:pt x="234567" y="169565"/>
                </a:lnTo>
                <a:lnTo>
                  <a:pt x="208405" y="208370"/>
                </a:lnTo>
                <a:lnTo>
                  <a:pt x="169598" y="234531"/>
                </a:lnTo>
                <a:lnTo>
                  <a:pt x="122068" y="244123"/>
                </a:lnTo>
                <a:lnTo>
                  <a:pt x="74551" y="234531"/>
                </a:lnTo>
                <a:lnTo>
                  <a:pt x="35750" y="208370"/>
                </a:lnTo>
                <a:lnTo>
                  <a:pt x="9591" y="169565"/>
                </a:lnTo>
                <a:lnTo>
                  <a:pt x="0" y="122038"/>
                </a:lnTo>
                <a:lnTo>
                  <a:pt x="9591" y="74578"/>
                </a:lnTo>
                <a:lnTo>
                  <a:pt x="35750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598" y="9604"/>
                </a:lnTo>
                <a:lnTo>
                  <a:pt x="208405" y="35781"/>
                </a:lnTo>
                <a:lnTo>
                  <a:pt x="234567" y="74578"/>
                </a:lnTo>
                <a:lnTo>
                  <a:pt x="244159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bject 142">
            <a:extLst>
              <a:ext uri="{FF2B5EF4-FFF2-40B4-BE49-F238E27FC236}">
                <a16:creationId xmlns:a16="http://schemas.microsoft.com/office/drawing/2014/main" id="{40A423BD-F626-F84A-8604-D814F5B68347}"/>
              </a:ext>
            </a:extLst>
          </p:cNvPr>
          <p:cNvSpPr txBox="1"/>
          <p:nvPr/>
        </p:nvSpPr>
        <p:spPr>
          <a:xfrm>
            <a:off x="3567231" y="5121043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bject 143">
            <a:extLst>
              <a:ext uri="{FF2B5EF4-FFF2-40B4-BE49-F238E27FC236}">
                <a16:creationId xmlns:a16="http://schemas.microsoft.com/office/drawing/2014/main" id="{8E2FB13F-169C-E14E-AC11-B92A3D40CFF2}"/>
              </a:ext>
            </a:extLst>
          </p:cNvPr>
          <p:cNvSpPr/>
          <p:nvPr/>
        </p:nvSpPr>
        <p:spPr>
          <a:xfrm>
            <a:off x="3839834" y="4823794"/>
            <a:ext cx="244144" cy="2440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bject 144">
            <a:extLst>
              <a:ext uri="{FF2B5EF4-FFF2-40B4-BE49-F238E27FC236}">
                <a16:creationId xmlns:a16="http://schemas.microsoft.com/office/drawing/2014/main" id="{C42059B7-6DB0-DF4F-B64D-ECD5A017D709}"/>
              </a:ext>
            </a:extLst>
          </p:cNvPr>
          <p:cNvSpPr/>
          <p:nvPr/>
        </p:nvSpPr>
        <p:spPr>
          <a:xfrm>
            <a:off x="3839842" y="4823789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136" y="122038"/>
                </a:moveTo>
                <a:lnTo>
                  <a:pt x="234547" y="169557"/>
                </a:lnTo>
                <a:lnTo>
                  <a:pt x="208394" y="208347"/>
                </a:lnTo>
                <a:lnTo>
                  <a:pt x="169594" y="234492"/>
                </a:lnTo>
                <a:lnTo>
                  <a:pt x="122068" y="244077"/>
                </a:lnTo>
                <a:lnTo>
                  <a:pt x="74551" y="234492"/>
                </a:lnTo>
                <a:lnTo>
                  <a:pt x="35751" y="208347"/>
                </a:lnTo>
                <a:lnTo>
                  <a:pt x="9592" y="169557"/>
                </a:lnTo>
                <a:lnTo>
                  <a:pt x="0" y="122038"/>
                </a:lnTo>
                <a:lnTo>
                  <a:pt x="9592" y="74578"/>
                </a:lnTo>
                <a:lnTo>
                  <a:pt x="35751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594" y="9604"/>
                </a:lnTo>
                <a:lnTo>
                  <a:pt x="208394" y="35781"/>
                </a:lnTo>
                <a:lnTo>
                  <a:pt x="234547" y="74578"/>
                </a:lnTo>
                <a:lnTo>
                  <a:pt x="244136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bject 145">
            <a:extLst>
              <a:ext uri="{FF2B5EF4-FFF2-40B4-BE49-F238E27FC236}">
                <a16:creationId xmlns:a16="http://schemas.microsoft.com/office/drawing/2014/main" id="{59DFE1A6-1990-AB44-A847-27E9EC2C33A8}"/>
              </a:ext>
            </a:extLst>
          </p:cNvPr>
          <p:cNvSpPr txBox="1"/>
          <p:nvPr/>
        </p:nvSpPr>
        <p:spPr>
          <a:xfrm>
            <a:off x="3907255" y="4807824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object 146">
            <a:extLst>
              <a:ext uri="{FF2B5EF4-FFF2-40B4-BE49-F238E27FC236}">
                <a16:creationId xmlns:a16="http://schemas.microsoft.com/office/drawing/2014/main" id="{4980FBDB-141A-B74D-8810-BA6496893F75}"/>
              </a:ext>
            </a:extLst>
          </p:cNvPr>
          <p:cNvSpPr/>
          <p:nvPr/>
        </p:nvSpPr>
        <p:spPr>
          <a:xfrm>
            <a:off x="4143584" y="5127006"/>
            <a:ext cx="305776" cy="36982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object 147">
            <a:extLst>
              <a:ext uri="{FF2B5EF4-FFF2-40B4-BE49-F238E27FC236}">
                <a16:creationId xmlns:a16="http://schemas.microsoft.com/office/drawing/2014/main" id="{BB4F4843-5E74-114A-8FD7-46C6A2D1A448}"/>
              </a:ext>
            </a:extLst>
          </p:cNvPr>
          <p:cNvSpPr/>
          <p:nvPr/>
        </p:nvSpPr>
        <p:spPr>
          <a:xfrm>
            <a:off x="4188373" y="5127002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0" y="122038"/>
                </a:moveTo>
                <a:lnTo>
                  <a:pt x="9592" y="169557"/>
                </a:lnTo>
                <a:lnTo>
                  <a:pt x="35753" y="208347"/>
                </a:lnTo>
                <a:lnTo>
                  <a:pt x="74561" y="234492"/>
                </a:lnTo>
                <a:lnTo>
                  <a:pt x="122091" y="244077"/>
                </a:lnTo>
                <a:lnTo>
                  <a:pt x="169598" y="234492"/>
                </a:lnTo>
                <a:lnTo>
                  <a:pt x="208400" y="208347"/>
                </a:lnTo>
                <a:lnTo>
                  <a:pt x="234564" y="169557"/>
                </a:lnTo>
                <a:lnTo>
                  <a:pt x="244160" y="122038"/>
                </a:lnTo>
                <a:lnTo>
                  <a:pt x="234564" y="74578"/>
                </a:lnTo>
                <a:lnTo>
                  <a:pt x="208400" y="35781"/>
                </a:lnTo>
                <a:lnTo>
                  <a:pt x="169598" y="9604"/>
                </a:lnTo>
                <a:lnTo>
                  <a:pt x="122091" y="0"/>
                </a:lnTo>
                <a:lnTo>
                  <a:pt x="74561" y="9604"/>
                </a:lnTo>
                <a:lnTo>
                  <a:pt x="35753" y="35781"/>
                </a:lnTo>
                <a:lnTo>
                  <a:pt x="9592" y="74578"/>
                </a:lnTo>
                <a:lnTo>
                  <a:pt x="0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bject 148">
            <a:extLst>
              <a:ext uri="{FF2B5EF4-FFF2-40B4-BE49-F238E27FC236}">
                <a16:creationId xmlns:a16="http://schemas.microsoft.com/office/drawing/2014/main" id="{30107FBF-4D55-7D4C-A73F-BB2FBFC41836}"/>
              </a:ext>
            </a:extLst>
          </p:cNvPr>
          <p:cNvSpPr txBox="1"/>
          <p:nvPr/>
        </p:nvSpPr>
        <p:spPr>
          <a:xfrm>
            <a:off x="4261683" y="5111041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bject 149">
            <a:extLst>
              <a:ext uri="{FF2B5EF4-FFF2-40B4-BE49-F238E27FC236}">
                <a16:creationId xmlns:a16="http://schemas.microsoft.com/office/drawing/2014/main" id="{2DDC058B-163C-1745-AC01-B0B7CA36E0E9}"/>
              </a:ext>
            </a:extLst>
          </p:cNvPr>
          <p:cNvSpPr/>
          <p:nvPr/>
        </p:nvSpPr>
        <p:spPr>
          <a:xfrm>
            <a:off x="3482964" y="6234916"/>
            <a:ext cx="305786" cy="36987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object 150">
            <a:extLst>
              <a:ext uri="{FF2B5EF4-FFF2-40B4-BE49-F238E27FC236}">
                <a16:creationId xmlns:a16="http://schemas.microsoft.com/office/drawing/2014/main" id="{E921F8C4-357F-FF40-B5A1-A60B7501A2AD}"/>
              </a:ext>
            </a:extLst>
          </p:cNvPr>
          <p:cNvSpPr/>
          <p:nvPr/>
        </p:nvSpPr>
        <p:spPr>
          <a:xfrm>
            <a:off x="3499802" y="6234912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159" y="122038"/>
                </a:moveTo>
                <a:lnTo>
                  <a:pt x="234567" y="169565"/>
                </a:lnTo>
                <a:lnTo>
                  <a:pt x="208405" y="208370"/>
                </a:lnTo>
                <a:lnTo>
                  <a:pt x="169598" y="234531"/>
                </a:lnTo>
                <a:lnTo>
                  <a:pt x="122068" y="244123"/>
                </a:lnTo>
                <a:lnTo>
                  <a:pt x="74551" y="234531"/>
                </a:lnTo>
                <a:lnTo>
                  <a:pt x="35750" y="208370"/>
                </a:lnTo>
                <a:lnTo>
                  <a:pt x="9591" y="169565"/>
                </a:lnTo>
                <a:lnTo>
                  <a:pt x="0" y="122038"/>
                </a:lnTo>
                <a:lnTo>
                  <a:pt x="9591" y="74578"/>
                </a:lnTo>
                <a:lnTo>
                  <a:pt x="35750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598" y="9604"/>
                </a:lnTo>
                <a:lnTo>
                  <a:pt x="208405" y="35781"/>
                </a:lnTo>
                <a:lnTo>
                  <a:pt x="234567" y="74578"/>
                </a:lnTo>
                <a:lnTo>
                  <a:pt x="244159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object 151">
            <a:extLst>
              <a:ext uri="{FF2B5EF4-FFF2-40B4-BE49-F238E27FC236}">
                <a16:creationId xmlns:a16="http://schemas.microsoft.com/office/drawing/2014/main" id="{A34FE2DE-D4FF-2645-A4A5-F0368AC6C500}"/>
              </a:ext>
            </a:extLst>
          </p:cNvPr>
          <p:cNvSpPr txBox="1"/>
          <p:nvPr/>
        </p:nvSpPr>
        <p:spPr>
          <a:xfrm>
            <a:off x="3567231" y="6218951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object 152">
            <a:extLst>
              <a:ext uri="{FF2B5EF4-FFF2-40B4-BE49-F238E27FC236}">
                <a16:creationId xmlns:a16="http://schemas.microsoft.com/office/drawing/2014/main" id="{46CD9615-5396-104E-A4A4-71821644EB07}"/>
              </a:ext>
            </a:extLst>
          </p:cNvPr>
          <p:cNvSpPr/>
          <p:nvPr/>
        </p:nvSpPr>
        <p:spPr>
          <a:xfrm>
            <a:off x="3839834" y="5921696"/>
            <a:ext cx="244144" cy="2440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object 153">
            <a:extLst>
              <a:ext uri="{FF2B5EF4-FFF2-40B4-BE49-F238E27FC236}">
                <a16:creationId xmlns:a16="http://schemas.microsoft.com/office/drawing/2014/main" id="{8D6B2B5E-6550-4B45-840B-758ED5D373D4}"/>
              </a:ext>
            </a:extLst>
          </p:cNvPr>
          <p:cNvSpPr/>
          <p:nvPr/>
        </p:nvSpPr>
        <p:spPr>
          <a:xfrm>
            <a:off x="3839842" y="5921692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136" y="122038"/>
                </a:moveTo>
                <a:lnTo>
                  <a:pt x="234547" y="169557"/>
                </a:lnTo>
                <a:lnTo>
                  <a:pt x="208394" y="208347"/>
                </a:lnTo>
                <a:lnTo>
                  <a:pt x="169594" y="234492"/>
                </a:lnTo>
                <a:lnTo>
                  <a:pt x="122068" y="244077"/>
                </a:lnTo>
                <a:lnTo>
                  <a:pt x="74551" y="234492"/>
                </a:lnTo>
                <a:lnTo>
                  <a:pt x="35751" y="208347"/>
                </a:lnTo>
                <a:lnTo>
                  <a:pt x="9592" y="169557"/>
                </a:lnTo>
                <a:lnTo>
                  <a:pt x="0" y="122038"/>
                </a:lnTo>
                <a:lnTo>
                  <a:pt x="9592" y="74578"/>
                </a:lnTo>
                <a:lnTo>
                  <a:pt x="35751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594" y="9604"/>
                </a:lnTo>
                <a:lnTo>
                  <a:pt x="208394" y="35781"/>
                </a:lnTo>
                <a:lnTo>
                  <a:pt x="234547" y="74578"/>
                </a:lnTo>
                <a:lnTo>
                  <a:pt x="244136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154">
            <a:extLst>
              <a:ext uri="{FF2B5EF4-FFF2-40B4-BE49-F238E27FC236}">
                <a16:creationId xmlns:a16="http://schemas.microsoft.com/office/drawing/2014/main" id="{6329D233-64D7-8449-BC8B-C6F4380AF82C}"/>
              </a:ext>
            </a:extLst>
          </p:cNvPr>
          <p:cNvSpPr txBox="1"/>
          <p:nvPr/>
        </p:nvSpPr>
        <p:spPr>
          <a:xfrm>
            <a:off x="3907255" y="5905729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155">
            <a:extLst>
              <a:ext uri="{FF2B5EF4-FFF2-40B4-BE49-F238E27FC236}">
                <a16:creationId xmlns:a16="http://schemas.microsoft.com/office/drawing/2014/main" id="{F8C7BC7A-38E6-9649-B778-E07CF8FDDE04}"/>
              </a:ext>
            </a:extLst>
          </p:cNvPr>
          <p:cNvSpPr/>
          <p:nvPr/>
        </p:nvSpPr>
        <p:spPr>
          <a:xfrm>
            <a:off x="4143584" y="6224909"/>
            <a:ext cx="305776" cy="36982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156">
            <a:extLst>
              <a:ext uri="{FF2B5EF4-FFF2-40B4-BE49-F238E27FC236}">
                <a16:creationId xmlns:a16="http://schemas.microsoft.com/office/drawing/2014/main" id="{A32EFD3E-E43B-E745-910E-97045185FF6F}"/>
              </a:ext>
            </a:extLst>
          </p:cNvPr>
          <p:cNvSpPr/>
          <p:nvPr/>
        </p:nvSpPr>
        <p:spPr>
          <a:xfrm>
            <a:off x="4188373" y="6224917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0" y="122038"/>
                </a:moveTo>
                <a:lnTo>
                  <a:pt x="9592" y="169557"/>
                </a:lnTo>
                <a:lnTo>
                  <a:pt x="35753" y="208347"/>
                </a:lnTo>
                <a:lnTo>
                  <a:pt x="74561" y="234492"/>
                </a:lnTo>
                <a:lnTo>
                  <a:pt x="122091" y="244077"/>
                </a:lnTo>
                <a:lnTo>
                  <a:pt x="169598" y="234492"/>
                </a:lnTo>
                <a:lnTo>
                  <a:pt x="208400" y="208347"/>
                </a:lnTo>
                <a:lnTo>
                  <a:pt x="234564" y="169557"/>
                </a:lnTo>
                <a:lnTo>
                  <a:pt x="244160" y="122038"/>
                </a:lnTo>
                <a:lnTo>
                  <a:pt x="234564" y="74578"/>
                </a:lnTo>
                <a:lnTo>
                  <a:pt x="208400" y="35781"/>
                </a:lnTo>
                <a:lnTo>
                  <a:pt x="169598" y="9604"/>
                </a:lnTo>
                <a:lnTo>
                  <a:pt x="122091" y="0"/>
                </a:lnTo>
                <a:lnTo>
                  <a:pt x="74561" y="9604"/>
                </a:lnTo>
                <a:lnTo>
                  <a:pt x="35753" y="35781"/>
                </a:lnTo>
                <a:lnTo>
                  <a:pt x="9592" y="74578"/>
                </a:lnTo>
                <a:lnTo>
                  <a:pt x="0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157">
            <a:extLst>
              <a:ext uri="{FF2B5EF4-FFF2-40B4-BE49-F238E27FC236}">
                <a16:creationId xmlns:a16="http://schemas.microsoft.com/office/drawing/2014/main" id="{6710CEAF-BED6-9D45-B99B-1D952A9DCFEC}"/>
              </a:ext>
            </a:extLst>
          </p:cNvPr>
          <p:cNvSpPr txBox="1"/>
          <p:nvPr/>
        </p:nvSpPr>
        <p:spPr>
          <a:xfrm>
            <a:off x="4352849" y="5830780"/>
            <a:ext cx="1953319" cy="2295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 flipped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black</a:t>
            </a:r>
          </a:p>
        </p:txBody>
      </p:sp>
      <p:sp>
        <p:nvSpPr>
          <p:cNvPr id="159" name="object 158">
            <a:extLst>
              <a:ext uri="{FF2B5EF4-FFF2-40B4-BE49-F238E27FC236}">
                <a16:creationId xmlns:a16="http://schemas.microsoft.com/office/drawing/2014/main" id="{4A4899D9-61DE-4243-AA0C-3F4138372C61}"/>
              </a:ext>
            </a:extLst>
          </p:cNvPr>
          <p:cNvSpPr txBox="1"/>
          <p:nvPr/>
        </p:nvSpPr>
        <p:spPr>
          <a:xfrm>
            <a:off x="3454989" y="1693430"/>
            <a:ext cx="85415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600" kern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smaller</a:t>
            </a:r>
          </a:p>
        </p:txBody>
      </p:sp>
      <p:sp>
        <p:nvSpPr>
          <p:cNvPr id="162" name="object 36">
            <a:extLst>
              <a:ext uri="{FF2B5EF4-FFF2-40B4-BE49-F238E27FC236}">
                <a16:creationId xmlns:a16="http://schemas.microsoft.com/office/drawing/2014/main" id="{69A29963-91F5-1E47-8AC1-21F90CEA4F9F}"/>
              </a:ext>
            </a:extLst>
          </p:cNvPr>
          <p:cNvSpPr txBox="1"/>
          <p:nvPr/>
        </p:nvSpPr>
        <p:spPr>
          <a:xfrm>
            <a:off x="1432826" y="1694806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c</a:t>
            </a:r>
            <a:endParaRPr dirty="0"/>
          </a:p>
        </p:txBody>
      </p:sp>
      <p:sp>
        <p:nvSpPr>
          <p:cNvPr id="163" name="object 36">
            <a:extLst>
              <a:ext uri="{FF2B5EF4-FFF2-40B4-BE49-F238E27FC236}">
                <a16:creationId xmlns:a16="http://schemas.microsoft.com/office/drawing/2014/main" id="{8F141390-14DE-7B40-A3EA-E3E6349D6519}"/>
              </a:ext>
            </a:extLst>
          </p:cNvPr>
          <p:cNvSpPr txBox="1"/>
          <p:nvPr/>
        </p:nvSpPr>
        <p:spPr>
          <a:xfrm>
            <a:off x="4489950" y="1693018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a</a:t>
            </a:r>
            <a:endParaRPr dirty="0"/>
          </a:p>
        </p:txBody>
      </p:sp>
      <p:sp>
        <p:nvSpPr>
          <p:cNvPr id="164" name="object 36">
            <a:extLst>
              <a:ext uri="{FF2B5EF4-FFF2-40B4-BE49-F238E27FC236}">
                <a16:creationId xmlns:a16="http://schemas.microsoft.com/office/drawing/2014/main" id="{1DD6DCE3-2FC1-1048-BE22-2881D0333D4D}"/>
              </a:ext>
            </a:extLst>
          </p:cNvPr>
          <p:cNvSpPr txBox="1"/>
          <p:nvPr/>
        </p:nvSpPr>
        <p:spPr>
          <a:xfrm>
            <a:off x="7407929" y="1693293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b</a:t>
            </a:r>
            <a:endParaRPr dirty="0"/>
          </a:p>
        </p:txBody>
      </p:sp>
      <p:sp>
        <p:nvSpPr>
          <p:cNvPr id="165" name="object 102">
            <a:extLst>
              <a:ext uri="{FF2B5EF4-FFF2-40B4-BE49-F238E27FC236}">
                <a16:creationId xmlns:a16="http://schemas.microsoft.com/office/drawing/2014/main" id="{17FE6AF4-7C0E-F547-9959-6F129700519E}"/>
              </a:ext>
            </a:extLst>
          </p:cNvPr>
          <p:cNvSpPr txBox="1"/>
          <p:nvPr/>
        </p:nvSpPr>
        <p:spPr>
          <a:xfrm>
            <a:off x="7230675" y="3424245"/>
            <a:ext cx="1710112" cy="44114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new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with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link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C0374CC-5DA0-4044-9A2C-62D30963C7BC}"/>
              </a:ext>
            </a:extLst>
          </p:cNvPr>
          <p:cNvSpPr/>
          <p:nvPr/>
        </p:nvSpPr>
        <p:spPr>
          <a:xfrm>
            <a:off x="1209628" y="5744350"/>
            <a:ext cx="314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50C7858-50AE-7E4D-8F08-89E632923A36}"/>
              </a:ext>
            </a:extLst>
          </p:cNvPr>
          <p:cNvSpPr/>
          <p:nvPr/>
        </p:nvSpPr>
        <p:spPr>
          <a:xfrm>
            <a:off x="7089384" y="6271860"/>
            <a:ext cx="289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bject 148">
            <a:extLst>
              <a:ext uri="{FF2B5EF4-FFF2-40B4-BE49-F238E27FC236}">
                <a16:creationId xmlns:a16="http://schemas.microsoft.com/office/drawing/2014/main" id="{DE878F5A-6111-354A-BADB-A0A67863EBD4}"/>
              </a:ext>
            </a:extLst>
          </p:cNvPr>
          <p:cNvSpPr txBox="1"/>
          <p:nvPr/>
        </p:nvSpPr>
        <p:spPr>
          <a:xfrm>
            <a:off x="4243028" y="6213237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  <p:bldP spid="79" grpId="0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P spid="87" grpId="0"/>
      <p:bldP spid="88" grpId="0" animBg="1"/>
      <p:bldP spid="89" grpId="0"/>
      <p:bldP spid="90" grpId="0" animBg="1"/>
      <p:bldP spid="91" grpId="0"/>
      <p:bldP spid="92" grpId="0" animBg="1"/>
      <p:bldP spid="93" grpId="0"/>
      <p:bldP spid="94" grpId="0" animBg="1"/>
      <p:bldP spid="95" grpId="0"/>
      <p:bldP spid="96" grpId="0" animBg="1"/>
      <p:bldP spid="97" grpId="0"/>
      <p:bldP spid="98" grpId="0" animBg="1"/>
      <p:bldP spid="99" grpId="0" animBg="1"/>
      <p:bldP spid="100" grpId="0"/>
      <p:bldP spid="101" grpId="0" animBg="1"/>
      <p:bldP spid="102" grpId="0" animBg="1"/>
      <p:bldP spid="103" grpId="0"/>
      <p:bldP spid="104" grpId="0" animBg="1"/>
      <p:bldP spid="105" grpId="0"/>
      <p:bldP spid="106" grpId="0" animBg="1"/>
      <p:bldP spid="108" grpId="0" animBg="1"/>
      <p:bldP spid="109" grpId="0"/>
      <p:bldP spid="110" grpId="0" animBg="1"/>
      <p:bldP spid="111" grpId="0" animBg="1"/>
      <p:bldP spid="112" grpId="0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/>
      <p:bldP spid="125" grpId="0" animBg="1"/>
      <p:bldP spid="126" grpId="0" animBg="1"/>
      <p:bldP spid="127" grpId="0"/>
      <p:bldP spid="128" grpId="0" animBg="1"/>
      <p:bldP spid="129" grpId="0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/>
      <p:bldP spid="138" grpId="0" animBg="1"/>
      <p:bldP spid="139" grpId="0" animBg="1"/>
      <p:bldP spid="140" grpId="0"/>
      <p:bldP spid="141" grpId="0" animBg="1"/>
      <p:bldP spid="142" grpId="0" animBg="1"/>
      <p:bldP spid="143" grpId="0"/>
      <p:bldP spid="144" grpId="0" animBg="1"/>
      <p:bldP spid="145" grpId="0" animBg="1"/>
      <p:bldP spid="146" grpId="0"/>
      <p:bldP spid="147" grpId="0" animBg="1"/>
      <p:bldP spid="148" grpId="0" animBg="1"/>
      <p:bldP spid="149" grpId="0"/>
      <p:bldP spid="150" grpId="0" animBg="1"/>
      <p:bldP spid="151" grpId="0" animBg="1"/>
      <p:bldP spid="152" grpId="0"/>
      <p:bldP spid="153" grpId="0" animBg="1"/>
      <p:bldP spid="154" grpId="0" animBg="1"/>
      <p:bldP spid="155" grpId="0"/>
      <p:bldP spid="156" grpId="0" animBg="1"/>
      <p:bldP spid="157" grpId="0" animBg="1"/>
      <p:bldP spid="158" grpId="0"/>
      <p:bldP spid="159" grpId="0" animBg="1"/>
      <p:bldP spid="162" grpId="0" animBg="1"/>
      <p:bldP spid="163" grpId="0" animBg="1"/>
      <p:bldP spid="164" grpId="0" animBg="1"/>
      <p:bldP spid="165" grpId="0"/>
      <p:bldP spid="166" grpId="0"/>
      <p:bldP spid="167" grpId="0"/>
      <p:bldP spid="1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EF06-D997-1C4F-97BA-DCB119C2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 LLRB Tree</a:t>
            </a:r>
          </a:p>
        </p:txBody>
      </p:sp>
      <p:sp>
        <p:nvSpPr>
          <p:cNvPr id="151" name="object 2">
            <a:extLst>
              <a:ext uri="{FF2B5EF4-FFF2-40B4-BE49-F238E27FC236}">
                <a16:creationId xmlns:a16="http://schemas.microsoft.com/office/drawing/2014/main" id="{A8DD2C73-08FA-6849-95AF-AA9610670057}"/>
              </a:ext>
            </a:extLst>
          </p:cNvPr>
          <p:cNvSpPr txBox="1"/>
          <p:nvPr/>
        </p:nvSpPr>
        <p:spPr>
          <a:xfrm>
            <a:off x="694899" y="1299447"/>
            <a:ext cx="4950300" cy="1579920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Case 2.	</a:t>
            </a:r>
            <a:r>
              <a:rPr dirty="0">
                <a:solidFill>
                  <a:schemeClr val="tx1"/>
                </a:solidFill>
              </a:rPr>
              <a:t>Insert into a 3-node at the bottom.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Do standard BST insert; color new link red.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Rotate to balance the 4-node (if needed).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Flip colors to pass red link up one level.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Rotate to make lean left (if needed).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object 4">
            <a:extLst>
              <a:ext uri="{FF2B5EF4-FFF2-40B4-BE49-F238E27FC236}">
                <a16:creationId xmlns:a16="http://schemas.microsoft.com/office/drawing/2014/main" id="{F6788C5F-CE9E-A74A-8C3E-5435634FDD03}"/>
              </a:ext>
            </a:extLst>
          </p:cNvPr>
          <p:cNvSpPr/>
          <p:nvPr/>
        </p:nvSpPr>
        <p:spPr>
          <a:xfrm>
            <a:off x="7169173" y="4145987"/>
            <a:ext cx="299720" cy="275590"/>
          </a:xfrm>
          <a:custGeom>
            <a:avLst/>
            <a:gdLst/>
            <a:ahLst/>
            <a:cxnLst/>
            <a:rect l="l" t="t" r="r" b="b"/>
            <a:pathLst>
              <a:path w="299720" h="275589">
                <a:moveTo>
                  <a:pt x="299317" y="0"/>
                </a:moveTo>
                <a:lnTo>
                  <a:pt x="0" y="275540"/>
                </a:lnTo>
              </a:path>
            </a:pathLst>
          </a:custGeom>
          <a:ln w="221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object 5">
            <a:extLst>
              <a:ext uri="{FF2B5EF4-FFF2-40B4-BE49-F238E27FC236}">
                <a16:creationId xmlns:a16="http://schemas.microsoft.com/office/drawing/2014/main" id="{75BE8684-E9CE-3C4D-8DD9-F83CD02742D6}"/>
              </a:ext>
            </a:extLst>
          </p:cNvPr>
          <p:cNvSpPr/>
          <p:nvPr/>
        </p:nvSpPr>
        <p:spPr>
          <a:xfrm>
            <a:off x="7490372" y="4143929"/>
            <a:ext cx="248920" cy="249554"/>
          </a:xfrm>
          <a:custGeom>
            <a:avLst/>
            <a:gdLst/>
            <a:ahLst/>
            <a:cxnLst/>
            <a:rect l="l" t="t" r="r" b="b"/>
            <a:pathLst>
              <a:path w="248920" h="249554">
                <a:moveTo>
                  <a:pt x="0" y="0"/>
                </a:moveTo>
                <a:lnTo>
                  <a:pt x="248885" y="249040"/>
                </a:lnTo>
              </a:path>
            </a:pathLst>
          </a:custGeom>
          <a:ln w="221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object 6">
            <a:extLst>
              <a:ext uri="{FF2B5EF4-FFF2-40B4-BE49-F238E27FC236}">
                <a16:creationId xmlns:a16="http://schemas.microsoft.com/office/drawing/2014/main" id="{C5C61539-FADE-7D41-B32E-6CC1FB287D32}"/>
              </a:ext>
            </a:extLst>
          </p:cNvPr>
          <p:cNvSpPr/>
          <p:nvPr/>
        </p:nvSpPr>
        <p:spPr>
          <a:xfrm>
            <a:off x="8278305" y="4140894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0" y="0"/>
                </a:moveTo>
                <a:lnTo>
                  <a:pt x="123646" y="209289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7">
            <a:extLst>
              <a:ext uri="{FF2B5EF4-FFF2-40B4-BE49-F238E27FC236}">
                <a16:creationId xmlns:a16="http://schemas.microsoft.com/office/drawing/2014/main" id="{90E2CC02-D4E4-7348-842F-31C48D6CFBC5}"/>
              </a:ext>
            </a:extLst>
          </p:cNvPr>
          <p:cNvSpPr/>
          <p:nvPr/>
        </p:nvSpPr>
        <p:spPr>
          <a:xfrm>
            <a:off x="8132320" y="4130365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123646" y="0"/>
                </a:moveTo>
                <a:lnTo>
                  <a:pt x="0" y="209289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8">
            <a:extLst>
              <a:ext uri="{FF2B5EF4-FFF2-40B4-BE49-F238E27FC236}">
                <a16:creationId xmlns:a16="http://schemas.microsoft.com/office/drawing/2014/main" id="{C1BC1395-DC67-E648-A2DC-F6CE5CDD2A25}"/>
              </a:ext>
            </a:extLst>
          </p:cNvPr>
          <p:cNvSpPr/>
          <p:nvPr/>
        </p:nvSpPr>
        <p:spPr>
          <a:xfrm>
            <a:off x="8007326" y="3843231"/>
            <a:ext cx="259079" cy="266700"/>
          </a:xfrm>
          <a:custGeom>
            <a:avLst/>
            <a:gdLst/>
            <a:ahLst/>
            <a:cxnLst/>
            <a:rect l="l" t="t" r="r" b="b"/>
            <a:pathLst>
              <a:path w="259079" h="266700">
                <a:moveTo>
                  <a:pt x="0" y="0"/>
                </a:moveTo>
                <a:lnTo>
                  <a:pt x="258971" y="266508"/>
                </a:lnTo>
              </a:path>
            </a:pathLst>
          </a:custGeom>
          <a:ln w="221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9">
            <a:extLst>
              <a:ext uri="{FF2B5EF4-FFF2-40B4-BE49-F238E27FC236}">
                <a16:creationId xmlns:a16="http://schemas.microsoft.com/office/drawing/2014/main" id="{9D6360C5-6E84-1549-BABC-4357C34E39FC}"/>
              </a:ext>
            </a:extLst>
          </p:cNvPr>
          <p:cNvSpPr/>
          <p:nvPr/>
        </p:nvSpPr>
        <p:spPr>
          <a:xfrm>
            <a:off x="7479629" y="3843282"/>
            <a:ext cx="505459" cy="276860"/>
          </a:xfrm>
          <a:custGeom>
            <a:avLst/>
            <a:gdLst/>
            <a:ahLst/>
            <a:cxnLst/>
            <a:rect l="l" t="t" r="r" b="b"/>
            <a:pathLst>
              <a:path w="505459" h="276860">
                <a:moveTo>
                  <a:pt x="505357" y="0"/>
                </a:moveTo>
                <a:lnTo>
                  <a:pt x="0" y="276313"/>
                </a:lnTo>
              </a:path>
            </a:pathLst>
          </a:custGeom>
          <a:ln w="66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10">
            <a:extLst>
              <a:ext uri="{FF2B5EF4-FFF2-40B4-BE49-F238E27FC236}">
                <a16:creationId xmlns:a16="http://schemas.microsoft.com/office/drawing/2014/main" id="{14EF1620-A1F5-C147-8BE7-2BC1AE0CA14F}"/>
              </a:ext>
            </a:extLst>
          </p:cNvPr>
          <p:cNvSpPr/>
          <p:nvPr/>
        </p:nvSpPr>
        <p:spPr>
          <a:xfrm>
            <a:off x="8131810" y="4003289"/>
            <a:ext cx="244032" cy="243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bject 11">
            <a:extLst>
              <a:ext uri="{FF2B5EF4-FFF2-40B4-BE49-F238E27FC236}">
                <a16:creationId xmlns:a16="http://schemas.microsoft.com/office/drawing/2014/main" id="{D024AEB9-4725-8448-BD81-480FA1D129B5}"/>
              </a:ext>
            </a:extLst>
          </p:cNvPr>
          <p:cNvSpPr txBox="1"/>
          <p:nvPr/>
        </p:nvSpPr>
        <p:spPr>
          <a:xfrm>
            <a:off x="8192359" y="3999945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bject 12">
            <a:extLst>
              <a:ext uri="{FF2B5EF4-FFF2-40B4-BE49-F238E27FC236}">
                <a16:creationId xmlns:a16="http://schemas.microsoft.com/office/drawing/2014/main" id="{FD049137-710B-0246-B734-2A0CEE202590}"/>
              </a:ext>
            </a:extLst>
          </p:cNvPr>
          <p:cNvSpPr/>
          <p:nvPr/>
        </p:nvSpPr>
        <p:spPr>
          <a:xfrm>
            <a:off x="7860852" y="3716192"/>
            <a:ext cx="244010" cy="243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bject 13">
            <a:extLst>
              <a:ext uri="{FF2B5EF4-FFF2-40B4-BE49-F238E27FC236}">
                <a16:creationId xmlns:a16="http://schemas.microsoft.com/office/drawing/2014/main" id="{31067A3C-405A-E04B-96FE-3F8579B2C46F}"/>
              </a:ext>
            </a:extLst>
          </p:cNvPr>
          <p:cNvSpPr txBox="1"/>
          <p:nvPr/>
        </p:nvSpPr>
        <p:spPr>
          <a:xfrm>
            <a:off x="7921399" y="3712854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bject 14">
            <a:extLst>
              <a:ext uri="{FF2B5EF4-FFF2-40B4-BE49-F238E27FC236}">
                <a16:creationId xmlns:a16="http://schemas.microsoft.com/office/drawing/2014/main" id="{D0EC9304-B399-3644-BB16-86FECB83B40C}"/>
              </a:ext>
            </a:extLst>
          </p:cNvPr>
          <p:cNvSpPr/>
          <p:nvPr/>
        </p:nvSpPr>
        <p:spPr>
          <a:xfrm>
            <a:off x="7346588" y="4008800"/>
            <a:ext cx="243988" cy="243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bject 15">
            <a:extLst>
              <a:ext uri="{FF2B5EF4-FFF2-40B4-BE49-F238E27FC236}">
                <a16:creationId xmlns:a16="http://schemas.microsoft.com/office/drawing/2014/main" id="{4BDECBC2-463C-A840-94CB-B2A4CA297887}"/>
              </a:ext>
            </a:extLst>
          </p:cNvPr>
          <p:cNvSpPr txBox="1"/>
          <p:nvPr/>
        </p:nvSpPr>
        <p:spPr>
          <a:xfrm>
            <a:off x="7407138" y="4005444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object 16">
            <a:extLst>
              <a:ext uri="{FF2B5EF4-FFF2-40B4-BE49-F238E27FC236}">
                <a16:creationId xmlns:a16="http://schemas.microsoft.com/office/drawing/2014/main" id="{EDC51A7B-8802-6A47-B1E6-307AFF89D0D3}"/>
              </a:ext>
            </a:extLst>
          </p:cNvPr>
          <p:cNvSpPr/>
          <p:nvPr/>
        </p:nvSpPr>
        <p:spPr>
          <a:xfrm>
            <a:off x="7590109" y="4271157"/>
            <a:ext cx="302817" cy="357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bject 17">
            <a:extLst>
              <a:ext uri="{FF2B5EF4-FFF2-40B4-BE49-F238E27FC236}">
                <a16:creationId xmlns:a16="http://schemas.microsoft.com/office/drawing/2014/main" id="{6477242C-89A1-AB49-A6D1-B0B871C31396}"/>
              </a:ext>
            </a:extLst>
          </p:cNvPr>
          <p:cNvSpPr txBox="1"/>
          <p:nvPr/>
        </p:nvSpPr>
        <p:spPr>
          <a:xfrm>
            <a:off x="7672266" y="4267821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bject 18">
            <a:extLst>
              <a:ext uri="{FF2B5EF4-FFF2-40B4-BE49-F238E27FC236}">
                <a16:creationId xmlns:a16="http://schemas.microsoft.com/office/drawing/2014/main" id="{EABB1D3F-A843-BE46-8F02-F9C7B88C8B09}"/>
              </a:ext>
            </a:extLst>
          </p:cNvPr>
          <p:cNvSpPr/>
          <p:nvPr/>
        </p:nvSpPr>
        <p:spPr>
          <a:xfrm>
            <a:off x="6963106" y="4681164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0" y="0"/>
                </a:moveTo>
                <a:lnTo>
                  <a:pt x="123646" y="209311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bject 19">
            <a:extLst>
              <a:ext uri="{FF2B5EF4-FFF2-40B4-BE49-F238E27FC236}">
                <a16:creationId xmlns:a16="http://schemas.microsoft.com/office/drawing/2014/main" id="{0ABBA5C1-EC6F-354C-A060-377566DF8315}"/>
              </a:ext>
            </a:extLst>
          </p:cNvPr>
          <p:cNvSpPr/>
          <p:nvPr/>
        </p:nvSpPr>
        <p:spPr>
          <a:xfrm>
            <a:off x="7228549" y="4405613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0" y="0"/>
                </a:moveTo>
                <a:lnTo>
                  <a:pt x="123646" y="209311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bject 20">
            <a:extLst>
              <a:ext uri="{FF2B5EF4-FFF2-40B4-BE49-F238E27FC236}">
                <a16:creationId xmlns:a16="http://schemas.microsoft.com/office/drawing/2014/main" id="{3084F54F-9A04-3744-BE92-6FDEA2AFF29F}"/>
              </a:ext>
            </a:extLst>
          </p:cNvPr>
          <p:cNvSpPr/>
          <p:nvPr/>
        </p:nvSpPr>
        <p:spPr>
          <a:xfrm>
            <a:off x="6817130" y="4670649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123624" y="0"/>
                </a:moveTo>
                <a:lnTo>
                  <a:pt x="0" y="209289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bject 21">
            <a:extLst>
              <a:ext uri="{FF2B5EF4-FFF2-40B4-BE49-F238E27FC236}">
                <a16:creationId xmlns:a16="http://schemas.microsoft.com/office/drawing/2014/main" id="{11A5AE04-DB9B-BC4C-9709-8D783EE7ECFA}"/>
              </a:ext>
            </a:extLst>
          </p:cNvPr>
          <p:cNvSpPr/>
          <p:nvPr/>
        </p:nvSpPr>
        <p:spPr>
          <a:xfrm>
            <a:off x="6928996" y="4405638"/>
            <a:ext cx="277495" cy="275590"/>
          </a:xfrm>
          <a:custGeom>
            <a:avLst/>
            <a:gdLst/>
            <a:ahLst/>
            <a:cxnLst/>
            <a:rect l="l" t="t" r="r" b="b"/>
            <a:pathLst>
              <a:path w="277495" h="275589">
                <a:moveTo>
                  <a:pt x="277175" y="0"/>
                </a:moveTo>
                <a:lnTo>
                  <a:pt x="0" y="275540"/>
                </a:lnTo>
              </a:path>
            </a:pathLst>
          </a:custGeom>
          <a:ln w="663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bject 22">
            <a:extLst>
              <a:ext uri="{FF2B5EF4-FFF2-40B4-BE49-F238E27FC236}">
                <a16:creationId xmlns:a16="http://schemas.microsoft.com/office/drawing/2014/main" id="{16CBE50F-48B4-ED44-A948-67370608C0DB}"/>
              </a:ext>
            </a:extLst>
          </p:cNvPr>
          <p:cNvSpPr/>
          <p:nvPr/>
        </p:nvSpPr>
        <p:spPr>
          <a:xfrm>
            <a:off x="6816642" y="4543581"/>
            <a:ext cx="243988" cy="2436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object 23">
            <a:extLst>
              <a:ext uri="{FF2B5EF4-FFF2-40B4-BE49-F238E27FC236}">
                <a16:creationId xmlns:a16="http://schemas.microsoft.com/office/drawing/2014/main" id="{B753374D-ED98-9647-AA59-8E6CA1C51F10}"/>
              </a:ext>
            </a:extLst>
          </p:cNvPr>
          <p:cNvSpPr txBox="1"/>
          <p:nvPr/>
        </p:nvSpPr>
        <p:spPr>
          <a:xfrm>
            <a:off x="6877173" y="4540234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bject 24">
            <a:extLst>
              <a:ext uri="{FF2B5EF4-FFF2-40B4-BE49-F238E27FC236}">
                <a16:creationId xmlns:a16="http://schemas.microsoft.com/office/drawing/2014/main" id="{005ED812-FF0E-F544-BF2A-533D3DCE51DA}"/>
              </a:ext>
            </a:extLst>
          </p:cNvPr>
          <p:cNvSpPr/>
          <p:nvPr/>
        </p:nvSpPr>
        <p:spPr>
          <a:xfrm>
            <a:off x="7082059" y="4278583"/>
            <a:ext cx="243988" cy="243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bject 25">
            <a:extLst>
              <a:ext uri="{FF2B5EF4-FFF2-40B4-BE49-F238E27FC236}">
                <a16:creationId xmlns:a16="http://schemas.microsoft.com/office/drawing/2014/main" id="{B419DA33-592B-4B4B-922F-D87BEC1C6C1A}"/>
              </a:ext>
            </a:extLst>
          </p:cNvPr>
          <p:cNvSpPr txBox="1"/>
          <p:nvPr/>
        </p:nvSpPr>
        <p:spPr>
          <a:xfrm>
            <a:off x="7142604" y="4275228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bject 26">
            <a:extLst>
              <a:ext uri="{FF2B5EF4-FFF2-40B4-BE49-F238E27FC236}">
                <a16:creationId xmlns:a16="http://schemas.microsoft.com/office/drawing/2014/main" id="{9DDE156E-EE6C-AE41-92AF-E596C5769203}"/>
              </a:ext>
            </a:extLst>
          </p:cNvPr>
          <p:cNvSpPr/>
          <p:nvPr/>
        </p:nvSpPr>
        <p:spPr>
          <a:xfrm>
            <a:off x="1695534" y="3454936"/>
            <a:ext cx="294005" cy="270510"/>
          </a:xfrm>
          <a:custGeom>
            <a:avLst/>
            <a:gdLst/>
            <a:ahLst/>
            <a:cxnLst/>
            <a:rect l="l" t="t" r="r" b="b"/>
            <a:pathLst>
              <a:path w="294005" h="270510">
                <a:moveTo>
                  <a:pt x="293565" y="0"/>
                </a:moveTo>
                <a:lnTo>
                  <a:pt x="0" y="270259"/>
                </a:lnTo>
              </a:path>
            </a:pathLst>
          </a:custGeom>
          <a:ln w="216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27">
            <a:extLst>
              <a:ext uri="{FF2B5EF4-FFF2-40B4-BE49-F238E27FC236}">
                <a16:creationId xmlns:a16="http://schemas.microsoft.com/office/drawing/2014/main" id="{CC1B1761-95B8-D040-BDC7-F594B28B25BF}"/>
              </a:ext>
            </a:extLst>
          </p:cNvPr>
          <p:cNvSpPr/>
          <p:nvPr/>
        </p:nvSpPr>
        <p:spPr>
          <a:xfrm>
            <a:off x="1986382" y="3449806"/>
            <a:ext cx="467995" cy="243204"/>
          </a:xfrm>
          <a:custGeom>
            <a:avLst/>
            <a:gdLst/>
            <a:ahLst/>
            <a:cxnLst/>
            <a:rect l="l" t="t" r="r" b="b"/>
            <a:pathLst>
              <a:path w="467994" h="243204">
                <a:moveTo>
                  <a:pt x="0" y="0"/>
                </a:moveTo>
                <a:lnTo>
                  <a:pt x="467782" y="242901"/>
                </a:lnTo>
              </a:path>
            </a:pathLst>
          </a:custGeom>
          <a:ln w="216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bject 28">
            <a:extLst>
              <a:ext uri="{FF2B5EF4-FFF2-40B4-BE49-F238E27FC236}">
                <a16:creationId xmlns:a16="http://schemas.microsoft.com/office/drawing/2014/main" id="{F4B2939F-413F-F74E-B13B-82F8C98CD416}"/>
              </a:ext>
            </a:extLst>
          </p:cNvPr>
          <p:cNvSpPr/>
          <p:nvPr/>
        </p:nvSpPr>
        <p:spPr>
          <a:xfrm>
            <a:off x="2084818" y="3974798"/>
            <a:ext cx="121285" cy="205740"/>
          </a:xfrm>
          <a:custGeom>
            <a:avLst/>
            <a:gdLst/>
            <a:ahLst/>
            <a:cxnLst/>
            <a:rect l="l" t="t" r="r" b="b"/>
            <a:pathLst>
              <a:path w="121285" h="205739">
                <a:moveTo>
                  <a:pt x="121236" y="0"/>
                </a:moveTo>
                <a:lnTo>
                  <a:pt x="0" y="205255"/>
                </a:lnTo>
              </a:path>
            </a:pathLst>
          </a:custGeom>
          <a:ln w="2168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bject 29">
            <a:extLst>
              <a:ext uri="{FF2B5EF4-FFF2-40B4-BE49-F238E27FC236}">
                <a16:creationId xmlns:a16="http://schemas.microsoft.com/office/drawing/2014/main" id="{2448D62C-B2E0-6849-A51E-A481A309E36C}"/>
              </a:ext>
            </a:extLst>
          </p:cNvPr>
          <p:cNvSpPr/>
          <p:nvPr/>
        </p:nvSpPr>
        <p:spPr>
          <a:xfrm>
            <a:off x="2203425" y="3714867"/>
            <a:ext cx="262255" cy="255270"/>
          </a:xfrm>
          <a:custGeom>
            <a:avLst/>
            <a:gdLst/>
            <a:ahLst/>
            <a:cxnLst/>
            <a:rect l="l" t="t" r="r" b="b"/>
            <a:pathLst>
              <a:path w="262255" h="255270">
                <a:moveTo>
                  <a:pt x="262128" y="0"/>
                </a:moveTo>
                <a:lnTo>
                  <a:pt x="0" y="254793"/>
                </a:lnTo>
              </a:path>
            </a:pathLst>
          </a:custGeom>
          <a:ln w="6503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bject 30">
            <a:extLst>
              <a:ext uri="{FF2B5EF4-FFF2-40B4-BE49-F238E27FC236}">
                <a16:creationId xmlns:a16="http://schemas.microsoft.com/office/drawing/2014/main" id="{3AA12D6F-B6CC-7043-8EEC-94E124ADE786}"/>
              </a:ext>
            </a:extLst>
          </p:cNvPr>
          <p:cNvSpPr/>
          <p:nvPr/>
        </p:nvSpPr>
        <p:spPr>
          <a:xfrm>
            <a:off x="2462924" y="3709724"/>
            <a:ext cx="121285" cy="205740"/>
          </a:xfrm>
          <a:custGeom>
            <a:avLst/>
            <a:gdLst/>
            <a:ahLst/>
            <a:cxnLst/>
            <a:rect l="l" t="t" r="r" b="b"/>
            <a:pathLst>
              <a:path w="121285" h="205739">
                <a:moveTo>
                  <a:pt x="0" y="0"/>
                </a:moveTo>
                <a:lnTo>
                  <a:pt x="121279" y="205299"/>
                </a:lnTo>
              </a:path>
            </a:pathLst>
          </a:custGeom>
          <a:ln w="2168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bject 31">
            <a:extLst>
              <a:ext uri="{FF2B5EF4-FFF2-40B4-BE49-F238E27FC236}">
                <a16:creationId xmlns:a16="http://schemas.microsoft.com/office/drawing/2014/main" id="{F6976881-F51F-3743-BFCB-5AD0BE186367}"/>
              </a:ext>
            </a:extLst>
          </p:cNvPr>
          <p:cNvSpPr/>
          <p:nvPr/>
        </p:nvSpPr>
        <p:spPr>
          <a:xfrm>
            <a:off x="2219059" y="3974354"/>
            <a:ext cx="121285" cy="205740"/>
          </a:xfrm>
          <a:custGeom>
            <a:avLst/>
            <a:gdLst/>
            <a:ahLst/>
            <a:cxnLst/>
            <a:rect l="l" t="t" r="r" b="b"/>
            <a:pathLst>
              <a:path w="121285" h="205739">
                <a:moveTo>
                  <a:pt x="0" y="0"/>
                </a:moveTo>
                <a:lnTo>
                  <a:pt x="121279" y="205277"/>
                </a:lnTo>
              </a:path>
            </a:pathLst>
          </a:custGeom>
          <a:ln w="2168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bject 32">
            <a:extLst>
              <a:ext uri="{FF2B5EF4-FFF2-40B4-BE49-F238E27FC236}">
                <a16:creationId xmlns:a16="http://schemas.microsoft.com/office/drawing/2014/main" id="{4AB3F9AA-D822-7E4A-892B-74EC70A13B99}"/>
              </a:ext>
            </a:extLst>
          </p:cNvPr>
          <p:cNvSpPr/>
          <p:nvPr/>
        </p:nvSpPr>
        <p:spPr>
          <a:xfrm>
            <a:off x="1493381" y="3979866"/>
            <a:ext cx="121285" cy="205740"/>
          </a:xfrm>
          <a:custGeom>
            <a:avLst/>
            <a:gdLst/>
            <a:ahLst/>
            <a:cxnLst/>
            <a:rect l="l" t="t" r="r" b="b"/>
            <a:pathLst>
              <a:path w="121285" h="205739">
                <a:moveTo>
                  <a:pt x="0" y="0"/>
                </a:moveTo>
                <a:lnTo>
                  <a:pt x="121279" y="205299"/>
                </a:lnTo>
              </a:path>
            </a:pathLst>
          </a:custGeom>
          <a:ln w="2168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bject 33">
            <a:extLst>
              <a:ext uri="{FF2B5EF4-FFF2-40B4-BE49-F238E27FC236}">
                <a16:creationId xmlns:a16="http://schemas.microsoft.com/office/drawing/2014/main" id="{03E72438-028B-E448-BB9D-6E0A4AC561CC}"/>
              </a:ext>
            </a:extLst>
          </p:cNvPr>
          <p:cNvSpPr/>
          <p:nvPr/>
        </p:nvSpPr>
        <p:spPr>
          <a:xfrm>
            <a:off x="1753744" y="3709597"/>
            <a:ext cx="121285" cy="205740"/>
          </a:xfrm>
          <a:custGeom>
            <a:avLst/>
            <a:gdLst/>
            <a:ahLst/>
            <a:cxnLst/>
            <a:rect l="l" t="t" r="r" b="b"/>
            <a:pathLst>
              <a:path w="121285" h="205739">
                <a:moveTo>
                  <a:pt x="0" y="0"/>
                </a:moveTo>
                <a:lnTo>
                  <a:pt x="121279" y="205299"/>
                </a:lnTo>
              </a:path>
            </a:pathLst>
          </a:custGeom>
          <a:ln w="2168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object 34">
            <a:extLst>
              <a:ext uri="{FF2B5EF4-FFF2-40B4-BE49-F238E27FC236}">
                <a16:creationId xmlns:a16="http://schemas.microsoft.com/office/drawing/2014/main" id="{2DEA3970-7842-4D43-9105-738F0A8DAEF7}"/>
              </a:ext>
            </a:extLst>
          </p:cNvPr>
          <p:cNvSpPr/>
          <p:nvPr/>
        </p:nvSpPr>
        <p:spPr>
          <a:xfrm>
            <a:off x="1350190" y="3969553"/>
            <a:ext cx="121285" cy="205740"/>
          </a:xfrm>
          <a:custGeom>
            <a:avLst/>
            <a:gdLst/>
            <a:ahLst/>
            <a:cxnLst/>
            <a:rect l="l" t="t" r="r" b="b"/>
            <a:pathLst>
              <a:path w="121285" h="205739">
                <a:moveTo>
                  <a:pt x="121257" y="0"/>
                </a:moveTo>
                <a:lnTo>
                  <a:pt x="0" y="205277"/>
                </a:lnTo>
              </a:path>
            </a:pathLst>
          </a:custGeom>
          <a:ln w="2168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object 35">
            <a:extLst>
              <a:ext uri="{FF2B5EF4-FFF2-40B4-BE49-F238E27FC236}">
                <a16:creationId xmlns:a16="http://schemas.microsoft.com/office/drawing/2014/main" id="{3EE7C091-D558-A247-926B-D15155707BC5}"/>
              </a:ext>
            </a:extLst>
          </p:cNvPr>
          <p:cNvSpPr/>
          <p:nvPr/>
        </p:nvSpPr>
        <p:spPr>
          <a:xfrm>
            <a:off x="1459928" y="3709622"/>
            <a:ext cx="272415" cy="270510"/>
          </a:xfrm>
          <a:custGeom>
            <a:avLst/>
            <a:gdLst/>
            <a:ahLst/>
            <a:cxnLst/>
            <a:rect l="l" t="t" r="r" b="b"/>
            <a:pathLst>
              <a:path w="272414" h="270510">
                <a:moveTo>
                  <a:pt x="271869" y="0"/>
                </a:moveTo>
                <a:lnTo>
                  <a:pt x="0" y="270259"/>
                </a:lnTo>
              </a:path>
            </a:pathLst>
          </a:custGeom>
          <a:ln w="6503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object 36">
            <a:extLst>
              <a:ext uri="{FF2B5EF4-FFF2-40B4-BE49-F238E27FC236}">
                <a16:creationId xmlns:a16="http://schemas.microsoft.com/office/drawing/2014/main" id="{5B0C132B-57C0-BF40-A367-B353056CD2CE}"/>
              </a:ext>
            </a:extLst>
          </p:cNvPr>
          <p:cNvSpPr/>
          <p:nvPr/>
        </p:nvSpPr>
        <p:spPr>
          <a:xfrm>
            <a:off x="1872781" y="333573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23" y="0"/>
                </a:moveTo>
                <a:lnTo>
                  <a:pt x="69764" y="8973"/>
                </a:lnTo>
                <a:lnTo>
                  <a:pt x="33456" y="33434"/>
                </a:lnTo>
                <a:lnTo>
                  <a:pt x="8976" y="69689"/>
                </a:lnTo>
                <a:lnTo>
                  <a:pt x="0" y="114045"/>
                </a:lnTo>
                <a:lnTo>
                  <a:pt x="8976" y="158458"/>
                </a:lnTo>
                <a:lnTo>
                  <a:pt x="33456" y="194711"/>
                </a:lnTo>
                <a:lnTo>
                  <a:pt x="69764" y="219146"/>
                </a:lnTo>
                <a:lnTo>
                  <a:pt x="114223" y="228104"/>
                </a:lnTo>
                <a:lnTo>
                  <a:pt x="158703" y="219146"/>
                </a:lnTo>
                <a:lnTo>
                  <a:pt x="195018" y="194711"/>
                </a:lnTo>
                <a:lnTo>
                  <a:pt x="219497" y="158458"/>
                </a:lnTo>
                <a:lnTo>
                  <a:pt x="228473" y="114045"/>
                </a:lnTo>
                <a:lnTo>
                  <a:pt x="219497" y="69689"/>
                </a:lnTo>
                <a:lnTo>
                  <a:pt x="195018" y="33434"/>
                </a:lnTo>
                <a:lnTo>
                  <a:pt x="158703" y="8973"/>
                </a:lnTo>
                <a:lnTo>
                  <a:pt x="1142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object 37">
            <a:extLst>
              <a:ext uri="{FF2B5EF4-FFF2-40B4-BE49-F238E27FC236}">
                <a16:creationId xmlns:a16="http://schemas.microsoft.com/office/drawing/2014/main" id="{C77D4737-4264-C14F-8CD4-DFA674B8E579}"/>
              </a:ext>
            </a:extLst>
          </p:cNvPr>
          <p:cNvSpPr/>
          <p:nvPr/>
        </p:nvSpPr>
        <p:spPr>
          <a:xfrm>
            <a:off x="1872775" y="333573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478" y="114042"/>
                </a:moveTo>
                <a:lnTo>
                  <a:pt x="219502" y="158457"/>
                </a:lnTo>
                <a:lnTo>
                  <a:pt x="195020" y="194712"/>
                </a:lnTo>
                <a:lnTo>
                  <a:pt x="158705" y="219148"/>
                </a:lnTo>
                <a:lnTo>
                  <a:pt x="114228" y="228107"/>
                </a:lnTo>
                <a:lnTo>
                  <a:pt x="69763" y="219148"/>
                </a:lnTo>
                <a:lnTo>
                  <a:pt x="33454" y="194712"/>
                </a:lnTo>
                <a:lnTo>
                  <a:pt x="8975" y="158457"/>
                </a:lnTo>
                <a:lnTo>
                  <a:pt x="0" y="114042"/>
                </a:lnTo>
                <a:lnTo>
                  <a:pt x="8975" y="69686"/>
                </a:lnTo>
                <a:lnTo>
                  <a:pt x="33454" y="33432"/>
                </a:lnTo>
                <a:lnTo>
                  <a:pt x="69763" y="8973"/>
                </a:lnTo>
                <a:lnTo>
                  <a:pt x="114228" y="0"/>
                </a:lnTo>
                <a:lnTo>
                  <a:pt x="158705" y="8973"/>
                </a:lnTo>
                <a:lnTo>
                  <a:pt x="195020" y="33432"/>
                </a:lnTo>
                <a:lnTo>
                  <a:pt x="219502" y="69686"/>
                </a:lnTo>
                <a:lnTo>
                  <a:pt x="228478" y="114042"/>
                </a:lnTo>
                <a:close/>
              </a:path>
            </a:pathLst>
          </a:custGeom>
          <a:ln w="108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object 38">
            <a:extLst>
              <a:ext uri="{FF2B5EF4-FFF2-40B4-BE49-F238E27FC236}">
                <a16:creationId xmlns:a16="http://schemas.microsoft.com/office/drawing/2014/main" id="{0CAAD479-26D1-5F4D-A1C0-B72B4C031E57}"/>
              </a:ext>
            </a:extLst>
          </p:cNvPr>
          <p:cNvSpPr txBox="1"/>
          <p:nvPr/>
        </p:nvSpPr>
        <p:spPr>
          <a:xfrm>
            <a:off x="1926485" y="3326747"/>
            <a:ext cx="130175" cy="22249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9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object 39">
            <a:extLst>
              <a:ext uri="{FF2B5EF4-FFF2-40B4-BE49-F238E27FC236}">
                <a16:creationId xmlns:a16="http://schemas.microsoft.com/office/drawing/2014/main" id="{A5F36870-F46A-F749-9F7A-F2299CDAED9B}"/>
              </a:ext>
            </a:extLst>
          </p:cNvPr>
          <p:cNvSpPr/>
          <p:nvPr/>
        </p:nvSpPr>
        <p:spPr>
          <a:xfrm>
            <a:off x="2084323" y="3850167"/>
            <a:ext cx="239317" cy="2389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object 40">
            <a:extLst>
              <a:ext uri="{FF2B5EF4-FFF2-40B4-BE49-F238E27FC236}">
                <a16:creationId xmlns:a16="http://schemas.microsoft.com/office/drawing/2014/main" id="{8548174D-AB12-1E45-B970-EF49C4EC4935}"/>
              </a:ext>
            </a:extLst>
          </p:cNvPr>
          <p:cNvSpPr txBox="1"/>
          <p:nvPr/>
        </p:nvSpPr>
        <p:spPr>
          <a:xfrm>
            <a:off x="2143442" y="3846601"/>
            <a:ext cx="130175" cy="22249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3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object 41">
            <a:extLst>
              <a:ext uri="{FF2B5EF4-FFF2-40B4-BE49-F238E27FC236}">
                <a16:creationId xmlns:a16="http://schemas.microsoft.com/office/drawing/2014/main" id="{942A3EF5-9DF7-EE49-A389-886FFA1C08B6}"/>
              </a:ext>
            </a:extLst>
          </p:cNvPr>
          <p:cNvSpPr/>
          <p:nvPr/>
        </p:nvSpPr>
        <p:spPr>
          <a:xfrm>
            <a:off x="2343822" y="3590236"/>
            <a:ext cx="239317" cy="2389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object 42">
            <a:extLst>
              <a:ext uri="{FF2B5EF4-FFF2-40B4-BE49-F238E27FC236}">
                <a16:creationId xmlns:a16="http://schemas.microsoft.com/office/drawing/2014/main" id="{F2AF5913-78E9-8F4B-ADCA-AF4FE9EB9435}"/>
              </a:ext>
            </a:extLst>
          </p:cNvPr>
          <p:cNvSpPr txBox="1"/>
          <p:nvPr/>
        </p:nvSpPr>
        <p:spPr>
          <a:xfrm>
            <a:off x="2402954" y="3586674"/>
            <a:ext cx="130175" cy="22249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17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43">
            <a:extLst>
              <a:ext uri="{FF2B5EF4-FFF2-40B4-BE49-F238E27FC236}">
                <a16:creationId xmlns:a16="http://schemas.microsoft.com/office/drawing/2014/main" id="{0D01E77F-D655-A34F-B31A-1896210ED240}"/>
              </a:ext>
            </a:extLst>
          </p:cNvPr>
          <p:cNvSpPr/>
          <p:nvPr/>
        </p:nvSpPr>
        <p:spPr>
          <a:xfrm>
            <a:off x="1349717" y="3844922"/>
            <a:ext cx="239317" cy="2389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object 44">
            <a:extLst>
              <a:ext uri="{FF2B5EF4-FFF2-40B4-BE49-F238E27FC236}">
                <a16:creationId xmlns:a16="http://schemas.microsoft.com/office/drawing/2014/main" id="{F814BE37-FB1A-8047-B28F-2152EDD8A040}"/>
              </a:ext>
            </a:extLst>
          </p:cNvPr>
          <p:cNvSpPr txBox="1"/>
          <p:nvPr/>
        </p:nvSpPr>
        <p:spPr>
          <a:xfrm>
            <a:off x="1408847" y="3841381"/>
            <a:ext cx="130175" cy="22249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object 45">
            <a:extLst>
              <a:ext uri="{FF2B5EF4-FFF2-40B4-BE49-F238E27FC236}">
                <a16:creationId xmlns:a16="http://schemas.microsoft.com/office/drawing/2014/main" id="{8A1D62BD-B155-0748-A1F3-07D2AA54D944}"/>
              </a:ext>
            </a:extLst>
          </p:cNvPr>
          <p:cNvSpPr/>
          <p:nvPr/>
        </p:nvSpPr>
        <p:spPr>
          <a:xfrm>
            <a:off x="1615479" y="359042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36" y="0"/>
                </a:moveTo>
                <a:lnTo>
                  <a:pt x="69769" y="8971"/>
                </a:lnTo>
                <a:lnTo>
                  <a:pt x="33458" y="33427"/>
                </a:lnTo>
                <a:lnTo>
                  <a:pt x="8976" y="69678"/>
                </a:lnTo>
                <a:lnTo>
                  <a:pt x="0" y="114033"/>
                </a:lnTo>
                <a:lnTo>
                  <a:pt x="8976" y="158453"/>
                </a:lnTo>
                <a:lnTo>
                  <a:pt x="33458" y="194710"/>
                </a:lnTo>
                <a:lnTo>
                  <a:pt x="69769" y="219146"/>
                </a:lnTo>
                <a:lnTo>
                  <a:pt x="114236" y="228104"/>
                </a:lnTo>
                <a:lnTo>
                  <a:pt x="158710" y="219146"/>
                </a:lnTo>
                <a:lnTo>
                  <a:pt x="195025" y="194710"/>
                </a:lnTo>
                <a:lnTo>
                  <a:pt x="219508" y="158453"/>
                </a:lnTo>
                <a:lnTo>
                  <a:pt x="228485" y="114033"/>
                </a:lnTo>
                <a:lnTo>
                  <a:pt x="219508" y="69678"/>
                </a:lnTo>
                <a:lnTo>
                  <a:pt x="195025" y="33427"/>
                </a:lnTo>
                <a:lnTo>
                  <a:pt x="158710" y="8971"/>
                </a:lnTo>
                <a:lnTo>
                  <a:pt x="1142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object 46">
            <a:extLst>
              <a:ext uri="{FF2B5EF4-FFF2-40B4-BE49-F238E27FC236}">
                <a16:creationId xmlns:a16="http://schemas.microsoft.com/office/drawing/2014/main" id="{B703A33F-7AE8-DA49-AD47-13B25C9047C2}"/>
              </a:ext>
            </a:extLst>
          </p:cNvPr>
          <p:cNvSpPr/>
          <p:nvPr/>
        </p:nvSpPr>
        <p:spPr>
          <a:xfrm>
            <a:off x="1615486" y="359041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478" y="114042"/>
                </a:moveTo>
                <a:lnTo>
                  <a:pt x="219502" y="158457"/>
                </a:lnTo>
                <a:lnTo>
                  <a:pt x="195020" y="194712"/>
                </a:lnTo>
                <a:lnTo>
                  <a:pt x="158705" y="219148"/>
                </a:lnTo>
                <a:lnTo>
                  <a:pt x="114228" y="228107"/>
                </a:lnTo>
                <a:lnTo>
                  <a:pt x="69763" y="219148"/>
                </a:lnTo>
                <a:lnTo>
                  <a:pt x="33454" y="194712"/>
                </a:lnTo>
                <a:lnTo>
                  <a:pt x="8975" y="158457"/>
                </a:lnTo>
                <a:lnTo>
                  <a:pt x="0" y="114042"/>
                </a:lnTo>
                <a:lnTo>
                  <a:pt x="8975" y="69686"/>
                </a:lnTo>
                <a:lnTo>
                  <a:pt x="33454" y="33433"/>
                </a:lnTo>
                <a:lnTo>
                  <a:pt x="69763" y="8973"/>
                </a:lnTo>
                <a:lnTo>
                  <a:pt x="114228" y="0"/>
                </a:lnTo>
                <a:lnTo>
                  <a:pt x="158705" y="8973"/>
                </a:lnTo>
                <a:lnTo>
                  <a:pt x="195020" y="33433"/>
                </a:lnTo>
                <a:lnTo>
                  <a:pt x="219502" y="69686"/>
                </a:lnTo>
                <a:lnTo>
                  <a:pt x="228478" y="114042"/>
                </a:lnTo>
                <a:close/>
              </a:path>
            </a:pathLst>
          </a:custGeom>
          <a:ln w="108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object 47">
            <a:extLst>
              <a:ext uri="{FF2B5EF4-FFF2-40B4-BE49-F238E27FC236}">
                <a16:creationId xmlns:a16="http://schemas.microsoft.com/office/drawing/2014/main" id="{BAFE66FF-0AAC-8A42-954A-2A4F0BF21B12}"/>
              </a:ext>
            </a:extLst>
          </p:cNvPr>
          <p:cNvSpPr txBox="1"/>
          <p:nvPr/>
        </p:nvSpPr>
        <p:spPr>
          <a:xfrm>
            <a:off x="1669196" y="3581432"/>
            <a:ext cx="130175" cy="22249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bject 48">
            <a:extLst>
              <a:ext uri="{FF2B5EF4-FFF2-40B4-BE49-F238E27FC236}">
                <a16:creationId xmlns:a16="http://schemas.microsoft.com/office/drawing/2014/main" id="{5E6B9FFD-2676-1A43-95D2-35975DDE9703}"/>
              </a:ext>
            </a:extLst>
          </p:cNvPr>
          <p:cNvSpPr txBox="1"/>
          <p:nvPr/>
        </p:nvSpPr>
        <p:spPr>
          <a:xfrm>
            <a:off x="1182685" y="4422438"/>
            <a:ext cx="1819058" cy="22762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new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here</a:t>
            </a:r>
          </a:p>
        </p:txBody>
      </p:sp>
      <p:sp>
        <p:nvSpPr>
          <p:cNvPr id="197" name="object 49">
            <a:extLst>
              <a:ext uri="{FF2B5EF4-FFF2-40B4-BE49-F238E27FC236}">
                <a16:creationId xmlns:a16="http://schemas.microsoft.com/office/drawing/2014/main" id="{87047043-D813-CF49-A15B-022E2C63FF08}"/>
              </a:ext>
            </a:extLst>
          </p:cNvPr>
          <p:cNvSpPr/>
          <p:nvPr/>
        </p:nvSpPr>
        <p:spPr>
          <a:xfrm>
            <a:off x="1885954" y="4223236"/>
            <a:ext cx="157629" cy="1674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object 51">
            <a:extLst>
              <a:ext uri="{FF2B5EF4-FFF2-40B4-BE49-F238E27FC236}">
                <a16:creationId xmlns:a16="http://schemas.microsoft.com/office/drawing/2014/main" id="{6D618EBB-4551-3747-B407-80F760FD83BC}"/>
              </a:ext>
            </a:extLst>
          </p:cNvPr>
          <p:cNvSpPr/>
          <p:nvPr/>
        </p:nvSpPr>
        <p:spPr>
          <a:xfrm>
            <a:off x="4549692" y="4398000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10">
                <a:moveTo>
                  <a:pt x="121828" y="0"/>
                </a:moveTo>
                <a:lnTo>
                  <a:pt x="0" y="206927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object 52">
            <a:extLst>
              <a:ext uri="{FF2B5EF4-FFF2-40B4-BE49-F238E27FC236}">
                <a16:creationId xmlns:a16="http://schemas.microsoft.com/office/drawing/2014/main" id="{15B526EC-2D41-B444-A00B-54F753EB0D86}"/>
              </a:ext>
            </a:extLst>
          </p:cNvPr>
          <p:cNvSpPr/>
          <p:nvPr/>
        </p:nvSpPr>
        <p:spPr>
          <a:xfrm>
            <a:off x="4668881" y="4135948"/>
            <a:ext cx="263525" cy="257175"/>
          </a:xfrm>
          <a:custGeom>
            <a:avLst/>
            <a:gdLst/>
            <a:ahLst/>
            <a:cxnLst/>
            <a:rect l="l" t="t" r="r" b="b"/>
            <a:pathLst>
              <a:path w="263525" h="257175">
                <a:moveTo>
                  <a:pt x="263407" y="0"/>
                </a:moveTo>
                <a:lnTo>
                  <a:pt x="0" y="256868"/>
                </a:lnTo>
              </a:path>
            </a:pathLst>
          </a:custGeom>
          <a:ln w="6545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object 53">
            <a:extLst>
              <a:ext uri="{FF2B5EF4-FFF2-40B4-BE49-F238E27FC236}">
                <a16:creationId xmlns:a16="http://schemas.microsoft.com/office/drawing/2014/main" id="{234CB34E-D6D1-AB4B-8C7F-17C5907B5300}"/>
              </a:ext>
            </a:extLst>
          </p:cNvPr>
          <p:cNvSpPr/>
          <p:nvPr/>
        </p:nvSpPr>
        <p:spPr>
          <a:xfrm>
            <a:off x="4549184" y="4272366"/>
            <a:ext cx="268180" cy="3430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object 54">
            <a:extLst>
              <a:ext uri="{FF2B5EF4-FFF2-40B4-BE49-F238E27FC236}">
                <a16:creationId xmlns:a16="http://schemas.microsoft.com/office/drawing/2014/main" id="{7BF9FFD3-4254-BB48-95AF-962B87054CB8}"/>
              </a:ext>
            </a:extLst>
          </p:cNvPr>
          <p:cNvSpPr txBox="1"/>
          <p:nvPr/>
        </p:nvSpPr>
        <p:spPr>
          <a:xfrm>
            <a:off x="4608669" y="4268856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6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object 55">
            <a:extLst>
              <a:ext uri="{FF2B5EF4-FFF2-40B4-BE49-F238E27FC236}">
                <a16:creationId xmlns:a16="http://schemas.microsoft.com/office/drawing/2014/main" id="{F6AE29DB-0411-E540-AAB2-3B6A0FE5393B}"/>
              </a:ext>
            </a:extLst>
          </p:cNvPr>
          <p:cNvSpPr/>
          <p:nvPr/>
        </p:nvSpPr>
        <p:spPr>
          <a:xfrm>
            <a:off x="4184726" y="3596808"/>
            <a:ext cx="295275" cy="273050"/>
          </a:xfrm>
          <a:custGeom>
            <a:avLst/>
            <a:gdLst/>
            <a:ahLst/>
            <a:cxnLst/>
            <a:rect l="l" t="t" r="r" b="b"/>
            <a:pathLst>
              <a:path w="295275" h="273050">
                <a:moveTo>
                  <a:pt x="294998" y="0"/>
                </a:moveTo>
                <a:lnTo>
                  <a:pt x="0" y="272460"/>
                </a:lnTo>
              </a:path>
            </a:pathLst>
          </a:custGeom>
          <a:ln w="218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object 56">
            <a:extLst>
              <a:ext uri="{FF2B5EF4-FFF2-40B4-BE49-F238E27FC236}">
                <a16:creationId xmlns:a16="http://schemas.microsoft.com/office/drawing/2014/main" id="{C8C55A78-9DF2-B44A-B986-36CBE0C14A38}"/>
              </a:ext>
            </a:extLst>
          </p:cNvPr>
          <p:cNvSpPr/>
          <p:nvPr/>
        </p:nvSpPr>
        <p:spPr>
          <a:xfrm>
            <a:off x="4477007" y="3591626"/>
            <a:ext cx="732155" cy="245110"/>
          </a:xfrm>
          <a:custGeom>
            <a:avLst/>
            <a:gdLst/>
            <a:ahLst/>
            <a:cxnLst/>
            <a:rect l="l" t="t" r="r" b="b"/>
            <a:pathLst>
              <a:path w="732154" h="245110">
                <a:moveTo>
                  <a:pt x="0" y="0"/>
                </a:moveTo>
                <a:lnTo>
                  <a:pt x="731687" y="244880"/>
                </a:lnTo>
              </a:path>
            </a:pathLst>
          </a:custGeom>
          <a:ln w="2183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object 57">
            <a:extLst>
              <a:ext uri="{FF2B5EF4-FFF2-40B4-BE49-F238E27FC236}">
                <a16:creationId xmlns:a16="http://schemas.microsoft.com/office/drawing/2014/main" id="{5F42451A-C786-1C47-AACA-DF55855FCA37}"/>
              </a:ext>
            </a:extLst>
          </p:cNvPr>
          <p:cNvSpPr/>
          <p:nvPr/>
        </p:nvSpPr>
        <p:spPr>
          <a:xfrm>
            <a:off x="4956727" y="3858860"/>
            <a:ext cx="263525" cy="257175"/>
          </a:xfrm>
          <a:custGeom>
            <a:avLst/>
            <a:gdLst/>
            <a:ahLst/>
            <a:cxnLst/>
            <a:rect l="l" t="t" r="r" b="b"/>
            <a:pathLst>
              <a:path w="263525" h="257175">
                <a:moveTo>
                  <a:pt x="263408" y="0"/>
                </a:moveTo>
                <a:lnTo>
                  <a:pt x="0" y="256868"/>
                </a:lnTo>
              </a:path>
            </a:pathLst>
          </a:custGeom>
          <a:ln w="6545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object 58">
            <a:extLst>
              <a:ext uri="{FF2B5EF4-FFF2-40B4-BE49-F238E27FC236}">
                <a16:creationId xmlns:a16="http://schemas.microsoft.com/office/drawing/2014/main" id="{234F49B0-E334-CF48-8F79-838DD5B6A8B2}"/>
              </a:ext>
            </a:extLst>
          </p:cNvPr>
          <p:cNvSpPr/>
          <p:nvPr/>
        </p:nvSpPr>
        <p:spPr>
          <a:xfrm>
            <a:off x="5217493" y="3853665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10">
                <a:moveTo>
                  <a:pt x="0" y="0"/>
                </a:moveTo>
                <a:lnTo>
                  <a:pt x="121871" y="206971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object 59">
            <a:extLst>
              <a:ext uri="{FF2B5EF4-FFF2-40B4-BE49-F238E27FC236}">
                <a16:creationId xmlns:a16="http://schemas.microsoft.com/office/drawing/2014/main" id="{4BBE686C-2DD6-054F-B90B-F73B1966D618}"/>
              </a:ext>
            </a:extLst>
          </p:cNvPr>
          <p:cNvSpPr/>
          <p:nvPr/>
        </p:nvSpPr>
        <p:spPr>
          <a:xfrm>
            <a:off x="4972434" y="4120454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10">
                <a:moveTo>
                  <a:pt x="0" y="0"/>
                </a:moveTo>
                <a:lnTo>
                  <a:pt x="121871" y="206949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object 60">
            <a:extLst>
              <a:ext uri="{FF2B5EF4-FFF2-40B4-BE49-F238E27FC236}">
                <a16:creationId xmlns:a16="http://schemas.microsoft.com/office/drawing/2014/main" id="{8845645E-AB69-3048-B221-3BF34C9A4DBA}"/>
              </a:ext>
            </a:extLst>
          </p:cNvPr>
          <p:cNvSpPr/>
          <p:nvPr/>
        </p:nvSpPr>
        <p:spPr>
          <a:xfrm>
            <a:off x="3981606" y="4126017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10">
                <a:moveTo>
                  <a:pt x="0" y="0"/>
                </a:moveTo>
                <a:lnTo>
                  <a:pt x="121871" y="206971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object 61">
            <a:extLst>
              <a:ext uri="{FF2B5EF4-FFF2-40B4-BE49-F238E27FC236}">
                <a16:creationId xmlns:a16="http://schemas.microsoft.com/office/drawing/2014/main" id="{CC3F55E1-2D43-5445-9DC3-9DCDBDEFF255}"/>
              </a:ext>
            </a:extLst>
          </p:cNvPr>
          <p:cNvSpPr/>
          <p:nvPr/>
        </p:nvSpPr>
        <p:spPr>
          <a:xfrm>
            <a:off x="4243238" y="3853538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10">
                <a:moveTo>
                  <a:pt x="0" y="0"/>
                </a:moveTo>
                <a:lnTo>
                  <a:pt x="121871" y="206971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object 62">
            <a:extLst>
              <a:ext uri="{FF2B5EF4-FFF2-40B4-BE49-F238E27FC236}">
                <a16:creationId xmlns:a16="http://schemas.microsoft.com/office/drawing/2014/main" id="{0A3F86FC-8D17-1842-8F30-2572191017E1}"/>
              </a:ext>
            </a:extLst>
          </p:cNvPr>
          <p:cNvSpPr/>
          <p:nvPr/>
        </p:nvSpPr>
        <p:spPr>
          <a:xfrm>
            <a:off x="3837721" y="4115603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10">
                <a:moveTo>
                  <a:pt x="121849" y="0"/>
                </a:moveTo>
                <a:lnTo>
                  <a:pt x="0" y="206949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object 63">
            <a:extLst>
              <a:ext uri="{FF2B5EF4-FFF2-40B4-BE49-F238E27FC236}">
                <a16:creationId xmlns:a16="http://schemas.microsoft.com/office/drawing/2014/main" id="{D59E2857-4DB0-A149-9ECA-93A788C9F6F4}"/>
              </a:ext>
            </a:extLst>
          </p:cNvPr>
          <p:cNvSpPr/>
          <p:nvPr/>
        </p:nvSpPr>
        <p:spPr>
          <a:xfrm>
            <a:off x="3947981" y="3853564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273197" y="0"/>
                </a:moveTo>
                <a:lnTo>
                  <a:pt x="0" y="272460"/>
                </a:lnTo>
              </a:path>
            </a:pathLst>
          </a:custGeom>
          <a:ln w="6545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object 64">
            <a:extLst>
              <a:ext uri="{FF2B5EF4-FFF2-40B4-BE49-F238E27FC236}">
                <a16:creationId xmlns:a16="http://schemas.microsoft.com/office/drawing/2014/main" id="{76FB14B3-9F68-434D-B020-41D28C1EDB30}"/>
              </a:ext>
            </a:extLst>
          </p:cNvPr>
          <p:cNvSpPr/>
          <p:nvPr/>
        </p:nvSpPr>
        <p:spPr>
          <a:xfrm>
            <a:off x="4362847" y="3476641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70" h="230504">
                <a:moveTo>
                  <a:pt x="114782" y="0"/>
                </a:moveTo>
                <a:lnTo>
                  <a:pt x="70101" y="9045"/>
                </a:lnTo>
                <a:lnTo>
                  <a:pt x="33616" y="33701"/>
                </a:lnTo>
                <a:lnTo>
                  <a:pt x="9019" y="70246"/>
                </a:lnTo>
                <a:lnTo>
                  <a:pt x="0" y="114960"/>
                </a:lnTo>
                <a:lnTo>
                  <a:pt x="9019" y="159739"/>
                </a:lnTo>
                <a:lnTo>
                  <a:pt x="33616" y="196291"/>
                </a:lnTo>
                <a:lnTo>
                  <a:pt x="70101" y="220927"/>
                </a:lnTo>
                <a:lnTo>
                  <a:pt x="114782" y="229958"/>
                </a:lnTo>
                <a:lnTo>
                  <a:pt x="159478" y="220927"/>
                </a:lnTo>
                <a:lnTo>
                  <a:pt x="195970" y="196291"/>
                </a:lnTo>
                <a:lnTo>
                  <a:pt x="220570" y="159739"/>
                </a:lnTo>
                <a:lnTo>
                  <a:pt x="229590" y="114960"/>
                </a:lnTo>
                <a:lnTo>
                  <a:pt x="220570" y="70246"/>
                </a:lnTo>
                <a:lnTo>
                  <a:pt x="195970" y="33701"/>
                </a:lnTo>
                <a:lnTo>
                  <a:pt x="159478" y="9045"/>
                </a:lnTo>
                <a:lnTo>
                  <a:pt x="1147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object 65">
            <a:extLst>
              <a:ext uri="{FF2B5EF4-FFF2-40B4-BE49-F238E27FC236}">
                <a16:creationId xmlns:a16="http://schemas.microsoft.com/office/drawing/2014/main" id="{1315F792-3273-9F43-8468-2245650BE7AC}"/>
              </a:ext>
            </a:extLst>
          </p:cNvPr>
          <p:cNvSpPr/>
          <p:nvPr/>
        </p:nvSpPr>
        <p:spPr>
          <a:xfrm>
            <a:off x="4362844" y="3476629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70" h="230504">
                <a:moveTo>
                  <a:pt x="229593" y="114972"/>
                </a:moveTo>
                <a:lnTo>
                  <a:pt x="220573" y="159748"/>
                </a:lnTo>
                <a:lnTo>
                  <a:pt x="195972" y="196298"/>
                </a:lnTo>
                <a:lnTo>
                  <a:pt x="159480" y="220934"/>
                </a:lnTo>
                <a:lnTo>
                  <a:pt x="114785" y="229965"/>
                </a:lnTo>
                <a:lnTo>
                  <a:pt x="70103" y="220934"/>
                </a:lnTo>
                <a:lnTo>
                  <a:pt x="33618" y="196298"/>
                </a:lnTo>
                <a:lnTo>
                  <a:pt x="9019" y="159748"/>
                </a:lnTo>
                <a:lnTo>
                  <a:pt x="0" y="114972"/>
                </a:lnTo>
                <a:lnTo>
                  <a:pt x="9019" y="70254"/>
                </a:lnTo>
                <a:lnTo>
                  <a:pt x="33618" y="33705"/>
                </a:lnTo>
                <a:lnTo>
                  <a:pt x="70103" y="9046"/>
                </a:lnTo>
                <a:lnTo>
                  <a:pt x="114785" y="0"/>
                </a:lnTo>
                <a:lnTo>
                  <a:pt x="159480" y="9046"/>
                </a:lnTo>
                <a:lnTo>
                  <a:pt x="195972" y="33705"/>
                </a:lnTo>
                <a:lnTo>
                  <a:pt x="220573" y="70254"/>
                </a:lnTo>
                <a:lnTo>
                  <a:pt x="229593" y="114972"/>
                </a:lnTo>
                <a:close/>
              </a:path>
            </a:pathLst>
          </a:custGeom>
          <a:ln w="109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object 66">
            <a:extLst>
              <a:ext uri="{FF2B5EF4-FFF2-40B4-BE49-F238E27FC236}">
                <a16:creationId xmlns:a16="http://schemas.microsoft.com/office/drawing/2014/main" id="{9F665919-A7EE-404F-978F-BD044CB985CE}"/>
              </a:ext>
            </a:extLst>
          </p:cNvPr>
          <p:cNvSpPr txBox="1"/>
          <p:nvPr/>
        </p:nvSpPr>
        <p:spPr>
          <a:xfrm>
            <a:off x="4416881" y="3467678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object 67">
            <a:extLst>
              <a:ext uri="{FF2B5EF4-FFF2-40B4-BE49-F238E27FC236}">
                <a16:creationId xmlns:a16="http://schemas.microsoft.com/office/drawing/2014/main" id="{A6D33B38-FFA7-4C43-BB2C-1C9818B06B71}"/>
              </a:ext>
            </a:extLst>
          </p:cNvPr>
          <p:cNvSpPr/>
          <p:nvPr/>
        </p:nvSpPr>
        <p:spPr>
          <a:xfrm>
            <a:off x="4837030" y="3995265"/>
            <a:ext cx="240503" cy="2408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object 68">
            <a:extLst>
              <a:ext uri="{FF2B5EF4-FFF2-40B4-BE49-F238E27FC236}">
                <a16:creationId xmlns:a16="http://schemas.microsoft.com/office/drawing/2014/main" id="{56D308D1-12BF-4B47-8A25-437310ABF45C}"/>
              </a:ext>
            </a:extLst>
          </p:cNvPr>
          <p:cNvSpPr txBox="1"/>
          <p:nvPr/>
        </p:nvSpPr>
        <p:spPr>
          <a:xfrm>
            <a:off x="4896519" y="3991766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object 69">
            <a:extLst>
              <a:ext uri="{FF2B5EF4-FFF2-40B4-BE49-F238E27FC236}">
                <a16:creationId xmlns:a16="http://schemas.microsoft.com/office/drawing/2014/main" id="{9CDE1063-9177-CC44-BFDC-343FAF88D506}"/>
              </a:ext>
            </a:extLst>
          </p:cNvPr>
          <p:cNvSpPr/>
          <p:nvPr/>
        </p:nvSpPr>
        <p:spPr>
          <a:xfrm>
            <a:off x="5103257" y="3738680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70" h="230504">
                <a:moveTo>
                  <a:pt x="114782" y="0"/>
                </a:moveTo>
                <a:lnTo>
                  <a:pt x="70101" y="9047"/>
                </a:lnTo>
                <a:lnTo>
                  <a:pt x="33616" y="33707"/>
                </a:lnTo>
                <a:lnTo>
                  <a:pt x="9019" y="70256"/>
                </a:lnTo>
                <a:lnTo>
                  <a:pt x="0" y="114973"/>
                </a:lnTo>
                <a:lnTo>
                  <a:pt x="9019" y="159744"/>
                </a:lnTo>
                <a:lnTo>
                  <a:pt x="33616" y="196292"/>
                </a:lnTo>
                <a:lnTo>
                  <a:pt x="70101" y="220927"/>
                </a:lnTo>
                <a:lnTo>
                  <a:pt x="114782" y="229958"/>
                </a:lnTo>
                <a:lnTo>
                  <a:pt x="159478" y="220927"/>
                </a:lnTo>
                <a:lnTo>
                  <a:pt x="195970" y="196292"/>
                </a:lnTo>
                <a:lnTo>
                  <a:pt x="220570" y="159744"/>
                </a:lnTo>
                <a:lnTo>
                  <a:pt x="229590" y="114973"/>
                </a:lnTo>
                <a:lnTo>
                  <a:pt x="220570" y="70256"/>
                </a:lnTo>
                <a:lnTo>
                  <a:pt x="195970" y="33707"/>
                </a:lnTo>
                <a:lnTo>
                  <a:pt x="159478" y="9047"/>
                </a:lnTo>
                <a:lnTo>
                  <a:pt x="1147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object 70">
            <a:extLst>
              <a:ext uri="{FF2B5EF4-FFF2-40B4-BE49-F238E27FC236}">
                <a16:creationId xmlns:a16="http://schemas.microsoft.com/office/drawing/2014/main" id="{9A26164E-B2DA-7347-97C4-5A39FBEF1877}"/>
              </a:ext>
            </a:extLst>
          </p:cNvPr>
          <p:cNvSpPr/>
          <p:nvPr/>
        </p:nvSpPr>
        <p:spPr>
          <a:xfrm>
            <a:off x="5103254" y="3738680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70" h="230504">
                <a:moveTo>
                  <a:pt x="229593" y="114972"/>
                </a:moveTo>
                <a:lnTo>
                  <a:pt x="220573" y="159748"/>
                </a:lnTo>
                <a:lnTo>
                  <a:pt x="195972" y="196298"/>
                </a:lnTo>
                <a:lnTo>
                  <a:pt x="159480" y="220934"/>
                </a:lnTo>
                <a:lnTo>
                  <a:pt x="114785" y="229965"/>
                </a:lnTo>
                <a:lnTo>
                  <a:pt x="70103" y="220934"/>
                </a:lnTo>
                <a:lnTo>
                  <a:pt x="33618" y="196298"/>
                </a:lnTo>
                <a:lnTo>
                  <a:pt x="9019" y="159748"/>
                </a:lnTo>
                <a:lnTo>
                  <a:pt x="0" y="114972"/>
                </a:lnTo>
                <a:lnTo>
                  <a:pt x="9019" y="70254"/>
                </a:lnTo>
                <a:lnTo>
                  <a:pt x="33618" y="33705"/>
                </a:lnTo>
                <a:lnTo>
                  <a:pt x="70103" y="9046"/>
                </a:lnTo>
                <a:lnTo>
                  <a:pt x="114785" y="0"/>
                </a:lnTo>
                <a:lnTo>
                  <a:pt x="159480" y="9046"/>
                </a:lnTo>
                <a:lnTo>
                  <a:pt x="195972" y="33705"/>
                </a:lnTo>
                <a:lnTo>
                  <a:pt x="220573" y="70254"/>
                </a:lnTo>
                <a:lnTo>
                  <a:pt x="229593" y="114972"/>
                </a:lnTo>
                <a:close/>
              </a:path>
            </a:pathLst>
          </a:custGeom>
          <a:ln w="109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object 71">
            <a:extLst>
              <a:ext uri="{FF2B5EF4-FFF2-40B4-BE49-F238E27FC236}">
                <a16:creationId xmlns:a16="http://schemas.microsoft.com/office/drawing/2014/main" id="{DDF67F0E-A616-6D4E-A5FB-63F7D122F45B}"/>
              </a:ext>
            </a:extLst>
          </p:cNvPr>
          <p:cNvSpPr txBox="1"/>
          <p:nvPr/>
        </p:nvSpPr>
        <p:spPr>
          <a:xfrm>
            <a:off x="5157298" y="3729722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7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object 72">
            <a:extLst>
              <a:ext uri="{FF2B5EF4-FFF2-40B4-BE49-F238E27FC236}">
                <a16:creationId xmlns:a16="http://schemas.microsoft.com/office/drawing/2014/main" id="{825EC51E-64D2-8F4B-86E9-5F46157A9AEF}"/>
              </a:ext>
            </a:extLst>
          </p:cNvPr>
          <p:cNvSpPr/>
          <p:nvPr/>
        </p:nvSpPr>
        <p:spPr>
          <a:xfrm>
            <a:off x="3837235" y="3989982"/>
            <a:ext cx="240503" cy="2408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object 73">
            <a:extLst>
              <a:ext uri="{FF2B5EF4-FFF2-40B4-BE49-F238E27FC236}">
                <a16:creationId xmlns:a16="http://schemas.microsoft.com/office/drawing/2014/main" id="{1B6CCA73-00CB-2A49-8282-1AAA484A5E3A}"/>
              </a:ext>
            </a:extLst>
          </p:cNvPr>
          <p:cNvSpPr txBox="1"/>
          <p:nvPr/>
        </p:nvSpPr>
        <p:spPr>
          <a:xfrm>
            <a:off x="3896717" y="3986504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object 74">
            <a:extLst>
              <a:ext uri="{FF2B5EF4-FFF2-40B4-BE49-F238E27FC236}">
                <a16:creationId xmlns:a16="http://schemas.microsoft.com/office/drawing/2014/main" id="{B680E2C3-EF3A-AE4C-9C2B-9EA1C7A895AC}"/>
              </a:ext>
            </a:extLst>
          </p:cNvPr>
          <p:cNvSpPr/>
          <p:nvPr/>
        </p:nvSpPr>
        <p:spPr>
          <a:xfrm>
            <a:off x="4104301" y="3733384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70" h="230504">
                <a:moveTo>
                  <a:pt x="114782" y="0"/>
                </a:moveTo>
                <a:lnTo>
                  <a:pt x="70101" y="9047"/>
                </a:lnTo>
                <a:lnTo>
                  <a:pt x="33616" y="33707"/>
                </a:lnTo>
                <a:lnTo>
                  <a:pt x="9019" y="70256"/>
                </a:lnTo>
                <a:lnTo>
                  <a:pt x="0" y="114973"/>
                </a:lnTo>
                <a:lnTo>
                  <a:pt x="9019" y="159752"/>
                </a:lnTo>
                <a:lnTo>
                  <a:pt x="33616" y="196303"/>
                </a:lnTo>
                <a:lnTo>
                  <a:pt x="70101" y="220939"/>
                </a:lnTo>
                <a:lnTo>
                  <a:pt x="114782" y="229971"/>
                </a:lnTo>
                <a:lnTo>
                  <a:pt x="159478" y="220939"/>
                </a:lnTo>
                <a:lnTo>
                  <a:pt x="195970" y="196303"/>
                </a:lnTo>
                <a:lnTo>
                  <a:pt x="220570" y="159752"/>
                </a:lnTo>
                <a:lnTo>
                  <a:pt x="229590" y="114973"/>
                </a:lnTo>
                <a:lnTo>
                  <a:pt x="220570" y="70256"/>
                </a:lnTo>
                <a:lnTo>
                  <a:pt x="195970" y="33707"/>
                </a:lnTo>
                <a:lnTo>
                  <a:pt x="159478" y="9047"/>
                </a:lnTo>
                <a:lnTo>
                  <a:pt x="1147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object 75">
            <a:extLst>
              <a:ext uri="{FF2B5EF4-FFF2-40B4-BE49-F238E27FC236}">
                <a16:creationId xmlns:a16="http://schemas.microsoft.com/office/drawing/2014/main" id="{93BA690A-2B2D-0042-9ECF-2034684EFC19}"/>
              </a:ext>
            </a:extLst>
          </p:cNvPr>
          <p:cNvSpPr/>
          <p:nvPr/>
        </p:nvSpPr>
        <p:spPr>
          <a:xfrm>
            <a:off x="4104297" y="3733385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70" h="230504">
                <a:moveTo>
                  <a:pt x="229593" y="114971"/>
                </a:moveTo>
                <a:lnTo>
                  <a:pt x="220573" y="159748"/>
                </a:lnTo>
                <a:lnTo>
                  <a:pt x="195972" y="196298"/>
                </a:lnTo>
                <a:lnTo>
                  <a:pt x="159480" y="220934"/>
                </a:lnTo>
                <a:lnTo>
                  <a:pt x="114785" y="229965"/>
                </a:lnTo>
                <a:lnTo>
                  <a:pt x="70103" y="220934"/>
                </a:lnTo>
                <a:lnTo>
                  <a:pt x="33618" y="196298"/>
                </a:lnTo>
                <a:lnTo>
                  <a:pt x="9019" y="159748"/>
                </a:lnTo>
                <a:lnTo>
                  <a:pt x="0" y="114971"/>
                </a:lnTo>
                <a:lnTo>
                  <a:pt x="9019" y="70254"/>
                </a:lnTo>
                <a:lnTo>
                  <a:pt x="33618" y="33705"/>
                </a:lnTo>
                <a:lnTo>
                  <a:pt x="70103" y="9046"/>
                </a:lnTo>
                <a:lnTo>
                  <a:pt x="114785" y="0"/>
                </a:lnTo>
                <a:lnTo>
                  <a:pt x="159480" y="9046"/>
                </a:lnTo>
                <a:lnTo>
                  <a:pt x="195972" y="33705"/>
                </a:lnTo>
                <a:lnTo>
                  <a:pt x="220573" y="70254"/>
                </a:lnTo>
                <a:lnTo>
                  <a:pt x="229593" y="114971"/>
                </a:lnTo>
                <a:close/>
              </a:path>
            </a:pathLst>
          </a:custGeom>
          <a:ln w="109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object 76">
            <a:extLst>
              <a:ext uri="{FF2B5EF4-FFF2-40B4-BE49-F238E27FC236}">
                <a16:creationId xmlns:a16="http://schemas.microsoft.com/office/drawing/2014/main" id="{B17F0C9A-9907-0C4A-B5B3-65C6D9754D86}"/>
              </a:ext>
            </a:extLst>
          </p:cNvPr>
          <p:cNvSpPr txBox="1"/>
          <p:nvPr/>
        </p:nvSpPr>
        <p:spPr>
          <a:xfrm>
            <a:off x="4158337" y="3724459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object 77">
            <a:extLst>
              <a:ext uri="{FF2B5EF4-FFF2-40B4-BE49-F238E27FC236}">
                <a16:creationId xmlns:a16="http://schemas.microsoft.com/office/drawing/2014/main" id="{07C5BBBD-E9E3-2346-9197-479FBB267F7B}"/>
              </a:ext>
            </a:extLst>
          </p:cNvPr>
          <p:cNvSpPr txBox="1"/>
          <p:nvPr/>
        </p:nvSpPr>
        <p:spPr>
          <a:xfrm>
            <a:off x="4883092" y="3208115"/>
            <a:ext cx="2609706" cy="2269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lefts in a row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rotate right</a:t>
            </a:r>
          </a:p>
        </p:txBody>
      </p:sp>
      <p:sp>
        <p:nvSpPr>
          <p:cNvPr id="226" name="object 78">
            <a:extLst>
              <a:ext uri="{FF2B5EF4-FFF2-40B4-BE49-F238E27FC236}">
                <a16:creationId xmlns:a16="http://schemas.microsoft.com/office/drawing/2014/main" id="{C9CAD469-1467-9B4F-A364-878FAF6998AF}"/>
              </a:ext>
            </a:extLst>
          </p:cNvPr>
          <p:cNvSpPr/>
          <p:nvPr/>
        </p:nvSpPr>
        <p:spPr>
          <a:xfrm>
            <a:off x="5228060" y="3626107"/>
            <a:ext cx="53340" cy="88900"/>
          </a:xfrm>
          <a:custGeom>
            <a:avLst/>
            <a:gdLst/>
            <a:ahLst/>
            <a:cxnLst/>
            <a:rect l="l" t="t" r="r" b="b"/>
            <a:pathLst>
              <a:path w="53339" h="88900">
                <a:moveTo>
                  <a:pt x="507" y="0"/>
                </a:moveTo>
                <a:lnTo>
                  <a:pt x="0" y="876"/>
                </a:lnTo>
                <a:lnTo>
                  <a:pt x="14960" y="43891"/>
                </a:lnTo>
                <a:lnTo>
                  <a:pt x="22745" y="88531"/>
                </a:lnTo>
                <a:lnTo>
                  <a:pt x="34391" y="44729"/>
                </a:lnTo>
                <a:lnTo>
                  <a:pt x="46837" y="16903"/>
                </a:lnTo>
                <a:lnTo>
                  <a:pt x="25857" y="16903"/>
                </a:lnTo>
                <a:lnTo>
                  <a:pt x="507" y="0"/>
                </a:lnTo>
                <a:close/>
              </a:path>
              <a:path w="53339" h="88900">
                <a:moveTo>
                  <a:pt x="52438" y="2247"/>
                </a:moveTo>
                <a:lnTo>
                  <a:pt x="25857" y="16903"/>
                </a:lnTo>
                <a:lnTo>
                  <a:pt x="46837" y="16903"/>
                </a:lnTo>
                <a:lnTo>
                  <a:pt x="52984" y="3162"/>
                </a:lnTo>
                <a:lnTo>
                  <a:pt x="52438" y="2247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object 79">
            <a:extLst>
              <a:ext uri="{FF2B5EF4-FFF2-40B4-BE49-F238E27FC236}">
                <a16:creationId xmlns:a16="http://schemas.microsoft.com/office/drawing/2014/main" id="{E5AC6493-4DB5-CD42-952D-5CC62CC3AD74}"/>
              </a:ext>
            </a:extLst>
          </p:cNvPr>
          <p:cNvSpPr/>
          <p:nvPr/>
        </p:nvSpPr>
        <p:spPr>
          <a:xfrm>
            <a:off x="5253600" y="3482952"/>
            <a:ext cx="7620" cy="167640"/>
          </a:xfrm>
          <a:custGeom>
            <a:avLst/>
            <a:gdLst/>
            <a:ahLst/>
            <a:cxnLst/>
            <a:rect l="l" t="t" r="r" b="b"/>
            <a:pathLst>
              <a:path w="7620" h="167639">
                <a:moveTo>
                  <a:pt x="7238" y="0"/>
                </a:moveTo>
                <a:lnTo>
                  <a:pt x="0" y="167402"/>
                </a:lnTo>
              </a:path>
            </a:pathLst>
          </a:custGeom>
          <a:ln w="1090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object 80">
            <a:extLst>
              <a:ext uri="{FF2B5EF4-FFF2-40B4-BE49-F238E27FC236}">
                <a16:creationId xmlns:a16="http://schemas.microsoft.com/office/drawing/2014/main" id="{D60FB096-0135-5343-9068-337090A19456}"/>
              </a:ext>
            </a:extLst>
          </p:cNvPr>
          <p:cNvSpPr/>
          <p:nvPr/>
        </p:nvSpPr>
        <p:spPr>
          <a:xfrm>
            <a:off x="5240849" y="3638235"/>
            <a:ext cx="26670" cy="44450"/>
          </a:xfrm>
          <a:custGeom>
            <a:avLst/>
            <a:gdLst/>
            <a:ahLst/>
            <a:cxnLst/>
            <a:rect l="l" t="t" r="r" b="b"/>
            <a:pathLst>
              <a:path w="26670" h="44450">
                <a:moveTo>
                  <a:pt x="241" y="0"/>
                </a:moveTo>
                <a:lnTo>
                  <a:pt x="0" y="444"/>
                </a:lnTo>
                <a:lnTo>
                  <a:pt x="7467" y="21945"/>
                </a:lnTo>
                <a:lnTo>
                  <a:pt x="11379" y="44272"/>
                </a:lnTo>
                <a:lnTo>
                  <a:pt x="17170" y="22364"/>
                </a:lnTo>
                <a:lnTo>
                  <a:pt x="23397" y="8458"/>
                </a:lnTo>
                <a:lnTo>
                  <a:pt x="12903" y="8458"/>
                </a:lnTo>
                <a:lnTo>
                  <a:pt x="241" y="0"/>
                </a:lnTo>
                <a:close/>
              </a:path>
              <a:path w="26670" h="44450">
                <a:moveTo>
                  <a:pt x="26200" y="1142"/>
                </a:moveTo>
                <a:lnTo>
                  <a:pt x="12903" y="8458"/>
                </a:lnTo>
                <a:lnTo>
                  <a:pt x="23397" y="8458"/>
                </a:lnTo>
                <a:lnTo>
                  <a:pt x="26479" y="1574"/>
                </a:lnTo>
                <a:lnTo>
                  <a:pt x="26200" y="1142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object 81">
            <a:extLst>
              <a:ext uri="{FF2B5EF4-FFF2-40B4-BE49-F238E27FC236}">
                <a16:creationId xmlns:a16="http://schemas.microsoft.com/office/drawing/2014/main" id="{0040B2B2-567F-F84C-85D5-C4E5EC333893}"/>
              </a:ext>
            </a:extLst>
          </p:cNvPr>
          <p:cNvSpPr/>
          <p:nvPr/>
        </p:nvSpPr>
        <p:spPr>
          <a:xfrm>
            <a:off x="3890025" y="6042968"/>
            <a:ext cx="631825" cy="635"/>
          </a:xfrm>
          <a:custGeom>
            <a:avLst/>
            <a:gdLst/>
            <a:ahLst/>
            <a:cxnLst/>
            <a:rect l="l" t="t" r="r" b="b"/>
            <a:pathLst>
              <a:path w="631825" h="635">
                <a:moveTo>
                  <a:pt x="631462" y="76"/>
                </a:moveTo>
                <a:lnTo>
                  <a:pt x="593312" y="76"/>
                </a:lnTo>
                <a:lnTo>
                  <a:pt x="0" y="0"/>
                </a:lnTo>
              </a:path>
            </a:pathLst>
          </a:custGeom>
          <a:ln w="762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object 82">
            <a:extLst>
              <a:ext uri="{FF2B5EF4-FFF2-40B4-BE49-F238E27FC236}">
                <a16:creationId xmlns:a16="http://schemas.microsoft.com/office/drawing/2014/main" id="{EA7FD1ED-C6E8-9B44-B39C-94D4A89392F7}"/>
              </a:ext>
            </a:extLst>
          </p:cNvPr>
          <p:cNvSpPr/>
          <p:nvPr/>
        </p:nvSpPr>
        <p:spPr>
          <a:xfrm>
            <a:off x="4408918" y="5894251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5">
                <a:moveTo>
                  <a:pt x="50" y="0"/>
                </a:moveTo>
                <a:lnTo>
                  <a:pt x="74422" y="148793"/>
                </a:lnTo>
                <a:lnTo>
                  <a:pt x="0" y="297564"/>
                </a:lnTo>
                <a:lnTo>
                  <a:pt x="297586" y="148818"/>
                </a:lnTo>
                <a:lnTo>
                  <a:pt x="5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object 83">
            <a:extLst>
              <a:ext uri="{FF2B5EF4-FFF2-40B4-BE49-F238E27FC236}">
                <a16:creationId xmlns:a16="http://schemas.microsoft.com/office/drawing/2014/main" id="{76DC4BBD-31CB-2D4D-9C86-025B4750A241}"/>
              </a:ext>
            </a:extLst>
          </p:cNvPr>
          <p:cNvSpPr/>
          <p:nvPr/>
        </p:nvSpPr>
        <p:spPr>
          <a:xfrm>
            <a:off x="3473386" y="4638009"/>
            <a:ext cx="333375" cy="451484"/>
          </a:xfrm>
          <a:custGeom>
            <a:avLst/>
            <a:gdLst/>
            <a:ahLst/>
            <a:cxnLst/>
            <a:rect l="l" t="t" r="r" b="b"/>
            <a:pathLst>
              <a:path w="333375" h="451485">
                <a:moveTo>
                  <a:pt x="0" y="451357"/>
                </a:moveTo>
                <a:lnTo>
                  <a:pt x="22651" y="420666"/>
                </a:lnTo>
                <a:lnTo>
                  <a:pt x="333074" y="0"/>
                </a:lnTo>
              </a:path>
            </a:pathLst>
          </a:custGeom>
          <a:ln w="762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object 84">
            <a:extLst>
              <a:ext uri="{FF2B5EF4-FFF2-40B4-BE49-F238E27FC236}">
                <a16:creationId xmlns:a16="http://schemas.microsoft.com/office/drawing/2014/main" id="{CBB15522-4C70-D341-9238-A75BD61F2ACD}"/>
              </a:ext>
            </a:extLst>
          </p:cNvPr>
          <p:cNvSpPr/>
          <p:nvPr/>
        </p:nvSpPr>
        <p:spPr>
          <a:xfrm>
            <a:off x="3363531" y="4910463"/>
            <a:ext cx="296545" cy="328295"/>
          </a:xfrm>
          <a:custGeom>
            <a:avLst/>
            <a:gdLst/>
            <a:ahLst/>
            <a:cxnLst/>
            <a:rect l="l" t="t" r="r" b="b"/>
            <a:pathLst>
              <a:path w="296545" h="328295">
                <a:moveTo>
                  <a:pt x="56959" y="0"/>
                </a:moveTo>
                <a:lnTo>
                  <a:pt x="0" y="327787"/>
                </a:lnTo>
                <a:lnTo>
                  <a:pt x="296392" y="176695"/>
                </a:lnTo>
                <a:lnTo>
                  <a:pt x="132511" y="148209"/>
                </a:lnTo>
                <a:lnTo>
                  <a:pt x="5695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object 85">
            <a:extLst>
              <a:ext uri="{FF2B5EF4-FFF2-40B4-BE49-F238E27FC236}">
                <a16:creationId xmlns:a16="http://schemas.microsoft.com/office/drawing/2014/main" id="{C86F0FC6-F48F-F346-8A2A-A54202B70C47}"/>
              </a:ext>
            </a:extLst>
          </p:cNvPr>
          <p:cNvSpPr/>
          <p:nvPr/>
        </p:nvSpPr>
        <p:spPr>
          <a:xfrm rot="21226410">
            <a:off x="6410877" y="5308244"/>
            <a:ext cx="405765" cy="346710"/>
          </a:xfrm>
          <a:custGeom>
            <a:avLst/>
            <a:gdLst/>
            <a:ahLst/>
            <a:cxnLst/>
            <a:rect l="l" t="t" r="r" b="b"/>
            <a:pathLst>
              <a:path w="405765" h="346710">
                <a:moveTo>
                  <a:pt x="405501" y="0"/>
                </a:moveTo>
                <a:lnTo>
                  <a:pt x="376498" y="24778"/>
                </a:lnTo>
                <a:lnTo>
                  <a:pt x="0" y="346417"/>
                </a:lnTo>
              </a:path>
            </a:pathLst>
          </a:custGeom>
          <a:ln w="762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object 86">
            <a:extLst>
              <a:ext uri="{FF2B5EF4-FFF2-40B4-BE49-F238E27FC236}">
                <a16:creationId xmlns:a16="http://schemas.microsoft.com/office/drawing/2014/main" id="{F96EBE83-588C-C040-B011-2D02F822E32E}"/>
              </a:ext>
            </a:extLst>
          </p:cNvPr>
          <p:cNvSpPr/>
          <p:nvPr/>
        </p:nvSpPr>
        <p:spPr>
          <a:xfrm rot="21226410">
            <a:off x="6624214" y="5172348"/>
            <a:ext cx="323215" cy="306705"/>
          </a:xfrm>
          <a:custGeom>
            <a:avLst/>
            <a:gdLst/>
            <a:ahLst/>
            <a:cxnLst/>
            <a:rect l="l" t="t" r="r" b="b"/>
            <a:pathLst>
              <a:path w="323215" h="306704">
                <a:moveTo>
                  <a:pt x="322884" y="0"/>
                </a:moveTo>
                <a:lnTo>
                  <a:pt x="0" y="80162"/>
                </a:lnTo>
                <a:lnTo>
                  <a:pt x="153200" y="144957"/>
                </a:lnTo>
                <a:lnTo>
                  <a:pt x="193281" y="306412"/>
                </a:lnTo>
                <a:lnTo>
                  <a:pt x="322884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object 87">
            <a:extLst>
              <a:ext uri="{FF2B5EF4-FFF2-40B4-BE49-F238E27FC236}">
                <a16:creationId xmlns:a16="http://schemas.microsoft.com/office/drawing/2014/main" id="{DA19576D-FB84-7541-9E89-8129E03AFD78}"/>
              </a:ext>
            </a:extLst>
          </p:cNvPr>
          <p:cNvSpPr/>
          <p:nvPr/>
        </p:nvSpPr>
        <p:spPr>
          <a:xfrm>
            <a:off x="2879770" y="3767008"/>
            <a:ext cx="631825" cy="635"/>
          </a:xfrm>
          <a:custGeom>
            <a:avLst/>
            <a:gdLst/>
            <a:ahLst/>
            <a:cxnLst/>
            <a:rect l="l" t="t" r="r" b="b"/>
            <a:pathLst>
              <a:path w="631825" h="635">
                <a:moveTo>
                  <a:pt x="631462" y="76"/>
                </a:moveTo>
                <a:lnTo>
                  <a:pt x="593312" y="66"/>
                </a:lnTo>
                <a:lnTo>
                  <a:pt x="0" y="0"/>
                </a:lnTo>
              </a:path>
            </a:pathLst>
          </a:custGeom>
          <a:ln w="762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object 88">
            <a:extLst>
              <a:ext uri="{FF2B5EF4-FFF2-40B4-BE49-F238E27FC236}">
                <a16:creationId xmlns:a16="http://schemas.microsoft.com/office/drawing/2014/main" id="{B6EFCE19-AE5F-104D-97C2-35AE93754FF1}"/>
              </a:ext>
            </a:extLst>
          </p:cNvPr>
          <p:cNvSpPr/>
          <p:nvPr/>
        </p:nvSpPr>
        <p:spPr>
          <a:xfrm>
            <a:off x="3398664" y="3618284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4">
                <a:moveTo>
                  <a:pt x="38" y="0"/>
                </a:moveTo>
                <a:lnTo>
                  <a:pt x="74409" y="148793"/>
                </a:lnTo>
                <a:lnTo>
                  <a:pt x="0" y="297573"/>
                </a:lnTo>
                <a:lnTo>
                  <a:pt x="297586" y="148818"/>
                </a:lnTo>
                <a:lnTo>
                  <a:pt x="38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object 89">
            <a:extLst>
              <a:ext uri="{FF2B5EF4-FFF2-40B4-BE49-F238E27FC236}">
                <a16:creationId xmlns:a16="http://schemas.microsoft.com/office/drawing/2014/main" id="{C8570145-E6FC-1B43-A175-7B94BA64BB7F}"/>
              </a:ext>
            </a:extLst>
          </p:cNvPr>
          <p:cNvSpPr/>
          <p:nvPr/>
        </p:nvSpPr>
        <p:spPr>
          <a:xfrm>
            <a:off x="3333150" y="6283188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09">
                <a:moveTo>
                  <a:pt x="121871" y="0"/>
                </a:moveTo>
                <a:lnTo>
                  <a:pt x="0" y="206970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object 90">
            <a:extLst>
              <a:ext uri="{FF2B5EF4-FFF2-40B4-BE49-F238E27FC236}">
                <a16:creationId xmlns:a16="http://schemas.microsoft.com/office/drawing/2014/main" id="{0EA4AE5F-82AB-2F42-967C-B354267A214F}"/>
              </a:ext>
            </a:extLst>
          </p:cNvPr>
          <p:cNvSpPr/>
          <p:nvPr/>
        </p:nvSpPr>
        <p:spPr>
          <a:xfrm>
            <a:off x="3477056" y="6272781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09">
                <a:moveTo>
                  <a:pt x="0" y="0"/>
                </a:moveTo>
                <a:lnTo>
                  <a:pt x="121849" y="206948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object 91">
            <a:extLst>
              <a:ext uri="{FF2B5EF4-FFF2-40B4-BE49-F238E27FC236}">
                <a16:creationId xmlns:a16="http://schemas.microsoft.com/office/drawing/2014/main" id="{B98830EC-577F-5346-8361-4385D06EE438}"/>
              </a:ext>
            </a:extLst>
          </p:cNvPr>
          <p:cNvSpPr/>
          <p:nvPr/>
        </p:nvSpPr>
        <p:spPr>
          <a:xfrm>
            <a:off x="3215436" y="6010735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0" y="0"/>
                </a:moveTo>
                <a:lnTo>
                  <a:pt x="273197" y="272458"/>
                </a:lnTo>
              </a:path>
            </a:pathLst>
          </a:custGeom>
          <a:ln w="6545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object 92">
            <a:extLst>
              <a:ext uri="{FF2B5EF4-FFF2-40B4-BE49-F238E27FC236}">
                <a16:creationId xmlns:a16="http://schemas.microsoft.com/office/drawing/2014/main" id="{F4F2B167-0506-7F4F-AFD5-9BB384560EA4}"/>
              </a:ext>
            </a:extLst>
          </p:cNvPr>
          <p:cNvSpPr/>
          <p:nvPr/>
        </p:nvSpPr>
        <p:spPr>
          <a:xfrm>
            <a:off x="3358889" y="6147153"/>
            <a:ext cx="240503" cy="24087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object 93">
            <a:extLst>
              <a:ext uri="{FF2B5EF4-FFF2-40B4-BE49-F238E27FC236}">
                <a16:creationId xmlns:a16="http://schemas.microsoft.com/office/drawing/2014/main" id="{ABD1CED3-A873-844E-B526-E38B380ADD44}"/>
              </a:ext>
            </a:extLst>
          </p:cNvPr>
          <p:cNvSpPr txBox="1"/>
          <p:nvPr/>
        </p:nvSpPr>
        <p:spPr>
          <a:xfrm>
            <a:off x="3409510" y="6143699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7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object 94">
            <a:extLst>
              <a:ext uri="{FF2B5EF4-FFF2-40B4-BE49-F238E27FC236}">
                <a16:creationId xmlns:a16="http://schemas.microsoft.com/office/drawing/2014/main" id="{2F464F02-3239-FC44-8884-886CB31DBAD4}"/>
              </a:ext>
            </a:extLst>
          </p:cNvPr>
          <p:cNvSpPr/>
          <p:nvPr/>
        </p:nvSpPr>
        <p:spPr>
          <a:xfrm>
            <a:off x="2192083" y="5762412"/>
            <a:ext cx="295275" cy="273050"/>
          </a:xfrm>
          <a:custGeom>
            <a:avLst/>
            <a:gdLst/>
            <a:ahLst/>
            <a:cxnLst/>
            <a:rect l="l" t="t" r="r" b="b"/>
            <a:pathLst>
              <a:path w="295275" h="273050">
                <a:moveTo>
                  <a:pt x="295020" y="0"/>
                </a:moveTo>
                <a:lnTo>
                  <a:pt x="0" y="272458"/>
                </a:lnTo>
              </a:path>
            </a:pathLst>
          </a:custGeom>
          <a:ln w="218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object 95">
            <a:extLst>
              <a:ext uri="{FF2B5EF4-FFF2-40B4-BE49-F238E27FC236}">
                <a16:creationId xmlns:a16="http://schemas.microsoft.com/office/drawing/2014/main" id="{61B52D9B-117F-D041-8F11-CEF5F8FF2A8C}"/>
              </a:ext>
            </a:extLst>
          </p:cNvPr>
          <p:cNvSpPr/>
          <p:nvPr/>
        </p:nvSpPr>
        <p:spPr>
          <a:xfrm>
            <a:off x="2484386" y="5757230"/>
            <a:ext cx="732155" cy="245110"/>
          </a:xfrm>
          <a:custGeom>
            <a:avLst/>
            <a:gdLst/>
            <a:ahLst/>
            <a:cxnLst/>
            <a:rect l="l" t="t" r="r" b="b"/>
            <a:pathLst>
              <a:path w="732154" h="245110">
                <a:moveTo>
                  <a:pt x="0" y="0"/>
                </a:moveTo>
                <a:lnTo>
                  <a:pt x="731687" y="244878"/>
                </a:lnTo>
              </a:path>
            </a:pathLst>
          </a:custGeom>
          <a:ln w="2183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object 96">
            <a:extLst>
              <a:ext uri="{FF2B5EF4-FFF2-40B4-BE49-F238E27FC236}">
                <a16:creationId xmlns:a16="http://schemas.microsoft.com/office/drawing/2014/main" id="{4A5A2655-795D-494B-B092-077A3CD46EDD}"/>
              </a:ext>
            </a:extLst>
          </p:cNvPr>
          <p:cNvSpPr/>
          <p:nvPr/>
        </p:nvSpPr>
        <p:spPr>
          <a:xfrm>
            <a:off x="2964105" y="6024451"/>
            <a:ext cx="263525" cy="257175"/>
          </a:xfrm>
          <a:custGeom>
            <a:avLst/>
            <a:gdLst/>
            <a:ahLst/>
            <a:cxnLst/>
            <a:rect l="l" t="t" r="r" b="b"/>
            <a:pathLst>
              <a:path w="263525" h="257175">
                <a:moveTo>
                  <a:pt x="263408" y="0"/>
                </a:moveTo>
                <a:lnTo>
                  <a:pt x="0" y="256867"/>
                </a:lnTo>
              </a:path>
            </a:pathLst>
          </a:custGeom>
          <a:ln w="6545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object 97">
            <a:extLst>
              <a:ext uri="{FF2B5EF4-FFF2-40B4-BE49-F238E27FC236}">
                <a16:creationId xmlns:a16="http://schemas.microsoft.com/office/drawing/2014/main" id="{0E46A4BB-CD45-2644-A36D-4643F87DC7F8}"/>
              </a:ext>
            </a:extLst>
          </p:cNvPr>
          <p:cNvSpPr/>
          <p:nvPr/>
        </p:nvSpPr>
        <p:spPr>
          <a:xfrm>
            <a:off x="2979813" y="6286046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09">
                <a:moveTo>
                  <a:pt x="0" y="0"/>
                </a:moveTo>
                <a:lnTo>
                  <a:pt x="121871" y="206948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object 98">
            <a:extLst>
              <a:ext uri="{FF2B5EF4-FFF2-40B4-BE49-F238E27FC236}">
                <a16:creationId xmlns:a16="http://schemas.microsoft.com/office/drawing/2014/main" id="{913500CD-7503-4F46-8CCF-0758AC3450D0}"/>
              </a:ext>
            </a:extLst>
          </p:cNvPr>
          <p:cNvSpPr/>
          <p:nvPr/>
        </p:nvSpPr>
        <p:spPr>
          <a:xfrm>
            <a:off x="1988984" y="6291612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19" h="207009">
                <a:moveTo>
                  <a:pt x="0" y="0"/>
                </a:moveTo>
                <a:lnTo>
                  <a:pt x="121871" y="206970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object 99">
            <a:extLst>
              <a:ext uri="{FF2B5EF4-FFF2-40B4-BE49-F238E27FC236}">
                <a16:creationId xmlns:a16="http://schemas.microsoft.com/office/drawing/2014/main" id="{B58F95BA-BB81-4742-92C7-77923A214305}"/>
              </a:ext>
            </a:extLst>
          </p:cNvPr>
          <p:cNvSpPr/>
          <p:nvPr/>
        </p:nvSpPr>
        <p:spPr>
          <a:xfrm>
            <a:off x="2250617" y="6019143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19" h="207009">
                <a:moveTo>
                  <a:pt x="0" y="0"/>
                </a:moveTo>
                <a:lnTo>
                  <a:pt x="121871" y="206970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object 100">
            <a:extLst>
              <a:ext uri="{FF2B5EF4-FFF2-40B4-BE49-F238E27FC236}">
                <a16:creationId xmlns:a16="http://schemas.microsoft.com/office/drawing/2014/main" id="{855A22A4-BC20-C941-8380-C52D45183DF8}"/>
              </a:ext>
            </a:extLst>
          </p:cNvPr>
          <p:cNvSpPr/>
          <p:nvPr/>
        </p:nvSpPr>
        <p:spPr>
          <a:xfrm>
            <a:off x="1845100" y="6281204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19" h="207009">
                <a:moveTo>
                  <a:pt x="121849" y="0"/>
                </a:moveTo>
                <a:lnTo>
                  <a:pt x="0" y="206948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object 101">
            <a:extLst>
              <a:ext uri="{FF2B5EF4-FFF2-40B4-BE49-F238E27FC236}">
                <a16:creationId xmlns:a16="http://schemas.microsoft.com/office/drawing/2014/main" id="{EAF6765E-6077-8B4A-ACB6-539660FAB8D4}"/>
              </a:ext>
            </a:extLst>
          </p:cNvPr>
          <p:cNvSpPr/>
          <p:nvPr/>
        </p:nvSpPr>
        <p:spPr>
          <a:xfrm>
            <a:off x="2837081" y="6281204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09">
                <a:moveTo>
                  <a:pt x="121827" y="0"/>
                </a:moveTo>
                <a:lnTo>
                  <a:pt x="0" y="206948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object 102">
            <a:extLst>
              <a:ext uri="{FF2B5EF4-FFF2-40B4-BE49-F238E27FC236}">
                <a16:creationId xmlns:a16="http://schemas.microsoft.com/office/drawing/2014/main" id="{CA8FA1E8-C705-484E-8194-333A7E5919B5}"/>
              </a:ext>
            </a:extLst>
          </p:cNvPr>
          <p:cNvSpPr/>
          <p:nvPr/>
        </p:nvSpPr>
        <p:spPr>
          <a:xfrm>
            <a:off x="1955372" y="6019155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273197" y="0"/>
                </a:moveTo>
                <a:lnTo>
                  <a:pt x="0" y="272458"/>
                </a:lnTo>
              </a:path>
            </a:pathLst>
          </a:custGeom>
          <a:ln w="6545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object 103">
            <a:extLst>
              <a:ext uri="{FF2B5EF4-FFF2-40B4-BE49-F238E27FC236}">
                <a16:creationId xmlns:a16="http://schemas.microsoft.com/office/drawing/2014/main" id="{DD9424FC-6DAB-ED46-BA5D-578C431EC489}"/>
              </a:ext>
            </a:extLst>
          </p:cNvPr>
          <p:cNvSpPr/>
          <p:nvPr/>
        </p:nvSpPr>
        <p:spPr>
          <a:xfrm>
            <a:off x="2370226" y="5642232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69" h="230504">
                <a:moveTo>
                  <a:pt x="114782" y="0"/>
                </a:moveTo>
                <a:lnTo>
                  <a:pt x="70101" y="9047"/>
                </a:lnTo>
                <a:lnTo>
                  <a:pt x="33616" y="33707"/>
                </a:lnTo>
                <a:lnTo>
                  <a:pt x="9019" y="70256"/>
                </a:lnTo>
                <a:lnTo>
                  <a:pt x="0" y="114973"/>
                </a:lnTo>
                <a:lnTo>
                  <a:pt x="9019" y="159750"/>
                </a:lnTo>
                <a:lnTo>
                  <a:pt x="33616" y="196297"/>
                </a:lnTo>
                <a:lnTo>
                  <a:pt x="70101" y="220929"/>
                </a:lnTo>
                <a:lnTo>
                  <a:pt x="114782" y="229958"/>
                </a:lnTo>
                <a:lnTo>
                  <a:pt x="159478" y="220929"/>
                </a:lnTo>
                <a:lnTo>
                  <a:pt x="195970" y="196297"/>
                </a:lnTo>
                <a:lnTo>
                  <a:pt x="220570" y="159750"/>
                </a:lnTo>
                <a:lnTo>
                  <a:pt x="229590" y="114973"/>
                </a:lnTo>
                <a:lnTo>
                  <a:pt x="220570" y="70256"/>
                </a:lnTo>
                <a:lnTo>
                  <a:pt x="195970" y="33707"/>
                </a:lnTo>
                <a:lnTo>
                  <a:pt x="159478" y="9047"/>
                </a:lnTo>
                <a:lnTo>
                  <a:pt x="1147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object 104">
            <a:extLst>
              <a:ext uri="{FF2B5EF4-FFF2-40B4-BE49-F238E27FC236}">
                <a16:creationId xmlns:a16="http://schemas.microsoft.com/office/drawing/2014/main" id="{DBD62874-0FFE-384F-919C-8F2CF29BD2FE}"/>
              </a:ext>
            </a:extLst>
          </p:cNvPr>
          <p:cNvSpPr/>
          <p:nvPr/>
        </p:nvSpPr>
        <p:spPr>
          <a:xfrm>
            <a:off x="2370222" y="5642234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69" h="230504">
                <a:moveTo>
                  <a:pt x="229593" y="114971"/>
                </a:moveTo>
                <a:lnTo>
                  <a:pt x="220573" y="159747"/>
                </a:lnTo>
                <a:lnTo>
                  <a:pt x="195972" y="196297"/>
                </a:lnTo>
                <a:lnTo>
                  <a:pt x="159480" y="220932"/>
                </a:lnTo>
                <a:lnTo>
                  <a:pt x="114786" y="229964"/>
                </a:lnTo>
                <a:lnTo>
                  <a:pt x="70104" y="220932"/>
                </a:lnTo>
                <a:lnTo>
                  <a:pt x="33618" y="196297"/>
                </a:lnTo>
                <a:lnTo>
                  <a:pt x="9019" y="159747"/>
                </a:lnTo>
                <a:lnTo>
                  <a:pt x="0" y="114971"/>
                </a:lnTo>
                <a:lnTo>
                  <a:pt x="9019" y="70254"/>
                </a:lnTo>
                <a:lnTo>
                  <a:pt x="33618" y="33705"/>
                </a:lnTo>
                <a:lnTo>
                  <a:pt x="70104" y="9046"/>
                </a:lnTo>
                <a:lnTo>
                  <a:pt x="114786" y="0"/>
                </a:lnTo>
                <a:lnTo>
                  <a:pt x="159480" y="9046"/>
                </a:lnTo>
                <a:lnTo>
                  <a:pt x="195972" y="33705"/>
                </a:lnTo>
                <a:lnTo>
                  <a:pt x="220573" y="70254"/>
                </a:lnTo>
                <a:lnTo>
                  <a:pt x="229593" y="114971"/>
                </a:lnTo>
                <a:close/>
              </a:path>
            </a:pathLst>
          </a:custGeom>
          <a:ln w="109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object 105">
            <a:extLst>
              <a:ext uri="{FF2B5EF4-FFF2-40B4-BE49-F238E27FC236}">
                <a16:creationId xmlns:a16="http://schemas.microsoft.com/office/drawing/2014/main" id="{AED71738-7BB8-1D47-9CDD-E6D16DFBD91B}"/>
              </a:ext>
            </a:extLst>
          </p:cNvPr>
          <p:cNvSpPr txBox="1"/>
          <p:nvPr/>
        </p:nvSpPr>
        <p:spPr>
          <a:xfrm>
            <a:off x="2424260" y="5633305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object 106">
            <a:extLst>
              <a:ext uri="{FF2B5EF4-FFF2-40B4-BE49-F238E27FC236}">
                <a16:creationId xmlns:a16="http://schemas.microsoft.com/office/drawing/2014/main" id="{9D752793-4A83-D84F-9865-9717F0BBCCD0}"/>
              </a:ext>
            </a:extLst>
          </p:cNvPr>
          <p:cNvSpPr/>
          <p:nvPr/>
        </p:nvSpPr>
        <p:spPr>
          <a:xfrm>
            <a:off x="2844408" y="6160864"/>
            <a:ext cx="240503" cy="2408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object 107">
            <a:extLst>
              <a:ext uri="{FF2B5EF4-FFF2-40B4-BE49-F238E27FC236}">
                <a16:creationId xmlns:a16="http://schemas.microsoft.com/office/drawing/2014/main" id="{10215326-DA41-3D4B-AC1A-BDA82BD15FF4}"/>
              </a:ext>
            </a:extLst>
          </p:cNvPr>
          <p:cNvSpPr txBox="1"/>
          <p:nvPr/>
        </p:nvSpPr>
        <p:spPr>
          <a:xfrm>
            <a:off x="2903898" y="6157390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object 108">
            <a:extLst>
              <a:ext uri="{FF2B5EF4-FFF2-40B4-BE49-F238E27FC236}">
                <a16:creationId xmlns:a16="http://schemas.microsoft.com/office/drawing/2014/main" id="{3F9B4FB2-0F1E-D84E-BD4E-47CD888B4158}"/>
              </a:ext>
            </a:extLst>
          </p:cNvPr>
          <p:cNvSpPr/>
          <p:nvPr/>
        </p:nvSpPr>
        <p:spPr>
          <a:xfrm>
            <a:off x="3110635" y="5904271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70" h="230504">
                <a:moveTo>
                  <a:pt x="114782" y="0"/>
                </a:moveTo>
                <a:lnTo>
                  <a:pt x="70101" y="9047"/>
                </a:lnTo>
                <a:lnTo>
                  <a:pt x="33616" y="33707"/>
                </a:lnTo>
                <a:lnTo>
                  <a:pt x="9019" y="70256"/>
                </a:lnTo>
                <a:lnTo>
                  <a:pt x="0" y="114973"/>
                </a:lnTo>
                <a:lnTo>
                  <a:pt x="9019" y="159752"/>
                </a:lnTo>
                <a:lnTo>
                  <a:pt x="33616" y="196303"/>
                </a:lnTo>
                <a:lnTo>
                  <a:pt x="70101" y="220939"/>
                </a:lnTo>
                <a:lnTo>
                  <a:pt x="114782" y="229971"/>
                </a:lnTo>
                <a:lnTo>
                  <a:pt x="159478" y="220939"/>
                </a:lnTo>
                <a:lnTo>
                  <a:pt x="195970" y="196303"/>
                </a:lnTo>
                <a:lnTo>
                  <a:pt x="220570" y="159752"/>
                </a:lnTo>
                <a:lnTo>
                  <a:pt x="229590" y="114973"/>
                </a:lnTo>
                <a:lnTo>
                  <a:pt x="220570" y="70256"/>
                </a:lnTo>
                <a:lnTo>
                  <a:pt x="195970" y="33707"/>
                </a:lnTo>
                <a:lnTo>
                  <a:pt x="159478" y="9047"/>
                </a:lnTo>
                <a:lnTo>
                  <a:pt x="1147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object 109">
            <a:extLst>
              <a:ext uri="{FF2B5EF4-FFF2-40B4-BE49-F238E27FC236}">
                <a16:creationId xmlns:a16="http://schemas.microsoft.com/office/drawing/2014/main" id="{43B35045-BC43-D94E-BD6E-760F53A656EF}"/>
              </a:ext>
            </a:extLst>
          </p:cNvPr>
          <p:cNvSpPr/>
          <p:nvPr/>
        </p:nvSpPr>
        <p:spPr>
          <a:xfrm>
            <a:off x="3110632" y="5904273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70" h="230504">
                <a:moveTo>
                  <a:pt x="229593" y="114971"/>
                </a:moveTo>
                <a:lnTo>
                  <a:pt x="220573" y="159746"/>
                </a:lnTo>
                <a:lnTo>
                  <a:pt x="195972" y="196297"/>
                </a:lnTo>
                <a:lnTo>
                  <a:pt x="159480" y="220932"/>
                </a:lnTo>
                <a:lnTo>
                  <a:pt x="114786" y="229964"/>
                </a:lnTo>
                <a:lnTo>
                  <a:pt x="70104" y="220932"/>
                </a:lnTo>
                <a:lnTo>
                  <a:pt x="33618" y="196297"/>
                </a:lnTo>
                <a:lnTo>
                  <a:pt x="9019" y="159746"/>
                </a:lnTo>
                <a:lnTo>
                  <a:pt x="0" y="114971"/>
                </a:lnTo>
                <a:lnTo>
                  <a:pt x="9019" y="70253"/>
                </a:lnTo>
                <a:lnTo>
                  <a:pt x="33618" y="33705"/>
                </a:lnTo>
                <a:lnTo>
                  <a:pt x="70104" y="9046"/>
                </a:lnTo>
                <a:lnTo>
                  <a:pt x="114786" y="0"/>
                </a:lnTo>
                <a:lnTo>
                  <a:pt x="159480" y="9046"/>
                </a:lnTo>
                <a:lnTo>
                  <a:pt x="195972" y="33705"/>
                </a:lnTo>
                <a:lnTo>
                  <a:pt x="220573" y="70253"/>
                </a:lnTo>
                <a:lnTo>
                  <a:pt x="229593" y="114971"/>
                </a:lnTo>
                <a:close/>
              </a:path>
            </a:pathLst>
          </a:custGeom>
          <a:ln w="109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object 110">
            <a:extLst>
              <a:ext uri="{FF2B5EF4-FFF2-40B4-BE49-F238E27FC236}">
                <a16:creationId xmlns:a16="http://schemas.microsoft.com/office/drawing/2014/main" id="{E2B4A1DD-1AC7-8643-8056-37479C9B7810}"/>
              </a:ext>
            </a:extLst>
          </p:cNvPr>
          <p:cNvSpPr txBox="1"/>
          <p:nvPr/>
        </p:nvSpPr>
        <p:spPr>
          <a:xfrm>
            <a:off x="3164676" y="5895348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object 111">
            <a:extLst>
              <a:ext uri="{FF2B5EF4-FFF2-40B4-BE49-F238E27FC236}">
                <a16:creationId xmlns:a16="http://schemas.microsoft.com/office/drawing/2014/main" id="{CEB930B9-DAE7-BB44-8525-7C77099B186D}"/>
              </a:ext>
            </a:extLst>
          </p:cNvPr>
          <p:cNvSpPr/>
          <p:nvPr/>
        </p:nvSpPr>
        <p:spPr>
          <a:xfrm>
            <a:off x="1844613" y="6155575"/>
            <a:ext cx="240503" cy="24087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object 112">
            <a:extLst>
              <a:ext uri="{FF2B5EF4-FFF2-40B4-BE49-F238E27FC236}">
                <a16:creationId xmlns:a16="http://schemas.microsoft.com/office/drawing/2014/main" id="{533E5A2B-0626-5D47-91C5-70F94D6153A2}"/>
              </a:ext>
            </a:extLst>
          </p:cNvPr>
          <p:cNvSpPr txBox="1"/>
          <p:nvPr/>
        </p:nvSpPr>
        <p:spPr>
          <a:xfrm>
            <a:off x="1904095" y="6152128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object 113">
            <a:extLst>
              <a:ext uri="{FF2B5EF4-FFF2-40B4-BE49-F238E27FC236}">
                <a16:creationId xmlns:a16="http://schemas.microsoft.com/office/drawing/2014/main" id="{4A100409-AE0F-7F46-8E38-72D4B62E7C70}"/>
              </a:ext>
            </a:extLst>
          </p:cNvPr>
          <p:cNvSpPr/>
          <p:nvPr/>
        </p:nvSpPr>
        <p:spPr>
          <a:xfrm>
            <a:off x="2111679" y="5898988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69" h="230504">
                <a:moveTo>
                  <a:pt x="114808" y="0"/>
                </a:moveTo>
                <a:lnTo>
                  <a:pt x="70123" y="9045"/>
                </a:lnTo>
                <a:lnTo>
                  <a:pt x="33629" y="33702"/>
                </a:lnTo>
                <a:lnTo>
                  <a:pt x="9023" y="70251"/>
                </a:lnTo>
                <a:lnTo>
                  <a:pt x="0" y="114973"/>
                </a:lnTo>
                <a:lnTo>
                  <a:pt x="9023" y="159744"/>
                </a:lnTo>
                <a:lnTo>
                  <a:pt x="33629" y="196292"/>
                </a:lnTo>
                <a:lnTo>
                  <a:pt x="70123" y="220927"/>
                </a:lnTo>
                <a:lnTo>
                  <a:pt x="114808" y="229958"/>
                </a:lnTo>
                <a:lnTo>
                  <a:pt x="159488" y="220927"/>
                </a:lnTo>
                <a:lnTo>
                  <a:pt x="195973" y="196292"/>
                </a:lnTo>
                <a:lnTo>
                  <a:pt x="220571" y="159744"/>
                </a:lnTo>
                <a:lnTo>
                  <a:pt x="229590" y="114973"/>
                </a:lnTo>
                <a:lnTo>
                  <a:pt x="220571" y="70251"/>
                </a:lnTo>
                <a:lnTo>
                  <a:pt x="195973" y="33702"/>
                </a:lnTo>
                <a:lnTo>
                  <a:pt x="159488" y="9045"/>
                </a:lnTo>
                <a:lnTo>
                  <a:pt x="1148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bject 114">
            <a:extLst>
              <a:ext uri="{FF2B5EF4-FFF2-40B4-BE49-F238E27FC236}">
                <a16:creationId xmlns:a16="http://schemas.microsoft.com/office/drawing/2014/main" id="{1573A56E-FEE9-F442-AF29-BAE95DD9F603}"/>
              </a:ext>
            </a:extLst>
          </p:cNvPr>
          <p:cNvSpPr/>
          <p:nvPr/>
        </p:nvSpPr>
        <p:spPr>
          <a:xfrm>
            <a:off x="2111676" y="5898990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69" h="230504">
                <a:moveTo>
                  <a:pt x="229593" y="114971"/>
                </a:moveTo>
                <a:lnTo>
                  <a:pt x="220574" y="159747"/>
                </a:lnTo>
                <a:lnTo>
                  <a:pt x="195975" y="196297"/>
                </a:lnTo>
                <a:lnTo>
                  <a:pt x="159489" y="220932"/>
                </a:lnTo>
                <a:lnTo>
                  <a:pt x="114807" y="229964"/>
                </a:lnTo>
                <a:lnTo>
                  <a:pt x="70122" y="220932"/>
                </a:lnTo>
                <a:lnTo>
                  <a:pt x="33629" y="196297"/>
                </a:lnTo>
                <a:lnTo>
                  <a:pt x="9023" y="159747"/>
                </a:lnTo>
                <a:lnTo>
                  <a:pt x="0" y="114971"/>
                </a:lnTo>
                <a:lnTo>
                  <a:pt x="9023" y="70254"/>
                </a:lnTo>
                <a:lnTo>
                  <a:pt x="33629" y="33705"/>
                </a:lnTo>
                <a:lnTo>
                  <a:pt x="70122" y="9046"/>
                </a:lnTo>
                <a:lnTo>
                  <a:pt x="114807" y="0"/>
                </a:lnTo>
                <a:lnTo>
                  <a:pt x="159489" y="9046"/>
                </a:lnTo>
                <a:lnTo>
                  <a:pt x="195975" y="33705"/>
                </a:lnTo>
                <a:lnTo>
                  <a:pt x="220574" y="70254"/>
                </a:lnTo>
                <a:lnTo>
                  <a:pt x="229593" y="114971"/>
                </a:lnTo>
                <a:close/>
              </a:path>
            </a:pathLst>
          </a:custGeom>
          <a:ln w="109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object 115">
            <a:extLst>
              <a:ext uri="{FF2B5EF4-FFF2-40B4-BE49-F238E27FC236}">
                <a16:creationId xmlns:a16="http://schemas.microsoft.com/office/drawing/2014/main" id="{2483C135-9D84-B147-A768-E6A08FDA6F5B}"/>
              </a:ext>
            </a:extLst>
          </p:cNvPr>
          <p:cNvSpPr txBox="1"/>
          <p:nvPr/>
        </p:nvSpPr>
        <p:spPr>
          <a:xfrm>
            <a:off x="2165716" y="5890085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object 116">
            <a:extLst>
              <a:ext uri="{FF2B5EF4-FFF2-40B4-BE49-F238E27FC236}">
                <a16:creationId xmlns:a16="http://schemas.microsoft.com/office/drawing/2014/main" id="{4DBE2E97-41CC-7E4B-9F08-3DB1F63F3680}"/>
              </a:ext>
            </a:extLst>
          </p:cNvPr>
          <p:cNvSpPr txBox="1"/>
          <p:nvPr/>
        </p:nvSpPr>
        <p:spPr>
          <a:xfrm>
            <a:off x="1467234" y="5346114"/>
            <a:ext cx="2861613" cy="2269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children red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flip colors</a:t>
            </a:r>
          </a:p>
        </p:txBody>
      </p:sp>
      <p:sp>
        <p:nvSpPr>
          <p:cNvPr id="265" name="object 117">
            <a:extLst>
              <a:ext uri="{FF2B5EF4-FFF2-40B4-BE49-F238E27FC236}">
                <a16:creationId xmlns:a16="http://schemas.microsoft.com/office/drawing/2014/main" id="{7C4F65A3-2F3C-0346-AFD7-FF060AFA0FCA}"/>
              </a:ext>
            </a:extLst>
          </p:cNvPr>
          <p:cNvSpPr/>
          <p:nvPr/>
        </p:nvSpPr>
        <p:spPr>
          <a:xfrm>
            <a:off x="3235438" y="5791711"/>
            <a:ext cx="53340" cy="88900"/>
          </a:xfrm>
          <a:custGeom>
            <a:avLst/>
            <a:gdLst/>
            <a:ahLst/>
            <a:cxnLst/>
            <a:rect l="l" t="t" r="r" b="b"/>
            <a:pathLst>
              <a:path w="53339" h="88900">
                <a:moveTo>
                  <a:pt x="508" y="0"/>
                </a:moveTo>
                <a:lnTo>
                  <a:pt x="0" y="863"/>
                </a:lnTo>
                <a:lnTo>
                  <a:pt x="14960" y="43891"/>
                </a:lnTo>
                <a:lnTo>
                  <a:pt x="22745" y="88518"/>
                </a:lnTo>
                <a:lnTo>
                  <a:pt x="34391" y="44716"/>
                </a:lnTo>
                <a:lnTo>
                  <a:pt x="46841" y="16890"/>
                </a:lnTo>
                <a:lnTo>
                  <a:pt x="25857" y="16890"/>
                </a:lnTo>
                <a:lnTo>
                  <a:pt x="508" y="0"/>
                </a:lnTo>
                <a:close/>
              </a:path>
              <a:path w="53339" h="88900">
                <a:moveTo>
                  <a:pt x="52438" y="2247"/>
                </a:moveTo>
                <a:lnTo>
                  <a:pt x="25857" y="16890"/>
                </a:lnTo>
                <a:lnTo>
                  <a:pt x="46841" y="16890"/>
                </a:lnTo>
                <a:lnTo>
                  <a:pt x="52984" y="3162"/>
                </a:lnTo>
                <a:lnTo>
                  <a:pt x="52438" y="2247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object 118">
            <a:extLst>
              <a:ext uri="{FF2B5EF4-FFF2-40B4-BE49-F238E27FC236}">
                <a16:creationId xmlns:a16="http://schemas.microsoft.com/office/drawing/2014/main" id="{26C9FB0D-A0AF-1E40-829F-6464D7AC0DF0}"/>
              </a:ext>
            </a:extLst>
          </p:cNvPr>
          <p:cNvSpPr/>
          <p:nvPr/>
        </p:nvSpPr>
        <p:spPr>
          <a:xfrm>
            <a:off x="3260979" y="5648556"/>
            <a:ext cx="7620" cy="167640"/>
          </a:xfrm>
          <a:custGeom>
            <a:avLst/>
            <a:gdLst/>
            <a:ahLst/>
            <a:cxnLst/>
            <a:rect l="l" t="t" r="r" b="b"/>
            <a:pathLst>
              <a:path w="7620" h="167639">
                <a:moveTo>
                  <a:pt x="7238" y="0"/>
                </a:moveTo>
                <a:lnTo>
                  <a:pt x="0" y="167401"/>
                </a:lnTo>
              </a:path>
            </a:pathLst>
          </a:custGeom>
          <a:ln w="1090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object 119">
            <a:extLst>
              <a:ext uri="{FF2B5EF4-FFF2-40B4-BE49-F238E27FC236}">
                <a16:creationId xmlns:a16="http://schemas.microsoft.com/office/drawing/2014/main" id="{DAA3D77E-8FA9-D440-A5CD-A38D9523036D}"/>
              </a:ext>
            </a:extLst>
          </p:cNvPr>
          <p:cNvSpPr/>
          <p:nvPr/>
        </p:nvSpPr>
        <p:spPr>
          <a:xfrm>
            <a:off x="3248227" y="5803827"/>
            <a:ext cx="26670" cy="44450"/>
          </a:xfrm>
          <a:custGeom>
            <a:avLst/>
            <a:gdLst/>
            <a:ahLst/>
            <a:cxnLst/>
            <a:rect l="l" t="t" r="r" b="b"/>
            <a:pathLst>
              <a:path w="26670" h="44450">
                <a:moveTo>
                  <a:pt x="241" y="0"/>
                </a:moveTo>
                <a:lnTo>
                  <a:pt x="0" y="431"/>
                </a:lnTo>
                <a:lnTo>
                  <a:pt x="7467" y="21945"/>
                </a:lnTo>
                <a:lnTo>
                  <a:pt x="11379" y="44259"/>
                </a:lnTo>
                <a:lnTo>
                  <a:pt x="13322" y="36969"/>
                </a:lnTo>
                <a:lnTo>
                  <a:pt x="17170" y="22377"/>
                </a:lnTo>
                <a:lnTo>
                  <a:pt x="23408" y="8445"/>
                </a:lnTo>
                <a:lnTo>
                  <a:pt x="12903" y="8445"/>
                </a:lnTo>
                <a:lnTo>
                  <a:pt x="241" y="0"/>
                </a:lnTo>
                <a:close/>
              </a:path>
              <a:path w="26670" h="44450">
                <a:moveTo>
                  <a:pt x="26200" y="1130"/>
                </a:moveTo>
                <a:lnTo>
                  <a:pt x="12903" y="8445"/>
                </a:lnTo>
                <a:lnTo>
                  <a:pt x="23408" y="8445"/>
                </a:lnTo>
                <a:lnTo>
                  <a:pt x="26479" y="1587"/>
                </a:lnTo>
                <a:lnTo>
                  <a:pt x="26200" y="113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object 120">
            <a:extLst>
              <a:ext uri="{FF2B5EF4-FFF2-40B4-BE49-F238E27FC236}">
                <a16:creationId xmlns:a16="http://schemas.microsoft.com/office/drawing/2014/main" id="{6113311B-05C9-3844-BED5-A9FDEC14F50C}"/>
              </a:ext>
            </a:extLst>
          </p:cNvPr>
          <p:cNvSpPr txBox="1"/>
          <p:nvPr/>
        </p:nvSpPr>
        <p:spPr>
          <a:xfrm>
            <a:off x="4370194" y="5043575"/>
            <a:ext cx="2506979" cy="22826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rotate left</a:t>
            </a:r>
          </a:p>
        </p:txBody>
      </p:sp>
      <p:sp>
        <p:nvSpPr>
          <p:cNvPr id="269" name="object 121">
            <a:extLst>
              <a:ext uri="{FF2B5EF4-FFF2-40B4-BE49-F238E27FC236}">
                <a16:creationId xmlns:a16="http://schemas.microsoft.com/office/drawing/2014/main" id="{EC76DDCC-481F-1A4E-80C8-30E98B08B598}"/>
              </a:ext>
            </a:extLst>
          </p:cNvPr>
          <p:cNvSpPr/>
          <p:nvPr/>
        </p:nvSpPr>
        <p:spPr>
          <a:xfrm>
            <a:off x="5538317" y="5467734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5">
                <a:moveTo>
                  <a:pt x="507" y="0"/>
                </a:moveTo>
                <a:lnTo>
                  <a:pt x="0" y="888"/>
                </a:lnTo>
                <a:lnTo>
                  <a:pt x="15176" y="44373"/>
                </a:lnTo>
                <a:lnTo>
                  <a:pt x="23101" y="89509"/>
                </a:lnTo>
                <a:lnTo>
                  <a:pt x="34886" y="45237"/>
                </a:lnTo>
                <a:lnTo>
                  <a:pt x="47523" y="17081"/>
                </a:lnTo>
                <a:lnTo>
                  <a:pt x="26238" y="17081"/>
                </a:lnTo>
                <a:lnTo>
                  <a:pt x="507" y="0"/>
                </a:lnTo>
                <a:close/>
              </a:path>
              <a:path w="53975" h="89535">
                <a:moveTo>
                  <a:pt x="53200" y="2273"/>
                </a:moveTo>
                <a:lnTo>
                  <a:pt x="26238" y="17081"/>
                </a:lnTo>
                <a:lnTo>
                  <a:pt x="47523" y="17081"/>
                </a:lnTo>
                <a:lnTo>
                  <a:pt x="53759" y="3187"/>
                </a:lnTo>
                <a:lnTo>
                  <a:pt x="53200" y="2273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object 122">
            <a:extLst>
              <a:ext uri="{FF2B5EF4-FFF2-40B4-BE49-F238E27FC236}">
                <a16:creationId xmlns:a16="http://schemas.microsoft.com/office/drawing/2014/main" id="{EA554478-F93F-DF43-95B1-8967C4A22D14}"/>
              </a:ext>
            </a:extLst>
          </p:cNvPr>
          <p:cNvSpPr/>
          <p:nvPr/>
        </p:nvSpPr>
        <p:spPr>
          <a:xfrm>
            <a:off x="5564235" y="5322954"/>
            <a:ext cx="7620" cy="169545"/>
          </a:xfrm>
          <a:custGeom>
            <a:avLst/>
            <a:gdLst/>
            <a:ahLst/>
            <a:cxnLst/>
            <a:rect l="l" t="t" r="r" b="b"/>
            <a:pathLst>
              <a:path w="7620" h="169545">
                <a:moveTo>
                  <a:pt x="7343" y="0"/>
                </a:moveTo>
                <a:lnTo>
                  <a:pt x="0" y="169295"/>
                </a:lnTo>
              </a:path>
            </a:pathLst>
          </a:custGeom>
          <a:ln w="1105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object 123">
            <a:extLst>
              <a:ext uri="{FF2B5EF4-FFF2-40B4-BE49-F238E27FC236}">
                <a16:creationId xmlns:a16="http://schemas.microsoft.com/office/drawing/2014/main" id="{C24AF4BC-8A7E-F242-B738-C16C7F090195}"/>
              </a:ext>
            </a:extLst>
          </p:cNvPr>
          <p:cNvSpPr/>
          <p:nvPr/>
        </p:nvSpPr>
        <p:spPr>
          <a:xfrm>
            <a:off x="5551283" y="5479990"/>
            <a:ext cx="27305" cy="45085"/>
          </a:xfrm>
          <a:custGeom>
            <a:avLst/>
            <a:gdLst/>
            <a:ahLst/>
            <a:cxnLst/>
            <a:rect l="l" t="t" r="r" b="b"/>
            <a:pathLst>
              <a:path w="27304" h="45085">
                <a:moveTo>
                  <a:pt x="241" y="0"/>
                </a:moveTo>
                <a:lnTo>
                  <a:pt x="0" y="444"/>
                </a:lnTo>
                <a:lnTo>
                  <a:pt x="7581" y="22199"/>
                </a:lnTo>
                <a:lnTo>
                  <a:pt x="11544" y="44767"/>
                </a:lnTo>
                <a:lnTo>
                  <a:pt x="17424" y="22618"/>
                </a:lnTo>
                <a:lnTo>
                  <a:pt x="23754" y="8547"/>
                </a:lnTo>
                <a:lnTo>
                  <a:pt x="13106" y="8547"/>
                </a:lnTo>
                <a:lnTo>
                  <a:pt x="241" y="0"/>
                </a:lnTo>
                <a:close/>
              </a:path>
              <a:path w="27304" h="45085">
                <a:moveTo>
                  <a:pt x="26581" y="1130"/>
                </a:moveTo>
                <a:lnTo>
                  <a:pt x="13106" y="8547"/>
                </a:lnTo>
                <a:lnTo>
                  <a:pt x="23754" y="8547"/>
                </a:lnTo>
                <a:lnTo>
                  <a:pt x="26873" y="1612"/>
                </a:lnTo>
                <a:lnTo>
                  <a:pt x="26581" y="113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object 124">
            <a:extLst>
              <a:ext uri="{FF2B5EF4-FFF2-40B4-BE49-F238E27FC236}">
                <a16:creationId xmlns:a16="http://schemas.microsoft.com/office/drawing/2014/main" id="{8A2B098D-6F6E-104E-90F9-8EE1F14AE4D5}"/>
              </a:ext>
            </a:extLst>
          </p:cNvPr>
          <p:cNvSpPr/>
          <p:nvPr/>
        </p:nvSpPr>
        <p:spPr>
          <a:xfrm>
            <a:off x="6422682" y="6218731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123646" y="0"/>
                </a:moveTo>
                <a:lnTo>
                  <a:pt x="0" y="209311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object 125">
            <a:extLst>
              <a:ext uri="{FF2B5EF4-FFF2-40B4-BE49-F238E27FC236}">
                <a16:creationId xmlns:a16="http://schemas.microsoft.com/office/drawing/2014/main" id="{F2746E04-44E4-954F-B5B6-796E25F6EAAB}"/>
              </a:ext>
            </a:extLst>
          </p:cNvPr>
          <p:cNvSpPr/>
          <p:nvPr/>
        </p:nvSpPr>
        <p:spPr>
          <a:xfrm>
            <a:off x="6568693" y="6208209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0" y="0"/>
                </a:moveTo>
                <a:lnTo>
                  <a:pt x="123624" y="209289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object 126">
            <a:extLst>
              <a:ext uri="{FF2B5EF4-FFF2-40B4-BE49-F238E27FC236}">
                <a16:creationId xmlns:a16="http://schemas.microsoft.com/office/drawing/2014/main" id="{B1210401-1A7D-794B-AE4E-7D7080D7264F}"/>
              </a:ext>
            </a:extLst>
          </p:cNvPr>
          <p:cNvSpPr/>
          <p:nvPr/>
        </p:nvSpPr>
        <p:spPr>
          <a:xfrm>
            <a:off x="6303264" y="5943197"/>
            <a:ext cx="277495" cy="275590"/>
          </a:xfrm>
          <a:custGeom>
            <a:avLst/>
            <a:gdLst/>
            <a:ahLst/>
            <a:cxnLst/>
            <a:rect l="l" t="t" r="r" b="b"/>
            <a:pathLst>
              <a:path w="277495" h="275590">
                <a:moveTo>
                  <a:pt x="0" y="0"/>
                </a:moveTo>
                <a:lnTo>
                  <a:pt x="277175" y="275540"/>
                </a:lnTo>
              </a:path>
            </a:pathLst>
          </a:custGeom>
          <a:ln w="221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object 127">
            <a:extLst>
              <a:ext uri="{FF2B5EF4-FFF2-40B4-BE49-F238E27FC236}">
                <a16:creationId xmlns:a16="http://schemas.microsoft.com/office/drawing/2014/main" id="{C2A9D3CA-B65E-9749-8E55-B75320C00351}"/>
              </a:ext>
            </a:extLst>
          </p:cNvPr>
          <p:cNvSpPr/>
          <p:nvPr/>
        </p:nvSpPr>
        <p:spPr>
          <a:xfrm>
            <a:off x="6448805" y="6081149"/>
            <a:ext cx="243987" cy="2436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object 128">
            <a:extLst>
              <a:ext uri="{FF2B5EF4-FFF2-40B4-BE49-F238E27FC236}">
                <a16:creationId xmlns:a16="http://schemas.microsoft.com/office/drawing/2014/main" id="{7D73897A-A073-524B-8B43-ABA6B5D15529}"/>
              </a:ext>
            </a:extLst>
          </p:cNvPr>
          <p:cNvSpPr txBox="1"/>
          <p:nvPr/>
        </p:nvSpPr>
        <p:spPr>
          <a:xfrm>
            <a:off x="6500339" y="6077797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object 129">
            <a:extLst>
              <a:ext uri="{FF2B5EF4-FFF2-40B4-BE49-F238E27FC236}">
                <a16:creationId xmlns:a16="http://schemas.microsoft.com/office/drawing/2014/main" id="{03011919-5033-B649-9D36-C6B3A5D32718}"/>
              </a:ext>
            </a:extLst>
          </p:cNvPr>
          <p:cNvSpPr/>
          <p:nvPr/>
        </p:nvSpPr>
        <p:spPr>
          <a:xfrm>
            <a:off x="5264997" y="5692067"/>
            <a:ext cx="299720" cy="275590"/>
          </a:xfrm>
          <a:custGeom>
            <a:avLst/>
            <a:gdLst/>
            <a:ahLst/>
            <a:cxnLst/>
            <a:rect l="l" t="t" r="r" b="b"/>
            <a:pathLst>
              <a:path w="299720" h="275589">
                <a:moveTo>
                  <a:pt x="299317" y="0"/>
                </a:moveTo>
                <a:lnTo>
                  <a:pt x="0" y="275540"/>
                </a:lnTo>
              </a:path>
            </a:pathLst>
          </a:custGeom>
          <a:ln w="221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object 130">
            <a:extLst>
              <a:ext uri="{FF2B5EF4-FFF2-40B4-BE49-F238E27FC236}">
                <a16:creationId xmlns:a16="http://schemas.microsoft.com/office/drawing/2014/main" id="{64C8ADD5-C149-B64F-A994-2E7C8F2CE7FE}"/>
              </a:ext>
            </a:extLst>
          </p:cNvPr>
          <p:cNvSpPr/>
          <p:nvPr/>
        </p:nvSpPr>
        <p:spPr>
          <a:xfrm>
            <a:off x="5561558" y="5686822"/>
            <a:ext cx="742950" cy="247650"/>
          </a:xfrm>
          <a:custGeom>
            <a:avLst/>
            <a:gdLst/>
            <a:ahLst/>
            <a:cxnLst/>
            <a:rect l="l" t="t" r="r" b="b"/>
            <a:pathLst>
              <a:path w="742950" h="247650">
                <a:moveTo>
                  <a:pt x="0" y="0"/>
                </a:moveTo>
                <a:lnTo>
                  <a:pt x="742342" y="247648"/>
                </a:lnTo>
              </a:path>
            </a:pathLst>
          </a:custGeom>
          <a:ln w="66262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object 131">
            <a:extLst>
              <a:ext uri="{FF2B5EF4-FFF2-40B4-BE49-F238E27FC236}">
                <a16:creationId xmlns:a16="http://schemas.microsoft.com/office/drawing/2014/main" id="{EE627593-29FD-8042-8164-7A1996E670B7}"/>
              </a:ext>
            </a:extLst>
          </p:cNvPr>
          <p:cNvSpPr/>
          <p:nvPr/>
        </p:nvSpPr>
        <p:spPr>
          <a:xfrm>
            <a:off x="6048262" y="5957065"/>
            <a:ext cx="267335" cy="260350"/>
          </a:xfrm>
          <a:custGeom>
            <a:avLst/>
            <a:gdLst/>
            <a:ahLst/>
            <a:cxnLst/>
            <a:rect l="l" t="t" r="r" b="b"/>
            <a:pathLst>
              <a:path w="267334" h="260350">
                <a:moveTo>
                  <a:pt x="267244" y="0"/>
                </a:moveTo>
                <a:lnTo>
                  <a:pt x="0" y="259772"/>
                </a:lnTo>
              </a:path>
            </a:pathLst>
          </a:custGeom>
          <a:ln w="221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object 132">
            <a:extLst>
              <a:ext uri="{FF2B5EF4-FFF2-40B4-BE49-F238E27FC236}">
                <a16:creationId xmlns:a16="http://schemas.microsoft.com/office/drawing/2014/main" id="{D4BEC864-7894-7642-97D6-F18C83233D8E}"/>
              </a:ext>
            </a:extLst>
          </p:cNvPr>
          <p:cNvSpPr/>
          <p:nvPr/>
        </p:nvSpPr>
        <p:spPr>
          <a:xfrm>
            <a:off x="6064199" y="6221623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0" y="0"/>
                </a:moveTo>
                <a:lnTo>
                  <a:pt x="123646" y="209289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bject 133">
            <a:extLst>
              <a:ext uri="{FF2B5EF4-FFF2-40B4-BE49-F238E27FC236}">
                <a16:creationId xmlns:a16="http://schemas.microsoft.com/office/drawing/2014/main" id="{057F405A-E363-2045-A033-7C2242942A5A}"/>
              </a:ext>
            </a:extLst>
          </p:cNvPr>
          <p:cNvSpPr/>
          <p:nvPr/>
        </p:nvSpPr>
        <p:spPr>
          <a:xfrm>
            <a:off x="5058943" y="6227251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0" y="0"/>
                </a:moveTo>
                <a:lnTo>
                  <a:pt x="123646" y="209311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object 134">
            <a:extLst>
              <a:ext uri="{FF2B5EF4-FFF2-40B4-BE49-F238E27FC236}">
                <a16:creationId xmlns:a16="http://schemas.microsoft.com/office/drawing/2014/main" id="{68653B2D-BA0A-4B4B-B5C4-95A25147F15F}"/>
              </a:ext>
            </a:extLst>
          </p:cNvPr>
          <p:cNvSpPr/>
          <p:nvPr/>
        </p:nvSpPr>
        <p:spPr>
          <a:xfrm>
            <a:off x="5324386" y="5951693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0" y="0"/>
                </a:moveTo>
                <a:lnTo>
                  <a:pt x="123646" y="209311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object 135">
            <a:extLst>
              <a:ext uri="{FF2B5EF4-FFF2-40B4-BE49-F238E27FC236}">
                <a16:creationId xmlns:a16="http://schemas.microsoft.com/office/drawing/2014/main" id="{B9D40D71-3B40-C24E-8058-8EECB90D8CFF}"/>
              </a:ext>
            </a:extLst>
          </p:cNvPr>
          <p:cNvSpPr/>
          <p:nvPr/>
        </p:nvSpPr>
        <p:spPr>
          <a:xfrm>
            <a:off x="4912954" y="6216727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123624" y="0"/>
                </a:moveTo>
                <a:lnTo>
                  <a:pt x="0" y="209289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object 136">
            <a:extLst>
              <a:ext uri="{FF2B5EF4-FFF2-40B4-BE49-F238E27FC236}">
                <a16:creationId xmlns:a16="http://schemas.microsoft.com/office/drawing/2014/main" id="{AD298028-4D27-AC4E-861D-9FF70C7832D5}"/>
              </a:ext>
            </a:extLst>
          </p:cNvPr>
          <p:cNvSpPr/>
          <p:nvPr/>
        </p:nvSpPr>
        <p:spPr>
          <a:xfrm>
            <a:off x="5919388" y="6216727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123601" y="0"/>
                </a:moveTo>
                <a:lnTo>
                  <a:pt x="0" y="209289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object 137">
            <a:extLst>
              <a:ext uri="{FF2B5EF4-FFF2-40B4-BE49-F238E27FC236}">
                <a16:creationId xmlns:a16="http://schemas.microsoft.com/office/drawing/2014/main" id="{10870227-BA61-A148-870F-7B3CF5835480}"/>
              </a:ext>
            </a:extLst>
          </p:cNvPr>
          <p:cNvSpPr/>
          <p:nvPr/>
        </p:nvSpPr>
        <p:spPr>
          <a:xfrm>
            <a:off x="5024832" y="5951718"/>
            <a:ext cx="277495" cy="275590"/>
          </a:xfrm>
          <a:custGeom>
            <a:avLst/>
            <a:gdLst/>
            <a:ahLst/>
            <a:cxnLst/>
            <a:rect l="l" t="t" r="r" b="b"/>
            <a:pathLst>
              <a:path w="277495" h="275590">
                <a:moveTo>
                  <a:pt x="277175" y="0"/>
                </a:moveTo>
                <a:lnTo>
                  <a:pt x="0" y="275540"/>
                </a:lnTo>
              </a:path>
            </a:pathLst>
          </a:custGeom>
          <a:ln w="663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object 138">
            <a:extLst>
              <a:ext uri="{FF2B5EF4-FFF2-40B4-BE49-F238E27FC236}">
                <a16:creationId xmlns:a16="http://schemas.microsoft.com/office/drawing/2014/main" id="{9CAF459F-4309-3A47-9B00-7FCEC031F3A3}"/>
              </a:ext>
            </a:extLst>
          </p:cNvPr>
          <p:cNvSpPr/>
          <p:nvPr/>
        </p:nvSpPr>
        <p:spPr>
          <a:xfrm>
            <a:off x="5445734" y="5570528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116459" y="0"/>
                </a:moveTo>
                <a:lnTo>
                  <a:pt x="71124" y="9147"/>
                </a:lnTo>
                <a:lnTo>
                  <a:pt x="34107" y="34083"/>
                </a:lnTo>
                <a:lnTo>
                  <a:pt x="9150" y="71044"/>
                </a:lnTo>
                <a:lnTo>
                  <a:pt x="0" y="116268"/>
                </a:lnTo>
                <a:lnTo>
                  <a:pt x="9150" y="161549"/>
                </a:lnTo>
                <a:lnTo>
                  <a:pt x="34107" y="198513"/>
                </a:lnTo>
                <a:lnTo>
                  <a:pt x="71124" y="223428"/>
                </a:lnTo>
                <a:lnTo>
                  <a:pt x="116459" y="232562"/>
                </a:lnTo>
                <a:lnTo>
                  <a:pt x="161807" y="223428"/>
                </a:lnTo>
                <a:lnTo>
                  <a:pt x="198832" y="198513"/>
                </a:lnTo>
                <a:lnTo>
                  <a:pt x="223792" y="161549"/>
                </a:lnTo>
                <a:lnTo>
                  <a:pt x="232943" y="116268"/>
                </a:lnTo>
                <a:lnTo>
                  <a:pt x="223792" y="71044"/>
                </a:lnTo>
                <a:lnTo>
                  <a:pt x="198832" y="34083"/>
                </a:lnTo>
                <a:lnTo>
                  <a:pt x="161807" y="9147"/>
                </a:lnTo>
                <a:lnTo>
                  <a:pt x="116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object 139">
            <a:extLst>
              <a:ext uri="{FF2B5EF4-FFF2-40B4-BE49-F238E27FC236}">
                <a16:creationId xmlns:a16="http://schemas.microsoft.com/office/drawing/2014/main" id="{8002797D-A3C6-5446-B8A5-E4D6B3A3F40A}"/>
              </a:ext>
            </a:extLst>
          </p:cNvPr>
          <p:cNvSpPr/>
          <p:nvPr/>
        </p:nvSpPr>
        <p:spPr>
          <a:xfrm>
            <a:off x="5445740" y="5570525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232937" y="116271"/>
                </a:moveTo>
                <a:lnTo>
                  <a:pt x="223786" y="161553"/>
                </a:lnTo>
                <a:lnTo>
                  <a:pt x="198827" y="198517"/>
                </a:lnTo>
                <a:lnTo>
                  <a:pt x="161803" y="223431"/>
                </a:lnTo>
                <a:lnTo>
                  <a:pt x="116457" y="232565"/>
                </a:lnTo>
                <a:lnTo>
                  <a:pt x="71125" y="223431"/>
                </a:lnTo>
                <a:lnTo>
                  <a:pt x="34107" y="198517"/>
                </a:lnTo>
                <a:lnTo>
                  <a:pt x="9151" y="161553"/>
                </a:lnTo>
                <a:lnTo>
                  <a:pt x="0" y="116271"/>
                </a:lnTo>
                <a:lnTo>
                  <a:pt x="9151" y="71048"/>
                </a:lnTo>
                <a:lnTo>
                  <a:pt x="34107" y="34086"/>
                </a:lnTo>
                <a:lnTo>
                  <a:pt x="71125" y="9148"/>
                </a:lnTo>
                <a:lnTo>
                  <a:pt x="116457" y="0"/>
                </a:lnTo>
                <a:lnTo>
                  <a:pt x="161803" y="9148"/>
                </a:lnTo>
                <a:lnTo>
                  <a:pt x="198827" y="34086"/>
                </a:lnTo>
                <a:lnTo>
                  <a:pt x="223786" y="71048"/>
                </a:lnTo>
                <a:lnTo>
                  <a:pt x="232937" y="116271"/>
                </a:lnTo>
                <a:close/>
              </a:path>
            </a:pathLst>
          </a:custGeom>
          <a:ln w="11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bject 140">
            <a:extLst>
              <a:ext uri="{FF2B5EF4-FFF2-40B4-BE49-F238E27FC236}">
                <a16:creationId xmlns:a16="http://schemas.microsoft.com/office/drawing/2014/main" id="{D91B18A3-9FAA-F143-98DD-D0D36C37A8DE}"/>
              </a:ext>
            </a:extLst>
          </p:cNvPr>
          <p:cNvSpPr txBox="1"/>
          <p:nvPr/>
        </p:nvSpPr>
        <p:spPr>
          <a:xfrm>
            <a:off x="5500741" y="5561630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object 141">
            <a:extLst>
              <a:ext uri="{FF2B5EF4-FFF2-40B4-BE49-F238E27FC236}">
                <a16:creationId xmlns:a16="http://schemas.microsoft.com/office/drawing/2014/main" id="{794F9734-35B6-9D44-8D56-B43D065A7453}"/>
              </a:ext>
            </a:extLst>
          </p:cNvPr>
          <p:cNvSpPr/>
          <p:nvPr/>
        </p:nvSpPr>
        <p:spPr>
          <a:xfrm>
            <a:off x="5926827" y="6095016"/>
            <a:ext cx="243988" cy="2436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object 142">
            <a:extLst>
              <a:ext uri="{FF2B5EF4-FFF2-40B4-BE49-F238E27FC236}">
                <a16:creationId xmlns:a16="http://schemas.microsoft.com/office/drawing/2014/main" id="{B4925C4B-FB17-C94E-96B8-FFBF05AE3693}"/>
              </a:ext>
            </a:extLst>
          </p:cNvPr>
          <p:cNvSpPr txBox="1"/>
          <p:nvPr/>
        </p:nvSpPr>
        <p:spPr>
          <a:xfrm>
            <a:off x="5987363" y="6091644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object 143">
            <a:extLst>
              <a:ext uri="{FF2B5EF4-FFF2-40B4-BE49-F238E27FC236}">
                <a16:creationId xmlns:a16="http://schemas.microsoft.com/office/drawing/2014/main" id="{7BC57C10-2DAA-3D4F-8BCD-CA946F3DE0C6}"/>
              </a:ext>
            </a:extLst>
          </p:cNvPr>
          <p:cNvSpPr/>
          <p:nvPr/>
        </p:nvSpPr>
        <p:spPr>
          <a:xfrm>
            <a:off x="6191394" y="5830010"/>
            <a:ext cx="243988" cy="2436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object 144">
            <a:extLst>
              <a:ext uri="{FF2B5EF4-FFF2-40B4-BE49-F238E27FC236}">
                <a16:creationId xmlns:a16="http://schemas.microsoft.com/office/drawing/2014/main" id="{D435AA0F-CFAB-4046-9A71-CDDF8C3C2644}"/>
              </a:ext>
            </a:extLst>
          </p:cNvPr>
          <p:cNvSpPr txBox="1"/>
          <p:nvPr/>
        </p:nvSpPr>
        <p:spPr>
          <a:xfrm>
            <a:off x="6251940" y="5826637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object 145">
            <a:extLst>
              <a:ext uri="{FF2B5EF4-FFF2-40B4-BE49-F238E27FC236}">
                <a16:creationId xmlns:a16="http://schemas.microsoft.com/office/drawing/2014/main" id="{A6443C58-3516-8444-A81D-1386BFC2498B}"/>
              </a:ext>
            </a:extLst>
          </p:cNvPr>
          <p:cNvSpPr/>
          <p:nvPr/>
        </p:nvSpPr>
        <p:spPr>
          <a:xfrm>
            <a:off x="4912466" y="6089667"/>
            <a:ext cx="243988" cy="2436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object 146">
            <a:extLst>
              <a:ext uri="{FF2B5EF4-FFF2-40B4-BE49-F238E27FC236}">
                <a16:creationId xmlns:a16="http://schemas.microsoft.com/office/drawing/2014/main" id="{8E28057C-CDB5-D240-A71A-A03A9F1ADB1D}"/>
              </a:ext>
            </a:extLst>
          </p:cNvPr>
          <p:cNvSpPr txBox="1"/>
          <p:nvPr/>
        </p:nvSpPr>
        <p:spPr>
          <a:xfrm>
            <a:off x="4973001" y="6086315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object 147">
            <a:extLst>
              <a:ext uri="{FF2B5EF4-FFF2-40B4-BE49-F238E27FC236}">
                <a16:creationId xmlns:a16="http://schemas.microsoft.com/office/drawing/2014/main" id="{586CABD2-A285-C046-8F03-41264E34243A}"/>
              </a:ext>
            </a:extLst>
          </p:cNvPr>
          <p:cNvSpPr/>
          <p:nvPr/>
        </p:nvSpPr>
        <p:spPr>
          <a:xfrm>
            <a:off x="5183415" y="5830179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116484" y="0"/>
                </a:moveTo>
                <a:lnTo>
                  <a:pt x="71146" y="9149"/>
                </a:lnTo>
                <a:lnTo>
                  <a:pt x="34120" y="34089"/>
                </a:lnTo>
                <a:lnTo>
                  <a:pt x="9154" y="71055"/>
                </a:lnTo>
                <a:lnTo>
                  <a:pt x="0" y="116281"/>
                </a:lnTo>
                <a:lnTo>
                  <a:pt x="9154" y="161562"/>
                </a:lnTo>
                <a:lnTo>
                  <a:pt x="34120" y="198526"/>
                </a:lnTo>
                <a:lnTo>
                  <a:pt x="71146" y="223441"/>
                </a:lnTo>
                <a:lnTo>
                  <a:pt x="116484" y="232575"/>
                </a:lnTo>
                <a:lnTo>
                  <a:pt x="161818" y="223441"/>
                </a:lnTo>
                <a:lnTo>
                  <a:pt x="198835" y="198526"/>
                </a:lnTo>
                <a:lnTo>
                  <a:pt x="223792" y="161562"/>
                </a:lnTo>
                <a:lnTo>
                  <a:pt x="232943" y="116281"/>
                </a:lnTo>
                <a:lnTo>
                  <a:pt x="223792" y="71055"/>
                </a:lnTo>
                <a:lnTo>
                  <a:pt x="198835" y="34089"/>
                </a:lnTo>
                <a:lnTo>
                  <a:pt x="161818" y="9149"/>
                </a:lnTo>
                <a:lnTo>
                  <a:pt x="116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object 148">
            <a:extLst>
              <a:ext uri="{FF2B5EF4-FFF2-40B4-BE49-F238E27FC236}">
                <a16:creationId xmlns:a16="http://schemas.microsoft.com/office/drawing/2014/main" id="{FAA64CB7-FB78-8E4F-9EAA-7F8433F01736}"/>
              </a:ext>
            </a:extLst>
          </p:cNvPr>
          <p:cNvSpPr/>
          <p:nvPr/>
        </p:nvSpPr>
        <p:spPr>
          <a:xfrm>
            <a:off x="5183421" y="5830189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232937" y="116271"/>
                </a:moveTo>
                <a:lnTo>
                  <a:pt x="223786" y="161554"/>
                </a:lnTo>
                <a:lnTo>
                  <a:pt x="198829" y="198517"/>
                </a:lnTo>
                <a:lnTo>
                  <a:pt x="161812" y="223431"/>
                </a:lnTo>
                <a:lnTo>
                  <a:pt x="116479" y="232565"/>
                </a:lnTo>
                <a:lnTo>
                  <a:pt x="71143" y="223431"/>
                </a:lnTo>
                <a:lnTo>
                  <a:pt x="34118" y="198517"/>
                </a:lnTo>
                <a:lnTo>
                  <a:pt x="9154" y="161554"/>
                </a:lnTo>
                <a:lnTo>
                  <a:pt x="0" y="116271"/>
                </a:lnTo>
                <a:lnTo>
                  <a:pt x="9154" y="71048"/>
                </a:lnTo>
                <a:lnTo>
                  <a:pt x="34118" y="34086"/>
                </a:lnTo>
                <a:lnTo>
                  <a:pt x="71143" y="9148"/>
                </a:lnTo>
                <a:lnTo>
                  <a:pt x="116479" y="0"/>
                </a:lnTo>
                <a:lnTo>
                  <a:pt x="161812" y="9148"/>
                </a:lnTo>
                <a:lnTo>
                  <a:pt x="198829" y="34086"/>
                </a:lnTo>
                <a:lnTo>
                  <a:pt x="223786" y="71048"/>
                </a:lnTo>
                <a:lnTo>
                  <a:pt x="232937" y="116271"/>
                </a:lnTo>
                <a:close/>
              </a:path>
            </a:pathLst>
          </a:custGeom>
          <a:ln w="11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object 149">
            <a:extLst>
              <a:ext uri="{FF2B5EF4-FFF2-40B4-BE49-F238E27FC236}">
                <a16:creationId xmlns:a16="http://schemas.microsoft.com/office/drawing/2014/main" id="{D4E0143B-58CB-6B40-9E7D-357A66238508}"/>
              </a:ext>
            </a:extLst>
          </p:cNvPr>
          <p:cNvSpPr txBox="1"/>
          <p:nvPr/>
        </p:nvSpPr>
        <p:spPr>
          <a:xfrm>
            <a:off x="5238431" y="5821315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object 36">
            <a:extLst>
              <a:ext uri="{FF2B5EF4-FFF2-40B4-BE49-F238E27FC236}">
                <a16:creationId xmlns:a16="http://schemas.microsoft.com/office/drawing/2014/main" id="{93FDCB96-0AE8-304A-85DA-A56B473E19E4}"/>
              </a:ext>
            </a:extLst>
          </p:cNvPr>
          <p:cNvSpPr txBox="1"/>
          <p:nvPr/>
        </p:nvSpPr>
        <p:spPr>
          <a:xfrm>
            <a:off x="689312" y="3051729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t>insert </a:t>
            </a:r>
            <a:r>
              <a:rPr lang="en-US"/>
              <a:t>H</a:t>
            </a:r>
            <a:endParaRPr dirty="0"/>
          </a:p>
        </p:txBody>
      </p:sp>
      <p:sp>
        <p:nvSpPr>
          <p:cNvPr id="299" name="object 167">
            <a:extLst>
              <a:ext uri="{FF2B5EF4-FFF2-40B4-BE49-F238E27FC236}">
                <a16:creationId xmlns:a16="http://schemas.microsoft.com/office/drawing/2014/main" id="{8562EF6A-6FDA-1741-8E1D-2F38A3089475}"/>
              </a:ext>
            </a:extLst>
          </p:cNvPr>
          <p:cNvSpPr txBox="1"/>
          <p:nvPr/>
        </p:nvSpPr>
        <p:spPr>
          <a:xfrm>
            <a:off x="6630605" y="2252099"/>
            <a:ext cx="2585720" cy="221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0"/>
              </a:spcBef>
            </a:pPr>
            <a:r>
              <a:rPr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restore color invariants</a:t>
            </a:r>
          </a:p>
        </p:txBody>
      </p:sp>
      <p:sp>
        <p:nvSpPr>
          <p:cNvPr id="300" name="object 168">
            <a:extLst>
              <a:ext uri="{FF2B5EF4-FFF2-40B4-BE49-F238E27FC236}">
                <a16:creationId xmlns:a16="http://schemas.microsoft.com/office/drawing/2014/main" id="{87B4EC92-9384-E140-8810-219A3119F41D}"/>
              </a:ext>
            </a:extLst>
          </p:cNvPr>
          <p:cNvSpPr/>
          <p:nvPr/>
        </p:nvSpPr>
        <p:spPr>
          <a:xfrm>
            <a:off x="6010638" y="2382256"/>
            <a:ext cx="455805" cy="45719"/>
          </a:xfrm>
          <a:custGeom>
            <a:avLst/>
            <a:gdLst/>
            <a:ahLst/>
            <a:cxnLst/>
            <a:rect l="l" t="t" r="r" b="b"/>
            <a:pathLst>
              <a:path w="751204">
                <a:moveTo>
                  <a:pt x="0" y="0"/>
                </a:moveTo>
                <a:lnTo>
                  <a:pt x="12699" y="0"/>
                </a:lnTo>
                <a:lnTo>
                  <a:pt x="751151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169">
            <a:extLst>
              <a:ext uri="{FF2B5EF4-FFF2-40B4-BE49-F238E27FC236}">
                <a16:creationId xmlns:a16="http://schemas.microsoft.com/office/drawing/2014/main" id="{468BE7DB-2285-1141-800C-59E433B25EF4}"/>
              </a:ext>
            </a:extLst>
          </p:cNvPr>
          <p:cNvSpPr/>
          <p:nvPr/>
        </p:nvSpPr>
        <p:spPr>
          <a:xfrm>
            <a:off x="5924843" y="232045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60959"/>
                </a:lnTo>
                <a:lnTo>
                  <a:pt x="121920" y="121919"/>
                </a:lnTo>
                <a:lnTo>
                  <a:pt x="91440" y="60959"/>
                </a:lnTo>
                <a:lnTo>
                  <a:pt x="12192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170">
            <a:extLst>
              <a:ext uri="{FF2B5EF4-FFF2-40B4-BE49-F238E27FC236}">
                <a16:creationId xmlns:a16="http://schemas.microsoft.com/office/drawing/2014/main" id="{ADB95B88-98F7-AD4B-93B9-5D2721058455}"/>
              </a:ext>
            </a:extLst>
          </p:cNvPr>
          <p:cNvSpPr/>
          <p:nvPr/>
        </p:nvSpPr>
        <p:spPr>
          <a:xfrm>
            <a:off x="5795454" y="2013359"/>
            <a:ext cx="45719" cy="787523"/>
          </a:xfrm>
          <a:custGeom>
            <a:avLst/>
            <a:gdLst/>
            <a:ahLst/>
            <a:cxnLst/>
            <a:rect l="l" t="t" r="r" b="b"/>
            <a:pathLst>
              <a:path h="1208404">
                <a:moveTo>
                  <a:pt x="0" y="0"/>
                </a:moveTo>
                <a:lnTo>
                  <a:pt x="0" y="1208373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171">
            <a:extLst>
              <a:ext uri="{FF2B5EF4-FFF2-40B4-BE49-F238E27FC236}">
                <a16:creationId xmlns:a16="http://schemas.microsoft.com/office/drawing/2014/main" id="{7C764DFF-B2A1-F94A-ADD6-A9F2C12C72A6}"/>
              </a:ext>
            </a:extLst>
          </p:cNvPr>
          <p:cNvSpPr/>
          <p:nvPr/>
        </p:nvSpPr>
        <p:spPr>
          <a:xfrm>
            <a:off x="5738268" y="2804412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172">
            <a:extLst>
              <a:ext uri="{FF2B5EF4-FFF2-40B4-BE49-F238E27FC236}">
                <a16:creationId xmlns:a16="http://schemas.microsoft.com/office/drawing/2014/main" id="{875F53A7-6EE5-824F-AEFC-C0830B619D1E}"/>
              </a:ext>
            </a:extLst>
          </p:cNvPr>
          <p:cNvSpPr/>
          <p:nvPr/>
        </p:nvSpPr>
        <p:spPr>
          <a:xfrm>
            <a:off x="5738268" y="2008371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12192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173">
            <a:extLst>
              <a:ext uri="{FF2B5EF4-FFF2-40B4-BE49-F238E27FC236}">
                <a16:creationId xmlns:a16="http://schemas.microsoft.com/office/drawing/2014/main" id="{05C3DCF9-BAC1-1B45-9309-5957E40D2690}"/>
              </a:ext>
            </a:extLst>
          </p:cNvPr>
          <p:cNvSpPr txBox="1"/>
          <p:nvPr/>
        </p:nvSpPr>
        <p:spPr>
          <a:xfrm>
            <a:off x="6630605" y="1572885"/>
            <a:ext cx="2283702" cy="43550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-139700">
              <a:lnSpc>
                <a:spcPct val="104200"/>
              </a:lnSpc>
              <a:spcBef>
                <a:spcPts val="20"/>
              </a:spcBef>
            </a:pPr>
            <a:r>
              <a:rPr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maintain symmetric order</a:t>
            </a:r>
            <a:r>
              <a:rPr lang="en-US"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perfect black balance</a:t>
            </a:r>
          </a:p>
        </p:txBody>
      </p:sp>
      <p:sp>
        <p:nvSpPr>
          <p:cNvPr id="306" name="object 174">
            <a:extLst>
              <a:ext uri="{FF2B5EF4-FFF2-40B4-BE49-F238E27FC236}">
                <a16:creationId xmlns:a16="http://schemas.microsoft.com/office/drawing/2014/main" id="{50E5CBB3-A7E0-9648-AF7E-F085158C2AC7}"/>
              </a:ext>
            </a:extLst>
          </p:cNvPr>
          <p:cNvSpPr/>
          <p:nvPr/>
        </p:nvSpPr>
        <p:spPr>
          <a:xfrm>
            <a:off x="5837247" y="1787778"/>
            <a:ext cx="585435" cy="45719"/>
          </a:xfrm>
          <a:custGeom>
            <a:avLst/>
            <a:gdLst/>
            <a:ahLst/>
            <a:cxnLst/>
            <a:rect l="l" t="t" r="r" b="b"/>
            <a:pathLst>
              <a:path w="751204">
                <a:moveTo>
                  <a:pt x="0" y="0"/>
                </a:moveTo>
                <a:lnTo>
                  <a:pt x="12699" y="0"/>
                </a:lnTo>
                <a:lnTo>
                  <a:pt x="751151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175">
            <a:extLst>
              <a:ext uri="{FF2B5EF4-FFF2-40B4-BE49-F238E27FC236}">
                <a16:creationId xmlns:a16="http://schemas.microsoft.com/office/drawing/2014/main" id="{904343B3-70A5-0548-BDDF-6D0D825EC696}"/>
              </a:ext>
            </a:extLst>
          </p:cNvPr>
          <p:cNvSpPr/>
          <p:nvPr/>
        </p:nvSpPr>
        <p:spPr>
          <a:xfrm>
            <a:off x="5758507" y="172681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20" y="0"/>
                </a:moveTo>
                <a:lnTo>
                  <a:pt x="0" y="60959"/>
                </a:lnTo>
                <a:lnTo>
                  <a:pt x="121920" y="121919"/>
                </a:lnTo>
                <a:lnTo>
                  <a:pt x="91440" y="60959"/>
                </a:lnTo>
                <a:lnTo>
                  <a:pt x="12192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541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/>
      <p:bldP spid="160" grpId="0" animBg="1"/>
      <p:bldP spid="161" grpId="0"/>
      <p:bldP spid="162" grpId="0" animBg="1"/>
      <p:bldP spid="163" grpId="0"/>
      <p:bldP spid="164" grpId="0" animBg="1"/>
      <p:bldP spid="165" grpId="0"/>
      <p:bldP spid="166" grpId="0" animBg="1"/>
      <p:bldP spid="167" grpId="0" animBg="1"/>
      <p:bldP spid="168" grpId="0" animBg="1"/>
      <p:bldP spid="169" grpId="0" animBg="1"/>
      <p:bldP spid="170" grpId="0" animBg="1"/>
      <p:bldP spid="171" grpId="0"/>
      <p:bldP spid="172" grpId="0" animBg="1"/>
      <p:bldP spid="173" grpId="0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/>
      <p:bldP spid="187" grpId="0" animBg="1"/>
      <p:bldP spid="188" grpId="0"/>
      <p:bldP spid="189" grpId="0" animBg="1"/>
      <p:bldP spid="190" grpId="0"/>
      <p:bldP spid="191" grpId="0" animBg="1"/>
      <p:bldP spid="192" grpId="0"/>
      <p:bldP spid="193" grpId="0" animBg="1"/>
      <p:bldP spid="194" grpId="0" animBg="1"/>
      <p:bldP spid="195" grpId="0"/>
      <p:bldP spid="196" grpId="0"/>
      <p:bldP spid="197" grpId="0" animBg="1"/>
      <p:bldP spid="199" grpId="0" animBg="1"/>
      <p:bldP spid="200" grpId="0" animBg="1"/>
      <p:bldP spid="201" grpId="0" animBg="1"/>
      <p:bldP spid="202" grpId="0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/>
      <p:bldP spid="215" grpId="0" animBg="1"/>
      <p:bldP spid="216" grpId="0"/>
      <p:bldP spid="217" grpId="0" animBg="1"/>
      <p:bldP spid="218" grpId="0" animBg="1"/>
      <p:bldP spid="219" grpId="0"/>
      <p:bldP spid="220" grpId="0" animBg="1"/>
      <p:bldP spid="221" grpId="0"/>
      <p:bldP spid="222" grpId="0" animBg="1"/>
      <p:bldP spid="223" grpId="0" animBg="1"/>
      <p:bldP spid="224" grpId="0"/>
      <p:bldP spid="225" grpId="0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/>
      <p:bldP spid="254" grpId="0" animBg="1"/>
      <p:bldP spid="255" grpId="0"/>
      <p:bldP spid="256" grpId="0" animBg="1"/>
      <p:bldP spid="257" grpId="0" animBg="1"/>
      <p:bldP spid="258" grpId="0"/>
      <p:bldP spid="259" grpId="0" animBg="1"/>
      <p:bldP spid="260" grpId="0"/>
      <p:bldP spid="261" grpId="0" animBg="1"/>
      <p:bldP spid="262" grpId="0" animBg="1"/>
      <p:bldP spid="263" grpId="0"/>
      <p:bldP spid="264" grpId="0"/>
      <p:bldP spid="265" grpId="0" animBg="1"/>
      <p:bldP spid="266" grpId="0" animBg="1"/>
      <p:bldP spid="267" grpId="0" animBg="1"/>
      <p:bldP spid="268" grpId="0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/>
      <p:bldP spid="289" grpId="0" animBg="1"/>
      <p:bldP spid="290" grpId="0"/>
      <p:bldP spid="291" grpId="0" animBg="1"/>
      <p:bldP spid="292" grpId="0"/>
      <p:bldP spid="293" grpId="0" animBg="1"/>
      <p:bldP spid="294" grpId="0"/>
      <p:bldP spid="295" grpId="0" animBg="1"/>
      <p:bldP spid="296" grpId="0" animBg="1"/>
      <p:bldP spid="297" grpId="0"/>
      <p:bldP spid="298" grpId="0" animBg="1"/>
      <p:bldP spid="299" grpId="0"/>
      <p:bldP spid="300" grpId="0" animBg="1"/>
      <p:bldP spid="301" grpId="0" animBg="1"/>
      <p:bldP spid="302" grpId="0" animBg="1"/>
      <p:bldP spid="303" grpId="0" animBg="1"/>
      <p:bldP spid="304" grpId="0" animBg="1"/>
      <p:bldP spid="305" grpId="0"/>
      <p:bldP spid="306" grpId="0" animBg="1"/>
      <p:bldP spid="30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757F-96E2-FC48-8025-EA6543ED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Insertion in a LLRB Tree: Passing Red Links up the Tree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679B3BA-2630-E04E-852A-72BD4A0E2821}"/>
              </a:ext>
            </a:extLst>
          </p:cNvPr>
          <p:cNvSpPr/>
          <p:nvPr/>
        </p:nvSpPr>
        <p:spPr>
          <a:xfrm>
            <a:off x="1226829" y="3808555"/>
            <a:ext cx="240665" cy="221615"/>
          </a:xfrm>
          <a:custGeom>
            <a:avLst/>
            <a:gdLst/>
            <a:ahLst/>
            <a:cxnLst/>
            <a:rect l="l" t="t" r="r" b="b"/>
            <a:pathLst>
              <a:path w="240665" h="221614">
                <a:moveTo>
                  <a:pt x="240308" y="0"/>
                </a:moveTo>
                <a:lnTo>
                  <a:pt x="0" y="221578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EEBEB08-D61E-F641-892F-B177B33BCA01}"/>
              </a:ext>
            </a:extLst>
          </p:cNvPr>
          <p:cNvSpPr/>
          <p:nvPr/>
        </p:nvSpPr>
        <p:spPr>
          <a:xfrm>
            <a:off x="1484715" y="3806904"/>
            <a:ext cx="386715" cy="210820"/>
          </a:xfrm>
          <a:custGeom>
            <a:avLst/>
            <a:gdLst/>
            <a:ahLst/>
            <a:cxnLst/>
            <a:rect l="l" t="t" r="r" b="b"/>
            <a:pathLst>
              <a:path w="386714" h="210820">
                <a:moveTo>
                  <a:pt x="0" y="0"/>
                </a:moveTo>
                <a:lnTo>
                  <a:pt x="386656" y="210460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10CEDFE-873F-5440-9C01-4AD085E7A02C}"/>
              </a:ext>
            </a:extLst>
          </p:cNvPr>
          <p:cNvSpPr/>
          <p:nvPr/>
        </p:nvSpPr>
        <p:spPr>
          <a:xfrm>
            <a:off x="2241622" y="3804465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10">
                <a:moveTo>
                  <a:pt x="0" y="0"/>
                </a:moveTo>
                <a:lnTo>
                  <a:pt x="9927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A009465-7BEF-1A4A-BD4C-EBD05EA7229D}"/>
              </a:ext>
            </a:extLst>
          </p:cNvPr>
          <p:cNvSpPr/>
          <p:nvPr/>
        </p:nvSpPr>
        <p:spPr>
          <a:xfrm>
            <a:off x="2124419" y="3795994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10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37D5864-52B4-0A4C-A670-C2E87E81D1F5}"/>
              </a:ext>
            </a:extLst>
          </p:cNvPr>
          <p:cNvSpPr/>
          <p:nvPr/>
        </p:nvSpPr>
        <p:spPr>
          <a:xfrm>
            <a:off x="2024046" y="3565096"/>
            <a:ext cx="208279" cy="214629"/>
          </a:xfrm>
          <a:custGeom>
            <a:avLst/>
            <a:gdLst/>
            <a:ahLst/>
            <a:cxnLst/>
            <a:rect l="l" t="t" r="r" b="b"/>
            <a:pathLst>
              <a:path w="208280" h="214629">
                <a:moveTo>
                  <a:pt x="0" y="0"/>
                </a:moveTo>
                <a:lnTo>
                  <a:pt x="207934" y="214314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1FE4040-3D69-5243-9EC0-21F5139B0ED9}"/>
              </a:ext>
            </a:extLst>
          </p:cNvPr>
          <p:cNvSpPr/>
          <p:nvPr/>
        </p:nvSpPr>
        <p:spPr>
          <a:xfrm>
            <a:off x="1476092" y="3565134"/>
            <a:ext cx="530225" cy="222250"/>
          </a:xfrm>
          <a:custGeom>
            <a:avLst/>
            <a:gdLst/>
            <a:ahLst/>
            <a:cxnLst/>
            <a:rect l="l" t="t" r="r" b="b"/>
            <a:pathLst>
              <a:path w="530225" h="222250">
                <a:moveTo>
                  <a:pt x="530021" y="0"/>
                </a:moveTo>
                <a:lnTo>
                  <a:pt x="0" y="222199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525C59ED-4133-BF4F-AE8D-A8F4F53727F0}"/>
              </a:ext>
            </a:extLst>
          </p:cNvPr>
          <p:cNvSpPr/>
          <p:nvPr/>
        </p:nvSpPr>
        <p:spPr>
          <a:xfrm>
            <a:off x="2124007" y="3693807"/>
            <a:ext cx="195929" cy="19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B98F1326-CA7D-F546-A2B6-6C324E636843}"/>
              </a:ext>
            </a:extLst>
          </p:cNvPr>
          <p:cNvSpPr txBox="1"/>
          <p:nvPr/>
        </p:nvSpPr>
        <p:spPr>
          <a:xfrm>
            <a:off x="2161720" y="3697020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CB0A4ED-9203-CE42-8C01-25A83BAB5E7C}"/>
              </a:ext>
            </a:extLst>
          </p:cNvPr>
          <p:cNvSpPr/>
          <p:nvPr/>
        </p:nvSpPr>
        <p:spPr>
          <a:xfrm>
            <a:off x="1906467" y="3462946"/>
            <a:ext cx="195894" cy="195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29A9BFF9-964E-E44D-A479-D0F51388F065}"/>
              </a:ext>
            </a:extLst>
          </p:cNvPr>
          <p:cNvSpPr txBox="1"/>
          <p:nvPr/>
        </p:nvSpPr>
        <p:spPr>
          <a:xfrm>
            <a:off x="1944178" y="3466154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295A6E22-186D-6041-AA0C-4F6D25239022}"/>
              </a:ext>
            </a:extLst>
          </p:cNvPr>
          <p:cNvSpPr/>
          <p:nvPr/>
        </p:nvSpPr>
        <p:spPr>
          <a:xfrm>
            <a:off x="1369269" y="3698252"/>
            <a:ext cx="195894" cy="195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C8C7CA7D-B189-C843-B373-12782E27858E}"/>
              </a:ext>
            </a:extLst>
          </p:cNvPr>
          <p:cNvSpPr txBox="1"/>
          <p:nvPr/>
        </p:nvSpPr>
        <p:spPr>
          <a:xfrm>
            <a:off x="1406991" y="3701424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8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8E09742F-C1E9-9D48-900C-22A668E92ECE}"/>
              </a:ext>
            </a:extLst>
          </p:cNvPr>
          <p:cNvSpPr txBox="1"/>
          <p:nvPr/>
        </p:nvSpPr>
        <p:spPr>
          <a:xfrm>
            <a:off x="1645668" y="4438153"/>
            <a:ext cx="1477382" cy="22057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new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here</a:t>
            </a: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F9CE98B-1CB4-134B-ABB9-FA80E648124C}"/>
              </a:ext>
            </a:extLst>
          </p:cNvPr>
          <p:cNvSpPr/>
          <p:nvPr/>
        </p:nvSpPr>
        <p:spPr>
          <a:xfrm>
            <a:off x="2002671" y="4201391"/>
            <a:ext cx="122549" cy="170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181D2754-B7A2-0F4D-BE3D-7E28BF1D0DE0}"/>
              </a:ext>
            </a:extLst>
          </p:cNvPr>
          <p:cNvSpPr/>
          <p:nvPr/>
        </p:nvSpPr>
        <p:spPr>
          <a:xfrm>
            <a:off x="1061386" y="423893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10">
                <a:moveTo>
                  <a:pt x="0" y="0"/>
                </a:moveTo>
                <a:lnTo>
                  <a:pt x="99270" y="168319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1FD8FD9F-9E91-7E41-BAC2-32CFA3810195}"/>
              </a:ext>
            </a:extLst>
          </p:cNvPr>
          <p:cNvSpPr/>
          <p:nvPr/>
        </p:nvSpPr>
        <p:spPr>
          <a:xfrm>
            <a:off x="1274504" y="401734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10">
                <a:moveTo>
                  <a:pt x="0" y="0"/>
                </a:moveTo>
                <a:lnTo>
                  <a:pt x="99270" y="168319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4BD91E35-17FD-194D-A367-E97E936EFFD4}"/>
              </a:ext>
            </a:extLst>
          </p:cNvPr>
          <p:cNvSpPr/>
          <p:nvPr/>
        </p:nvSpPr>
        <p:spPr>
          <a:xfrm>
            <a:off x="944183" y="4230474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10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21DB804C-C356-1D4E-9E0F-388811E78600}"/>
              </a:ext>
            </a:extLst>
          </p:cNvPr>
          <p:cNvSpPr/>
          <p:nvPr/>
        </p:nvSpPr>
        <p:spPr>
          <a:xfrm>
            <a:off x="1034019" y="4017356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4" h="221614">
                <a:moveTo>
                  <a:pt x="222514" y="0"/>
                </a:moveTo>
                <a:lnTo>
                  <a:pt x="0" y="221578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93253AD3-2274-804E-9C64-E5BF1EA4AD95}"/>
              </a:ext>
            </a:extLst>
          </p:cNvPr>
          <p:cNvSpPr/>
          <p:nvPr/>
        </p:nvSpPr>
        <p:spPr>
          <a:xfrm>
            <a:off x="948249" y="413273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8" y="0"/>
                </a:moveTo>
                <a:lnTo>
                  <a:pt x="57103" y="7358"/>
                </a:lnTo>
                <a:lnTo>
                  <a:pt x="27383" y="27412"/>
                </a:lnTo>
                <a:lnTo>
                  <a:pt x="7347" y="57135"/>
                </a:lnTo>
                <a:lnTo>
                  <a:pt x="0" y="93497"/>
                </a:lnTo>
                <a:lnTo>
                  <a:pt x="7347" y="129911"/>
                </a:lnTo>
                <a:lnTo>
                  <a:pt x="27383" y="159637"/>
                </a:lnTo>
                <a:lnTo>
                  <a:pt x="57103" y="179674"/>
                </a:lnTo>
                <a:lnTo>
                  <a:pt x="93498" y="187020"/>
                </a:lnTo>
                <a:lnTo>
                  <a:pt x="129889" y="179674"/>
                </a:lnTo>
                <a:lnTo>
                  <a:pt x="159614" y="159637"/>
                </a:lnTo>
                <a:lnTo>
                  <a:pt x="179660" y="129911"/>
                </a:lnTo>
                <a:lnTo>
                  <a:pt x="187012" y="93497"/>
                </a:lnTo>
                <a:lnTo>
                  <a:pt x="179660" y="57135"/>
                </a:lnTo>
                <a:lnTo>
                  <a:pt x="159614" y="27412"/>
                </a:lnTo>
                <a:lnTo>
                  <a:pt x="129889" y="7358"/>
                </a:lnTo>
                <a:lnTo>
                  <a:pt x="93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32136D6D-0D8B-E74A-81CE-D62216139FF7}"/>
              </a:ext>
            </a:extLst>
          </p:cNvPr>
          <p:cNvSpPr/>
          <p:nvPr/>
        </p:nvSpPr>
        <p:spPr>
          <a:xfrm>
            <a:off x="948246" y="4132731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500"/>
                </a:moveTo>
                <a:lnTo>
                  <a:pt x="179662" y="129914"/>
                </a:lnTo>
                <a:lnTo>
                  <a:pt x="159615" y="159639"/>
                </a:lnTo>
                <a:lnTo>
                  <a:pt x="129889" y="179674"/>
                </a:lnTo>
                <a:lnTo>
                  <a:pt x="93498" y="187019"/>
                </a:lnTo>
                <a:lnTo>
                  <a:pt x="57103" y="179674"/>
                </a:lnTo>
                <a:lnTo>
                  <a:pt x="27383" y="159639"/>
                </a:lnTo>
                <a:lnTo>
                  <a:pt x="7347" y="129914"/>
                </a:lnTo>
                <a:lnTo>
                  <a:pt x="0" y="93500"/>
                </a:lnTo>
                <a:lnTo>
                  <a:pt x="7347" y="57134"/>
                </a:lnTo>
                <a:lnTo>
                  <a:pt x="27383" y="27410"/>
                </a:lnTo>
                <a:lnTo>
                  <a:pt x="57103" y="7357"/>
                </a:lnTo>
                <a:lnTo>
                  <a:pt x="93498" y="0"/>
                </a:lnTo>
                <a:lnTo>
                  <a:pt x="129889" y="7357"/>
                </a:lnTo>
                <a:lnTo>
                  <a:pt x="159615" y="27410"/>
                </a:lnTo>
                <a:lnTo>
                  <a:pt x="179662" y="57134"/>
                </a:lnTo>
                <a:lnTo>
                  <a:pt x="187015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84FF3114-6049-C24F-B180-3241F711C6D8}"/>
              </a:ext>
            </a:extLst>
          </p:cNvPr>
          <p:cNvSpPr txBox="1"/>
          <p:nvPr/>
        </p:nvSpPr>
        <p:spPr>
          <a:xfrm>
            <a:off x="981507" y="4131492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7D9FF5CE-9D29-4944-AFF4-B42C48B57213}"/>
              </a:ext>
            </a:extLst>
          </p:cNvPr>
          <p:cNvSpPr/>
          <p:nvPr/>
        </p:nvSpPr>
        <p:spPr>
          <a:xfrm>
            <a:off x="1161347" y="3919629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84" y="0"/>
                </a:moveTo>
                <a:lnTo>
                  <a:pt x="57098" y="7358"/>
                </a:lnTo>
                <a:lnTo>
                  <a:pt x="27382" y="27412"/>
                </a:lnTo>
                <a:lnTo>
                  <a:pt x="7347" y="57135"/>
                </a:lnTo>
                <a:lnTo>
                  <a:pt x="0" y="93497"/>
                </a:lnTo>
                <a:lnTo>
                  <a:pt x="7347" y="129916"/>
                </a:lnTo>
                <a:lnTo>
                  <a:pt x="27382" y="159642"/>
                </a:lnTo>
                <a:lnTo>
                  <a:pt x="57098" y="179676"/>
                </a:lnTo>
                <a:lnTo>
                  <a:pt x="93484" y="187020"/>
                </a:lnTo>
                <a:lnTo>
                  <a:pt x="129893" y="179676"/>
                </a:lnTo>
                <a:lnTo>
                  <a:pt x="159619" y="159642"/>
                </a:lnTo>
                <a:lnTo>
                  <a:pt x="179659" y="129916"/>
                </a:lnTo>
                <a:lnTo>
                  <a:pt x="187007" y="93497"/>
                </a:lnTo>
                <a:lnTo>
                  <a:pt x="179659" y="57135"/>
                </a:lnTo>
                <a:lnTo>
                  <a:pt x="159619" y="27412"/>
                </a:lnTo>
                <a:lnTo>
                  <a:pt x="129893" y="7358"/>
                </a:lnTo>
                <a:lnTo>
                  <a:pt x="93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1F5AE6C9-FEC3-FC4D-8E29-88FA14EFA12F}"/>
              </a:ext>
            </a:extLst>
          </p:cNvPr>
          <p:cNvSpPr/>
          <p:nvPr/>
        </p:nvSpPr>
        <p:spPr>
          <a:xfrm>
            <a:off x="1161357" y="391962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6997" y="93500"/>
                </a:moveTo>
                <a:lnTo>
                  <a:pt x="179650" y="129914"/>
                </a:lnTo>
                <a:lnTo>
                  <a:pt x="159611" y="159639"/>
                </a:lnTo>
                <a:lnTo>
                  <a:pt x="129886" y="179674"/>
                </a:lnTo>
                <a:lnTo>
                  <a:pt x="93480" y="187019"/>
                </a:lnTo>
                <a:lnTo>
                  <a:pt x="57095" y="179674"/>
                </a:lnTo>
                <a:lnTo>
                  <a:pt x="27381" y="159639"/>
                </a:lnTo>
                <a:lnTo>
                  <a:pt x="7346" y="129914"/>
                </a:lnTo>
                <a:lnTo>
                  <a:pt x="0" y="93500"/>
                </a:lnTo>
                <a:lnTo>
                  <a:pt x="7346" y="57134"/>
                </a:lnTo>
                <a:lnTo>
                  <a:pt x="27381" y="27410"/>
                </a:lnTo>
                <a:lnTo>
                  <a:pt x="57095" y="7357"/>
                </a:lnTo>
                <a:lnTo>
                  <a:pt x="93480" y="0"/>
                </a:lnTo>
                <a:lnTo>
                  <a:pt x="129886" y="7357"/>
                </a:lnTo>
                <a:lnTo>
                  <a:pt x="159611" y="27410"/>
                </a:lnTo>
                <a:lnTo>
                  <a:pt x="179650" y="57134"/>
                </a:lnTo>
                <a:lnTo>
                  <a:pt x="186997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3DE050F9-B643-A34B-8E7C-648597A21DDA}"/>
              </a:ext>
            </a:extLst>
          </p:cNvPr>
          <p:cNvSpPr txBox="1"/>
          <p:nvPr/>
        </p:nvSpPr>
        <p:spPr>
          <a:xfrm>
            <a:off x="1194610" y="3918385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E338C71E-F634-DD4E-B613-920E11816014}"/>
              </a:ext>
            </a:extLst>
          </p:cNvPr>
          <p:cNvSpPr/>
          <p:nvPr/>
        </p:nvSpPr>
        <p:spPr>
          <a:xfrm>
            <a:off x="1676205" y="423893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10">
                <a:moveTo>
                  <a:pt x="0" y="0"/>
                </a:moveTo>
                <a:lnTo>
                  <a:pt x="99270" y="168319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865CFDCD-847C-3749-86FD-0DDCB082F691}"/>
              </a:ext>
            </a:extLst>
          </p:cNvPr>
          <p:cNvSpPr/>
          <p:nvPr/>
        </p:nvSpPr>
        <p:spPr>
          <a:xfrm>
            <a:off x="1889337" y="401734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10">
                <a:moveTo>
                  <a:pt x="0" y="0"/>
                </a:moveTo>
                <a:lnTo>
                  <a:pt x="99270" y="168319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A09836DA-95B1-0C43-9BAB-ACB778D8B843}"/>
              </a:ext>
            </a:extLst>
          </p:cNvPr>
          <p:cNvSpPr/>
          <p:nvPr/>
        </p:nvSpPr>
        <p:spPr>
          <a:xfrm>
            <a:off x="1559003" y="4230474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10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A08272DD-D1F2-8648-B4F9-642200C027BF}"/>
              </a:ext>
            </a:extLst>
          </p:cNvPr>
          <p:cNvSpPr/>
          <p:nvPr/>
        </p:nvSpPr>
        <p:spPr>
          <a:xfrm>
            <a:off x="1648834" y="4017356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5" h="221614">
                <a:moveTo>
                  <a:pt x="222532" y="0"/>
                </a:moveTo>
                <a:lnTo>
                  <a:pt x="0" y="221578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D6355F25-9C58-0E44-A1B3-F013886704CF}"/>
              </a:ext>
            </a:extLst>
          </p:cNvPr>
          <p:cNvSpPr/>
          <p:nvPr/>
        </p:nvSpPr>
        <p:spPr>
          <a:xfrm>
            <a:off x="1563061" y="413273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510" y="0"/>
                </a:moveTo>
                <a:lnTo>
                  <a:pt x="57108" y="7358"/>
                </a:lnTo>
                <a:lnTo>
                  <a:pt x="27385" y="27412"/>
                </a:lnTo>
                <a:lnTo>
                  <a:pt x="7347" y="57135"/>
                </a:lnTo>
                <a:lnTo>
                  <a:pt x="0" y="93497"/>
                </a:lnTo>
                <a:lnTo>
                  <a:pt x="7347" y="129911"/>
                </a:lnTo>
                <a:lnTo>
                  <a:pt x="27385" y="159637"/>
                </a:lnTo>
                <a:lnTo>
                  <a:pt x="57108" y="179674"/>
                </a:lnTo>
                <a:lnTo>
                  <a:pt x="93510" y="187020"/>
                </a:lnTo>
                <a:lnTo>
                  <a:pt x="129895" y="179674"/>
                </a:lnTo>
                <a:lnTo>
                  <a:pt x="159619" y="159637"/>
                </a:lnTo>
                <a:lnTo>
                  <a:pt x="179667" y="129911"/>
                </a:lnTo>
                <a:lnTo>
                  <a:pt x="187020" y="93497"/>
                </a:lnTo>
                <a:lnTo>
                  <a:pt x="179667" y="57135"/>
                </a:lnTo>
                <a:lnTo>
                  <a:pt x="159619" y="27412"/>
                </a:lnTo>
                <a:lnTo>
                  <a:pt x="129895" y="7358"/>
                </a:lnTo>
                <a:lnTo>
                  <a:pt x="935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96A9D202-3B67-7D4A-A957-64E04B2702E1}"/>
              </a:ext>
            </a:extLst>
          </p:cNvPr>
          <p:cNvSpPr/>
          <p:nvPr/>
        </p:nvSpPr>
        <p:spPr>
          <a:xfrm>
            <a:off x="1563066" y="4132731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500"/>
                </a:moveTo>
                <a:lnTo>
                  <a:pt x="179662" y="129914"/>
                </a:lnTo>
                <a:lnTo>
                  <a:pt x="159616" y="159639"/>
                </a:lnTo>
                <a:lnTo>
                  <a:pt x="129889" y="179674"/>
                </a:lnTo>
                <a:lnTo>
                  <a:pt x="93498" y="187019"/>
                </a:lnTo>
                <a:lnTo>
                  <a:pt x="57103" y="179674"/>
                </a:lnTo>
                <a:lnTo>
                  <a:pt x="27383" y="159639"/>
                </a:lnTo>
                <a:lnTo>
                  <a:pt x="7347" y="129914"/>
                </a:lnTo>
                <a:lnTo>
                  <a:pt x="0" y="93500"/>
                </a:lnTo>
                <a:lnTo>
                  <a:pt x="7347" y="57134"/>
                </a:lnTo>
                <a:lnTo>
                  <a:pt x="27383" y="27410"/>
                </a:lnTo>
                <a:lnTo>
                  <a:pt x="57103" y="7357"/>
                </a:lnTo>
                <a:lnTo>
                  <a:pt x="93498" y="0"/>
                </a:lnTo>
                <a:lnTo>
                  <a:pt x="129889" y="7357"/>
                </a:lnTo>
                <a:lnTo>
                  <a:pt x="159616" y="27410"/>
                </a:lnTo>
                <a:lnTo>
                  <a:pt x="179662" y="57134"/>
                </a:lnTo>
                <a:lnTo>
                  <a:pt x="187015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8721C76D-A406-C044-8513-D35B8746E4B4}"/>
              </a:ext>
            </a:extLst>
          </p:cNvPr>
          <p:cNvSpPr txBox="1"/>
          <p:nvPr/>
        </p:nvSpPr>
        <p:spPr>
          <a:xfrm>
            <a:off x="1596326" y="4131492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5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75DA0F73-2812-C346-B854-C89E679AE79F}"/>
              </a:ext>
            </a:extLst>
          </p:cNvPr>
          <p:cNvSpPr/>
          <p:nvPr/>
        </p:nvSpPr>
        <p:spPr>
          <a:xfrm>
            <a:off x="1776167" y="3919629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098" y="7358"/>
                </a:lnTo>
                <a:lnTo>
                  <a:pt x="27379" y="27412"/>
                </a:lnTo>
                <a:lnTo>
                  <a:pt x="7345" y="57135"/>
                </a:lnTo>
                <a:lnTo>
                  <a:pt x="0" y="93497"/>
                </a:lnTo>
                <a:lnTo>
                  <a:pt x="7345" y="129916"/>
                </a:lnTo>
                <a:lnTo>
                  <a:pt x="27379" y="159642"/>
                </a:lnTo>
                <a:lnTo>
                  <a:pt x="57098" y="179676"/>
                </a:lnTo>
                <a:lnTo>
                  <a:pt x="93497" y="187020"/>
                </a:lnTo>
                <a:lnTo>
                  <a:pt x="129898" y="179676"/>
                </a:lnTo>
                <a:lnTo>
                  <a:pt x="159621" y="159642"/>
                </a:lnTo>
                <a:lnTo>
                  <a:pt x="179659" y="129916"/>
                </a:lnTo>
                <a:lnTo>
                  <a:pt x="187007" y="93497"/>
                </a:lnTo>
                <a:lnTo>
                  <a:pt x="179659" y="57135"/>
                </a:lnTo>
                <a:lnTo>
                  <a:pt x="159621" y="27412"/>
                </a:lnTo>
                <a:lnTo>
                  <a:pt x="129898" y="7358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F537F89C-2BC6-6A46-8F04-6F8C57E893C3}"/>
              </a:ext>
            </a:extLst>
          </p:cNvPr>
          <p:cNvSpPr/>
          <p:nvPr/>
        </p:nvSpPr>
        <p:spPr>
          <a:xfrm>
            <a:off x="1776159" y="391962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500"/>
                </a:moveTo>
                <a:lnTo>
                  <a:pt x="179667" y="129914"/>
                </a:lnTo>
                <a:lnTo>
                  <a:pt x="159629" y="159639"/>
                </a:lnTo>
                <a:lnTo>
                  <a:pt x="129904" y="179674"/>
                </a:lnTo>
                <a:lnTo>
                  <a:pt x="93498" y="187019"/>
                </a:lnTo>
                <a:lnTo>
                  <a:pt x="57103" y="179674"/>
                </a:lnTo>
                <a:lnTo>
                  <a:pt x="27383" y="159639"/>
                </a:lnTo>
                <a:lnTo>
                  <a:pt x="7347" y="129914"/>
                </a:lnTo>
                <a:lnTo>
                  <a:pt x="0" y="93500"/>
                </a:lnTo>
                <a:lnTo>
                  <a:pt x="7347" y="57134"/>
                </a:lnTo>
                <a:lnTo>
                  <a:pt x="27383" y="27410"/>
                </a:lnTo>
                <a:lnTo>
                  <a:pt x="57103" y="7357"/>
                </a:lnTo>
                <a:lnTo>
                  <a:pt x="93498" y="0"/>
                </a:lnTo>
                <a:lnTo>
                  <a:pt x="129904" y="7357"/>
                </a:lnTo>
                <a:lnTo>
                  <a:pt x="159629" y="27410"/>
                </a:lnTo>
                <a:lnTo>
                  <a:pt x="179667" y="57134"/>
                </a:lnTo>
                <a:lnTo>
                  <a:pt x="187015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101E2A9E-55CF-0546-B980-F843D6A86654}"/>
              </a:ext>
            </a:extLst>
          </p:cNvPr>
          <p:cNvSpPr txBox="1"/>
          <p:nvPr/>
        </p:nvSpPr>
        <p:spPr>
          <a:xfrm>
            <a:off x="1809428" y="3918385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7EE7D72A-9A0B-AB41-9D7D-625EBA64CD4C}"/>
              </a:ext>
            </a:extLst>
          </p:cNvPr>
          <p:cNvSpPr/>
          <p:nvPr/>
        </p:nvSpPr>
        <p:spPr>
          <a:xfrm>
            <a:off x="4419850" y="4364306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99270" y="0"/>
                </a:moveTo>
                <a:lnTo>
                  <a:pt x="0" y="168319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222473E4-AC0B-BD44-873E-B747C81A484C}"/>
              </a:ext>
            </a:extLst>
          </p:cNvPr>
          <p:cNvSpPr/>
          <p:nvPr/>
        </p:nvSpPr>
        <p:spPr>
          <a:xfrm>
            <a:off x="4537065" y="4355836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0" y="0"/>
                </a:moveTo>
                <a:lnTo>
                  <a:pt x="99252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F6CFC82B-D162-E44B-AD7E-EDDA53BB8B29}"/>
              </a:ext>
            </a:extLst>
          </p:cNvPr>
          <p:cNvSpPr/>
          <p:nvPr/>
        </p:nvSpPr>
        <p:spPr>
          <a:xfrm>
            <a:off x="4323959" y="4142730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5" h="221614">
                <a:moveTo>
                  <a:pt x="0" y="0"/>
                </a:moveTo>
                <a:lnTo>
                  <a:pt x="222532" y="221578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54FE2101-8B78-2343-8F52-68210260D8B8}"/>
              </a:ext>
            </a:extLst>
          </p:cNvPr>
          <p:cNvSpPr/>
          <p:nvPr/>
        </p:nvSpPr>
        <p:spPr>
          <a:xfrm>
            <a:off x="4440817" y="4253666"/>
            <a:ext cx="195894" cy="1958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7ECCBC98-B2D4-4E44-BFCC-1510E8B408FA}"/>
              </a:ext>
            </a:extLst>
          </p:cNvPr>
          <p:cNvSpPr txBox="1"/>
          <p:nvPr/>
        </p:nvSpPr>
        <p:spPr>
          <a:xfrm>
            <a:off x="4471297" y="4256847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E7E2E6C6-EE64-C142-A681-925F4A5A24B4}"/>
              </a:ext>
            </a:extLst>
          </p:cNvPr>
          <p:cNvSpPr/>
          <p:nvPr/>
        </p:nvSpPr>
        <p:spPr>
          <a:xfrm>
            <a:off x="4454032" y="4127578"/>
            <a:ext cx="236570" cy="66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3DF7E00A-44EF-254C-84E8-57E57D601A32}"/>
              </a:ext>
            </a:extLst>
          </p:cNvPr>
          <p:cNvSpPr/>
          <p:nvPr/>
        </p:nvSpPr>
        <p:spPr>
          <a:xfrm>
            <a:off x="3673936" y="3940673"/>
            <a:ext cx="240665" cy="221615"/>
          </a:xfrm>
          <a:custGeom>
            <a:avLst/>
            <a:gdLst/>
            <a:ahLst/>
            <a:cxnLst/>
            <a:rect l="l" t="t" r="r" b="b"/>
            <a:pathLst>
              <a:path w="240664" h="221614">
                <a:moveTo>
                  <a:pt x="240308" y="0"/>
                </a:moveTo>
                <a:lnTo>
                  <a:pt x="0" y="221578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F06CD127-7349-0040-876A-3A7042CD8292}"/>
              </a:ext>
            </a:extLst>
          </p:cNvPr>
          <p:cNvSpPr/>
          <p:nvPr/>
        </p:nvSpPr>
        <p:spPr>
          <a:xfrm>
            <a:off x="3931808" y="3939022"/>
            <a:ext cx="386715" cy="210820"/>
          </a:xfrm>
          <a:custGeom>
            <a:avLst/>
            <a:gdLst/>
            <a:ahLst/>
            <a:cxnLst/>
            <a:rect l="l" t="t" r="r" b="b"/>
            <a:pathLst>
              <a:path w="386714" h="210820">
                <a:moveTo>
                  <a:pt x="0" y="0"/>
                </a:moveTo>
                <a:lnTo>
                  <a:pt x="386656" y="210460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955C1C4F-54E2-9F4E-875F-81584A34E203}"/>
              </a:ext>
            </a:extLst>
          </p:cNvPr>
          <p:cNvSpPr/>
          <p:nvPr/>
        </p:nvSpPr>
        <p:spPr>
          <a:xfrm>
            <a:off x="4990620" y="3936583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0" y="0"/>
                </a:moveTo>
                <a:lnTo>
                  <a:pt x="9927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F1803DED-893C-CE4F-A4D6-E141D3E1C5A6}"/>
              </a:ext>
            </a:extLst>
          </p:cNvPr>
          <p:cNvSpPr/>
          <p:nvPr/>
        </p:nvSpPr>
        <p:spPr>
          <a:xfrm>
            <a:off x="4873418" y="3928113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539C145F-4908-8A40-BFAE-9B6D58A31B60}"/>
              </a:ext>
            </a:extLst>
          </p:cNvPr>
          <p:cNvSpPr/>
          <p:nvPr/>
        </p:nvSpPr>
        <p:spPr>
          <a:xfrm>
            <a:off x="4773044" y="3697214"/>
            <a:ext cx="208279" cy="214629"/>
          </a:xfrm>
          <a:custGeom>
            <a:avLst/>
            <a:gdLst/>
            <a:ahLst/>
            <a:cxnLst/>
            <a:rect l="l" t="t" r="r" b="b"/>
            <a:pathLst>
              <a:path w="208279" h="214629">
                <a:moveTo>
                  <a:pt x="0" y="0"/>
                </a:moveTo>
                <a:lnTo>
                  <a:pt x="207934" y="214314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7A11FEB9-9C0D-2F43-88A6-BFB0D6060168}"/>
              </a:ext>
            </a:extLst>
          </p:cNvPr>
          <p:cNvSpPr/>
          <p:nvPr/>
        </p:nvSpPr>
        <p:spPr>
          <a:xfrm>
            <a:off x="3923195" y="3697252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831916" y="0"/>
                </a:moveTo>
                <a:lnTo>
                  <a:pt x="0" y="222199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3DAF41BF-B5B7-9944-8A46-E2D8A683B6DE}"/>
              </a:ext>
            </a:extLst>
          </p:cNvPr>
          <p:cNvSpPr/>
          <p:nvPr/>
        </p:nvSpPr>
        <p:spPr>
          <a:xfrm>
            <a:off x="4873006" y="3825925"/>
            <a:ext cx="195930" cy="1959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CBD0112C-5480-FC4F-914D-C60CA7BCBD91}"/>
              </a:ext>
            </a:extLst>
          </p:cNvPr>
          <p:cNvSpPr txBox="1"/>
          <p:nvPr/>
        </p:nvSpPr>
        <p:spPr>
          <a:xfrm>
            <a:off x="4768210" y="4174620"/>
            <a:ext cx="1397667" cy="3738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so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81A5F9A3-A845-E348-B2C8-2CB19DC5994B}"/>
              </a:ext>
            </a:extLst>
          </p:cNvPr>
          <p:cNvSpPr/>
          <p:nvPr/>
        </p:nvSpPr>
        <p:spPr>
          <a:xfrm>
            <a:off x="4655465" y="3595065"/>
            <a:ext cx="195894" cy="195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99B38D0A-2F0A-5442-ABDC-2DCD4E00E011}"/>
              </a:ext>
            </a:extLst>
          </p:cNvPr>
          <p:cNvSpPr txBox="1"/>
          <p:nvPr/>
        </p:nvSpPr>
        <p:spPr>
          <a:xfrm>
            <a:off x="4693174" y="3598257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C82133DE-1E5E-3D45-AD97-541B28C10A73}"/>
              </a:ext>
            </a:extLst>
          </p:cNvPr>
          <p:cNvSpPr/>
          <p:nvPr/>
        </p:nvSpPr>
        <p:spPr>
          <a:xfrm>
            <a:off x="3816364" y="3830370"/>
            <a:ext cx="195894" cy="1959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E3E9733B-E0AA-F54E-A322-0CBA12FF2F95}"/>
              </a:ext>
            </a:extLst>
          </p:cNvPr>
          <p:cNvSpPr txBox="1"/>
          <p:nvPr/>
        </p:nvSpPr>
        <p:spPr>
          <a:xfrm>
            <a:off x="3854092" y="3833545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8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6C8EC663-2317-064E-9E13-543A986BE22A}"/>
              </a:ext>
            </a:extLst>
          </p:cNvPr>
          <p:cNvSpPr/>
          <p:nvPr/>
        </p:nvSpPr>
        <p:spPr>
          <a:xfrm>
            <a:off x="3508480" y="4371050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0" y="0"/>
                </a:moveTo>
                <a:lnTo>
                  <a:pt x="99270" y="168319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8C83B99C-96C1-ED46-A842-F5AF34AD6B6B}"/>
              </a:ext>
            </a:extLst>
          </p:cNvPr>
          <p:cNvSpPr/>
          <p:nvPr/>
        </p:nvSpPr>
        <p:spPr>
          <a:xfrm>
            <a:off x="3721611" y="4149461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0" y="0"/>
                </a:moveTo>
                <a:lnTo>
                  <a:pt x="99270" y="168318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943DA549-C615-B244-8992-C69737E2B648}"/>
              </a:ext>
            </a:extLst>
          </p:cNvPr>
          <p:cNvSpPr/>
          <p:nvPr/>
        </p:nvSpPr>
        <p:spPr>
          <a:xfrm>
            <a:off x="3391277" y="436259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D594C7AB-F567-4143-9A57-95DF7077CC7F}"/>
              </a:ext>
            </a:extLst>
          </p:cNvPr>
          <p:cNvSpPr/>
          <p:nvPr/>
        </p:nvSpPr>
        <p:spPr>
          <a:xfrm>
            <a:off x="3481126" y="4149473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5" h="221614">
                <a:moveTo>
                  <a:pt x="222514" y="0"/>
                </a:moveTo>
                <a:lnTo>
                  <a:pt x="0" y="221578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EE5F7FC6-6390-BE41-80C2-E3A67970A581}"/>
              </a:ext>
            </a:extLst>
          </p:cNvPr>
          <p:cNvSpPr/>
          <p:nvPr/>
        </p:nvSpPr>
        <p:spPr>
          <a:xfrm>
            <a:off x="3395348" y="4264853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58"/>
                </a:lnTo>
                <a:lnTo>
                  <a:pt x="27384" y="27412"/>
                </a:lnTo>
                <a:lnTo>
                  <a:pt x="7347" y="57135"/>
                </a:lnTo>
                <a:lnTo>
                  <a:pt x="0" y="93497"/>
                </a:lnTo>
                <a:lnTo>
                  <a:pt x="7347" y="129911"/>
                </a:lnTo>
                <a:lnTo>
                  <a:pt x="27384" y="159637"/>
                </a:lnTo>
                <a:lnTo>
                  <a:pt x="57103" y="179674"/>
                </a:lnTo>
                <a:lnTo>
                  <a:pt x="93497" y="187020"/>
                </a:lnTo>
                <a:lnTo>
                  <a:pt x="129889" y="179674"/>
                </a:lnTo>
                <a:lnTo>
                  <a:pt x="159618" y="159637"/>
                </a:lnTo>
                <a:lnTo>
                  <a:pt x="179667" y="129911"/>
                </a:lnTo>
                <a:lnTo>
                  <a:pt x="187020" y="93497"/>
                </a:lnTo>
                <a:lnTo>
                  <a:pt x="179667" y="57135"/>
                </a:lnTo>
                <a:lnTo>
                  <a:pt x="159618" y="27412"/>
                </a:lnTo>
                <a:lnTo>
                  <a:pt x="129889" y="7358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5E08CFB5-BD05-ED49-981F-8B6974580709}"/>
              </a:ext>
            </a:extLst>
          </p:cNvPr>
          <p:cNvSpPr/>
          <p:nvPr/>
        </p:nvSpPr>
        <p:spPr>
          <a:xfrm>
            <a:off x="3395353" y="4264850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4" y="93500"/>
                </a:moveTo>
                <a:lnTo>
                  <a:pt x="179662" y="129914"/>
                </a:lnTo>
                <a:lnTo>
                  <a:pt x="159615" y="159639"/>
                </a:lnTo>
                <a:lnTo>
                  <a:pt x="129889" y="179674"/>
                </a:lnTo>
                <a:lnTo>
                  <a:pt x="93498" y="187019"/>
                </a:lnTo>
                <a:lnTo>
                  <a:pt x="57102" y="179674"/>
                </a:lnTo>
                <a:lnTo>
                  <a:pt x="27383" y="159639"/>
                </a:lnTo>
                <a:lnTo>
                  <a:pt x="7347" y="129914"/>
                </a:lnTo>
                <a:lnTo>
                  <a:pt x="0" y="93500"/>
                </a:lnTo>
                <a:lnTo>
                  <a:pt x="7347" y="57134"/>
                </a:lnTo>
                <a:lnTo>
                  <a:pt x="27383" y="27410"/>
                </a:lnTo>
                <a:lnTo>
                  <a:pt x="57102" y="7357"/>
                </a:lnTo>
                <a:lnTo>
                  <a:pt x="93498" y="0"/>
                </a:lnTo>
                <a:lnTo>
                  <a:pt x="129889" y="7357"/>
                </a:lnTo>
                <a:lnTo>
                  <a:pt x="159615" y="27410"/>
                </a:lnTo>
                <a:lnTo>
                  <a:pt x="179662" y="57134"/>
                </a:lnTo>
                <a:lnTo>
                  <a:pt x="187014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0C560A72-7006-1A45-A22E-2268B9F2D6EA}"/>
              </a:ext>
            </a:extLst>
          </p:cNvPr>
          <p:cNvSpPr txBox="1"/>
          <p:nvPr/>
        </p:nvSpPr>
        <p:spPr>
          <a:xfrm>
            <a:off x="3428608" y="4263613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0D5CF33B-7222-6740-8DEF-1E66F7DB9AB3}"/>
              </a:ext>
            </a:extLst>
          </p:cNvPr>
          <p:cNvSpPr/>
          <p:nvPr/>
        </p:nvSpPr>
        <p:spPr>
          <a:xfrm>
            <a:off x="3608454" y="4051747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84" y="0"/>
                </a:moveTo>
                <a:lnTo>
                  <a:pt x="57098" y="7358"/>
                </a:lnTo>
                <a:lnTo>
                  <a:pt x="27382" y="27412"/>
                </a:lnTo>
                <a:lnTo>
                  <a:pt x="7347" y="57135"/>
                </a:lnTo>
                <a:lnTo>
                  <a:pt x="0" y="93497"/>
                </a:lnTo>
                <a:lnTo>
                  <a:pt x="7347" y="129911"/>
                </a:lnTo>
                <a:lnTo>
                  <a:pt x="27382" y="159637"/>
                </a:lnTo>
                <a:lnTo>
                  <a:pt x="57098" y="179674"/>
                </a:lnTo>
                <a:lnTo>
                  <a:pt x="93484" y="187020"/>
                </a:lnTo>
                <a:lnTo>
                  <a:pt x="129885" y="179674"/>
                </a:lnTo>
                <a:lnTo>
                  <a:pt x="159608" y="159637"/>
                </a:lnTo>
                <a:lnTo>
                  <a:pt x="179647" y="129911"/>
                </a:lnTo>
                <a:lnTo>
                  <a:pt x="186994" y="93497"/>
                </a:lnTo>
                <a:lnTo>
                  <a:pt x="179647" y="57135"/>
                </a:lnTo>
                <a:lnTo>
                  <a:pt x="159608" y="27412"/>
                </a:lnTo>
                <a:lnTo>
                  <a:pt x="129885" y="7358"/>
                </a:lnTo>
                <a:lnTo>
                  <a:pt x="93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018BB54E-0456-7149-9217-BEA2CA023000}"/>
              </a:ext>
            </a:extLst>
          </p:cNvPr>
          <p:cNvSpPr/>
          <p:nvPr/>
        </p:nvSpPr>
        <p:spPr>
          <a:xfrm>
            <a:off x="3608451" y="4051743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6997" y="93500"/>
                </a:moveTo>
                <a:lnTo>
                  <a:pt x="179649" y="129914"/>
                </a:lnTo>
                <a:lnTo>
                  <a:pt x="159611" y="159639"/>
                </a:lnTo>
                <a:lnTo>
                  <a:pt x="129886" y="179674"/>
                </a:lnTo>
                <a:lnTo>
                  <a:pt x="93480" y="187019"/>
                </a:lnTo>
                <a:lnTo>
                  <a:pt x="57095" y="179674"/>
                </a:lnTo>
                <a:lnTo>
                  <a:pt x="27381" y="159639"/>
                </a:lnTo>
                <a:lnTo>
                  <a:pt x="7346" y="129914"/>
                </a:lnTo>
                <a:lnTo>
                  <a:pt x="0" y="93500"/>
                </a:lnTo>
                <a:lnTo>
                  <a:pt x="7346" y="57134"/>
                </a:lnTo>
                <a:lnTo>
                  <a:pt x="27381" y="27410"/>
                </a:lnTo>
                <a:lnTo>
                  <a:pt x="57095" y="7357"/>
                </a:lnTo>
                <a:lnTo>
                  <a:pt x="93480" y="0"/>
                </a:lnTo>
                <a:lnTo>
                  <a:pt x="129886" y="7357"/>
                </a:lnTo>
                <a:lnTo>
                  <a:pt x="159611" y="27410"/>
                </a:lnTo>
                <a:lnTo>
                  <a:pt x="179649" y="57134"/>
                </a:lnTo>
                <a:lnTo>
                  <a:pt x="186997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C499900F-9F8A-AE4B-A901-665E223F2F8F}"/>
              </a:ext>
            </a:extLst>
          </p:cNvPr>
          <p:cNvSpPr txBox="1"/>
          <p:nvPr/>
        </p:nvSpPr>
        <p:spPr>
          <a:xfrm>
            <a:off x="3641710" y="4050506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23ACE5D1-F5D8-4644-A0AC-7FDC10FC44CA}"/>
              </a:ext>
            </a:extLst>
          </p:cNvPr>
          <p:cNvSpPr/>
          <p:nvPr/>
        </p:nvSpPr>
        <p:spPr>
          <a:xfrm>
            <a:off x="4123299" y="4371050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0" y="0"/>
                </a:moveTo>
                <a:lnTo>
                  <a:pt x="99270" y="168319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D18A4393-1278-7543-9F46-777FCCEBB22B}"/>
              </a:ext>
            </a:extLst>
          </p:cNvPr>
          <p:cNvSpPr/>
          <p:nvPr/>
        </p:nvSpPr>
        <p:spPr>
          <a:xfrm>
            <a:off x="4006097" y="436259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7BA645D6-F72F-5C4E-9B20-47DDBEBB3106}"/>
              </a:ext>
            </a:extLst>
          </p:cNvPr>
          <p:cNvSpPr/>
          <p:nvPr/>
        </p:nvSpPr>
        <p:spPr>
          <a:xfrm>
            <a:off x="4095928" y="4149473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5" h="221614">
                <a:moveTo>
                  <a:pt x="222532" y="0"/>
                </a:moveTo>
                <a:lnTo>
                  <a:pt x="0" y="221578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E30A8715-99CE-E946-8676-FD223BCFBCA0}"/>
              </a:ext>
            </a:extLst>
          </p:cNvPr>
          <p:cNvSpPr/>
          <p:nvPr/>
        </p:nvSpPr>
        <p:spPr>
          <a:xfrm>
            <a:off x="4010168" y="4264853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58"/>
                </a:lnTo>
                <a:lnTo>
                  <a:pt x="27384" y="27412"/>
                </a:lnTo>
                <a:lnTo>
                  <a:pt x="7347" y="57135"/>
                </a:lnTo>
                <a:lnTo>
                  <a:pt x="0" y="93497"/>
                </a:lnTo>
                <a:lnTo>
                  <a:pt x="7347" y="129911"/>
                </a:lnTo>
                <a:lnTo>
                  <a:pt x="27384" y="159637"/>
                </a:lnTo>
                <a:lnTo>
                  <a:pt x="57103" y="179674"/>
                </a:lnTo>
                <a:lnTo>
                  <a:pt x="93497" y="187020"/>
                </a:lnTo>
                <a:lnTo>
                  <a:pt x="129889" y="179674"/>
                </a:lnTo>
                <a:lnTo>
                  <a:pt x="159618" y="159637"/>
                </a:lnTo>
                <a:lnTo>
                  <a:pt x="179667" y="129911"/>
                </a:lnTo>
                <a:lnTo>
                  <a:pt x="187020" y="93497"/>
                </a:lnTo>
                <a:lnTo>
                  <a:pt x="179667" y="57135"/>
                </a:lnTo>
                <a:lnTo>
                  <a:pt x="159618" y="27412"/>
                </a:lnTo>
                <a:lnTo>
                  <a:pt x="129889" y="7358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324733F4-E6CF-0D42-94EB-C857BA12B21C}"/>
              </a:ext>
            </a:extLst>
          </p:cNvPr>
          <p:cNvSpPr/>
          <p:nvPr/>
        </p:nvSpPr>
        <p:spPr>
          <a:xfrm>
            <a:off x="4010173" y="4264850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500"/>
                </a:moveTo>
                <a:lnTo>
                  <a:pt x="179662" y="129914"/>
                </a:lnTo>
                <a:lnTo>
                  <a:pt x="159615" y="159639"/>
                </a:lnTo>
                <a:lnTo>
                  <a:pt x="129889" y="179674"/>
                </a:lnTo>
                <a:lnTo>
                  <a:pt x="93498" y="187019"/>
                </a:lnTo>
                <a:lnTo>
                  <a:pt x="57103" y="179674"/>
                </a:lnTo>
                <a:lnTo>
                  <a:pt x="27383" y="159639"/>
                </a:lnTo>
                <a:lnTo>
                  <a:pt x="7347" y="129914"/>
                </a:lnTo>
                <a:lnTo>
                  <a:pt x="0" y="93500"/>
                </a:lnTo>
                <a:lnTo>
                  <a:pt x="7347" y="57134"/>
                </a:lnTo>
                <a:lnTo>
                  <a:pt x="27383" y="27410"/>
                </a:lnTo>
                <a:lnTo>
                  <a:pt x="57103" y="7357"/>
                </a:lnTo>
                <a:lnTo>
                  <a:pt x="93498" y="0"/>
                </a:lnTo>
                <a:lnTo>
                  <a:pt x="129889" y="7357"/>
                </a:lnTo>
                <a:lnTo>
                  <a:pt x="159615" y="27410"/>
                </a:lnTo>
                <a:lnTo>
                  <a:pt x="179662" y="57134"/>
                </a:lnTo>
                <a:lnTo>
                  <a:pt x="187015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45634FE4-1E91-AF4F-B609-277DC8204375}"/>
              </a:ext>
            </a:extLst>
          </p:cNvPr>
          <p:cNvSpPr txBox="1"/>
          <p:nvPr/>
        </p:nvSpPr>
        <p:spPr>
          <a:xfrm>
            <a:off x="4043426" y="4263613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5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5DB1427D-976C-904B-9B91-E287C99E51C6}"/>
              </a:ext>
            </a:extLst>
          </p:cNvPr>
          <p:cNvSpPr/>
          <p:nvPr/>
        </p:nvSpPr>
        <p:spPr>
          <a:xfrm>
            <a:off x="4223261" y="4051747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58"/>
                </a:lnTo>
                <a:lnTo>
                  <a:pt x="27384" y="27412"/>
                </a:lnTo>
                <a:lnTo>
                  <a:pt x="7347" y="57135"/>
                </a:lnTo>
                <a:lnTo>
                  <a:pt x="0" y="93497"/>
                </a:lnTo>
                <a:lnTo>
                  <a:pt x="7347" y="129911"/>
                </a:lnTo>
                <a:lnTo>
                  <a:pt x="27384" y="159637"/>
                </a:lnTo>
                <a:lnTo>
                  <a:pt x="57103" y="179674"/>
                </a:lnTo>
                <a:lnTo>
                  <a:pt x="93497" y="187020"/>
                </a:lnTo>
                <a:lnTo>
                  <a:pt x="129905" y="179674"/>
                </a:lnTo>
                <a:lnTo>
                  <a:pt x="159632" y="159637"/>
                </a:lnTo>
                <a:lnTo>
                  <a:pt x="179672" y="129911"/>
                </a:lnTo>
                <a:lnTo>
                  <a:pt x="187020" y="93497"/>
                </a:lnTo>
                <a:lnTo>
                  <a:pt x="179672" y="57135"/>
                </a:lnTo>
                <a:lnTo>
                  <a:pt x="159632" y="27412"/>
                </a:lnTo>
                <a:lnTo>
                  <a:pt x="129905" y="7358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D797B272-8140-B04F-800B-80492B5685E6}"/>
              </a:ext>
            </a:extLst>
          </p:cNvPr>
          <p:cNvSpPr/>
          <p:nvPr/>
        </p:nvSpPr>
        <p:spPr>
          <a:xfrm>
            <a:off x="4223266" y="4051743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500"/>
                </a:moveTo>
                <a:lnTo>
                  <a:pt x="179667" y="129914"/>
                </a:lnTo>
                <a:lnTo>
                  <a:pt x="159629" y="159639"/>
                </a:lnTo>
                <a:lnTo>
                  <a:pt x="129904" y="179674"/>
                </a:lnTo>
                <a:lnTo>
                  <a:pt x="93498" y="187019"/>
                </a:lnTo>
                <a:lnTo>
                  <a:pt x="57103" y="179674"/>
                </a:lnTo>
                <a:lnTo>
                  <a:pt x="27383" y="159639"/>
                </a:lnTo>
                <a:lnTo>
                  <a:pt x="7347" y="129914"/>
                </a:lnTo>
                <a:lnTo>
                  <a:pt x="0" y="93500"/>
                </a:lnTo>
                <a:lnTo>
                  <a:pt x="7347" y="57134"/>
                </a:lnTo>
                <a:lnTo>
                  <a:pt x="27383" y="27410"/>
                </a:lnTo>
                <a:lnTo>
                  <a:pt x="57103" y="7357"/>
                </a:lnTo>
                <a:lnTo>
                  <a:pt x="93498" y="0"/>
                </a:lnTo>
                <a:lnTo>
                  <a:pt x="129904" y="7357"/>
                </a:lnTo>
                <a:lnTo>
                  <a:pt x="159629" y="27410"/>
                </a:lnTo>
                <a:lnTo>
                  <a:pt x="179667" y="57134"/>
                </a:lnTo>
                <a:lnTo>
                  <a:pt x="187015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F6F11A34-0DE8-464D-9970-B38A86987694}"/>
              </a:ext>
            </a:extLst>
          </p:cNvPr>
          <p:cNvSpPr txBox="1"/>
          <p:nvPr/>
        </p:nvSpPr>
        <p:spPr>
          <a:xfrm>
            <a:off x="4256529" y="4050506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A19E0123-1FD3-7D4E-8793-0D35E24CF017}"/>
              </a:ext>
            </a:extLst>
          </p:cNvPr>
          <p:cNvSpPr/>
          <p:nvPr/>
        </p:nvSpPr>
        <p:spPr>
          <a:xfrm>
            <a:off x="2912021" y="5972709"/>
            <a:ext cx="330116" cy="4076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91DD8101-700F-8E43-88EC-698DD3F23DBD}"/>
              </a:ext>
            </a:extLst>
          </p:cNvPr>
          <p:cNvSpPr txBox="1"/>
          <p:nvPr/>
        </p:nvSpPr>
        <p:spPr>
          <a:xfrm>
            <a:off x="3076627" y="6104111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9D44F74A-2CF7-B14F-AC18-13C6971FCB15}"/>
              </a:ext>
            </a:extLst>
          </p:cNvPr>
          <p:cNvSpPr/>
          <p:nvPr/>
        </p:nvSpPr>
        <p:spPr>
          <a:xfrm>
            <a:off x="2297341" y="5532080"/>
            <a:ext cx="115145" cy="1195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DA861DFF-4341-8648-9E35-85CEEB675C48}"/>
              </a:ext>
            </a:extLst>
          </p:cNvPr>
          <p:cNvSpPr/>
          <p:nvPr/>
        </p:nvSpPr>
        <p:spPr>
          <a:xfrm>
            <a:off x="2270877" y="5779531"/>
            <a:ext cx="240665" cy="221615"/>
          </a:xfrm>
          <a:custGeom>
            <a:avLst/>
            <a:gdLst/>
            <a:ahLst/>
            <a:cxnLst/>
            <a:rect l="l" t="t" r="r" b="b"/>
            <a:pathLst>
              <a:path w="240664" h="221614">
                <a:moveTo>
                  <a:pt x="240308" y="0"/>
                </a:moveTo>
                <a:lnTo>
                  <a:pt x="0" y="221578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C03DA512-1209-4C4B-B933-AA16275965C9}"/>
              </a:ext>
            </a:extLst>
          </p:cNvPr>
          <p:cNvSpPr/>
          <p:nvPr/>
        </p:nvSpPr>
        <p:spPr>
          <a:xfrm>
            <a:off x="2528750" y="5777880"/>
            <a:ext cx="386715" cy="210820"/>
          </a:xfrm>
          <a:custGeom>
            <a:avLst/>
            <a:gdLst/>
            <a:ahLst/>
            <a:cxnLst/>
            <a:rect l="l" t="t" r="r" b="b"/>
            <a:pathLst>
              <a:path w="386714" h="210820">
                <a:moveTo>
                  <a:pt x="0" y="0"/>
                </a:moveTo>
                <a:lnTo>
                  <a:pt x="386656" y="210461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539DFDEC-3121-E14F-ABC0-E561CAFED518}"/>
              </a:ext>
            </a:extLst>
          </p:cNvPr>
          <p:cNvSpPr/>
          <p:nvPr/>
        </p:nvSpPr>
        <p:spPr>
          <a:xfrm>
            <a:off x="3587561" y="577544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0" y="0"/>
                </a:moveTo>
                <a:lnTo>
                  <a:pt x="9927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E9D443E2-6D58-FF4E-8091-8B3038538B78}"/>
              </a:ext>
            </a:extLst>
          </p:cNvPr>
          <p:cNvSpPr/>
          <p:nvPr/>
        </p:nvSpPr>
        <p:spPr>
          <a:xfrm>
            <a:off x="3470359" y="5766971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82CEADA6-7573-B548-94B5-93D4587B7762}"/>
              </a:ext>
            </a:extLst>
          </p:cNvPr>
          <p:cNvSpPr/>
          <p:nvPr/>
        </p:nvSpPr>
        <p:spPr>
          <a:xfrm>
            <a:off x="3369985" y="5536072"/>
            <a:ext cx="208279" cy="214629"/>
          </a:xfrm>
          <a:custGeom>
            <a:avLst/>
            <a:gdLst/>
            <a:ahLst/>
            <a:cxnLst/>
            <a:rect l="l" t="t" r="r" b="b"/>
            <a:pathLst>
              <a:path w="208279" h="214629">
                <a:moveTo>
                  <a:pt x="0" y="0"/>
                </a:moveTo>
                <a:lnTo>
                  <a:pt x="207934" y="214314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8D5DB948-A472-1542-AFF8-02D1D5EB3A89}"/>
              </a:ext>
            </a:extLst>
          </p:cNvPr>
          <p:cNvSpPr/>
          <p:nvPr/>
        </p:nvSpPr>
        <p:spPr>
          <a:xfrm>
            <a:off x="2520136" y="5536110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831916" y="0"/>
                </a:moveTo>
                <a:lnTo>
                  <a:pt x="0" y="222199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3DBDC1A0-9CB6-1248-B286-C4A990CC7D09}"/>
              </a:ext>
            </a:extLst>
          </p:cNvPr>
          <p:cNvSpPr/>
          <p:nvPr/>
        </p:nvSpPr>
        <p:spPr>
          <a:xfrm>
            <a:off x="3469947" y="5664784"/>
            <a:ext cx="195930" cy="19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55D38C6A-ABB5-C648-9CA2-DBB7BFC2B9B3}"/>
              </a:ext>
            </a:extLst>
          </p:cNvPr>
          <p:cNvSpPr txBox="1"/>
          <p:nvPr/>
        </p:nvSpPr>
        <p:spPr>
          <a:xfrm>
            <a:off x="3507657" y="5667999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2AB03251-E376-B645-B921-BA10A3C99703}"/>
              </a:ext>
            </a:extLst>
          </p:cNvPr>
          <p:cNvSpPr/>
          <p:nvPr/>
        </p:nvSpPr>
        <p:spPr>
          <a:xfrm>
            <a:off x="3252406" y="5433923"/>
            <a:ext cx="195894" cy="195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3AD14D31-6747-064D-9670-7C81BA9F1016}"/>
              </a:ext>
            </a:extLst>
          </p:cNvPr>
          <p:cNvSpPr txBox="1"/>
          <p:nvPr/>
        </p:nvSpPr>
        <p:spPr>
          <a:xfrm>
            <a:off x="3290115" y="5437133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CB241CD3-1DEE-DB4F-8765-F48D97CCFA66}"/>
              </a:ext>
            </a:extLst>
          </p:cNvPr>
          <p:cNvSpPr/>
          <p:nvPr/>
        </p:nvSpPr>
        <p:spPr>
          <a:xfrm>
            <a:off x="2413304" y="5669228"/>
            <a:ext cx="195894" cy="195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6CA93871-83F0-5D43-ACDC-361C7DB8ECAE}"/>
              </a:ext>
            </a:extLst>
          </p:cNvPr>
          <p:cNvSpPr/>
          <p:nvPr/>
        </p:nvSpPr>
        <p:spPr>
          <a:xfrm>
            <a:off x="2105421" y="6209916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09">
                <a:moveTo>
                  <a:pt x="0" y="0"/>
                </a:moveTo>
                <a:lnTo>
                  <a:pt x="9927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11106541-C912-1049-8D58-340DC151DD4B}"/>
              </a:ext>
            </a:extLst>
          </p:cNvPr>
          <p:cNvSpPr/>
          <p:nvPr/>
        </p:nvSpPr>
        <p:spPr>
          <a:xfrm>
            <a:off x="2318552" y="5988307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09">
                <a:moveTo>
                  <a:pt x="0" y="0"/>
                </a:moveTo>
                <a:lnTo>
                  <a:pt x="99270" y="168336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2B988B92-17F0-544E-99E6-A745C54D2396}"/>
              </a:ext>
            </a:extLst>
          </p:cNvPr>
          <p:cNvSpPr/>
          <p:nvPr/>
        </p:nvSpPr>
        <p:spPr>
          <a:xfrm>
            <a:off x="1988218" y="620145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09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19715AD1-541C-8042-BCD3-0AF40FB369C8}"/>
              </a:ext>
            </a:extLst>
          </p:cNvPr>
          <p:cNvSpPr/>
          <p:nvPr/>
        </p:nvSpPr>
        <p:spPr>
          <a:xfrm>
            <a:off x="2078067" y="5988345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5" h="221615">
                <a:moveTo>
                  <a:pt x="222514" y="0"/>
                </a:moveTo>
                <a:lnTo>
                  <a:pt x="0" y="221578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0A77AA7A-C396-9143-A170-BFAA6113C80B}"/>
              </a:ext>
            </a:extLst>
          </p:cNvPr>
          <p:cNvSpPr/>
          <p:nvPr/>
        </p:nvSpPr>
        <p:spPr>
          <a:xfrm>
            <a:off x="1992289" y="6103703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59"/>
                </a:lnTo>
                <a:lnTo>
                  <a:pt x="27384" y="27419"/>
                </a:lnTo>
                <a:lnTo>
                  <a:pt x="7347" y="57148"/>
                </a:lnTo>
                <a:lnTo>
                  <a:pt x="0" y="93517"/>
                </a:lnTo>
                <a:lnTo>
                  <a:pt x="7347" y="129931"/>
                </a:lnTo>
                <a:lnTo>
                  <a:pt x="27384" y="159655"/>
                </a:lnTo>
                <a:lnTo>
                  <a:pt x="57103" y="179690"/>
                </a:lnTo>
                <a:lnTo>
                  <a:pt x="93497" y="187035"/>
                </a:lnTo>
                <a:lnTo>
                  <a:pt x="129889" y="179690"/>
                </a:lnTo>
                <a:lnTo>
                  <a:pt x="159618" y="159655"/>
                </a:lnTo>
                <a:lnTo>
                  <a:pt x="179667" y="129931"/>
                </a:lnTo>
                <a:lnTo>
                  <a:pt x="187020" y="93517"/>
                </a:lnTo>
                <a:lnTo>
                  <a:pt x="179667" y="57148"/>
                </a:lnTo>
                <a:lnTo>
                  <a:pt x="159618" y="27419"/>
                </a:lnTo>
                <a:lnTo>
                  <a:pt x="129889" y="7359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3ECDD104-82B4-914A-A425-37A69545529D}"/>
              </a:ext>
            </a:extLst>
          </p:cNvPr>
          <p:cNvSpPr/>
          <p:nvPr/>
        </p:nvSpPr>
        <p:spPr>
          <a:xfrm>
            <a:off x="1992294" y="6103702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518"/>
                </a:moveTo>
                <a:lnTo>
                  <a:pt x="179662" y="129932"/>
                </a:lnTo>
                <a:lnTo>
                  <a:pt x="159615" y="159657"/>
                </a:lnTo>
                <a:lnTo>
                  <a:pt x="129889" y="179691"/>
                </a:lnTo>
                <a:lnTo>
                  <a:pt x="93498" y="187036"/>
                </a:lnTo>
                <a:lnTo>
                  <a:pt x="57103" y="179691"/>
                </a:lnTo>
                <a:lnTo>
                  <a:pt x="27383" y="159657"/>
                </a:lnTo>
                <a:lnTo>
                  <a:pt x="7347" y="129932"/>
                </a:lnTo>
                <a:lnTo>
                  <a:pt x="0" y="93518"/>
                </a:lnTo>
                <a:lnTo>
                  <a:pt x="7347" y="57149"/>
                </a:lnTo>
                <a:lnTo>
                  <a:pt x="27383" y="27419"/>
                </a:lnTo>
                <a:lnTo>
                  <a:pt x="57103" y="7359"/>
                </a:lnTo>
                <a:lnTo>
                  <a:pt x="93498" y="0"/>
                </a:lnTo>
                <a:lnTo>
                  <a:pt x="129889" y="7359"/>
                </a:lnTo>
                <a:lnTo>
                  <a:pt x="159615" y="27419"/>
                </a:lnTo>
                <a:lnTo>
                  <a:pt x="179662" y="57149"/>
                </a:lnTo>
                <a:lnTo>
                  <a:pt x="187015" y="93518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9118CCD3-1094-C848-B051-F82BC6516CD0}"/>
              </a:ext>
            </a:extLst>
          </p:cNvPr>
          <p:cNvSpPr/>
          <p:nvPr/>
        </p:nvSpPr>
        <p:spPr>
          <a:xfrm>
            <a:off x="2205395" y="589061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84" y="0"/>
                </a:moveTo>
                <a:lnTo>
                  <a:pt x="57098" y="7356"/>
                </a:lnTo>
                <a:lnTo>
                  <a:pt x="27382" y="27408"/>
                </a:lnTo>
                <a:lnTo>
                  <a:pt x="7347" y="57130"/>
                </a:lnTo>
                <a:lnTo>
                  <a:pt x="0" y="93497"/>
                </a:lnTo>
                <a:lnTo>
                  <a:pt x="7347" y="129910"/>
                </a:lnTo>
                <a:lnTo>
                  <a:pt x="27382" y="159634"/>
                </a:lnTo>
                <a:lnTo>
                  <a:pt x="57098" y="179668"/>
                </a:lnTo>
                <a:lnTo>
                  <a:pt x="93484" y="187013"/>
                </a:lnTo>
                <a:lnTo>
                  <a:pt x="129885" y="179668"/>
                </a:lnTo>
                <a:lnTo>
                  <a:pt x="159608" y="159634"/>
                </a:lnTo>
                <a:lnTo>
                  <a:pt x="179647" y="129910"/>
                </a:lnTo>
                <a:lnTo>
                  <a:pt x="186994" y="93497"/>
                </a:lnTo>
                <a:lnTo>
                  <a:pt x="179647" y="57130"/>
                </a:lnTo>
                <a:lnTo>
                  <a:pt x="159608" y="27408"/>
                </a:lnTo>
                <a:lnTo>
                  <a:pt x="129885" y="7356"/>
                </a:lnTo>
                <a:lnTo>
                  <a:pt x="93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0B16E9FF-3B7B-0D4C-9E9A-283D59867D8C}"/>
              </a:ext>
            </a:extLst>
          </p:cNvPr>
          <p:cNvSpPr/>
          <p:nvPr/>
        </p:nvSpPr>
        <p:spPr>
          <a:xfrm>
            <a:off x="2205392" y="589061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6997" y="93500"/>
                </a:moveTo>
                <a:lnTo>
                  <a:pt x="179649" y="129914"/>
                </a:lnTo>
                <a:lnTo>
                  <a:pt x="159611" y="159639"/>
                </a:lnTo>
                <a:lnTo>
                  <a:pt x="129886" y="179674"/>
                </a:lnTo>
                <a:lnTo>
                  <a:pt x="93480" y="187019"/>
                </a:lnTo>
                <a:lnTo>
                  <a:pt x="57095" y="179674"/>
                </a:lnTo>
                <a:lnTo>
                  <a:pt x="27381" y="159639"/>
                </a:lnTo>
                <a:lnTo>
                  <a:pt x="7346" y="129914"/>
                </a:lnTo>
                <a:lnTo>
                  <a:pt x="0" y="93500"/>
                </a:lnTo>
                <a:lnTo>
                  <a:pt x="7346" y="57134"/>
                </a:lnTo>
                <a:lnTo>
                  <a:pt x="27381" y="27410"/>
                </a:lnTo>
                <a:lnTo>
                  <a:pt x="57095" y="7357"/>
                </a:lnTo>
                <a:lnTo>
                  <a:pt x="93480" y="0"/>
                </a:lnTo>
                <a:lnTo>
                  <a:pt x="129886" y="7357"/>
                </a:lnTo>
                <a:lnTo>
                  <a:pt x="159611" y="27410"/>
                </a:lnTo>
                <a:lnTo>
                  <a:pt x="179649" y="57134"/>
                </a:lnTo>
                <a:lnTo>
                  <a:pt x="186997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220ED262-B0A2-7441-ACD9-3FAFAE5696A5}"/>
              </a:ext>
            </a:extLst>
          </p:cNvPr>
          <p:cNvSpPr/>
          <p:nvPr/>
        </p:nvSpPr>
        <p:spPr>
          <a:xfrm>
            <a:off x="2720240" y="6209916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09">
                <a:moveTo>
                  <a:pt x="0" y="0"/>
                </a:moveTo>
                <a:lnTo>
                  <a:pt x="9927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CF99421D-5797-F64E-9ECB-6DB14689C7C9}"/>
              </a:ext>
            </a:extLst>
          </p:cNvPr>
          <p:cNvSpPr/>
          <p:nvPr/>
        </p:nvSpPr>
        <p:spPr>
          <a:xfrm>
            <a:off x="2603038" y="620145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09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768FECCB-F4EC-F443-B7F7-2A680FBA18B5}"/>
              </a:ext>
            </a:extLst>
          </p:cNvPr>
          <p:cNvSpPr/>
          <p:nvPr/>
        </p:nvSpPr>
        <p:spPr>
          <a:xfrm>
            <a:off x="2692869" y="5988345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5" h="221615">
                <a:moveTo>
                  <a:pt x="222532" y="0"/>
                </a:moveTo>
                <a:lnTo>
                  <a:pt x="0" y="221578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101">
            <a:extLst>
              <a:ext uri="{FF2B5EF4-FFF2-40B4-BE49-F238E27FC236}">
                <a16:creationId xmlns:a16="http://schemas.microsoft.com/office/drawing/2014/main" id="{A413D8D9-8DAF-B943-B7BD-DB16894290E6}"/>
              </a:ext>
            </a:extLst>
          </p:cNvPr>
          <p:cNvSpPr/>
          <p:nvPr/>
        </p:nvSpPr>
        <p:spPr>
          <a:xfrm>
            <a:off x="2607109" y="6103703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59"/>
                </a:lnTo>
                <a:lnTo>
                  <a:pt x="27384" y="27419"/>
                </a:lnTo>
                <a:lnTo>
                  <a:pt x="7347" y="57148"/>
                </a:lnTo>
                <a:lnTo>
                  <a:pt x="0" y="93517"/>
                </a:lnTo>
                <a:lnTo>
                  <a:pt x="7347" y="129931"/>
                </a:lnTo>
                <a:lnTo>
                  <a:pt x="27384" y="159655"/>
                </a:lnTo>
                <a:lnTo>
                  <a:pt x="57103" y="179690"/>
                </a:lnTo>
                <a:lnTo>
                  <a:pt x="93497" y="187035"/>
                </a:lnTo>
                <a:lnTo>
                  <a:pt x="129889" y="179690"/>
                </a:lnTo>
                <a:lnTo>
                  <a:pt x="159618" y="159655"/>
                </a:lnTo>
                <a:lnTo>
                  <a:pt x="179667" y="129931"/>
                </a:lnTo>
                <a:lnTo>
                  <a:pt x="187020" y="93517"/>
                </a:lnTo>
                <a:lnTo>
                  <a:pt x="179667" y="57148"/>
                </a:lnTo>
                <a:lnTo>
                  <a:pt x="159618" y="27419"/>
                </a:lnTo>
                <a:lnTo>
                  <a:pt x="129889" y="7359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102">
            <a:extLst>
              <a:ext uri="{FF2B5EF4-FFF2-40B4-BE49-F238E27FC236}">
                <a16:creationId xmlns:a16="http://schemas.microsoft.com/office/drawing/2014/main" id="{F755EA11-02FB-0E4B-AAB4-C0234032F344}"/>
              </a:ext>
            </a:extLst>
          </p:cNvPr>
          <p:cNvSpPr/>
          <p:nvPr/>
        </p:nvSpPr>
        <p:spPr>
          <a:xfrm>
            <a:off x="2607114" y="6103702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518"/>
                </a:moveTo>
                <a:lnTo>
                  <a:pt x="179662" y="129932"/>
                </a:lnTo>
                <a:lnTo>
                  <a:pt x="159616" y="159657"/>
                </a:lnTo>
                <a:lnTo>
                  <a:pt x="129889" y="179691"/>
                </a:lnTo>
                <a:lnTo>
                  <a:pt x="93498" y="187036"/>
                </a:lnTo>
                <a:lnTo>
                  <a:pt x="57103" y="179691"/>
                </a:lnTo>
                <a:lnTo>
                  <a:pt x="27383" y="159657"/>
                </a:lnTo>
                <a:lnTo>
                  <a:pt x="7347" y="129932"/>
                </a:lnTo>
                <a:lnTo>
                  <a:pt x="0" y="93518"/>
                </a:lnTo>
                <a:lnTo>
                  <a:pt x="7347" y="57149"/>
                </a:lnTo>
                <a:lnTo>
                  <a:pt x="27383" y="27419"/>
                </a:lnTo>
                <a:lnTo>
                  <a:pt x="57103" y="7359"/>
                </a:lnTo>
                <a:lnTo>
                  <a:pt x="93498" y="0"/>
                </a:lnTo>
                <a:lnTo>
                  <a:pt x="129889" y="7359"/>
                </a:lnTo>
                <a:lnTo>
                  <a:pt x="159616" y="27419"/>
                </a:lnTo>
                <a:lnTo>
                  <a:pt x="179662" y="57149"/>
                </a:lnTo>
                <a:lnTo>
                  <a:pt x="187015" y="93518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103">
            <a:extLst>
              <a:ext uri="{FF2B5EF4-FFF2-40B4-BE49-F238E27FC236}">
                <a16:creationId xmlns:a16="http://schemas.microsoft.com/office/drawing/2014/main" id="{54BF7ACF-AB7C-6645-AB2C-C13CB4095DDB}"/>
              </a:ext>
            </a:extLst>
          </p:cNvPr>
          <p:cNvSpPr txBox="1"/>
          <p:nvPr/>
        </p:nvSpPr>
        <p:spPr>
          <a:xfrm>
            <a:off x="733286" y="5226133"/>
            <a:ext cx="2061148" cy="22057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rotate left</a:t>
            </a:r>
          </a:p>
        </p:txBody>
      </p:sp>
      <p:sp>
        <p:nvSpPr>
          <p:cNvPr id="105" name="object 104">
            <a:extLst>
              <a:ext uri="{FF2B5EF4-FFF2-40B4-BE49-F238E27FC236}">
                <a16:creationId xmlns:a16="http://schemas.microsoft.com/office/drawing/2014/main" id="{E93A432A-6302-3749-841B-E4B2722E83A8}"/>
              </a:ext>
            </a:extLst>
          </p:cNvPr>
          <p:cNvSpPr/>
          <p:nvPr/>
        </p:nvSpPr>
        <p:spPr>
          <a:xfrm>
            <a:off x="2820202" y="589061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56"/>
                </a:lnTo>
                <a:lnTo>
                  <a:pt x="27384" y="27408"/>
                </a:lnTo>
                <a:lnTo>
                  <a:pt x="7347" y="57130"/>
                </a:lnTo>
                <a:lnTo>
                  <a:pt x="0" y="93497"/>
                </a:lnTo>
                <a:lnTo>
                  <a:pt x="7347" y="129910"/>
                </a:lnTo>
                <a:lnTo>
                  <a:pt x="27384" y="159634"/>
                </a:lnTo>
                <a:lnTo>
                  <a:pt x="57103" y="179668"/>
                </a:lnTo>
                <a:lnTo>
                  <a:pt x="93497" y="187013"/>
                </a:lnTo>
                <a:lnTo>
                  <a:pt x="129905" y="179668"/>
                </a:lnTo>
                <a:lnTo>
                  <a:pt x="159632" y="159634"/>
                </a:lnTo>
                <a:lnTo>
                  <a:pt x="179672" y="129910"/>
                </a:lnTo>
                <a:lnTo>
                  <a:pt x="187020" y="93497"/>
                </a:lnTo>
                <a:lnTo>
                  <a:pt x="179672" y="57130"/>
                </a:lnTo>
                <a:lnTo>
                  <a:pt x="159632" y="27408"/>
                </a:lnTo>
                <a:lnTo>
                  <a:pt x="129905" y="7356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id="{698210D5-2E66-FA47-859A-0BF5BE85E234}"/>
              </a:ext>
            </a:extLst>
          </p:cNvPr>
          <p:cNvSpPr/>
          <p:nvPr/>
        </p:nvSpPr>
        <p:spPr>
          <a:xfrm>
            <a:off x="2820207" y="589061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500"/>
                </a:moveTo>
                <a:lnTo>
                  <a:pt x="179667" y="129914"/>
                </a:lnTo>
                <a:lnTo>
                  <a:pt x="159629" y="159639"/>
                </a:lnTo>
                <a:lnTo>
                  <a:pt x="129904" y="179674"/>
                </a:lnTo>
                <a:lnTo>
                  <a:pt x="93498" y="187019"/>
                </a:lnTo>
                <a:lnTo>
                  <a:pt x="57103" y="179674"/>
                </a:lnTo>
                <a:lnTo>
                  <a:pt x="27383" y="159639"/>
                </a:lnTo>
                <a:lnTo>
                  <a:pt x="7347" y="129914"/>
                </a:lnTo>
                <a:lnTo>
                  <a:pt x="0" y="93500"/>
                </a:lnTo>
                <a:lnTo>
                  <a:pt x="7347" y="57134"/>
                </a:lnTo>
                <a:lnTo>
                  <a:pt x="27383" y="27410"/>
                </a:lnTo>
                <a:lnTo>
                  <a:pt x="57103" y="7357"/>
                </a:lnTo>
                <a:lnTo>
                  <a:pt x="93498" y="0"/>
                </a:lnTo>
                <a:lnTo>
                  <a:pt x="129904" y="7357"/>
                </a:lnTo>
                <a:lnTo>
                  <a:pt x="159629" y="27410"/>
                </a:lnTo>
                <a:lnTo>
                  <a:pt x="179667" y="57134"/>
                </a:lnTo>
                <a:lnTo>
                  <a:pt x="187015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bject 106">
            <a:extLst>
              <a:ext uri="{FF2B5EF4-FFF2-40B4-BE49-F238E27FC236}">
                <a16:creationId xmlns:a16="http://schemas.microsoft.com/office/drawing/2014/main" id="{8D51579E-0308-E943-BD1D-4F8D6A0F6F4D}"/>
              </a:ext>
            </a:extLst>
          </p:cNvPr>
          <p:cNvSpPr txBox="1"/>
          <p:nvPr/>
        </p:nvSpPr>
        <p:spPr>
          <a:xfrm>
            <a:off x="2853470" y="5889364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bject 107">
            <a:extLst>
              <a:ext uri="{FF2B5EF4-FFF2-40B4-BE49-F238E27FC236}">
                <a16:creationId xmlns:a16="http://schemas.microsoft.com/office/drawing/2014/main" id="{43937E12-041C-DF45-94AE-6E5F0601900F}"/>
              </a:ext>
            </a:extLst>
          </p:cNvPr>
          <p:cNvSpPr/>
          <p:nvPr/>
        </p:nvSpPr>
        <p:spPr>
          <a:xfrm>
            <a:off x="4939273" y="5955337"/>
            <a:ext cx="153670" cy="187960"/>
          </a:xfrm>
          <a:custGeom>
            <a:avLst/>
            <a:gdLst/>
            <a:ahLst/>
            <a:cxnLst/>
            <a:rect l="l" t="t" r="r" b="b"/>
            <a:pathLst>
              <a:path w="153670" h="187959">
                <a:moveTo>
                  <a:pt x="0" y="0"/>
                </a:moveTo>
                <a:lnTo>
                  <a:pt x="153575" y="187476"/>
                </a:lnTo>
              </a:path>
            </a:pathLst>
          </a:custGeom>
          <a:ln w="1774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108">
            <a:extLst>
              <a:ext uri="{FF2B5EF4-FFF2-40B4-BE49-F238E27FC236}">
                <a16:creationId xmlns:a16="http://schemas.microsoft.com/office/drawing/2014/main" id="{50F35F52-827E-B140-A000-3D3891CD4272}"/>
              </a:ext>
            </a:extLst>
          </p:cNvPr>
          <p:cNvSpPr/>
          <p:nvPr/>
        </p:nvSpPr>
        <p:spPr>
          <a:xfrm>
            <a:off x="5558420" y="5308281"/>
            <a:ext cx="115142" cy="1193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bject 109">
            <a:extLst>
              <a:ext uri="{FF2B5EF4-FFF2-40B4-BE49-F238E27FC236}">
                <a16:creationId xmlns:a16="http://schemas.microsoft.com/office/drawing/2014/main" id="{221EEE9A-571F-5648-9DC6-CDB4F690823A}"/>
              </a:ext>
            </a:extLst>
          </p:cNvPr>
          <p:cNvSpPr/>
          <p:nvPr/>
        </p:nvSpPr>
        <p:spPr>
          <a:xfrm>
            <a:off x="5429791" y="5955337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99270" y="0"/>
                </a:moveTo>
                <a:lnTo>
                  <a:pt x="0" y="168062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110">
            <a:extLst>
              <a:ext uri="{FF2B5EF4-FFF2-40B4-BE49-F238E27FC236}">
                <a16:creationId xmlns:a16="http://schemas.microsoft.com/office/drawing/2014/main" id="{3A6BCBB6-C63A-C74F-86C6-5B01237BE3EE}"/>
              </a:ext>
            </a:extLst>
          </p:cNvPr>
          <p:cNvSpPr/>
          <p:nvPr/>
        </p:nvSpPr>
        <p:spPr>
          <a:xfrm>
            <a:off x="5547006" y="5946892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0" y="0"/>
                </a:moveTo>
                <a:lnTo>
                  <a:pt x="99252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111">
            <a:extLst>
              <a:ext uri="{FF2B5EF4-FFF2-40B4-BE49-F238E27FC236}">
                <a16:creationId xmlns:a16="http://schemas.microsoft.com/office/drawing/2014/main" id="{F317640E-E34F-B94E-9655-63AAFEA849A7}"/>
              </a:ext>
            </a:extLst>
          </p:cNvPr>
          <p:cNvSpPr/>
          <p:nvPr/>
        </p:nvSpPr>
        <p:spPr>
          <a:xfrm>
            <a:off x="5978375" y="5743019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0" y="0"/>
                </a:moveTo>
                <a:lnTo>
                  <a:pt x="99252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bject 112">
            <a:extLst>
              <a:ext uri="{FF2B5EF4-FFF2-40B4-BE49-F238E27FC236}">
                <a16:creationId xmlns:a16="http://schemas.microsoft.com/office/drawing/2014/main" id="{0FC41893-42C1-AC46-A729-C0FAB0B8815F}"/>
              </a:ext>
            </a:extLst>
          </p:cNvPr>
          <p:cNvSpPr/>
          <p:nvPr/>
        </p:nvSpPr>
        <p:spPr>
          <a:xfrm>
            <a:off x="5333900" y="5734129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5" h="221614">
                <a:moveTo>
                  <a:pt x="0" y="0"/>
                </a:moveTo>
                <a:lnTo>
                  <a:pt x="222532" y="221216"/>
                </a:lnTo>
              </a:path>
            </a:pathLst>
          </a:custGeom>
          <a:ln w="177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bject 113">
            <a:extLst>
              <a:ext uri="{FF2B5EF4-FFF2-40B4-BE49-F238E27FC236}">
                <a16:creationId xmlns:a16="http://schemas.microsoft.com/office/drawing/2014/main" id="{47AFDB7D-734F-274D-8776-C66528E8084A}"/>
              </a:ext>
            </a:extLst>
          </p:cNvPr>
          <p:cNvSpPr/>
          <p:nvPr/>
        </p:nvSpPr>
        <p:spPr>
          <a:xfrm>
            <a:off x="5455198" y="5849331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510" y="0"/>
                </a:moveTo>
                <a:lnTo>
                  <a:pt x="57114" y="7342"/>
                </a:lnTo>
                <a:lnTo>
                  <a:pt x="27390" y="27358"/>
                </a:lnTo>
                <a:lnTo>
                  <a:pt x="7349" y="57028"/>
                </a:lnTo>
                <a:lnTo>
                  <a:pt x="0" y="93332"/>
                </a:lnTo>
                <a:lnTo>
                  <a:pt x="7349" y="129690"/>
                </a:lnTo>
                <a:lnTo>
                  <a:pt x="27390" y="159367"/>
                </a:lnTo>
                <a:lnTo>
                  <a:pt x="57114" y="179369"/>
                </a:lnTo>
                <a:lnTo>
                  <a:pt x="93510" y="186702"/>
                </a:lnTo>
                <a:lnTo>
                  <a:pt x="129909" y="179369"/>
                </a:lnTo>
                <a:lnTo>
                  <a:pt x="159627" y="159367"/>
                </a:lnTo>
                <a:lnTo>
                  <a:pt x="179661" y="129690"/>
                </a:lnTo>
                <a:lnTo>
                  <a:pt x="187007" y="93332"/>
                </a:lnTo>
                <a:lnTo>
                  <a:pt x="179661" y="57028"/>
                </a:lnTo>
                <a:lnTo>
                  <a:pt x="159627" y="27358"/>
                </a:lnTo>
                <a:lnTo>
                  <a:pt x="129909" y="7342"/>
                </a:lnTo>
                <a:lnTo>
                  <a:pt x="935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bject 114">
            <a:extLst>
              <a:ext uri="{FF2B5EF4-FFF2-40B4-BE49-F238E27FC236}">
                <a16:creationId xmlns:a16="http://schemas.microsoft.com/office/drawing/2014/main" id="{1662305C-5521-BE4E-8BDF-5421697E5960}"/>
              </a:ext>
            </a:extLst>
          </p:cNvPr>
          <p:cNvSpPr/>
          <p:nvPr/>
        </p:nvSpPr>
        <p:spPr>
          <a:xfrm>
            <a:off x="5455198" y="5849332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93330"/>
                </a:moveTo>
                <a:lnTo>
                  <a:pt x="7349" y="129685"/>
                </a:lnTo>
                <a:lnTo>
                  <a:pt x="27392" y="159361"/>
                </a:lnTo>
                <a:lnTo>
                  <a:pt x="57118" y="179363"/>
                </a:lnTo>
                <a:lnTo>
                  <a:pt x="93516" y="186696"/>
                </a:lnTo>
                <a:lnTo>
                  <a:pt x="129912" y="179363"/>
                </a:lnTo>
                <a:lnTo>
                  <a:pt x="159631" y="159361"/>
                </a:lnTo>
                <a:lnTo>
                  <a:pt x="179668" y="129685"/>
                </a:lnTo>
                <a:lnTo>
                  <a:pt x="187015" y="93330"/>
                </a:lnTo>
                <a:lnTo>
                  <a:pt x="179668" y="57026"/>
                </a:lnTo>
                <a:lnTo>
                  <a:pt x="159631" y="27357"/>
                </a:lnTo>
                <a:lnTo>
                  <a:pt x="129912" y="7342"/>
                </a:lnTo>
                <a:lnTo>
                  <a:pt x="93516" y="0"/>
                </a:lnTo>
                <a:lnTo>
                  <a:pt x="57118" y="7342"/>
                </a:lnTo>
                <a:lnTo>
                  <a:pt x="27392" y="27357"/>
                </a:lnTo>
                <a:lnTo>
                  <a:pt x="7349" y="57026"/>
                </a:lnTo>
                <a:lnTo>
                  <a:pt x="0" y="93330"/>
                </a:lnTo>
                <a:close/>
              </a:path>
            </a:pathLst>
          </a:custGeom>
          <a:ln w="88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bject 115">
            <a:extLst>
              <a:ext uri="{FF2B5EF4-FFF2-40B4-BE49-F238E27FC236}">
                <a16:creationId xmlns:a16="http://schemas.microsoft.com/office/drawing/2014/main" id="{CFB4394E-0108-9345-9BF8-43B886BB0E87}"/>
              </a:ext>
            </a:extLst>
          </p:cNvPr>
          <p:cNvSpPr txBox="1"/>
          <p:nvPr/>
        </p:nvSpPr>
        <p:spPr>
          <a:xfrm>
            <a:off x="5498016" y="5848084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bject 116">
            <a:extLst>
              <a:ext uri="{FF2B5EF4-FFF2-40B4-BE49-F238E27FC236}">
                <a16:creationId xmlns:a16="http://schemas.microsoft.com/office/drawing/2014/main" id="{871F6E09-51D5-6C4F-94CD-6C0A5035ADCE}"/>
              </a:ext>
            </a:extLst>
          </p:cNvPr>
          <p:cNvSpPr/>
          <p:nvPr/>
        </p:nvSpPr>
        <p:spPr>
          <a:xfrm>
            <a:off x="4683877" y="5957941"/>
            <a:ext cx="240665" cy="221615"/>
          </a:xfrm>
          <a:custGeom>
            <a:avLst/>
            <a:gdLst/>
            <a:ahLst/>
            <a:cxnLst/>
            <a:rect l="l" t="t" r="r" b="b"/>
            <a:pathLst>
              <a:path w="240664" h="221615">
                <a:moveTo>
                  <a:pt x="240308" y="0"/>
                </a:moveTo>
                <a:lnTo>
                  <a:pt x="0" y="221216"/>
                </a:lnTo>
              </a:path>
            </a:pathLst>
          </a:custGeom>
          <a:ln w="177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bject 117">
            <a:extLst>
              <a:ext uri="{FF2B5EF4-FFF2-40B4-BE49-F238E27FC236}">
                <a16:creationId xmlns:a16="http://schemas.microsoft.com/office/drawing/2014/main" id="{0033AB18-E0A0-BB44-AA4D-781A11D084CA}"/>
              </a:ext>
            </a:extLst>
          </p:cNvPr>
          <p:cNvSpPr/>
          <p:nvPr/>
        </p:nvSpPr>
        <p:spPr>
          <a:xfrm>
            <a:off x="5883359" y="5750372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99270" y="0"/>
                </a:moveTo>
                <a:lnTo>
                  <a:pt x="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bject 118">
            <a:extLst>
              <a:ext uri="{FF2B5EF4-FFF2-40B4-BE49-F238E27FC236}">
                <a16:creationId xmlns:a16="http://schemas.microsoft.com/office/drawing/2014/main" id="{1C3EE21B-6A66-A742-89FE-A25FF16CE78D}"/>
              </a:ext>
            </a:extLst>
          </p:cNvPr>
          <p:cNvSpPr/>
          <p:nvPr/>
        </p:nvSpPr>
        <p:spPr>
          <a:xfrm>
            <a:off x="5782985" y="5519854"/>
            <a:ext cx="208279" cy="213995"/>
          </a:xfrm>
          <a:custGeom>
            <a:avLst/>
            <a:gdLst/>
            <a:ahLst/>
            <a:cxnLst/>
            <a:rect l="l" t="t" r="r" b="b"/>
            <a:pathLst>
              <a:path w="208279" h="213995">
                <a:moveTo>
                  <a:pt x="0" y="0"/>
                </a:moveTo>
                <a:lnTo>
                  <a:pt x="207934" y="213965"/>
                </a:lnTo>
              </a:path>
            </a:pathLst>
          </a:custGeom>
          <a:ln w="177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119">
            <a:extLst>
              <a:ext uri="{FF2B5EF4-FFF2-40B4-BE49-F238E27FC236}">
                <a16:creationId xmlns:a16="http://schemas.microsoft.com/office/drawing/2014/main" id="{D50C5827-B81F-1049-905F-01BEEE81936F}"/>
              </a:ext>
            </a:extLst>
          </p:cNvPr>
          <p:cNvSpPr/>
          <p:nvPr/>
        </p:nvSpPr>
        <p:spPr>
          <a:xfrm>
            <a:off x="5335989" y="5519880"/>
            <a:ext cx="429259" cy="196850"/>
          </a:xfrm>
          <a:custGeom>
            <a:avLst/>
            <a:gdLst/>
            <a:ahLst/>
            <a:cxnLst/>
            <a:rect l="l" t="t" r="r" b="b"/>
            <a:pathLst>
              <a:path w="429260" h="196850">
                <a:moveTo>
                  <a:pt x="429063" y="0"/>
                </a:moveTo>
                <a:lnTo>
                  <a:pt x="0" y="196678"/>
                </a:lnTo>
              </a:path>
            </a:pathLst>
          </a:custGeom>
          <a:ln w="532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bject 120">
            <a:extLst>
              <a:ext uri="{FF2B5EF4-FFF2-40B4-BE49-F238E27FC236}">
                <a16:creationId xmlns:a16="http://schemas.microsoft.com/office/drawing/2014/main" id="{C3409B35-1DC9-EE4E-A95D-A53E2EDC98E0}"/>
              </a:ext>
            </a:extLst>
          </p:cNvPr>
          <p:cNvSpPr/>
          <p:nvPr/>
        </p:nvSpPr>
        <p:spPr>
          <a:xfrm>
            <a:off x="4933126" y="5716552"/>
            <a:ext cx="403225" cy="224790"/>
          </a:xfrm>
          <a:custGeom>
            <a:avLst/>
            <a:gdLst/>
            <a:ahLst/>
            <a:cxnLst/>
            <a:rect l="l" t="t" r="r" b="b"/>
            <a:pathLst>
              <a:path w="403225" h="224789">
                <a:moveTo>
                  <a:pt x="402870" y="0"/>
                </a:moveTo>
                <a:lnTo>
                  <a:pt x="0" y="224620"/>
                </a:lnTo>
              </a:path>
            </a:pathLst>
          </a:custGeom>
          <a:ln w="5321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bject 121">
            <a:extLst>
              <a:ext uri="{FF2B5EF4-FFF2-40B4-BE49-F238E27FC236}">
                <a16:creationId xmlns:a16="http://schemas.microsoft.com/office/drawing/2014/main" id="{9DD93B26-BA7F-A843-B146-0F6A00603621}"/>
              </a:ext>
            </a:extLst>
          </p:cNvPr>
          <p:cNvSpPr/>
          <p:nvPr/>
        </p:nvSpPr>
        <p:spPr>
          <a:xfrm>
            <a:off x="5882951" y="5648341"/>
            <a:ext cx="195922" cy="1956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bject 122">
            <a:extLst>
              <a:ext uri="{FF2B5EF4-FFF2-40B4-BE49-F238E27FC236}">
                <a16:creationId xmlns:a16="http://schemas.microsoft.com/office/drawing/2014/main" id="{7455FCB1-67E4-524C-B8EE-02A737812D61}"/>
              </a:ext>
            </a:extLst>
          </p:cNvPr>
          <p:cNvSpPr txBox="1"/>
          <p:nvPr/>
        </p:nvSpPr>
        <p:spPr>
          <a:xfrm>
            <a:off x="5920657" y="5651548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bject 123">
            <a:extLst>
              <a:ext uri="{FF2B5EF4-FFF2-40B4-BE49-F238E27FC236}">
                <a16:creationId xmlns:a16="http://schemas.microsoft.com/office/drawing/2014/main" id="{603C65CB-BE49-854B-ABED-457A47BB44EC}"/>
              </a:ext>
            </a:extLst>
          </p:cNvPr>
          <p:cNvSpPr/>
          <p:nvPr/>
        </p:nvSpPr>
        <p:spPr>
          <a:xfrm>
            <a:off x="5665410" y="5417861"/>
            <a:ext cx="195887" cy="1956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bject 124">
            <a:extLst>
              <a:ext uri="{FF2B5EF4-FFF2-40B4-BE49-F238E27FC236}">
                <a16:creationId xmlns:a16="http://schemas.microsoft.com/office/drawing/2014/main" id="{D515930B-B3E5-154D-9FB2-7BAF457C5EFA}"/>
              </a:ext>
            </a:extLst>
          </p:cNvPr>
          <p:cNvSpPr txBox="1"/>
          <p:nvPr/>
        </p:nvSpPr>
        <p:spPr>
          <a:xfrm>
            <a:off x="5703115" y="5421059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bject 125">
            <a:extLst>
              <a:ext uri="{FF2B5EF4-FFF2-40B4-BE49-F238E27FC236}">
                <a16:creationId xmlns:a16="http://schemas.microsoft.com/office/drawing/2014/main" id="{5B68256E-EF59-534A-BFBB-69E74D722709}"/>
              </a:ext>
            </a:extLst>
          </p:cNvPr>
          <p:cNvSpPr/>
          <p:nvPr/>
        </p:nvSpPr>
        <p:spPr>
          <a:xfrm>
            <a:off x="4826308" y="5847807"/>
            <a:ext cx="195886" cy="1956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bject 126">
            <a:extLst>
              <a:ext uri="{FF2B5EF4-FFF2-40B4-BE49-F238E27FC236}">
                <a16:creationId xmlns:a16="http://schemas.microsoft.com/office/drawing/2014/main" id="{1D180AB8-001C-CD44-A9B5-4AF93A45BF90}"/>
              </a:ext>
            </a:extLst>
          </p:cNvPr>
          <p:cNvSpPr txBox="1"/>
          <p:nvPr/>
        </p:nvSpPr>
        <p:spPr>
          <a:xfrm>
            <a:off x="4864033" y="5850992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8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bject 127">
            <a:extLst>
              <a:ext uri="{FF2B5EF4-FFF2-40B4-BE49-F238E27FC236}">
                <a16:creationId xmlns:a16="http://schemas.microsoft.com/office/drawing/2014/main" id="{12295109-F4FC-A344-8C43-1DAC5AC1B128}"/>
              </a:ext>
            </a:extLst>
          </p:cNvPr>
          <p:cNvSpPr/>
          <p:nvPr/>
        </p:nvSpPr>
        <p:spPr>
          <a:xfrm>
            <a:off x="4518421" y="6369880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0" y="0"/>
                </a:moveTo>
                <a:lnTo>
                  <a:pt x="9927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bject 128">
            <a:extLst>
              <a:ext uri="{FF2B5EF4-FFF2-40B4-BE49-F238E27FC236}">
                <a16:creationId xmlns:a16="http://schemas.microsoft.com/office/drawing/2014/main" id="{4B387D33-1212-4F4A-9911-638AC9936741}"/>
              </a:ext>
            </a:extLst>
          </p:cNvPr>
          <p:cNvSpPr/>
          <p:nvPr/>
        </p:nvSpPr>
        <p:spPr>
          <a:xfrm>
            <a:off x="4731552" y="6166367"/>
            <a:ext cx="99695" cy="174625"/>
          </a:xfrm>
          <a:custGeom>
            <a:avLst/>
            <a:gdLst/>
            <a:ahLst/>
            <a:cxnLst/>
            <a:rect l="l" t="t" r="r" b="b"/>
            <a:pathLst>
              <a:path w="99695" h="174625">
                <a:moveTo>
                  <a:pt x="0" y="0"/>
                </a:moveTo>
                <a:lnTo>
                  <a:pt x="99270" y="174285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bject 129">
            <a:extLst>
              <a:ext uri="{FF2B5EF4-FFF2-40B4-BE49-F238E27FC236}">
                <a16:creationId xmlns:a16="http://schemas.microsoft.com/office/drawing/2014/main" id="{0D2F029B-2C80-0F45-8114-A0A40926D67D}"/>
              </a:ext>
            </a:extLst>
          </p:cNvPr>
          <p:cNvSpPr/>
          <p:nvPr/>
        </p:nvSpPr>
        <p:spPr>
          <a:xfrm>
            <a:off x="4401218" y="6379160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99270" y="0"/>
                </a:moveTo>
                <a:lnTo>
                  <a:pt x="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bject 130">
            <a:extLst>
              <a:ext uri="{FF2B5EF4-FFF2-40B4-BE49-F238E27FC236}">
                <a16:creationId xmlns:a16="http://schemas.microsoft.com/office/drawing/2014/main" id="{68D9E6E8-4131-5949-AE34-713F6D6502FA}"/>
              </a:ext>
            </a:extLst>
          </p:cNvPr>
          <p:cNvSpPr/>
          <p:nvPr/>
        </p:nvSpPr>
        <p:spPr>
          <a:xfrm>
            <a:off x="4491067" y="6166401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5" h="221615">
                <a:moveTo>
                  <a:pt x="222514" y="0"/>
                </a:moveTo>
                <a:lnTo>
                  <a:pt x="0" y="221216"/>
                </a:lnTo>
              </a:path>
            </a:pathLst>
          </a:custGeom>
          <a:ln w="53232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bject 131">
            <a:extLst>
              <a:ext uri="{FF2B5EF4-FFF2-40B4-BE49-F238E27FC236}">
                <a16:creationId xmlns:a16="http://schemas.microsoft.com/office/drawing/2014/main" id="{252E2396-B475-854B-B4B4-E1F0393AD1E5}"/>
              </a:ext>
            </a:extLst>
          </p:cNvPr>
          <p:cNvSpPr/>
          <p:nvPr/>
        </p:nvSpPr>
        <p:spPr>
          <a:xfrm>
            <a:off x="4405289" y="6281570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47"/>
                </a:lnTo>
                <a:lnTo>
                  <a:pt x="27384" y="27374"/>
                </a:lnTo>
                <a:lnTo>
                  <a:pt x="7347" y="57055"/>
                </a:lnTo>
                <a:lnTo>
                  <a:pt x="0" y="93365"/>
                </a:lnTo>
                <a:lnTo>
                  <a:pt x="7347" y="129719"/>
                </a:lnTo>
                <a:lnTo>
                  <a:pt x="27384" y="159395"/>
                </a:lnTo>
                <a:lnTo>
                  <a:pt x="57103" y="179397"/>
                </a:lnTo>
                <a:lnTo>
                  <a:pt x="93497" y="186730"/>
                </a:lnTo>
                <a:lnTo>
                  <a:pt x="129889" y="179397"/>
                </a:lnTo>
                <a:lnTo>
                  <a:pt x="159618" y="159395"/>
                </a:lnTo>
                <a:lnTo>
                  <a:pt x="179667" y="129719"/>
                </a:lnTo>
                <a:lnTo>
                  <a:pt x="187020" y="93365"/>
                </a:lnTo>
                <a:lnTo>
                  <a:pt x="179667" y="57055"/>
                </a:lnTo>
                <a:lnTo>
                  <a:pt x="159618" y="27374"/>
                </a:lnTo>
                <a:lnTo>
                  <a:pt x="129889" y="7347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bject 132">
            <a:extLst>
              <a:ext uri="{FF2B5EF4-FFF2-40B4-BE49-F238E27FC236}">
                <a16:creationId xmlns:a16="http://schemas.microsoft.com/office/drawing/2014/main" id="{FAA37E00-9F17-5B4B-8A91-3C39F9416819}"/>
              </a:ext>
            </a:extLst>
          </p:cNvPr>
          <p:cNvSpPr/>
          <p:nvPr/>
        </p:nvSpPr>
        <p:spPr>
          <a:xfrm>
            <a:off x="4405294" y="6281569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365"/>
                </a:moveTo>
                <a:lnTo>
                  <a:pt x="179662" y="129720"/>
                </a:lnTo>
                <a:lnTo>
                  <a:pt x="159615" y="159396"/>
                </a:lnTo>
                <a:lnTo>
                  <a:pt x="129889" y="179398"/>
                </a:lnTo>
                <a:lnTo>
                  <a:pt x="93498" y="186731"/>
                </a:lnTo>
                <a:lnTo>
                  <a:pt x="57103" y="179398"/>
                </a:lnTo>
                <a:lnTo>
                  <a:pt x="27383" y="159396"/>
                </a:lnTo>
                <a:lnTo>
                  <a:pt x="7347" y="129720"/>
                </a:lnTo>
                <a:lnTo>
                  <a:pt x="0" y="93365"/>
                </a:lnTo>
                <a:lnTo>
                  <a:pt x="7347" y="57056"/>
                </a:lnTo>
                <a:lnTo>
                  <a:pt x="27383" y="27375"/>
                </a:lnTo>
                <a:lnTo>
                  <a:pt x="57103" y="7347"/>
                </a:lnTo>
                <a:lnTo>
                  <a:pt x="93498" y="0"/>
                </a:lnTo>
                <a:lnTo>
                  <a:pt x="129889" y="7347"/>
                </a:lnTo>
                <a:lnTo>
                  <a:pt x="159615" y="27375"/>
                </a:lnTo>
                <a:lnTo>
                  <a:pt x="179662" y="57056"/>
                </a:lnTo>
                <a:lnTo>
                  <a:pt x="187015" y="93365"/>
                </a:lnTo>
                <a:close/>
              </a:path>
            </a:pathLst>
          </a:custGeom>
          <a:ln w="88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bject 133">
            <a:extLst>
              <a:ext uri="{FF2B5EF4-FFF2-40B4-BE49-F238E27FC236}">
                <a16:creationId xmlns:a16="http://schemas.microsoft.com/office/drawing/2014/main" id="{F9EBD057-1651-0840-B281-F7E85E1F8FE0}"/>
              </a:ext>
            </a:extLst>
          </p:cNvPr>
          <p:cNvSpPr/>
          <p:nvPr/>
        </p:nvSpPr>
        <p:spPr>
          <a:xfrm>
            <a:off x="4618395" y="606882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84" y="0"/>
                </a:moveTo>
                <a:lnTo>
                  <a:pt x="57098" y="7345"/>
                </a:lnTo>
                <a:lnTo>
                  <a:pt x="27382" y="27366"/>
                </a:lnTo>
                <a:lnTo>
                  <a:pt x="7347" y="57040"/>
                </a:lnTo>
                <a:lnTo>
                  <a:pt x="0" y="93347"/>
                </a:lnTo>
                <a:lnTo>
                  <a:pt x="7347" y="129702"/>
                </a:lnTo>
                <a:lnTo>
                  <a:pt x="27382" y="159378"/>
                </a:lnTo>
                <a:lnTo>
                  <a:pt x="57098" y="179380"/>
                </a:lnTo>
                <a:lnTo>
                  <a:pt x="93484" y="186714"/>
                </a:lnTo>
                <a:lnTo>
                  <a:pt x="129885" y="179380"/>
                </a:lnTo>
                <a:lnTo>
                  <a:pt x="159608" y="159378"/>
                </a:lnTo>
                <a:lnTo>
                  <a:pt x="179647" y="129702"/>
                </a:lnTo>
                <a:lnTo>
                  <a:pt x="186994" y="93347"/>
                </a:lnTo>
                <a:lnTo>
                  <a:pt x="179647" y="57040"/>
                </a:lnTo>
                <a:lnTo>
                  <a:pt x="159608" y="27366"/>
                </a:lnTo>
                <a:lnTo>
                  <a:pt x="129885" y="7345"/>
                </a:lnTo>
                <a:lnTo>
                  <a:pt x="93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object 134">
            <a:extLst>
              <a:ext uri="{FF2B5EF4-FFF2-40B4-BE49-F238E27FC236}">
                <a16:creationId xmlns:a16="http://schemas.microsoft.com/office/drawing/2014/main" id="{4CB7AF8E-4499-1F44-AC1B-50CADFBF31EB}"/>
              </a:ext>
            </a:extLst>
          </p:cNvPr>
          <p:cNvSpPr/>
          <p:nvPr/>
        </p:nvSpPr>
        <p:spPr>
          <a:xfrm>
            <a:off x="4618392" y="606882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6997" y="93348"/>
                </a:moveTo>
                <a:lnTo>
                  <a:pt x="179649" y="129702"/>
                </a:lnTo>
                <a:lnTo>
                  <a:pt x="159611" y="159379"/>
                </a:lnTo>
                <a:lnTo>
                  <a:pt x="129886" y="179381"/>
                </a:lnTo>
                <a:lnTo>
                  <a:pt x="93480" y="186714"/>
                </a:lnTo>
                <a:lnTo>
                  <a:pt x="57095" y="179381"/>
                </a:lnTo>
                <a:lnTo>
                  <a:pt x="27381" y="159379"/>
                </a:lnTo>
                <a:lnTo>
                  <a:pt x="7346" y="129702"/>
                </a:lnTo>
                <a:lnTo>
                  <a:pt x="0" y="93348"/>
                </a:lnTo>
                <a:lnTo>
                  <a:pt x="7346" y="57041"/>
                </a:lnTo>
                <a:lnTo>
                  <a:pt x="27381" y="27366"/>
                </a:lnTo>
                <a:lnTo>
                  <a:pt x="57095" y="7345"/>
                </a:lnTo>
                <a:lnTo>
                  <a:pt x="93480" y="0"/>
                </a:lnTo>
                <a:lnTo>
                  <a:pt x="129886" y="7345"/>
                </a:lnTo>
                <a:lnTo>
                  <a:pt x="159611" y="27366"/>
                </a:lnTo>
                <a:lnTo>
                  <a:pt x="179649" y="57041"/>
                </a:lnTo>
                <a:lnTo>
                  <a:pt x="186997" y="93348"/>
                </a:lnTo>
                <a:close/>
              </a:path>
            </a:pathLst>
          </a:custGeom>
          <a:ln w="88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bject 135">
            <a:extLst>
              <a:ext uri="{FF2B5EF4-FFF2-40B4-BE49-F238E27FC236}">
                <a16:creationId xmlns:a16="http://schemas.microsoft.com/office/drawing/2014/main" id="{7055DA1E-CD1E-404C-9DEF-F01FB591B031}"/>
              </a:ext>
            </a:extLst>
          </p:cNvPr>
          <p:cNvSpPr txBox="1"/>
          <p:nvPr/>
        </p:nvSpPr>
        <p:spPr>
          <a:xfrm>
            <a:off x="4651651" y="6067581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bject 136">
            <a:extLst>
              <a:ext uri="{FF2B5EF4-FFF2-40B4-BE49-F238E27FC236}">
                <a16:creationId xmlns:a16="http://schemas.microsoft.com/office/drawing/2014/main" id="{E4C86E29-4E23-7C4A-A3EE-E06A6A33E26F}"/>
              </a:ext>
            </a:extLst>
          </p:cNvPr>
          <p:cNvSpPr/>
          <p:nvPr/>
        </p:nvSpPr>
        <p:spPr>
          <a:xfrm>
            <a:off x="5007352" y="6070608"/>
            <a:ext cx="234224" cy="28737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bject 137">
            <a:extLst>
              <a:ext uri="{FF2B5EF4-FFF2-40B4-BE49-F238E27FC236}">
                <a16:creationId xmlns:a16="http://schemas.microsoft.com/office/drawing/2014/main" id="{D2EA583F-74F1-C847-8EA4-D635E444861C}"/>
              </a:ext>
            </a:extLst>
          </p:cNvPr>
          <p:cNvSpPr txBox="1"/>
          <p:nvPr/>
        </p:nvSpPr>
        <p:spPr>
          <a:xfrm>
            <a:off x="5053550" y="6073805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5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bject 138">
            <a:extLst>
              <a:ext uri="{FF2B5EF4-FFF2-40B4-BE49-F238E27FC236}">
                <a16:creationId xmlns:a16="http://schemas.microsoft.com/office/drawing/2014/main" id="{FBDA7776-A6A6-9A48-88AD-391C3E1EBA74}"/>
              </a:ext>
            </a:extLst>
          </p:cNvPr>
          <p:cNvSpPr/>
          <p:nvPr/>
        </p:nvSpPr>
        <p:spPr>
          <a:xfrm>
            <a:off x="5228771" y="5638872"/>
            <a:ext cx="195886" cy="1955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bject 139">
            <a:extLst>
              <a:ext uri="{FF2B5EF4-FFF2-40B4-BE49-F238E27FC236}">
                <a16:creationId xmlns:a16="http://schemas.microsoft.com/office/drawing/2014/main" id="{E31C560A-65FB-0F42-B03D-1B90C0615835}"/>
              </a:ext>
            </a:extLst>
          </p:cNvPr>
          <p:cNvSpPr txBox="1"/>
          <p:nvPr/>
        </p:nvSpPr>
        <p:spPr>
          <a:xfrm>
            <a:off x="5258081" y="5633656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bject 140">
            <a:extLst>
              <a:ext uri="{FF2B5EF4-FFF2-40B4-BE49-F238E27FC236}">
                <a16:creationId xmlns:a16="http://schemas.microsoft.com/office/drawing/2014/main" id="{5DCF25B5-123F-4443-858B-9B82E9155A50}"/>
              </a:ext>
            </a:extLst>
          </p:cNvPr>
          <p:cNvSpPr txBox="1"/>
          <p:nvPr/>
        </p:nvSpPr>
        <p:spPr>
          <a:xfrm>
            <a:off x="3570054" y="5032616"/>
            <a:ext cx="2251318" cy="22057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lefts in a row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rotate right</a:t>
            </a:r>
          </a:p>
        </p:txBody>
      </p:sp>
      <p:sp>
        <p:nvSpPr>
          <p:cNvPr id="146" name="object 145">
            <a:extLst>
              <a:ext uri="{FF2B5EF4-FFF2-40B4-BE49-F238E27FC236}">
                <a16:creationId xmlns:a16="http://schemas.microsoft.com/office/drawing/2014/main" id="{C165F5CC-C6D3-D940-AD97-5291451512E3}"/>
              </a:ext>
            </a:extLst>
          </p:cNvPr>
          <p:cNvSpPr/>
          <p:nvPr/>
        </p:nvSpPr>
        <p:spPr>
          <a:xfrm>
            <a:off x="8592282" y="5878858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0" y="0"/>
                </a:moveTo>
                <a:lnTo>
                  <a:pt x="9927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object 146">
            <a:extLst>
              <a:ext uri="{FF2B5EF4-FFF2-40B4-BE49-F238E27FC236}">
                <a16:creationId xmlns:a16="http://schemas.microsoft.com/office/drawing/2014/main" id="{AC22F210-83BE-1441-8C3A-D803A0E3611A}"/>
              </a:ext>
            </a:extLst>
          </p:cNvPr>
          <p:cNvSpPr/>
          <p:nvPr/>
        </p:nvSpPr>
        <p:spPr>
          <a:xfrm>
            <a:off x="7535439" y="5662463"/>
            <a:ext cx="153670" cy="187960"/>
          </a:xfrm>
          <a:custGeom>
            <a:avLst/>
            <a:gdLst/>
            <a:ahLst/>
            <a:cxnLst/>
            <a:rect l="l" t="t" r="r" b="b"/>
            <a:pathLst>
              <a:path w="153670" h="187960">
                <a:moveTo>
                  <a:pt x="0" y="0"/>
                </a:moveTo>
                <a:lnTo>
                  <a:pt x="153575" y="187476"/>
                </a:lnTo>
              </a:path>
            </a:pathLst>
          </a:custGeom>
          <a:ln w="1774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object 147">
            <a:extLst>
              <a:ext uri="{FF2B5EF4-FFF2-40B4-BE49-F238E27FC236}">
                <a16:creationId xmlns:a16="http://schemas.microsoft.com/office/drawing/2014/main" id="{1125B5F1-5ADE-E041-A5A5-E3AF1802DB16}"/>
              </a:ext>
            </a:extLst>
          </p:cNvPr>
          <p:cNvSpPr/>
          <p:nvPr/>
        </p:nvSpPr>
        <p:spPr>
          <a:xfrm>
            <a:off x="8029324" y="5643646"/>
            <a:ext cx="340767" cy="40981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bject 148">
            <a:extLst>
              <a:ext uri="{FF2B5EF4-FFF2-40B4-BE49-F238E27FC236}">
                <a16:creationId xmlns:a16="http://schemas.microsoft.com/office/drawing/2014/main" id="{D445987D-A1FB-0344-A01E-C791D9408B42}"/>
              </a:ext>
            </a:extLst>
          </p:cNvPr>
          <p:cNvSpPr txBox="1"/>
          <p:nvPr/>
        </p:nvSpPr>
        <p:spPr>
          <a:xfrm>
            <a:off x="8098037" y="5769272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bject 149">
            <a:extLst>
              <a:ext uri="{FF2B5EF4-FFF2-40B4-BE49-F238E27FC236}">
                <a16:creationId xmlns:a16="http://schemas.microsoft.com/office/drawing/2014/main" id="{376F8D3A-63AB-F942-BF6B-0C4D1DCFE56A}"/>
              </a:ext>
            </a:extLst>
          </p:cNvPr>
          <p:cNvSpPr/>
          <p:nvPr/>
        </p:nvSpPr>
        <p:spPr>
          <a:xfrm>
            <a:off x="7280043" y="5665054"/>
            <a:ext cx="240665" cy="221615"/>
          </a:xfrm>
          <a:custGeom>
            <a:avLst/>
            <a:gdLst/>
            <a:ahLst/>
            <a:cxnLst/>
            <a:rect l="l" t="t" r="r" b="b"/>
            <a:pathLst>
              <a:path w="240665" h="221614">
                <a:moveTo>
                  <a:pt x="240308" y="0"/>
                </a:moveTo>
                <a:lnTo>
                  <a:pt x="0" y="221216"/>
                </a:lnTo>
              </a:path>
            </a:pathLst>
          </a:custGeom>
          <a:ln w="177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object 150">
            <a:extLst>
              <a:ext uri="{FF2B5EF4-FFF2-40B4-BE49-F238E27FC236}">
                <a16:creationId xmlns:a16="http://schemas.microsoft.com/office/drawing/2014/main" id="{AFF2F03E-F01B-EB4B-B79A-69899B94240E}"/>
              </a:ext>
            </a:extLst>
          </p:cNvPr>
          <p:cNvSpPr/>
          <p:nvPr/>
        </p:nvSpPr>
        <p:spPr>
          <a:xfrm>
            <a:off x="8479525" y="5883011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99270" y="0"/>
                </a:moveTo>
                <a:lnTo>
                  <a:pt x="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object 151">
            <a:extLst>
              <a:ext uri="{FF2B5EF4-FFF2-40B4-BE49-F238E27FC236}">
                <a16:creationId xmlns:a16="http://schemas.microsoft.com/office/drawing/2014/main" id="{53EB422A-117B-0544-A97E-69FFDCCA72D2}"/>
              </a:ext>
            </a:extLst>
          </p:cNvPr>
          <p:cNvSpPr/>
          <p:nvPr/>
        </p:nvSpPr>
        <p:spPr>
          <a:xfrm>
            <a:off x="8379151" y="5652494"/>
            <a:ext cx="208279" cy="213995"/>
          </a:xfrm>
          <a:custGeom>
            <a:avLst/>
            <a:gdLst/>
            <a:ahLst/>
            <a:cxnLst/>
            <a:rect l="l" t="t" r="r" b="b"/>
            <a:pathLst>
              <a:path w="208279" h="213995">
                <a:moveTo>
                  <a:pt x="0" y="0"/>
                </a:moveTo>
                <a:lnTo>
                  <a:pt x="207934" y="213965"/>
                </a:lnTo>
              </a:path>
            </a:pathLst>
          </a:custGeom>
          <a:ln w="177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object 152">
            <a:extLst>
              <a:ext uri="{FF2B5EF4-FFF2-40B4-BE49-F238E27FC236}">
                <a16:creationId xmlns:a16="http://schemas.microsoft.com/office/drawing/2014/main" id="{A1395DB5-26E3-BC4A-A58C-B9B422634C5D}"/>
              </a:ext>
            </a:extLst>
          </p:cNvPr>
          <p:cNvSpPr/>
          <p:nvPr/>
        </p:nvSpPr>
        <p:spPr>
          <a:xfrm>
            <a:off x="7932155" y="5423678"/>
            <a:ext cx="429259" cy="229235"/>
          </a:xfrm>
          <a:custGeom>
            <a:avLst/>
            <a:gdLst/>
            <a:ahLst/>
            <a:cxnLst/>
            <a:rect l="l" t="t" r="r" b="b"/>
            <a:pathLst>
              <a:path w="429259" h="229235">
                <a:moveTo>
                  <a:pt x="429063" y="228840"/>
                </a:moveTo>
                <a:lnTo>
                  <a:pt x="0" y="0"/>
                </a:lnTo>
              </a:path>
            </a:pathLst>
          </a:custGeom>
          <a:ln w="177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object 153">
            <a:extLst>
              <a:ext uri="{FF2B5EF4-FFF2-40B4-BE49-F238E27FC236}">
                <a16:creationId xmlns:a16="http://schemas.microsoft.com/office/drawing/2014/main" id="{141B89E2-60E7-2C4D-A753-C40EBB0E0142}"/>
              </a:ext>
            </a:extLst>
          </p:cNvPr>
          <p:cNvSpPr/>
          <p:nvPr/>
        </p:nvSpPr>
        <p:spPr>
          <a:xfrm>
            <a:off x="7529292" y="5423677"/>
            <a:ext cx="403225" cy="224790"/>
          </a:xfrm>
          <a:custGeom>
            <a:avLst/>
            <a:gdLst/>
            <a:ahLst/>
            <a:cxnLst/>
            <a:rect l="l" t="t" r="r" b="b"/>
            <a:pathLst>
              <a:path w="403225" h="224789">
                <a:moveTo>
                  <a:pt x="402869" y="0"/>
                </a:moveTo>
                <a:lnTo>
                  <a:pt x="0" y="224620"/>
                </a:lnTo>
              </a:path>
            </a:pathLst>
          </a:custGeom>
          <a:ln w="177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154">
            <a:extLst>
              <a:ext uri="{FF2B5EF4-FFF2-40B4-BE49-F238E27FC236}">
                <a16:creationId xmlns:a16="http://schemas.microsoft.com/office/drawing/2014/main" id="{4D25D63C-B0B0-3744-B435-5876A6173743}"/>
              </a:ext>
            </a:extLst>
          </p:cNvPr>
          <p:cNvSpPr/>
          <p:nvPr/>
        </p:nvSpPr>
        <p:spPr>
          <a:xfrm>
            <a:off x="8479117" y="5780980"/>
            <a:ext cx="195922" cy="1956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155">
            <a:extLst>
              <a:ext uri="{FF2B5EF4-FFF2-40B4-BE49-F238E27FC236}">
                <a16:creationId xmlns:a16="http://schemas.microsoft.com/office/drawing/2014/main" id="{0E4D3580-BA87-1B47-81FE-8EBB3DC72FC4}"/>
              </a:ext>
            </a:extLst>
          </p:cNvPr>
          <p:cNvSpPr txBox="1"/>
          <p:nvPr/>
        </p:nvSpPr>
        <p:spPr>
          <a:xfrm>
            <a:off x="8516823" y="5784188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156">
            <a:extLst>
              <a:ext uri="{FF2B5EF4-FFF2-40B4-BE49-F238E27FC236}">
                <a16:creationId xmlns:a16="http://schemas.microsoft.com/office/drawing/2014/main" id="{FAFF376D-A9A9-6144-BEB3-D14B762D3AE6}"/>
              </a:ext>
            </a:extLst>
          </p:cNvPr>
          <p:cNvSpPr/>
          <p:nvPr/>
        </p:nvSpPr>
        <p:spPr>
          <a:xfrm>
            <a:off x="8261576" y="5550501"/>
            <a:ext cx="195887" cy="195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157">
            <a:extLst>
              <a:ext uri="{FF2B5EF4-FFF2-40B4-BE49-F238E27FC236}">
                <a16:creationId xmlns:a16="http://schemas.microsoft.com/office/drawing/2014/main" id="{498988FB-DA55-D448-BD1B-F8796016326E}"/>
              </a:ext>
            </a:extLst>
          </p:cNvPr>
          <p:cNvSpPr txBox="1"/>
          <p:nvPr/>
        </p:nvSpPr>
        <p:spPr>
          <a:xfrm>
            <a:off x="8299281" y="5553699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bject 158">
            <a:extLst>
              <a:ext uri="{FF2B5EF4-FFF2-40B4-BE49-F238E27FC236}">
                <a16:creationId xmlns:a16="http://schemas.microsoft.com/office/drawing/2014/main" id="{7FB88577-BE48-C14B-8387-E9E0E1E52183}"/>
              </a:ext>
            </a:extLst>
          </p:cNvPr>
          <p:cNvSpPr/>
          <p:nvPr/>
        </p:nvSpPr>
        <p:spPr>
          <a:xfrm>
            <a:off x="7422474" y="5554933"/>
            <a:ext cx="195887" cy="195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bject 159">
            <a:extLst>
              <a:ext uri="{FF2B5EF4-FFF2-40B4-BE49-F238E27FC236}">
                <a16:creationId xmlns:a16="http://schemas.microsoft.com/office/drawing/2014/main" id="{0FF420F0-39D4-6D42-8A22-C2E115BCDD5E}"/>
              </a:ext>
            </a:extLst>
          </p:cNvPr>
          <p:cNvSpPr txBox="1"/>
          <p:nvPr/>
        </p:nvSpPr>
        <p:spPr>
          <a:xfrm>
            <a:off x="7460199" y="5558114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8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bject 160">
            <a:extLst>
              <a:ext uri="{FF2B5EF4-FFF2-40B4-BE49-F238E27FC236}">
                <a16:creationId xmlns:a16="http://schemas.microsoft.com/office/drawing/2014/main" id="{02D8E720-577B-B943-891E-7DE08B0940E0}"/>
              </a:ext>
            </a:extLst>
          </p:cNvPr>
          <p:cNvSpPr/>
          <p:nvPr/>
        </p:nvSpPr>
        <p:spPr>
          <a:xfrm>
            <a:off x="7114586" y="6094733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0" y="0"/>
                </a:moveTo>
                <a:lnTo>
                  <a:pt x="9927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bject 161">
            <a:extLst>
              <a:ext uri="{FF2B5EF4-FFF2-40B4-BE49-F238E27FC236}">
                <a16:creationId xmlns:a16="http://schemas.microsoft.com/office/drawing/2014/main" id="{A1F94A7D-4672-3842-8A1C-50D4E0FB6315}"/>
              </a:ext>
            </a:extLst>
          </p:cNvPr>
          <p:cNvSpPr/>
          <p:nvPr/>
        </p:nvSpPr>
        <p:spPr>
          <a:xfrm>
            <a:off x="7327717" y="5873486"/>
            <a:ext cx="99695" cy="174625"/>
          </a:xfrm>
          <a:custGeom>
            <a:avLst/>
            <a:gdLst/>
            <a:ahLst/>
            <a:cxnLst/>
            <a:rect l="l" t="t" r="r" b="b"/>
            <a:pathLst>
              <a:path w="99695" h="174625">
                <a:moveTo>
                  <a:pt x="0" y="0"/>
                </a:moveTo>
                <a:lnTo>
                  <a:pt x="99270" y="174285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bject 162">
            <a:extLst>
              <a:ext uri="{FF2B5EF4-FFF2-40B4-BE49-F238E27FC236}">
                <a16:creationId xmlns:a16="http://schemas.microsoft.com/office/drawing/2014/main" id="{1B5AEEDE-A7A1-6445-943B-07C531A45E4F}"/>
              </a:ext>
            </a:extLst>
          </p:cNvPr>
          <p:cNvSpPr/>
          <p:nvPr/>
        </p:nvSpPr>
        <p:spPr>
          <a:xfrm>
            <a:off x="6997397" y="6086282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99270" y="0"/>
                </a:moveTo>
                <a:lnTo>
                  <a:pt x="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object 163">
            <a:extLst>
              <a:ext uri="{FF2B5EF4-FFF2-40B4-BE49-F238E27FC236}">
                <a16:creationId xmlns:a16="http://schemas.microsoft.com/office/drawing/2014/main" id="{E6E74D29-2E4A-1248-BA6C-E62BB1379CD4}"/>
              </a:ext>
            </a:extLst>
          </p:cNvPr>
          <p:cNvSpPr/>
          <p:nvPr/>
        </p:nvSpPr>
        <p:spPr>
          <a:xfrm>
            <a:off x="7087233" y="5873524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4" h="221615">
                <a:moveTo>
                  <a:pt x="222514" y="0"/>
                </a:moveTo>
                <a:lnTo>
                  <a:pt x="0" y="221216"/>
                </a:lnTo>
              </a:path>
            </a:pathLst>
          </a:custGeom>
          <a:ln w="53232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bject 164">
            <a:extLst>
              <a:ext uri="{FF2B5EF4-FFF2-40B4-BE49-F238E27FC236}">
                <a16:creationId xmlns:a16="http://schemas.microsoft.com/office/drawing/2014/main" id="{B366E878-F273-4C43-B96C-F4134A050307}"/>
              </a:ext>
            </a:extLst>
          </p:cNvPr>
          <p:cNvSpPr/>
          <p:nvPr/>
        </p:nvSpPr>
        <p:spPr>
          <a:xfrm>
            <a:off x="7001455" y="5988692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47"/>
                </a:lnTo>
                <a:lnTo>
                  <a:pt x="27384" y="27375"/>
                </a:lnTo>
                <a:lnTo>
                  <a:pt x="7347" y="57056"/>
                </a:lnTo>
                <a:lnTo>
                  <a:pt x="0" y="93366"/>
                </a:lnTo>
                <a:lnTo>
                  <a:pt x="7347" y="129721"/>
                </a:lnTo>
                <a:lnTo>
                  <a:pt x="27384" y="159396"/>
                </a:lnTo>
                <a:lnTo>
                  <a:pt x="57103" y="179398"/>
                </a:lnTo>
                <a:lnTo>
                  <a:pt x="93497" y="186731"/>
                </a:lnTo>
                <a:lnTo>
                  <a:pt x="129889" y="179398"/>
                </a:lnTo>
                <a:lnTo>
                  <a:pt x="159618" y="159396"/>
                </a:lnTo>
                <a:lnTo>
                  <a:pt x="179667" y="129721"/>
                </a:lnTo>
                <a:lnTo>
                  <a:pt x="187020" y="93366"/>
                </a:lnTo>
                <a:lnTo>
                  <a:pt x="179667" y="57056"/>
                </a:lnTo>
                <a:lnTo>
                  <a:pt x="159618" y="27375"/>
                </a:lnTo>
                <a:lnTo>
                  <a:pt x="129889" y="7347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bject 165">
            <a:extLst>
              <a:ext uri="{FF2B5EF4-FFF2-40B4-BE49-F238E27FC236}">
                <a16:creationId xmlns:a16="http://schemas.microsoft.com/office/drawing/2014/main" id="{6FB43BD3-5418-BF4A-91D7-6C630421E969}"/>
              </a:ext>
            </a:extLst>
          </p:cNvPr>
          <p:cNvSpPr/>
          <p:nvPr/>
        </p:nvSpPr>
        <p:spPr>
          <a:xfrm>
            <a:off x="7001460" y="5988693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4" y="93366"/>
                </a:moveTo>
                <a:lnTo>
                  <a:pt x="179662" y="129720"/>
                </a:lnTo>
                <a:lnTo>
                  <a:pt x="159615" y="159396"/>
                </a:lnTo>
                <a:lnTo>
                  <a:pt x="129889" y="179398"/>
                </a:lnTo>
                <a:lnTo>
                  <a:pt x="93498" y="186731"/>
                </a:lnTo>
                <a:lnTo>
                  <a:pt x="57103" y="179398"/>
                </a:lnTo>
                <a:lnTo>
                  <a:pt x="27383" y="159396"/>
                </a:lnTo>
                <a:lnTo>
                  <a:pt x="7347" y="129720"/>
                </a:lnTo>
                <a:lnTo>
                  <a:pt x="0" y="93366"/>
                </a:lnTo>
                <a:lnTo>
                  <a:pt x="7347" y="57056"/>
                </a:lnTo>
                <a:lnTo>
                  <a:pt x="27383" y="27375"/>
                </a:lnTo>
                <a:lnTo>
                  <a:pt x="57103" y="7347"/>
                </a:lnTo>
                <a:lnTo>
                  <a:pt x="93498" y="0"/>
                </a:lnTo>
                <a:lnTo>
                  <a:pt x="129889" y="7347"/>
                </a:lnTo>
                <a:lnTo>
                  <a:pt x="159615" y="27375"/>
                </a:lnTo>
                <a:lnTo>
                  <a:pt x="179662" y="57056"/>
                </a:lnTo>
                <a:lnTo>
                  <a:pt x="187014" y="93366"/>
                </a:lnTo>
                <a:close/>
              </a:path>
            </a:pathLst>
          </a:custGeom>
          <a:ln w="88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bject 166">
            <a:extLst>
              <a:ext uri="{FF2B5EF4-FFF2-40B4-BE49-F238E27FC236}">
                <a16:creationId xmlns:a16="http://schemas.microsoft.com/office/drawing/2014/main" id="{911EAD7D-5A68-4145-97D2-A4D5E72A4D43}"/>
              </a:ext>
            </a:extLst>
          </p:cNvPr>
          <p:cNvSpPr txBox="1"/>
          <p:nvPr/>
        </p:nvSpPr>
        <p:spPr>
          <a:xfrm>
            <a:off x="7043104" y="5979079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bject 167">
            <a:extLst>
              <a:ext uri="{FF2B5EF4-FFF2-40B4-BE49-F238E27FC236}">
                <a16:creationId xmlns:a16="http://schemas.microsoft.com/office/drawing/2014/main" id="{BEC7D1DB-0DCF-944D-9B61-208B90B68AEA}"/>
              </a:ext>
            </a:extLst>
          </p:cNvPr>
          <p:cNvSpPr/>
          <p:nvPr/>
        </p:nvSpPr>
        <p:spPr>
          <a:xfrm>
            <a:off x="7214561" y="5775950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84" y="0"/>
                </a:moveTo>
                <a:lnTo>
                  <a:pt x="57098" y="7344"/>
                </a:lnTo>
                <a:lnTo>
                  <a:pt x="27382" y="27365"/>
                </a:lnTo>
                <a:lnTo>
                  <a:pt x="7347" y="57039"/>
                </a:lnTo>
                <a:lnTo>
                  <a:pt x="0" y="93345"/>
                </a:lnTo>
                <a:lnTo>
                  <a:pt x="7347" y="129702"/>
                </a:lnTo>
                <a:lnTo>
                  <a:pt x="27382" y="159380"/>
                </a:lnTo>
                <a:lnTo>
                  <a:pt x="57098" y="179382"/>
                </a:lnTo>
                <a:lnTo>
                  <a:pt x="93484" y="186715"/>
                </a:lnTo>
                <a:lnTo>
                  <a:pt x="129885" y="179382"/>
                </a:lnTo>
                <a:lnTo>
                  <a:pt x="159608" y="159380"/>
                </a:lnTo>
                <a:lnTo>
                  <a:pt x="179647" y="129702"/>
                </a:lnTo>
                <a:lnTo>
                  <a:pt x="186994" y="93345"/>
                </a:lnTo>
                <a:lnTo>
                  <a:pt x="179647" y="57039"/>
                </a:lnTo>
                <a:lnTo>
                  <a:pt x="159608" y="27365"/>
                </a:lnTo>
                <a:lnTo>
                  <a:pt x="129885" y="7344"/>
                </a:lnTo>
                <a:lnTo>
                  <a:pt x="93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bject 168">
            <a:extLst>
              <a:ext uri="{FF2B5EF4-FFF2-40B4-BE49-F238E27FC236}">
                <a16:creationId xmlns:a16="http://schemas.microsoft.com/office/drawing/2014/main" id="{13B5D372-2B1C-EE44-B56E-F33081999107}"/>
              </a:ext>
            </a:extLst>
          </p:cNvPr>
          <p:cNvSpPr/>
          <p:nvPr/>
        </p:nvSpPr>
        <p:spPr>
          <a:xfrm>
            <a:off x="7214558" y="5775947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6997" y="93348"/>
                </a:moveTo>
                <a:lnTo>
                  <a:pt x="179649" y="129703"/>
                </a:lnTo>
                <a:lnTo>
                  <a:pt x="159611" y="159379"/>
                </a:lnTo>
                <a:lnTo>
                  <a:pt x="129886" y="179381"/>
                </a:lnTo>
                <a:lnTo>
                  <a:pt x="93480" y="186714"/>
                </a:lnTo>
                <a:lnTo>
                  <a:pt x="57095" y="179381"/>
                </a:lnTo>
                <a:lnTo>
                  <a:pt x="27381" y="159379"/>
                </a:lnTo>
                <a:lnTo>
                  <a:pt x="7346" y="129703"/>
                </a:lnTo>
                <a:lnTo>
                  <a:pt x="0" y="93348"/>
                </a:lnTo>
                <a:lnTo>
                  <a:pt x="7346" y="57041"/>
                </a:lnTo>
                <a:lnTo>
                  <a:pt x="27381" y="27366"/>
                </a:lnTo>
                <a:lnTo>
                  <a:pt x="57095" y="7345"/>
                </a:lnTo>
                <a:lnTo>
                  <a:pt x="93480" y="0"/>
                </a:lnTo>
                <a:lnTo>
                  <a:pt x="129886" y="7345"/>
                </a:lnTo>
                <a:lnTo>
                  <a:pt x="159611" y="27366"/>
                </a:lnTo>
                <a:lnTo>
                  <a:pt x="179649" y="57041"/>
                </a:lnTo>
                <a:lnTo>
                  <a:pt x="186997" y="93348"/>
                </a:lnTo>
                <a:close/>
              </a:path>
            </a:pathLst>
          </a:custGeom>
          <a:ln w="88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bject 169">
            <a:extLst>
              <a:ext uri="{FF2B5EF4-FFF2-40B4-BE49-F238E27FC236}">
                <a16:creationId xmlns:a16="http://schemas.microsoft.com/office/drawing/2014/main" id="{992AB599-B2AA-3A4C-A377-615E9D27908E}"/>
              </a:ext>
            </a:extLst>
          </p:cNvPr>
          <p:cNvSpPr txBox="1"/>
          <p:nvPr/>
        </p:nvSpPr>
        <p:spPr>
          <a:xfrm>
            <a:off x="7247817" y="5774708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object 170">
            <a:extLst>
              <a:ext uri="{FF2B5EF4-FFF2-40B4-BE49-F238E27FC236}">
                <a16:creationId xmlns:a16="http://schemas.microsoft.com/office/drawing/2014/main" id="{03DF99B7-4A3B-6943-9561-DB82064FFDB5}"/>
              </a:ext>
            </a:extLst>
          </p:cNvPr>
          <p:cNvSpPr/>
          <p:nvPr/>
        </p:nvSpPr>
        <p:spPr>
          <a:xfrm>
            <a:off x="7603518" y="5777729"/>
            <a:ext cx="204390" cy="27893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bject 171">
            <a:extLst>
              <a:ext uri="{FF2B5EF4-FFF2-40B4-BE49-F238E27FC236}">
                <a16:creationId xmlns:a16="http://schemas.microsoft.com/office/drawing/2014/main" id="{4A19F4AD-6423-A64C-83DC-C77B22691BC3}"/>
              </a:ext>
            </a:extLst>
          </p:cNvPr>
          <p:cNvSpPr txBox="1"/>
          <p:nvPr/>
        </p:nvSpPr>
        <p:spPr>
          <a:xfrm>
            <a:off x="7649716" y="5780942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5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bject 172">
            <a:extLst>
              <a:ext uri="{FF2B5EF4-FFF2-40B4-BE49-F238E27FC236}">
                <a16:creationId xmlns:a16="http://schemas.microsoft.com/office/drawing/2014/main" id="{CD4C34DF-6F61-1940-89D2-FD1CCAD44C38}"/>
              </a:ext>
            </a:extLst>
          </p:cNvPr>
          <p:cNvSpPr/>
          <p:nvPr/>
        </p:nvSpPr>
        <p:spPr>
          <a:xfrm>
            <a:off x="7824937" y="5345997"/>
            <a:ext cx="195887" cy="1955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bject 173">
            <a:extLst>
              <a:ext uri="{FF2B5EF4-FFF2-40B4-BE49-F238E27FC236}">
                <a16:creationId xmlns:a16="http://schemas.microsoft.com/office/drawing/2014/main" id="{FB05E51D-8334-2E45-AC70-DCC5F5EE5AD7}"/>
              </a:ext>
            </a:extLst>
          </p:cNvPr>
          <p:cNvSpPr txBox="1"/>
          <p:nvPr/>
        </p:nvSpPr>
        <p:spPr>
          <a:xfrm>
            <a:off x="7862636" y="5349189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174">
            <a:extLst>
              <a:ext uri="{FF2B5EF4-FFF2-40B4-BE49-F238E27FC236}">
                <a16:creationId xmlns:a16="http://schemas.microsoft.com/office/drawing/2014/main" id="{AB0D2044-BB14-4B4C-BD04-848DD4E95BE4}"/>
              </a:ext>
            </a:extLst>
          </p:cNvPr>
          <p:cNvSpPr/>
          <p:nvPr/>
        </p:nvSpPr>
        <p:spPr>
          <a:xfrm>
            <a:off x="2489924" y="4202461"/>
            <a:ext cx="461645" cy="635"/>
          </a:xfrm>
          <a:custGeom>
            <a:avLst/>
            <a:gdLst/>
            <a:ahLst/>
            <a:cxnLst/>
            <a:rect l="l" t="t" r="r" b="b"/>
            <a:pathLst>
              <a:path w="461644" h="635">
                <a:moveTo>
                  <a:pt x="-38149" y="157"/>
                </a:moveTo>
                <a:lnTo>
                  <a:pt x="499435" y="157"/>
                </a:lnTo>
              </a:path>
            </a:pathLst>
          </a:custGeom>
          <a:ln w="766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bject 175">
            <a:extLst>
              <a:ext uri="{FF2B5EF4-FFF2-40B4-BE49-F238E27FC236}">
                <a16:creationId xmlns:a16="http://schemas.microsoft.com/office/drawing/2014/main" id="{457A1905-9584-4544-B62B-BA61052E0EB4}"/>
              </a:ext>
            </a:extLst>
          </p:cNvPr>
          <p:cNvSpPr/>
          <p:nvPr/>
        </p:nvSpPr>
        <p:spPr>
          <a:xfrm>
            <a:off x="2838560" y="4053754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4">
                <a:moveTo>
                  <a:pt x="0" y="0"/>
                </a:moveTo>
                <a:lnTo>
                  <a:pt x="74498" y="148729"/>
                </a:lnTo>
                <a:lnTo>
                  <a:pt x="203" y="297561"/>
                </a:lnTo>
                <a:lnTo>
                  <a:pt x="297675" y="148577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bject 176">
            <a:extLst>
              <a:ext uri="{FF2B5EF4-FFF2-40B4-BE49-F238E27FC236}">
                <a16:creationId xmlns:a16="http://schemas.microsoft.com/office/drawing/2014/main" id="{FBD110BB-F400-4444-8068-0EE9AC444FA8}"/>
              </a:ext>
            </a:extLst>
          </p:cNvPr>
          <p:cNvSpPr/>
          <p:nvPr/>
        </p:nvSpPr>
        <p:spPr>
          <a:xfrm>
            <a:off x="3152221" y="4738674"/>
            <a:ext cx="291465" cy="347345"/>
          </a:xfrm>
          <a:custGeom>
            <a:avLst/>
            <a:gdLst/>
            <a:ahLst/>
            <a:cxnLst/>
            <a:rect l="l" t="t" r="r" b="b"/>
            <a:pathLst>
              <a:path w="291464" h="347345">
                <a:moveTo>
                  <a:pt x="0" y="346722"/>
                </a:moveTo>
                <a:lnTo>
                  <a:pt x="24520" y="317490"/>
                </a:lnTo>
                <a:lnTo>
                  <a:pt x="290929" y="0"/>
                </a:lnTo>
              </a:path>
            </a:pathLst>
          </a:custGeom>
          <a:ln w="762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bject 177">
            <a:extLst>
              <a:ext uri="{FF2B5EF4-FFF2-40B4-BE49-F238E27FC236}">
                <a16:creationId xmlns:a16="http://schemas.microsoft.com/office/drawing/2014/main" id="{268EB690-2A95-1342-8D1F-DEBD068835DB}"/>
              </a:ext>
            </a:extLst>
          </p:cNvPr>
          <p:cNvSpPr/>
          <p:nvPr/>
        </p:nvSpPr>
        <p:spPr>
          <a:xfrm>
            <a:off x="3033283" y="4903549"/>
            <a:ext cx="305435" cy="323850"/>
          </a:xfrm>
          <a:custGeom>
            <a:avLst/>
            <a:gdLst/>
            <a:ahLst/>
            <a:cxnLst/>
            <a:rect l="l" t="t" r="r" b="b"/>
            <a:pathLst>
              <a:path w="305435" h="323850">
                <a:moveTo>
                  <a:pt x="77292" y="0"/>
                </a:moveTo>
                <a:lnTo>
                  <a:pt x="0" y="323583"/>
                </a:lnTo>
                <a:lnTo>
                  <a:pt x="305244" y="191262"/>
                </a:lnTo>
                <a:lnTo>
                  <a:pt x="143459" y="152615"/>
                </a:lnTo>
                <a:lnTo>
                  <a:pt x="7729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bject 178">
            <a:extLst>
              <a:ext uri="{FF2B5EF4-FFF2-40B4-BE49-F238E27FC236}">
                <a16:creationId xmlns:a16="http://schemas.microsoft.com/office/drawing/2014/main" id="{60CC8242-9426-724D-8BF7-4279B79455A5}"/>
              </a:ext>
            </a:extLst>
          </p:cNvPr>
          <p:cNvSpPr/>
          <p:nvPr/>
        </p:nvSpPr>
        <p:spPr>
          <a:xfrm>
            <a:off x="3926783" y="5766882"/>
            <a:ext cx="461645" cy="635"/>
          </a:xfrm>
          <a:custGeom>
            <a:avLst/>
            <a:gdLst/>
            <a:ahLst/>
            <a:cxnLst/>
            <a:rect l="l" t="t" r="r" b="b"/>
            <a:pathLst>
              <a:path w="461645" h="635">
                <a:moveTo>
                  <a:pt x="-38149" y="157"/>
                </a:moveTo>
                <a:lnTo>
                  <a:pt x="499435" y="157"/>
                </a:lnTo>
              </a:path>
            </a:pathLst>
          </a:custGeom>
          <a:ln w="766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bject 179">
            <a:extLst>
              <a:ext uri="{FF2B5EF4-FFF2-40B4-BE49-F238E27FC236}">
                <a16:creationId xmlns:a16="http://schemas.microsoft.com/office/drawing/2014/main" id="{A64EB236-DD90-FC42-8805-A2511416CEF5}"/>
              </a:ext>
            </a:extLst>
          </p:cNvPr>
          <p:cNvSpPr/>
          <p:nvPr/>
        </p:nvSpPr>
        <p:spPr>
          <a:xfrm>
            <a:off x="4275419" y="5618165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4">
                <a:moveTo>
                  <a:pt x="0" y="0"/>
                </a:moveTo>
                <a:lnTo>
                  <a:pt x="74498" y="148729"/>
                </a:lnTo>
                <a:lnTo>
                  <a:pt x="203" y="297573"/>
                </a:lnTo>
                <a:lnTo>
                  <a:pt x="297675" y="148577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bject 180">
            <a:extLst>
              <a:ext uri="{FF2B5EF4-FFF2-40B4-BE49-F238E27FC236}">
                <a16:creationId xmlns:a16="http://schemas.microsoft.com/office/drawing/2014/main" id="{36B4E704-52FA-E140-ABA7-44CBE06C7AAE}"/>
              </a:ext>
            </a:extLst>
          </p:cNvPr>
          <p:cNvSpPr/>
          <p:nvPr/>
        </p:nvSpPr>
        <p:spPr>
          <a:xfrm>
            <a:off x="6109228" y="5107666"/>
            <a:ext cx="284480" cy="339090"/>
          </a:xfrm>
          <a:custGeom>
            <a:avLst/>
            <a:gdLst/>
            <a:ahLst/>
            <a:cxnLst/>
            <a:rect l="l" t="t" r="r" b="b"/>
            <a:pathLst>
              <a:path w="284479" h="339089">
                <a:moveTo>
                  <a:pt x="284128" y="0"/>
                </a:moveTo>
                <a:lnTo>
                  <a:pt x="259608" y="29222"/>
                </a:lnTo>
                <a:lnTo>
                  <a:pt x="0" y="338606"/>
                </a:lnTo>
              </a:path>
            </a:pathLst>
          </a:custGeom>
          <a:ln w="762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object 181">
            <a:extLst>
              <a:ext uri="{FF2B5EF4-FFF2-40B4-BE49-F238E27FC236}">
                <a16:creationId xmlns:a16="http://schemas.microsoft.com/office/drawing/2014/main" id="{8EBCC764-7A23-C642-AAA6-3BC231266A97}"/>
              </a:ext>
            </a:extLst>
          </p:cNvPr>
          <p:cNvSpPr/>
          <p:nvPr/>
        </p:nvSpPr>
        <p:spPr>
          <a:xfrm>
            <a:off x="6207038" y="4965919"/>
            <a:ext cx="305435" cy="323850"/>
          </a:xfrm>
          <a:custGeom>
            <a:avLst/>
            <a:gdLst/>
            <a:ahLst/>
            <a:cxnLst/>
            <a:rect l="l" t="t" r="r" b="b"/>
            <a:pathLst>
              <a:path w="305434" h="323850">
                <a:moveTo>
                  <a:pt x="305244" y="0"/>
                </a:moveTo>
                <a:lnTo>
                  <a:pt x="0" y="132321"/>
                </a:lnTo>
                <a:lnTo>
                  <a:pt x="161798" y="170967"/>
                </a:lnTo>
                <a:lnTo>
                  <a:pt x="227952" y="323595"/>
                </a:lnTo>
                <a:lnTo>
                  <a:pt x="305244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object 182">
            <a:extLst>
              <a:ext uri="{FF2B5EF4-FFF2-40B4-BE49-F238E27FC236}">
                <a16:creationId xmlns:a16="http://schemas.microsoft.com/office/drawing/2014/main" id="{24C6BB66-BBFC-D94B-B8CE-79E7D74F35AA}"/>
              </a:ext>
            </a:extLst>
          </p:cNvPr>
          <p:cNvSpPr/>
          <p:nvPr/>
        </p:nvSpPr>
        <p:spPr>
          <a:xfrm>
            <a:off x="7221881" y="4874382"/>
            <a:ext cx="292100" cy="347980"/>
          </a:xfrm>
          <a:custGeom>
            <a:avLst/>
            <a:gdLst/>
            <a:ahLst/>
            <a:cxnLst/>
            <a:rect l="l" t="t" r="r" b="b"/>
            <a:pathLst>
              <a:path w="292100" h="347979">
                <a:moveTo>
                  <a:pt x="291940" y="347924"/>
                </a:moveTo>
                <a:lnTo>
                  <a:pt x="267419" y="318692"/>
                </a:lnTo>
                <a:lnTo>
                  <a:pt x="0" y="0"/>
                </a:lnTo>
              </a:path>
            </a:pathLst>
          </a:custGeom>
          <a:ln w="762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object 183">
            <a:extLst>
              <a:ext uri="{FF2B5EF4-FFF2-40B4-BE49-F238E27FC236}">
                <a16:creationId xmlns:a16="http://schemas.microsoft.com/office/drawing/2014/main" id="{B5FEB659-EA1A-904C-8ACF-430A5F1FB1CC}"/>
              </a:ext>
            </a:extLst>
          </p:cNvPr>
          <p:cNvSpPr/>
          <p:nvPr/>
        </p:nvSpPr>
        <p:spPr>
          <a:xfrm>
            <a:off x="7327509" y="5040455"/>
            <a:ext cx="305435" cy="323850"/>
          </a:xfrm>
          <a:custGeom>
            <a:avLst/>
            <a:gdLst/>
            <a:ahLst/>
            <a:cxnLst/>
            <a:rect l="l" t="t" r="r" b="b"/>
            <a:pathLst>
              <a:path w="305434" h="323850">
                <a:moveTo>
                  <a:pt x="227939" y="0"/>
                </a:moveTo>
                <a:lnTo>
                  <a:pt x="161785" y="152615"/>
                </a:lnTo>
                <a:lnTo>
                  <a:pt x="0" y="191274"/>
                </a:lnTo>
                <a:lnTo>
                  <a:pt x="305244" y="323583"/>
                </a:lnTo>
                <a:lnTo>
                  <a:pt x="22793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object 185">
            <a:extLst>
              <a:ext uri="{FF2B5EF4-FFF2-40B4-BE49-F238E27FC236}">
                <a16:creationId xmlns:a16="http://schemas.microsoft.com/office/drawing/2014/main" id="{DF1E5DCF-F382-A94F-B0CE-8FDE391CB066}"/>
              </a:ext>
            </a:extLst>
          </p:cNvPr>
          <p:cNvSpPr/>
          <p:nvPr/>
        </p:nvSpPr>
        <p:spPr>
          <a:xfrm>
            <a:off x="7703392" y="4380905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0" y="0"/>
                </a:moveTo>
                <a:lnTo>
                  <a:pt x="9927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object 188">
            <a:extLst>
              <a:ext uri="{FF2B5EF4-FFF2-40B4-BE49-F238E27FC236}">
                <a16:creationId xmlns:a16="http://schemas.microsoft.com/office/drawing/2014/main" id="{557B6D6C-4856-BA44-BD0D-2144FE86840A}"/>
              </a:ext>
            </a:extLst>
          </p:cNvPr>
          <p:cNvSpPr/>
          <p:nvPr/>
        </p:nvSpPr>
        <p:spPr>
          <a:xfrm>
            <a:off x="6646549" y="4164510"/>
            <a:ext cx="153670" cy="187960"/>
          </a:xfrm>
          <a:custGeom>
            <a:avLst/>
            <a:gdLst/>
            <a:ahLst/>
            <a:cxnLst/>
            <a:rect l="l" t="t" r="r" b="b"/>
            <a:pathLst>
              <a:path w="153670" h="187960">
                <a:moveTo>
                  <a:pt x="0" y="0"/>
                </a:moveTo>
                <a:lnTo>
                  <a:pt x="153575" y="187476"/>
                </a:lnTo>
              </a:path>
            </a:pathLst>
          </a:custGeom>
          <a:ln w="1774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object 189">
            <a:extLst>
              <a:ext uri="{FF2B5EF4-FFF2-40B4-BE49-F238E27FC236}">
                <a16:creationId xmlns:a16="http://schemas.microsoft.com/office/drawing/2014/main" id="{E210C185-FFD4-FF4F-8AF1-920F492AED25}"/>
              </a:ext>
            </a:extLst>
          </p:cNvPr>
          <p:cNvSpPr/>
          <p:nvPr/>
        </p:nvSpPr>
        <p:spPr>
          <a:xfrm>
            <a:off x="7140434" y="4145693"/>
            <a:ext cx="340767" cy="40981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190">
            <a:extLst>
              <a:ext uri="{FF2B5EF4-FFF2-40B4-BE49-F238E27FC236}">
                <a16:creationId xmlns:a16="http://schemas.microsoft.com/office/drawing/2014/main" id="{B625ABBA-2D61-2440-ACD8-9E1A371C0D74}"/>
              </a:ext>
            </a:extLst>
          </p:cNvPr>
          <p:cNvSpPr txBox="1"/>
          <p:nvPr/>
        </p:nvSpPr>
        <p:spPr>
          <a:xfrm>
            <a:off x="7200758" y="4271315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object 191">
            <a:extLst>
              <a:ext uri="{FF2B5EF4-FFF2-40B4-BE49-F238E27FC236}">
                <a16:creationId xmlns:a16="http://schemas.microsoft.com/office/drawing/2014/main" id="{24E99202-5B50-BB4A-A6D4-4400A8C11166}"/>
              </a:ext>
            </a:extLst>
          </p:cNvPr>
          <p:cNvSpPr/>
          <p:nvPr/>
        </p:nvSpPr>
        <p:spPr>
          <a:xfrm>
            <a:off x="6391153" y="4167101"/>
            <a:ext cx="240665" cy="221615"/>
          </a:xfrm>
          <a:custGeom>
            <a:avLst/>
            <a:gdLst/>
            <a:ahLst/>
            <a:cxnLst/>
            <a:rect l="l" t="t" r="r" b="b"/>
            <a:pathLst>
              <a:path w="240665" h="221614">
                <a:moveTo>
                  <a:pt x="240308" y="0"/>
                </a:moveTo>
                <a:lnTo>
                  <a:pt x="0" y="221216"/>
                </a:lnTo>
              </a:path>
            </a:pathLst>
          </a:custGeom>
          <a:ln w="177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object 192">
            <a:extLst>
              <a:ext uri="{FF2B5EF4-FFF2-40B4-BE49-F238E27FC236}">
                <a16:creationId xmlns:a16="http://schemas.microsoft.com/office/drawing/2014/main" id="{AEC02A1F-B2C2-4D46-8B6F-AC154E306293}"/>
              </a:ext>
            </a:extLst>
          </p:cNvPr>
          <p:cNvSpPr/>
          <p:nvPr/>
        </p:nvSpPr>
        <p:spPr>
          <a:xfrm>
            <a:off x="7590635" y="4385059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99270" y="0"/>
                </a:moveTo>
                <a:lnTo>
                  <a:pt x="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object 193">
            <a:extLst>
              <a:ext uri="{FF2B5EF4-FFF2-40B4-BE49-F238E27FC236}">
                <a16:creationId xmlns:a16="http://schemas.microsoft.com/office/drawing/2014/main" id="{689E93CD-51AD-C247-9648-AE788A082397}"/>
              </a:ext>
            </a:extLst>
          </p:cNvPr>
          <p:cNvSpPr/>
          <p:nvPr/>
        </p:nvSpPr>
        <p:spPr>
          <a:xfrm>
            <a:off x="7490261" y="4154541"/>
            <a:ext cx="208279" cy="213995"/>
          </a:xfrm>
          <a:custGeom>
            <a:avLst/>
            <a:gdLst/>
            <a:ahLst/>
            <a:cxnLst/>
            <a:rect l="l" t="t" r="r" b="b"/>
            <a:pathLst>
              <a:path w="208279" h="213995">
                <a:moveTo>
                  <a:pt x="0" y="0"/>
                </a:moveTo>
                <a:lnTo>
                  <a:pt x="207934" y="213965"/>
                </a:lnTo>
              </a:path>
            </a:pathLst>
          </a:custGeom>
          <a:ln w="177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object 194">
            <a:extLst>
              <a:ext uri="{FF2B5EF4-FFF2-40B4-BE49-F238E27FC236}">
                <a16:creationId xmlns:a16="http://schemas.microsoft.com/office/drawing/2014/main" id="{BCC4C6FC-8BF4-3D48-9429-41141928C8DF}"/>
              </a:ext>
            </a:extLst>
          </p:cNvPr>
          <p:cNvSpPr/>
          <p:nvPr/>
        </p:nvSpPr>
        <p:spPr>
          <a:xfrm>
            <a:off x="7043265" y="3925725"/>
            <a:ext cx="429259" cy="229235"/>
          </a:xfrm>
          <a:custGeom>
            <a:avLst/>
            <a:gdLst/>
            <a:ahLst/>
            <a:cxnLst/>
            <a:rect l="l" t="t" r="r" b="b"/>
            <a:pathLst>
              <a:path w="429259" h="229235">
                <a:moveTo>
                  <a:pt x="429063" y="228840"/>
                </a:moveTo>
                <a:lnTo>
                  <a:pt x="0" y="0"/>
                </a:lnTo>
              </a:path>
            </a:pathLst>
          </a:custGeom>
          <a:ln w="5320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bject 195">
            <a:extLst>
              <a:ext uri="{FF2B5EF4-FFF2-40B4-BE49-F238E27FC236}">
                <a16:creationId xmlns:a16="http://schemas.microsoft.com/office/drawing/2014/main" id="{4FE9AF53-14F1-A44E-9D6A-434471861EA3}"/>
              </a:ext>
            </a:extLst>
          </p:cNvPr>
          <p:cNvSpPr/>
          <p:nvPr/>
        </p:nvSpPr>
        <p:spPr>
          <a:xfrm>
            <a:off x="6640402" y="3925725"/>
            <a:ext cx="403225" cy="224790"/>
          </a:xfrm>
          <a:custGeom>
            <a:avLst/>
            <a:gdLst/>
            <a:ahLst/>
            <a:cxnLst/>
            <a:rect l="l" t="t" r="r" b="b"/>
            <a:pathLst>
              <a:path w="403225" h="224789">
                <a:moveTo>
                  <a:pt x="402869" y="0"/>
                </a:moveTo>
                <a:lnTo>
                  <a:pt x="0" y="224621"/>
                </a:lnTo>
              </a:path>
            </a:pathLst>
          </a:custGeom>
          <a:ln w="5321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object 196">
            <a:extLst>
              <a:ext uri="{FF2B5EF4-FFF2-40B4-BE49-F238E27FC236}">
                <a16:creationId xmlns:a16="http://schemas.microsoft.com/office/drawing/2014/main" id="{1A2509C1-50DD-6045-97E1-5038B65E4244}"/>
              </a:ext>
            </a:extLst>
          </p:cNvPr>
          <p:cNvSpPr/>
          <p:nvPr/>
        </p:nvSpPr>
        <p:spPr>
          <a:xfrm>
            <a:off x="7590227" y="4283027"/>
            <a:ext cx="195922" cy="1956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object 197">
            <a:extLst>
              <a:ext uri="{FF2B5EF4-FFF2-40B4-BE49-F238E27FC236}">
                <a16:creationId xmlns:a16="http://schemas.microsoft.com/office/drawing/2014/main" id="{6A394314-A3CA-8D47-9A73-78BD3F64CBC7}"/>
              </a:ext>
            </a:extLst>
          </p:cNvPr>
          <p:cNvSpPr txBox="1"/>
          <p:nvPr/>
        </p:nvSpPr>
        <p:spPr>
          <a:xfrm>
            <a:off x="7627933" y="4286231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object 198">
            <a:extLst>
              <a:ext uri="{FF2B5EF4-FFF2-40B4-BE49-F238E27FC236}">
                <a16:creationId xmlns:a16="http://schemas.microsoft.com/office/drawing/2014/main" id="{16231B56-B131-ED40-AB8C-70486129C0C0}"/>
              </a:ext>
            </a:extLst>
          </p:cNvPr>
          <p:cNvSpPr/>
          <p:nvPr/>
        </p:nvSpPr>
        <p:spPr>
          <a:xfrm>
            <a:off x="7372686" y="4052548"/>
            <a:ext cx="195887" cy="195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object 199">
            <a:extLst>
              <a:ext uri="{FF2B5EF4-FFF2-40B4-BE49-F238E27FC236}">
                <a16:creationId xmlns:a16="http://schemas.microsoft.com/office/drawing/2014/main" id="{32163598-221E-4B47-BD8E-91ECC18C15B3}"/>
              </a:ext>
            </a:extLst>
          </p:cNvPr>
          <p:cNvSpPr txBox="1"/>
          <p:nvPr/>
        </p:nvSpPr>
        <p:spPr>
          <a:xfrm>
            <a:off x="7410391" y="4055733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object 200">
            <a:extLst>
              <a:ext uri="{FF2B5EF4-FFF2-40B4-BE49-F238E27FC236}">
                <a16:creationId xmlns:a16="http://schemas.microsoft.com/office/drawing/2014/main" id="{924D7668-5F2A-F047-878D-7D9BB810EF6C}"/>
              </a:ext>
            </a:extLst>
          </p:cNvPr>
          <p:cNvSpPr/>
          <p:nvPr/>
        </p:nvSpPr>
        <p:spPr>
          <a:xfrm>
            <a:off x="6533584" y="4056980"/>
            <a:ext cx="195887" cy="195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object 201">
            <a:extLst>
              <a:ext uri="{FF2B5EF4-FFF2-40B4-BE49-F238E27FC236}">
                <a16:creationId xmlns:a16="http://schemas.microsoft.com/office/drawing/2014/main" id="{FFB0B7D0-2073-EF43-8148-01D37211DA87}"/>
              </a:ext>
            </a:extLst>
          </p:cNvPr>
          <p:cNvSpPr txBox="1"/>
          <p:nvPr/>
        </p:nvSpPr>
        <p:spPr>
          <a:xfrm>
            <a:off x="6571309" y="4060165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8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object 202">
            <a:extLst>
              <a:ext uri="{FF2B5EF4-FFF2-40B4-BE49-F238E27FC236}">
                <a16:creationId xmlns:a16="http://schemas.microsoft.com/office/drawing/2014/main" id="{BFB3545A-C73F-C74E-BEBF-2F9240C56A80}"/>
              </a:ext>
            </a:extLst>
          </p:cNvPr>
          <p:cNvSpPr/>
          <p:nvPr/>
        </p:nvSpPr>
        <p:spPr>
          <a:xfrm>
            <a:off x="6225696" y="4596780"/>
            <a:ext cx="94615" cy="160020"/>
          </a:xfrm>
          <a:custGeom>
            <a:avLst/>
            <a:gdLst/>
            <a:ahLst/>
            <a:cxnLst/>
            <a:rect l="l" t="t" r="r" b="b"/>
            <a:pathLst>
              <a:path w="94615" h="160020">
                <a:moveTo>
                  <a:pt x="0" y="0"/>
                </a:moveTo>
                <a:lnTo>
                  <a:pt x="94299" y="159613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object 203">
            <a:extLst>
              <a:ext uri="{FF2B5EF4-FFF2-40B4-BE49-F238E27FC236}">
                <a16:creationId xmlns:a16="http://schemas.microsoft.com/office/drawing/2014/main" id="{189499B0-1AEB-3143-B5D8-3D14C9D85211}"/>
              </a:ext>
            </a:extLst>
          </p:cNvPr>
          <p:cNvSpPr/>
          <p:nvPr/>
        </p:nvSpPr>
        <p:spPr>
          <a:xfrm>
            <a:off x="6438827" y="4375533"/>
            <a:ext cx="99695" cy="174625"/>
          </a:xfrm>
          <a:custGeom>
            <a:avLst/>
            <a:gdLst/>
            <a:ahLst/>
            <a:cxnLst/>
            <a:rect l="l" t="t" r="r" b="b"/>
            <a:pathLst>
              <a:path w="99695" h="174625">
                <a:moveTo>
                  <a:pt x="0" y="0"/>
                </a:moveTo>
                <a:lnTo>
                  <a:pt x="99270" y="174285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object 204">
            <a:extLst>
              <a:ext uri="{FF2B5EF4-FFF2-40B4-BE49-F238E27FC236}">
                <a16:creationId xmlns:a16="http://schemas.microsoft.com/office/drawing/2014/main" id="{2F26C9E1-019E-2A45-AF11-FDB4D81C50AF}"/>
              </a:ext>
            </a:extLst>
          </p:cNvPr>
          <p:cNvSpPr/>
          <p:nvPr/>
        </p:nvSpPr>
        <p:spPr>
          <a:xfrm>
            <a:off x="6108507" y="4588335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99270" y="0"/>
                </a:moveTo>
                <a:lnTo>
                  <a:pt x="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object 205">
            <a:extLst>
              <a:ext uri="{FF2B5EF4-FFF2-40B4-BE49-F238E27FC236}">
                <a16:creationId xmlns:a16="http://schemas.microsoft.com/office/drawing/2014/main" id="{34E8D9E6-FE8F-EA4F-8E40-3291FBB946DC}"/>
              </a:ext>
            </a:extLst>
          </p:cNvPr>
          <p:cNvSpPr/>
          <p:nvPr/>
        </p:nvSpPr>
        <p:spPr>
          <a:xfrm>
            <a:off x="6198343" y="4375571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4" h="221614">
                <a:moveTo>
                  <a:pt x="222514" y="0"/>
                </a:moveTo>
                <a:lnTo>
                  <a:pt x="0" y="221216"/>
                </a:lnTo>
              </a:path>
            </a:pathLst>
          </a:custGeom>
          <a:ln w="53232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object 206">
            <a:extLst>
              <a:ext uri="{FF2B5EF4-FFF2-40B4-BE49-F238E27FC236}">
                <a16:creationId xmlns:a16="http://schemas.microsoft.com/office/drawing/2014/main" id="{90114855-843C-2842-A579-4BC3382CF1B7}"/>
              </a:ext>
            </a:extLst>
          </p:cNvPr>
          <p:cNvSpPr/>
          <p:nvPr/>
        </p:nvSpPr>
        <p:spPr>
          <a:xfrm>
            <a:off x="6112565" y="449073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48"/>
                </a:lnTo>
                <a:lnTo>
                  <a:pt x="27384" y="27378"/>
                </a:lnTo>
                <a:lnTo>
                  <a:pt x="7347" y="57060"/>
                </a:lnTo>
                <a:lnTo>
                  <a:pt x="0" y="93370"/>
                </a:lnTo>
                <a:lnTo>
                  <a:pt x="7347" y="129728"/>
                </a:lnTo>
                <a:lnTo>
                  <a:pt x="27384" y="159405"/>
                </a:lnTo>
                <a:lnTo>
                  <a:pt x="57103" y="179407"/>
                </a:lnTo>
                <a:lnTo>
                  <a:pt x="93497" y="186740"/>
                </a:lnTo>
                <a:lnTo>
                  <a:pt x="129889" y="179407"/>
                </a:lnTo>
                <a:lnTo>
                  <a:pt x="159618" y="159405"/>
                </a:lnTo>
                <a:lnTo>
                  <a:pt x="179667" y="129728"/>
                </a:lnTo>
                <a:lnTo>
                  <a:pt x="187020" y="93370"/>
                </a:lnTo>
                <a:lnTo>
                  <a:pt x="179667" y="57060"/>
                </a:lnTo>
                <a:lnTo>
                  <a:pt x="159618" y="27378"/>
                </a:lnTo>
                <a:lnTo>
                  <a:pt x="129889" y="7348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object 207">
            <a:extLst>
              <a:ext uri="{FF2B5EF4-FFF2-40B4-BE49-F238E27FC236}">
                <a16:creationId xmlns:a16="http://schemas.microsoft.com/office/drawing/2014/main" id="{3EE909B4-DBA5-104D-AC64-314791C28F0F}"/>
              </a:ext>
            </a:extLst>
          </p:cNvPr>
          <p:cNvSpPr/>
          <p:nvPr/>
        </p:nvSpPr>
        <p:spPr>
          <a:xfrm>
            <a:off x="6112570" y="4490740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4" y="93365"/>
                </a:moveTo>
                <a:lnTo>
                  <a:pt x="179662" y="129720"/>
                </a:lnTo>
                <a:lnTo>
                  <a:pt x="159615" y="159396"/>
                </a:lnTo>
                <a:lnTo>
                  <a:pt x="129889" y="179398"/>
                </a:lnTo>
                <a:lnTo>
                  <a:pt x="93498" y="186731"/>
                </a:lnTo>
                <a:lnTo>
                  <a:pt x="57103" y="179398"/>
                </a:lnTo>
                <a:lnTo>
                  <a:pt x="27383" y="159396"/>
                </a:lnTo>
                <a:lnTo>
                  <a:pt x="7347" y="129720"/>
                </a:lnTo>
                <a:lnTo>
                  <a:pt x="0" y="93365"/>
                </a:lnTo>
                <a:lnTo>
                  <a:pt x="7347" y="57056"/>
                </a:lnTo>
                <a:lnTo>
                  <a:pt x="27383" y="27375"/>
                </a:lnTo>
                <a:lnTo>
                  <a:pt x="57103" y="7347"/>
                </a:lnTo>
                <a:lnTo>
                  <a:pt x="93498" y="0"/>
                </a:lnTo>
                <a:lnTo>
                  <a:pt x="129889" y="7347"/>
                </a:lnTo>
                <a:lnTo>
                  <a:pt x="159615" y="27375"/>
                </a:lnTo>
                <a:lnTo>
                  <a:pt x="179662" y="57056"/>
                </a:lnTo>
                <a:lnTo>
                  <a:pt x="187014" y="93365"/>
                </a:lnTo>
                <a:close/>
              </a:path>
            </a:pathLst>
          </a:custGeom>
          <a:ln w="88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object 208">
            <a:extLst>
              <a:ext uri="{FF2B5EF4-FFF2-40B4-BE49-F238E27FC236}">
                <a16:creationId xmlns:a16="http://schemas.microsoft.com/office/drawing/2014/main" id="{6F77392D-C583-7443-B1CB-16527DA60590}"/>
              </a:ext>
            </a:extLst>
          </p:cNvPr>
          <p:cNvSpPr txBox="1"/>
          <p:nvPr/>
        </p:nvSpPr>
        <p:spPr>
          <a:xfrm>
            <a:off x="6145825" y="4489512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object 209">
            <a:extLst>
              <a:ext uri="{FF2B5EF4-FFF2-40B4-BE49-F238E27FC236}">
                <a16:creationId xmlns:a16="http://schemas.microsoft.com/office/drawing/2014/main" id="{257FB2F8-0B10-5B45-9E77-EA3A4FE9A4C2}"/>
              </a:ext>
            </a:extLst>
          </p:cNvPr>
          <p:cNvSpPr/>
          <p:nvPr/>
        </p:nvSpPr>
        <p:spPr>
          <a:xfrm>
            <a:off x="6325671" y="4277997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84" y="0"/>
                </a:moveTo>
                <a:lnTo>
                  <a:pt x="57098" y="7344"/>
                </a:lnTo>
                <a:lnTo>
                  <a:pt x="27382" y="27365"/>
                </a:lnTo>
                <a:lnTo>
                  <a:pt x="7347" y="57039"/>
                </a:lnTo>
                <a:lnTo>
                  <a:pt x="0" y="93345"/>
                </a:lnTo>
                <a:lnTo>
                  <a:pt x="7347" y="129702"/>
                </a:lnTo>
                <a:lnTo>
                  <a:pt x="27382" y="159380"/>
                </a:lnTo>
                <a:lnTo>
                  <a:pt x="57098" y="179382"/>
                </a:lnTo>
                <a:lnTo>
                  <a:pt x="93484" y="186715"/>
                </a:lnTo>
                <a:lnTo>
                  <a:pt x="129885" y="179382"/>
                </a:lnTo>
                <a:lnTo>
                  <a:pt x="159608" y="159380"/>
                </a:lnTo>
                <a:lnTo>
                  <a:pt x="179647" y="129702"/>
                </a:lnTo>
                <a:lnTo>
                  <a:pt x="186994" y="93345"/>
                </a:lnTo>
                <a:lnTo>
                  <a:pt x="179647" y="57039"/>
                </a:lnTo>
                <a:lnTo>
                  <a:pt x="159608" y="27365"/>
                </a:lnTo>
                <a:lnTo>
                  <a:pt x="129885" y="7344"/>
                </a:lnTo>
                <a:lnTo>
                  <a:pt x="93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object 210">
            <a:extLst>
              <a:ext uri="{FF2B5EF4-FFF2-40B4-BE49-F238E27FC236}">
                <a16:creationId xmlns:a16="http://schemas.microsoft.com/office/drawing/2014/main" id="{58E1D19A-9DB0-AF43-B9F6-0C6E2BC38518}"/>
              </a:ext>
            </a:extLst>
          </p:cNvPr>
          <p:cNvSpPr/>
          <p:nvPr/>
        </p:nvSpPr>
        <p:spPr>
          <a:xfrm>
            <a:off x="6325668" y="4277994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6997" y="93348"/>
                </a:moveTo>
                <a:lnTo>
                  <a:pt x="179649" y="129702"/>
                </a:lnTo>
                <a:lnTo>
                  <a:pt x="159611" y="159379"/>
                </a:lnTo>
                <a:lnTo>
                  <a:pt x="129886" y="179381"/>
                </a:lnTo>
                <a:lnTo>
                  <a:pt x="93480" y="186714"/>
                </a:lnTo>
                <a:lnTo>
                  <a:pt x="57095" y="179381"/>
                </a:lnTo>
                <a:lnTo>
                  <a:pt x="27381" y="159379"/>
                </a:lnTo>
                <a:lnTo>
                  <a:pt x="7346" y="129702"/>
                </a:lnTo>
                <a:lnTo>
                  <a:pt x="0" y="93348"/>
                </a:lnTo>
                <a:lnTo>
                  <a:pt x="7346" y="57041"/>
                </a:lnTo>
                <a:lnTo>
                  <a:pt x="27381" y="27366"/>
                </a:lnTo>
                <a:lnTo>
                  <a:pt x="57095" y="7345"/>
                </a:lnTo>
                <a:lnTo>
                  <a:pt x="93480" y="0"/>
                </a:lnTo>
                <a:lnTo>
                  <a:pt x="129886" y="7345"/>
                </a:lnTo>
                <a:lnTo>
                  <a:pt x="159611" y="27366"/>
                </a:lnTo>
                <a:lnTo>
                  <a:pt x="179649" y="57041"/>
                </a:lnTo>
                <a:lnTo>
                  <a:pt x="186997" y="93348"/>
                </a:lnTo>
                <a:close/>
              </a:path>
            </a:pathLst>
          </a:custGeom>
          <a:ln w="88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object 211">
            <a:extLst>
              <a:ext uri="{FF2B5EF4-FFF2-40B4-BE49-F238E27FC236}">
                <a16:creationId xmlns:a16="http://schemas.microsoft.com/office/drawing/2014/main" id="{D0C80B62-71EE-8F41-BC74-186B97C35252}"/>
              </a:ext>
            </a:extLst>
          </p:cNvPr>
          <p:cNvSpPr txBox="1"/>
          <p:nvPr/>
        </p:nvSpPr>
        <p:spPr>
          <a:xfrm>
            <a:off x="6358927" y="4276753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object 212">
            <a:extLst>
              <a:ext uri="{FF2B5EF4-FFF2-40B4-BE49-F238E27FC236}">
                <a16:creationId xmlns:a16="http://schemas.microsoft.com/office/drawing/2014/main" id="{6E06E14C-0E60-3645-A9FE-545FCE1E5E77}"/>
              </a:ext>
            </a:extLst>
          </p:cNvPr>
          <p:cNvSpPr/>
          <p:nvPr/>
        </p:nvSpPr>
        <p:spPr>
          <a:xfrm>
            <a:off x="6714628" y="4279776"/>
            <a:ext cx="204390" cy="27893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object 213">
            <a:extLst>
              <a:ext uri="{FF2B5EF4-FFF2-40B4-BE49-F238E27FC236}">
                <a16:creationId xmlns:a16="http://schemas.microsoft.com/office/drawing/2014/main" id="{D9C40BF4-FB08-BF4A-854C-CB1ECBD70245}"/>
              </a:ext>
            </a:extLst>
          </p:cNvPr>
          <p:cNvSpPr txBox="1"/>
          <p:nvPr/>
        </p:nvSpPr>
        <p:spPr>
          <a:xfrm>
            <a:off x="6760826" y="4282985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5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object 214">
            <a:extLst>
              <a:ext uri="{FF2B5EF4-FFF2-40B4-BE49-F238E27FC236}">
                <a16:creationId xmlns:a16="http://schemas.microsoft.com/office/drawing/2014/main" id="{7CE69B25-13B3-E54C-A856-1DF8BE1658E7}"/>
              </a:ext>
            </a:extLst>
          </p:cNvPr>
          <p:cNvSpPr/>
          <p:nvPr/>
        </p:nvSpPr>
        <p:spPr>
          <a:xfrm>
            <a:off x="6940478" y="3852484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44"/>
                </a:lnTo>
                <a:lnTo>
                  <a:pt x="27384" y="27365"/>
                </a:lnTo>
                <a:lnTo>
                  <a:pt x="7347" y="57039"/>
                </a:lnTo>
                <a:lnTo>
                  <a:pt x="0" y="93345"/>
                </a:lnTo>
                <a:lnTo>
                  <a:pt x="7347" y="129702"/>
                </a:lnTo>
                <a:lnTo>
                  <a:pt x="27384" y="159380"/>
                </a:lnTo>
                <a:lnTo>
                  <a:pt x="57103" y="179382"/>
                </a:lnTo>
                <a:lnTo>
                  <a:pt x="93497" y="186715"/>
                </a:lnTo>
                <a:lnTo>
                  <a:pt x="129905" y="179382"/>
                </a:lnTo>
                <a:lnTo>
                  <a:pt x="159632" y="159380"/>
                </a:lnTo>
                <a:lnTo>
                  <a:pt x="179672" y="129702"/>
                </a:lnTo>
                <a:lnTo>
                  <a:pt x="187020" y="93345"/>
                </a:lnTo>
                <a:lnTo>
                  <a:pt x="179672" y="57039"/>
                </a:lnTo>
                <a:lnTo>
                  <a:pt x="159632" y="27365"/>
                </a:lnTo>
                <a:lnTo>
                  <a:pt x="129905" y="7344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object 215">
            <a:extLst>
              <a:ext uri="{FF2B5EF4-FFF2-40B4-BE49-F238E27FC236}">
                <a16:creationId xmlns:a16="http://schemas.microsoft.com/office/drawing/2014/main" id="{B7ABE522-5892-DD45-AE75-F03DC1D48AC5}"/>
              </a:ext>
            </a:extLst>
          </p:cNvPr>
          <p:cNvSpPr/>
          <p:nvPr/>
        </p:nvSpPr>
        <p:spPr>
          <a:xfrm>
            <a:off x="6940483" y="3852481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347"/>
                </a:moveTo>
                <a:lnTo>
                  <a:pt x="179667" y="129702"/>
                </a:lnTo>
                <a:lnTo>
                  <a:pt x="159629" y="159378"/>
                </a:lnTo>
                <a:lnTo>
                  <a:pt x="129904" y="179380"/>
                </a:lnTo>
                <a:lnTo>
                  <a:pt x="93499" y="186713"/>
                </a:lnTo>
                <a:lnTo>
                  <a:pt x="57103" y="179380"/>
                </a:lnTo>
                <a:lnTo>
                  <a:pt x="27383" y="159378"/>
                </a:lnTo>
                <a:lnTo>
                  <a:pt x="7347" y="129702"/>
                </a:lnTo>
                <a:lnTo>
                  <a:pt x="0" y="93347"/>
                </a:lnTo>
                <a:lnTo>
                  <a:pt x="7347" y="57040"/>
                </a:lnTo>
                <a:lnTo>
                  <a:pt x="27383" y="27366"/>
                </a:lnTo>
                <a:lnTo>
                  <a:pt x="57103" y="7345"/>
                </a:lnTo>
                <a:lnTo>
                  <a:pt x="93499" y="0"/>
                </a:lnTo>
                <a:lnTo>
                  <a:pt x="129904" y="7345"/>
                </a:lnTo>
                <a:lnTo>
                  <a:pt x="159629" y="27366"/>
                </a:lnTo>
                <a:lnTo>
                  <a:pt x="179667" y="57040"/>
                </a:lnTo>
                <a:lnTo>
                  <a:pt x="187015" y="93347"/>
                </a:lnTo>
                <a:close/>
              </a:path>
            </a:pathLst>
          </a:custGeom>
          <a:ln w="88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object 216">
            <a:extLst>
              <a:ext uri="{FF2B5EF4-FFF2-40B4-BE49-F238E27FC236}">
                <a16:creationId xmlns:a16="http://schemas.microsoft.com/office/drawing/2014/main" id="{A5609C06-FB49-494A-A1A6-1BC7EC07F6BD}"/>
              </a:ext>
            </a:extLst>
          </p:cNvPr>
          <p:cNvSpPr txBox="1"/>
          <p:nvPr/>
        </p:nvSpPr>
        <p:spPr>
          <a:xfrm>
            <a:off x="6973746" y="3851235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object 217">
            <a:extLst>
              <a:ext uri="{FF2B5EF4-FFF2-40B4-BE49-F238E27FC236}">
                <a16:creationId xmlns:a16="http://schemas.microsoft.com/office/drawing/2014/main" id="{EC11C178-E8B3-C745-8DCD-B5189366FE4D}"/>
              </a:ext>
            </a:extLst>
          </p:cNvPr>
          <p:cNvSpPr txBox="1"/>
          <p:nvPr/>
        </p:nvSpPr>
        <p:spPr>
          <a:xfrm>
            <a:off x="6420245" y="3422703"/>
            <a:ext cx="2346249" cy="22057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 red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flip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</a:p>
        </p:txBody>
      </p:sp>
      <p:sp>
        <p:nvSpPr>
          <p:cNvPr id="219" name="object 218">
            <a:extLst>
              <a:ext uri="{FF2B5EF4-FFF2-40B4-BE49-F238E27FC236}">
                <a16:creationId xmlns:a16="http://schemas.microsoft.com/office/drawing/2014/main" id="{366FD998-E4B6-AC46-AE18-9FC9F775C007}"/>
              </a:ext>
            </a:extLst>
          </p:cNvPr>
          <p:cNvSpPr/>
          <p:nvPr/>
        </p:nvSpPr>
        <p:spPr>
          <a:xfrm>
            <a:off x="7115599" y="3776970"/>
            <a:ext cx="58419" cy="70485"/>
          </a:xfrm>
          <a:custGeom>
            <a:avLst/>
            <a:gdLst/>
            <a:ahLst/>
            <a:cxnLst/>
            <a:rect l="l" t="t" r="r" b="b"/>
            <a:pathLst>
              <a:path w="58420" h="70485">
                <a:moveTo>
                  <a:pt x="23749" y="0"/>
                </a:moveTo>
                <a:lnTo>
                  <a:pt x="23037" y="368"/>
                </a:lnTo>
                <a:lnTo>
                  <a:pt x="14312" y="36321"/>
                </a:lnTo>
                <a:lnTo>
                  <a:pt x="0" y="70218"/>
                </a:lnTo>
                <a:lnTo>
                  <a:pt x="27266" y="45453"/>
                </a:lnTo>
                <a:lnTo>
                  <a:pt x="58305" y="25273"/>
                </a:lnTo>
                <a:lnTo>
                  <a:pt x="58343" y="24409"/>
                </a:lnTo>
                <a:lnTo>
                  <a:pt x="33680" y="22694"/>
                </a:lnTo>
                <a:lnTo>
                  <a:pt x="23749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object 219">
            <a:extLst>
              <a:ext uri="{FF2B5EF4-FFF2-40B4-BE49-F238E27FC236}">
                <a16:creationId xmlns:a16="http://schemas.microsoft.com/office/drawing/2014/main" id="{A670B3E8-0FC1-B940-A921-F2F0A7B77C8E}"/>
              </a:ext>
            </a:extLst>
          </p:cNvPr>
          <p:cNvSpPr/>
          <p:nvPr/>
        </p:nvSpPr>
        <p:spPr>
          <a:xfrm>
            <a:off x="7145823" y="3702179"/>
            <a:ext cx="73025" cy="102870"/>
          </a:xfrm>
          <a:custGeom>
            <a:avLst/>
            <a:gdLst/>
            <a:ahLst/>
            <a:cxnLst/>
            <a:rect l="l" t="t" r="r" b="b"/>
            <a:pathLst>
              <a:path w="73025" h="102870">
                <a:moveTo>
                  <a:pt x="72543" y="0"/>
                </a:moveTo>
                <a:lnTo>
                  <a:pt x="0" y="102354"/>
                </a:lnTo>
              </a:path>
            </a:pathLst>
          </a:custGeom>
          <a:ln w="887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object 220">
            <a:extLst>
              <a:ext uri="{FF2B5EF4-FFF2-40B4-BE49-F238E27FC236}">
                <a16:creationId xmlns:a16="http://schemas.microsoft.com/office/drawing/2014/main" id="{A1D1589D-ECDB-304C-BD00-E7A008E7C417}"/>
              </a:ext>
            </a:extLst>
          </p:cNvPr>
          <p:cNvSpPr/>
          <p:nvPr/>
        </p:nvSpPr>
        <p:spPr>
          <a:xfrm>
            <a:off x="7130724" y="3790749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11874" y="0"/>
                </a:moveTo>
                <a:lnTo>
                  <a:pt x="11506" y="203"/>
                </a:lnTo>
                <a:lnTo>
                  <a:pt x="7150" y="18173"/>
                </a:lnTo>
                <a:lnTo>
                  <a:pt x="0" y="35115"/>
                </a:lnTo>
                <a:lnTo>
                  <a:pt x="13601" y="22733"/>
                </a:lnTo>
                <a:lnTo>
                  <a:pt x="29146" y="12649"/>
                </a:lnTo>
                <a:lnTo>
                  <a:pt x="29146" y="12217"/>
                </a:lnTo>
                <a:lnTo>
                  <a:pt x="16827" y="11353"/>
                </a:lnTo>
                <a:lnTo>
                  <a:pt x="11874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object 2">
            <a:extLst>
              <a:ext uri="{FF2B5EF4-FFF2-40B4-BE49-F238E27FC236}">
                <a16:creationId xmlns:a16="http://schemas.microsoft.com/office/drawing/2014/main" id="{C0190F06-2BE5-1A42-A5B9-24936023BE2A}"/>
              </a:ext>
            </a:extLst>
          </p:cNvPr>
          <p:cNvSpPr txBox="1"/>
          <p:nvPr/>
        </p:nvSpPr>
        <p:spPr>
          <a:xfrm>
            <a:off x="591288" y="1215801"/>
            <a:ext cx="5599977" cy="1882567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Case 2.	</a:t>
            </a:r>
            <a:r>
              <a:rPr dirty="0">
                <a:solidFill>
                  <a:schemeClr val="tx1"/>
                </a:solidFill>
              </a:rPr>
              <a:t>Insert into a 3-node at the bottom.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Do standard BST insert; color new link red.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Rotate to balance the 4-node (if needed).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Flip colors to pass red link up one level.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Rotate to make lean left (if needed).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Repeat case 1 or case 2 up the tree (if needed).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4" name="object 36">
            <a:extLst>
              <a:ext uri="{FF2B5EF4-FFF2-40B4-BE49-F238E27FC236}">
                <a16:creationId xmlns:a16="http://schemas.microsoft.com/office/drawing/2014/main" id="{62657C58-E75B-9A4F-8EEE-091B3CDD4C56}"/>
              </a:ext>
            </a:extLst>
          </p:cNvPr>
          <p:cNvSpPr txBox="1"/>
          <p:nvPr/>
        </p:nvSpPr>
        <p:spPr>
          <a:xfrm>
            <a:off x="348709" y="3250598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P</a:t>
            </a:r>
            <a:endParaRPr dirty="0"/>
          </a:p>
        </p:txBody>
      </p:sp>
      <p:sp>
        <p:nvSpPr>
          <p:cNvPr id="225" name="object 77">
            <a:extLst>
              <a:ext uri="{FF2B5EF4-FFF2-40B4-BE49-F238E27FC236}">
                <a16:creationId xmlns:a16="http://schemas.microsoft.com/office/drawing/2014/main" id="{BF40A81C-9DA5-0D4A-AFCF-6BFE7CAADC8C}"/>
              </a:ext>
            </a:extLst>
          </p:cNvPr>
          <p:cNvSpPr txBox="1"/>
          <p:nvPr/>
        </p:nvSpPr>
        <p:spPr>
          <a:xfrm>
            <a:off x="2450368" y="5664538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object 77">
            <a:extLst>
              <a:ext uri="{FF2B5EF4-FFF2-40B4-BE49-F238E27FC236}">
                <a16:creationId xmlns:a16="http://schemas.microsoft.com/office/drawing/2014/main" id="{70E57B80-AF38-7846-A094-29325A402A01}"/>
              </a:ext>
            </a:extLst>
          </p:cNvPr>
          <p:cNvSpPr txBox="1"/>
          <p:nvPr/>
        </p:nvSpPr>
        <p:spPr>
          <a:xfrm>
            <a:off x="2238325" y="5889364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object 77">
            <a:extLst>
              <a:ext uri="{FF2B5EF4-FFF2-40B4-BE49-F238E27FC236}">
                <a16:creationId xmlns:a16="http://schemas.microsoft.com/office/drawing/2014/main" id="{7B171F61-A969-924B-A7B5-C68CD5A2910D}"/>
              </a:ext>
            </a:extLst>
          </p:cNvPr>
          <p:cNvSpPr txBox="1"/>
          <p:nvPr/>
        </p:nvSpPr>
        <p:spPr>
          <a:xfrm>
            <a:off x="2642095" y="6105693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object 77">
            <a:extLst>
              <a:ext uri="{FF2B5EF4-FFF2-40B4-BE49-F238E27FC236}">
                <a16:creationId xmlns:a16="http://schemas.microsoft.com/office/drawing/2014/main" id="{73D70ABE-8F21-3146-BA71-78FAF29E0968}"/>
              </a:ext>
            </a:extLst>
          </p:cNvPr>
          <p:cNvSpPr txBox="1"/>
          <p:nvPr/>
        </p:nvSpPr>
        <p:spPr>
          <a:xfrm>
            <a:off x="2037615" y="6104209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object 77">
            <a:extLst>
              <a:ext uri="{FF2B5EF4-FFF2-40B4-BE49-F238E27FC236}">
                <a16:creationId xmlns:a16="http://schemas.microsoft.com/office/drawing/2014/main" id="{985DDF67-EBAE-FB4D-B24A-2049418F4775}"/>
              </a:ext>
            </a:extLst>
          </p:cNvPr>
          <p:cNvSpPr txBox="1"/>
          <p:nvPr/>
        </p:nvSpPr>
        <p:spPr>
          <a:xfrm>
            <a:off x="4438279" y="6273181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object 197">
            <a:extLst>
              <a:ext uri="{FF2B5EF4-FFF2-40B4-BE49-F238E27FC236}">
                <a16:creationId xmlns:a16="http://schemas.microsoft.com/office/drawing/2014/main" id="{A83D1E26-FC61-0E4A-A182-CA5AA350021A}"/>
              </a:ext>
            </a:extLst>
          </p:cNvPr>
          <p:cNvSpPr txBox="1"/>
          <p:nvPr/>
        </p:nvSpPr>
        <p:spPr>
          <a:xfrm>
            <a:off x="4917550" y="3826373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7C838CA-93D1-8A47-8BC5-63744CDB4616}"/>
              </a:ext>
            </a:extLst>
          </p:cNvPr>
          <p:cNvSpPr/>
          <p:nvPr/>
        </p:nvSpPr>
        <p:spPr>
          <a:xfrm>
            <a:off x="6290036" y="1995408"/>
            <a:ext cx="26610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red </a:t>
            </a:r>
            <a:r>
              <a:rPr lang="en-US" altLang="zh-CN" sz="1400" dirty="0" err="1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</a:t>
            </a:r>
            <a:r>
              <a:rPr lang="en-US" altLang="zh-CN" sz="14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passed up to a 3-node, we </a:t>
            </a:r>
            <a:r>
              <a:rPr lang="en-US" altLang="zh-CN" sz="1400" dirty="0" err="1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treate</a:t>
            </a:r>
            <a:r>
              <a:rPr lang="en-US" altLang="zh-CN" sz="14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the same way we do at the bottom</a:t>
            </a:r>
            <a:endParaRPr lang="en-US" sz="1400" dirty="0">
              <a:solidFill>
                <a:srgbClr val="1B8E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CCA6EEB4-C0CB-9046-9297-42378D7DDE2C}"/>
              </a:ext>
            </a:extLst>
          </p:cNvPr>
          <p:cNvCxnSpPr>
            <a:cxnSpLocks/>
          </p:cNvCxnSpPr>
          <p:nvPr/>
        </p:nvCxnSpPr>
        <p:spPr>
          <a:xfrm flipH="1">
            <a:off x="5991264" y="2637173"/>
            <a:ext cx="289173" cy="203452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1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6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 animBg="1"/>
      <p:bldP spid="75" grpId="0" animBg="1"/>
      <p:bldP spid="76" grpId="0"/>
      <p:bldP spid="77" grpId="0" animBg="1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/>
      <p:bldP spid="88" grpId="0" animBg="1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/>
      <p:bldP spid="105" grpId="0" animBg="1"/>
      <p:bldP spid="106" grpId="0" animBg="1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 animBg="1"/>
      <p:bldP spid="125" grpId="0"/>
      <p:bldP spid="126" grpId="0" animBg="1"/>
      <p:bldP spid="127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37" grpId="0" animBg="1"/>
      <p:bldP spid="138" grpId="0"/>
      <p:bldP spid="139" grpId="0" animBg="1"/>
      <p:bldP spid="140" grpId="0"/>
      <p:bldP spid="141" grpId="0"/>
      <p:bldP spid="146" grpId="0" animBg="1"/>
      <p:bldP spid="147" grpId="0" animBg="1"/>
      <p:bldP spid="148" grpId="0" animBg="1"/>
      <p:bldP spid="149" grpId="0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/>
      <p:bldP spid="157" grpId="0" animBg="1"/>
      <p:bldP spid="158" grpId="0"/>
      <p:bldP spid="159" grpId="0" animBg="1"/>
      <p:bldP spid="160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 animBg="1"/>
      <p:bldP spid="169" grpId="0" animBg="1"/>
      <p:bldP spid="170" grpId="0"/>
      <p:bldP spid="171" grpId="0" animBg="1"/>
      <p:bldP spid="172" grpId="0"/>
      <p:bldP spid="173" grpId="0" animBg="1"/>
      <p:bldP spid="174" grpId="0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6" grpId="0" animBg="1"/>
      <p:bldP spid="189" grpId="0" animBg="1"/>
      <p:bldP spid="190" grpId="0" animBg="1"/>
      <p:bldP spid="191" grpId="0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/>
      <p:bldP spid="199" grpId="0" animBg="1"/>
      <p:bldP spid="200" grpId="0"/>
      <p:bldP spid="201" grpId="0" animBg="1"/>
      <p:bldP spid="202" grpId="0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/>
      <p:bldP spid="210" grpId="0" animBg="1"/>
      <p:bldP spid="211" grpId="0" animBg="1"/>
      <p:bldP spid="212" grpId="0"/>
      <p:bldP spid="213" grpId="0" animBg="1"/>
      <p:bldP spid="214" grpId="0"/>
      <p:bldP spid="215" grpId="0" animBg="1"/>
      <p:bldP spid="216" grpId="0" animBg="1"/>
      <p:bldP spid="217" grpId="0"/>
      <p:bldP spid="218" grpId="0"/>
      <p:bldP spid="219" grpId="0" animBg="1"/>
      <p:bldP spid="220" grpId="0" animBg="1"/>
      <p:bldP spid="221" grpId="0" animBg="1"/>
      <p:bldP spid="223" grpId="0" animBg="1"/>
      <p:bldP spid="224" grpId="0" animBg="1"/>
      <p:bldP spid="225" grpId="0"/>
      <p:bldP spid="226" grpId="0"/>
      <p:bldP spid="227" grpId="0"/>
      <p:bldP spid="228" grpId="0"/>
      <p:bldP spid="229" grpId="0"/>
      <p:bldP spid="230" grpId="0"/>
      <p:bldP spid="2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object 26">
            <a:extLst>
              <a:ext uri="{FF2B5EF4-FFF2-40B4-BE49-F238E27FC236}">
                <a16:creationId xmlns:a16="http://schemas.microsoft.com/office/drawing/2014/main" id="{9C89A9F2-792F-B54C-8879-251311F4C44E}"/>
              </a:ext>
            </a:extLst>
          </p:cNvPr>
          <p:cNvSpPr/>
          <p:nvPr/>
        </p:nvSpPr>
        <p:spPr>
          <a:xfrm>
            <a:off x="7126000" y="5625473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object 7">
            <a:extLst>
              <a:ext uri="{FF2B5EF4-FFF2-40B4-BE49-F238E27FC236}">
                <a16:creationId xmlns:a16="http://schemas.microsoft.com/office/drawing/2014/main" id="{A7611DC1-56B3-F847-8B33-95B06B704B67}"/>
              </a:ext>
            </a:extLst>
          </p:cNvPr>
          <p:cNvSpPr/>
          <p:nvPr/>
        </p:nvSpPr>
        <p:spPr>
          <a:xfrm rot="5958679">
            <a:off x="6973592" y="5586980"/>
            <a:ext cx="477440" cy="41180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object 7">
            <a:extLst>
              <a:ext uri="{FF2B5EF4-FFF2-40B4-BE49-F238E27FC236}">
                <a16:creationId xmlns:a16="http://schemas.microsoft.com/office/drawing/2014/main" id="{8CBC068A-B900-EC4E-A3E9-01CA22D7C92D}"/>
              </a:ext>
            </a:extLst>
          </p:cNvPr>
          <p:cNvSpPr/>
          <p:nvPr/>
        </p:nvSpPr>
        <p:spPr>
          <a:xfrm rot="10373907">
            <a:off x="7699516" y="5120275"/>
            <a:ext cx="396310" cy="455260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object 26">
            <a:extLst>
              <a:ext uri="{FF2B5EF4-FFF2-40B4-BE49-F238E27FC236}">
                <a16:creationId xmlns:a16="http://schemas.microsoft.com/office/drawing/2014/main" id="{DA3FE01C-AB0E-D94D-A2FC-AB5CD5D89886}"/>
              </a:ext>
            </a:extLst>
          </p:cNvPr>
          <p:cNvSpPr/>
          <p:nvPr/>
        </p:nvSpPr>
        <p:spPr>
          <a:xfrm>
            <a:off x="4917369" y="5091918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object 12">
            <a:extLst>
              <a:ext uri="{FF2B5EF4-FFF2-40B4-BE49-F238E27FC236}">
                <a16:creationId xmlns:a16="http://schemas.microsoft.com/office/drawing/2014/main" id="{DBA5087D-B5A6-8D4F-8C38-D26CA8CDC893}"/>
              </a:ext>
            </a:extLst>
          </p:cNvPr>
          <p:cNvSpPr/>
          <p:nvPr/>
        </p:nvSpPr>
        <p:spPr>
          <a:xfrm rot="20610619">
            <a:off x="3927369" y="4561347"/>
            <a:ext cx="486862" cy="334002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object 25">
            <a:extLst>
              <a:ext uri="{FF2B5EF4-FFF2-40B4-BE49-F238E27FC236}">
                <a16:creationId xmlns:a16="http://schemas.microsoft.com/office/drawing/2014/main" id="{D4B82E4A-1413-4842-8C4B-C8A7A2AE7E7A}"/>
              </a:ext>
            </a:extLst>
          </p:cNvPr>
          <p:cNvSpPr/>
          <p:nvPr/>
        </p:nvSpPr>
        <p:spPr>
          <a:xfrm rot="486827">
            <a:off x="3922843" y="4507286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object 26">
            <a:extLst>
              <a:ext uri="{FF2B5EF4-FFF2-40B4-BE49-F238E27FC236}">
                <a16:creationId xmlns:a16="http://schemas.microsoft.com/office/drawing/2014/main" id="{AFA92E8E-3FFE-B049-9C8F-0A055959AF06}"/>
              </a:ext>
            </a:extLst>
          </p:cNvPr>
          <p:cNvSpPr/>
          <p:nvPr/>
        </p:nvSpPr>
        <p:spPr>
          <a:xfrm>
            <a:off x="4391342" y="4623892"/>
            <a:ext cx="373665" cy="300599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object 26">
            <a:extLst>
              <a:ext uri="{FF2B5EF4-FFF2-40B4-BE49-F238E27FC236}">
                <a16:creationId xmlns:a16="http://schemas.microsoft.com/office/drawing/2014/main" id="{024032D3-8207-AF44-ADAB-80C1AF53181D}"/>
              </a:ext>
            </a:extLst>
          </p:cNvPr>
          <p:cNvSpPr/>
          <p:nvPr/>
        </p:nvSpPr>
        <p:spPr>
          <a:xfrm rot="21406592">
            <a:off x="1630412" y="4639589"/>
            <a:ext cx="260521" cy="376236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object 7">
            <a:extLst>
              <a:ext uri="{FF2B5EF4-FFF2-40B4-BE49-F238E27FC236}">
                <a16:creationId xmlns:a16="http://schemas.microsoft.com/office/drawing/2014/main" id="{CF46B4DD-3D2E-F34C-9FE6-97CED91A8A73}"/>
              </a:ext>
            </a:extLst>
          </p:cNvPr>
          <p:cNvSpPr/>
          <p:nvPr/>
        </p:nvSpPr>
        <p:spPr>
          <a:xfrm rot="5638613">
            <a:off x="1465116" y="4539212"/>
            <a:ext cx="542174" cy="469770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object 26">
            <a:extLst>
              <a:ext uri="{FF2B5EF4-FFF2-40B4-BE49-F238E27FC236}">
                <a16:creationId xmlns:a16="http://schemas.microsoft.com/office/drawing/2014/main" id="{E4EE813C-ED12-0F40-BD89-A78494F8951A}"/>
              </a:ext>
            </a:extLst>
          </p:cNvPr>
          <p:cNvSpPr/>
          <p:nvPr/>
        </p:nvSpPr>
        <p:spPr>
          <a:xfrm>
            <a:off x="2057485" y="518980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object 7">
            <a:extLst>
              <a:ext uri="{FF2B5EF4-FFF2-40B4-BE49-F238E27FC236}">
                <a16:creationId xmlns:a16="http://schemas.microsoft.com/office/drawing/2014/main" id="{2F70FEC4-537B-EE44-A60F-BA399706FBD4}"/>
              </a:ext>
            </a:extLst>
          </p:cNvPr>
          <p:cNvSpPr/>
          <p:nvPr/>
        </p:nvSpPr>
        <p:spPr>
          <a:xfrm rot="5748580">
            <a:off x="2030543" y="5287611"/>
            <a:ext cx="477440" cy="41180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object 12">
            <a:extLst>
              <a:ext uri="{FF2B5EF4-FFF2-40B4-BE49-F238E27FC236}">
                <a16:creationId xmlns:a16="http://schemas.microsoft.com/office/drawing/2014/main" id="{D4747572-C516-994B-BD83-B9C1125674AF}"/>
              </a:ext>
            </a:extLst>
          </p:cNvPr>
          <p:cNvSpPr/>
          <p:nvPr/>
        </p:nvSpPr>
        <p:spPr>
          <a:xfrm>
            <a:off x="6701714" y="3138047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bject 12">
            <a:extLst>
              <a:ext uri="{FF2B5EF4-FFF2-40B4-BE49-F238E27FC236}">
                <a16:creationId xmlns:a16="http://schemas.microsoft.com/office/drawing/2014/main" id="{D68B4436-6217-F041-AF23-E48B8EAF3E7D}"/>
              </a:ext>
            </a:extLst>
          </p:cNvPr>
          <p:cNvSpPr/>
          <p:nvPr/>
        </p:nvSpPr>
        <p:spPr>
          <a:xfrm>
            <a:off x="6647079" y="321590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bject 25">
            <a:extLst>
              <a:ext uri="{FF2B5EF4-FFF2-40B4-BE49-F238E27FC236}">
                <a16:creationId xmlns:a16="http://schemas.microsoft.com/office/drawing/2014/main" id="{DBBCCE05-348B-E14A-A699-09E9BFE6B409}"/>
              </a:ext>
            </a:extLst>
          </p:cNvPr>
          <p:cNvSpPr/>
          <p:nvPr/>
        </p:nvSpPr>
        <p:spPr>
          <a:xfrm>
            <a:off x="6576585" y="3089152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bject 12">
            <a:extLst>
              <a:ext uri="{FF2B5EF4-FFF2-40B4-BE49-F238E27FC236}">
                <a16:creationId xmlns:a16="http://schemas.microsoft.com/office/drawing/2014/main" id="{B1E0375C-638D-8F40-8881-DACAE93FA860}"/>
              </a:ext>
            </a:extLst>
          </p:cNvPr>
          <p:cNvSpPr/>
          <p:nvPr/>
        </p:nvSpPr>
        <p:spPr>
          <a:xfrm>
            <a:off x="5964855" y="267717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bject 25">
            <a:extLst>
              <a:ext uri="{FF2B5EF4-FFF2-40B4-BE49-F238E27FC236}">
                <a16:creationId xmlns:a16="http://schemas.microsoft.com/office/drawing/2014/main" id="{C7B69888-032F-584D-AB34-B48023164584}"/>
              </a:ext>
            </a:extLst>
          </p:cNvPr>
          <p:cNvSpPr/>
          <p:nvPr/>
        </p:nvSpPr>
        <p:spPr>
          <a:xfrm rot="330623">
            <a:off x="5871901" y="2535221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bject 26">
            <a:extLst>
              <a:ext uri="{FF2B5EF4-FFF2-40B4-BE49-F238E27FC236}">
                <a16:creationId xmlns:a16="http://schemas.microsoft.com/office/drawing/2014/main" id="{C11FBE31-AF75-144C-8922-5CD67AD87497}"/>
              </a:ext>
            </a:extLst>
          </p:cNvPr>
          <p:cNvSpPr/>
          <p:nvPr/>
        </p:nvSpPr>
        <p:spPr>
          <a:xfrm>
            <a:off x="3370426" y="291624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bject 7">
            <a:extLst>
              <a:ext uri="{FF2B5EF4-FFF2-40B4-BE49-F238E27FC236}">
                <a16:creationId xmlns:a16="http://schemas.microsoft.com/office/drawing/2014/main" id="{8D800B93-E9D3-B74A-8DB3-C78517C6C183}"/>
              </a:ext>
            </a:extLst>
          </p:cNvPr>
          <p:cNvSpPr/>
          <p:nvPr/>
        </p:nvSpPr>
        <p:spPr>
          <a:xfrm rot="5748580">
            <a:off x="3338118" y="2988680"/>
            <a:ext cx="477440" cy="41180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12">
            <a:extLst>
              <a:ext uri="{FF2B5EF4-FFF2-40B4-BE49-F238E27FC236}">
                <a16:creationId xmlns:a16="http://schemas.microsoft.com/office/drawing/2014/main" id="{BAD7BD2D-424C-0E48-9773-FFE0D4AFA5AF}"/>
              </a:ext>
            </a:extLst>
          </p:cNvPr>
          <p:cNvSpPr/>
          <p:nvPr/>
        </p:nvSpPr>
        <p:spPr>
          <a:xfrm>
            <a:off x="4343879" y="291935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bject 25">
            <a:extLst>
              <a:ext uri="{FF2B5EF4-FFF2-40B4-BE49-F238E27FC236}">
                <a16:creationId xmlns:a16="http://schemas.microsoft.com/office/drawing/2014/main" id="{5E32D7CB-4695-A54E-904F-EAA2A9EA3E2F}"/>
              </a:ext>
            </a:extLst>
          </p:cNvPr>
          <p:cNvSpPr/>
          <p:nvPr/>
        </p:nvSpPr>
        <p:spPr>
          <a:xfrm>
            <a:off x="4273385" y="2792602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bject 26">
            <a:extLst>
              <a:ext uri="{FF2B5EF4-FFF2-40B4-BE49-F238E27FC236}">
                <a16:creationId xmlns:a16="http://schemas.microsoft.com/office/drawing/2014/main" id="{C1CDEFBE-9A93-3D41-89E4-4CAF43223772}"/>
              </a:ext>
            </a:extLst>
          </p:cNvPr>
          <p:cNvSpPr/>
          <p:nvPr/>
        </p:nvSpPr>
        <p:spPr>
          <a:xfrm rot="21186954">
            <a:off x="4151244" y="2150924"/>
            <a:ext cx="341259" cy="596976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12">
            <a:extLst>
              <a:ext uri="{FF2B5EF4-FFF2-40B4-BE49-F238E27FC236}">
                <a16:creationId xmlns:a16="http://schemas.microsoft.com/office/drawing/2014/main" id="{F329CB5F-4BB0-4B4A-B148-C6A69B4CF586}"/>
              </a:ext>
            </a:extLst>
          </p:cNvPr>
          <p:cNvSpPr/>
          <p:nvPr/>
        </p:nvSpPr>
        <p:spPr>
          <a:xfrm>
            <a:off x="3462952" y="2212251"/>
            <a:ext cx="450780" cy="528244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bject 26">
            <a:extLst>
              <a:ext uri="{FF2B5EF4-FFF2-40B4-BE49-F238E27FC236}">
                <a16:creationId xmlns:a16="http://schemas.microsoft.com/office/drawing/2014/main" id="{3F347D5C-D647-D44E-84E2-E8CB8599F092}"/>
              </a:ext>
            </a:extLst>
          </p:cNvPr>
          <p:cNvSpPr/>
          <p:nvPr/>
        </p:nvSpPr>
        <p:spPr>
          <a:xfrm>
            <a:off x="4630048" y="291624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12">
            <a:extLst>
              <a:ext uri="{FF2B5EF4-FFF2-40B4-BE49-F238E27FC236}">
                <a16:creationId xmlns:a16="http://schemas.microsoft.com/office/drawing/2014/main" id="{8D27A727-F331-D94A-8912-636AB96B768D}"/>
              </a:ext>
            </a:extLst>
          </p:cNvPr>
          <p:cNvSpPr/>
          <p:nvPr/>
        </p:nvSpPr>
        <p:spPr>
          <a:xfrm>
            <a:off x="1348612" y="2642634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12">
            <a:extLst>
              <a:ext uri="{FF2B5EF4-FFF2-40B4-BE49-F238E27FC236}">
                <a16:creationId xmlns:a16="http://schemas.microsoft.com/office/drawing/2014/main" id="{DD41EE4A-624E-4A4D-AC2F-EC2C3B0801E9}"/>
              </a:ext>
            </a:extLst>
          </p:cNvPr>
          <p:cNvSpPr/>
          <p:nvPr/>
        </p:nvSpPr>
        <p:spPr>
          <a:xfrm>
            <a:off x="961519" y="3136181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26">
            <a:extLst>
              <a:ext uri="{FF2B5EF4-FFF2-40B4-BE49-F238E27FC236}">
                <a16:creationId xmlns:a16="http://schemas.microsoft.com/office/drawing/2014/main" id="{1E004BAA-1255-5D43-A219-B3956A5BC94A}"/>
              </a:ext>
            </a:extLst>
          </p:cNvPr>
          <p:cNvSpPr/>
          <p:nvPr/>
        </p:nvSpPr>
        <p:spPr>
          <a:xfrm>
            <a:off x="1241460" y="3124519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26">
            <a:extLst>
              <a:ext uri="{FF2B5EF4-FFF2-40B4-BE49-F238E27FC236}">
                <a16:creationId xmlns:a16="http://schemas.microsoft.com/office/drawing/2014/main" id="{E1DB4BFA-CA4F-2D42-A1D6-614216DCA170}"/>
              </a:ext>
            </a:extLst>
          </p:cNvPr>
          <p:cNvSpPr/>
          <p:nvPr/>
        </p:nvSpPr>
        <p:spPr>
          <a:xfrm>
            <a:off x="1595682" y="2632180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">
            <a:extLst>
              <a:ext uri="{FF2B5EF4-FFF2-40B4-BE49-F238E27FC236}">
                <a16:creationId xmlns:a16="http://schemas.microsoft.com/office/drawing/2014/main" id="{C12F36FF-ECB6-BF4E-A7B6-B61D4E8CD26C}"/>
              </a:ext>
            </a:extLst>
          </p:cNvPr>
          <p:cNvSpPr/>
          <p:nvPr/>
        </p:nvSpPr>
        <p:spPr>
          <a:xfrm rot="21210124">
            <a:off x="1123478" y="2626403"/>
            <a:ext cx="521970" cy="54038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12">
            <a:extLst>
              <a:ext uri="{FF2B5EF4-FFF2-40B4-BE49-F238E27FC236}">
                <a16:creationId xmlns:a16="http://schemas.microsoft.com/office/drawing/2014/main" id="{1AB6C587-96F9-8F47-858D-B63F661DECE2}"/>
              </a:ext>
            </a:extLst>
          </p:cNvPr>
          <p:cNvSpPr/>
          <p:nvPr/>
        </p:nvSpPr>
        <p:spPr>
          <a:xfrm>
            <a:off x="1651978" y="2212859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">
            <a:extLst>
              <a:ext uri="{FF2B5EF4-FFF2-40B4-BE49-F238E27FC236}">
                <a16:creationId xmlns:a16="http://schemas.microsoft.com/office/drawing/2014/main" id="{C79A448E-464C-454A-89D0-25208DAEF09A}"/>
              </a:ext>
            </a:extLst>
          </p:cNvPr>
          <p:cNvSpPr/>
          <p:nvPr/>
        </p:nvSpPr>
        <p:spPr>
          <a:xfrm rot="21210124">
            <a:off x="1440278" y="2185164"/>
            <a:ext cx="521970" cy="54038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AF226-0229-1048-89B4-4402BC6C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95" y="-28147"/>
            <a:ext cx="8229600" cy="1143000"/>
          </a:xfrm>
        </p:spPr>
        <p:txBody>
          <a:bodyPr/>
          <a:lstStyle/>
          <a:p>
            <a:r>
              <a:rPr lang="en-US" spc="-25" dirty="0">
                <a:latin typeface="Arial"/>
                <a:cs typeface="Arial"/>
              </a:rPr>
              <a:t>LLR</a:t>
            </a:r>
            <a:r>
              <a:rPr lang="en-US" spc="-195" dirty="0">
                <a:latin typeface="Arial"/>
                <a:cs typeface="Arial"/>
              </a:rPr>
              <a:t>B Tree </a:t>
            </a:r>
            <a:r>
              <a:rPr lang="en-US" spc="-5" dirty="0">
                <a:latin typeface="Arial"/>
                <a:cs typeface="Arial"/>
              </a:rPr>
              <a:t>Construction</a:t>
            </a:r>
            <a:r>
              <a:rPr lang="en-US" spc="25" dirty="0">
                <a:latin typeface="Arial"/>
                <a:cs typeface="Arial"/>
              </a:rPr>
              <a:t> </a:t>
            </a:r>
            <a:r>
              <a:rPr lang="en-US" spc="20" dirty="0">
                <a:latin typeface="Arial"/>
                <a:cs typeface="Arial"/>
              </a:rPr>
              <a:t>Demo</a:t>
            </a:r>
            <a:endParaRPr lang="en-US" dirty="0"/>
          </a:p>
        </p:txBody>
      </p:sp>
      <p:sp>
        <p:nvSpPr>
          <p:cNvPr id="55" name="object 36">
            <a:extLst>
              <a:ext uri="{FF2B5EF4-FFF2-40B4-BE49-F238E27FC236}">
                <a16:creationId xmlns:a16="http://schemas.microsoft.com/office/drawing/2014/main" id="{E9F66F7E-0C35-0C45-B82C-5568E115D7E3}"/>
              </a:ext>
            </a:extLst>
          </p:cNvPr>
          <p:cNvSpPr txBox="1"/>
          <p:nvPr/>
        </p:nvSpPr>
        <p:spPr>
          <a:xfrm>
            <a:off x="1587496" y="1213796"/>
            <a:ext cx="875851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sz="1100" dirty="0"/>
              <a:t>insert </a:t>
            </a:r>
            <a:r>
              <a:rPr lang="en-US" sz="1100" dirty="0"/>
              <a:t>E</a:t>
            </a:r>
            <a:endParaRPr sz="1100" dirty="0"/>
          </a:p>
        </p:txBody>
      </p:sp>
      <p:sp>
        <p:nvSpPr>
          <p:cNvPr id="56" name="object 36">
            <a:extLst>
              <a:ext uri="{FF2B5EF4-FFF2-40B4-BE49-F238E27FC236}">
                <a16:creationId xmlns:a16="http://schemas.microsoft.com/office/drawing/2014/main" id="{C299C08E-71D2-B44A-A4C3-3A0A8DEBD964}"/>
              </a:ext>
            </a:extLst>
          </p:cNvPr>
          <p:cNvSpPr txBox="1"/>
          <p:nvPr/>
        </p:nvSpPr>
        <p:spPr>
          <a:xfrm>
            <a:off x="2548786" y="1213796"/>
            <a:ext cx="875851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sz="1100" dirty="0"/>
              <a:t>insert </a:t>
            </a:r>
            <a:r>
              <a:rPr lang="en-US" sz="1100" dirty="0"/>
              <a:t>A</a:t>
            </a:r>
            <a:endParaRPr sz="1100" dirty="0"/>
          </a:p>
        </p:txBody>
      </p:sp>
      <p:sp>
        <p:nvSpPr>
          <p:cNvPr id="63" name="object 36">
            <a:extLst>
              <a:ext uri="{FF2B5EF4-FFF2-40B4-BE49-F238E27FC236}">
                <a16:creationId xmlns:a16="http://schemas.microsoft.com/office/drawing/2014/main" id="{47E841F7-FB9B-7A4C-AC46-63199121D27E}"/>
              </a:ext>
            </a:extLst>
          </p:cNvPr>
          <p:cNvSpPr txBox="1"/>
          <p:nvPr/>
        </p:nvSpPr>
        <p:spPr>
          <a:xfrm>
            <a:off x="626206" y="1213796"/>
            <a:ext cx="875851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sz="1100" dirty="0"/>
              <a:t>insert </a:t>
            </a:r>
            <a:r>
              <a:rPr lang="en-US" sz="1100" dirty="0"/>
              <a:t>S</a:t>
            </a:r>
            <a:endParaRPr sz="1100" dirty="0"/>
          </a:p>
        </p:txBody>
      </p:sp>
      <p:sp>
        <p:nvSpPr>
          <p:cNvPr id="65" name="object 26">
            <a:extLst>
              <a:ext uri="{FF2B5EF4-FFF2-40B4-BE49-F238E27FC236}">
                <a16:creationId xmlns:a16="http://schemas.microsoft.com/office/drawing/2014/main" id="{D1D8C24A-76A5-4E44-A9CE-CC8E6FD17015}"/>
              </a:ext>
            </a:extLst>
          </p:cNvPr>
          <p:cNvSpPr/>
          <p:nvPr/>
        </p:nvSpPr>
        <p:spPr>
          <a:xfrm>
            <a:off x="1983517" y="2207480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30">
            <a:extLst>
              <a:ext uri="{FF2B5EF4-FFF2-40B4-BE49-F238E27FC236}">
                <a16:creationId xmlns:a16="http://schemas.microsoft.com/office/drawing/2014/main" id="{256A89CB-F2E7-2647-8B19-6365397ECD32}"/>
              </a:ext>
            </a:extLst>
          </p:cNvPr>
          <p:cNvSpPr/>
          <p:nvPr/>
        </p:nvSpPr>
        <p:spPr>
          <a:xfrm>
            <a:off x="1764213" y="200954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31">
            <a:extLst>
              <a:ext uri="{FF2B5EF4-FFF2-40B4-BE49-F238E27FC236}">
                <a16:creationId xmlns:a16="http://schemas.microsoft.com/office/drawing/2014/main" id="{2E354C2A-5960-854B-AE29-BE3FE589130E}"/>
              </a:ext>
            </a:extLst>
          </p:cNvPr>
          <p:cNvSpPr/>
          <p:nvPr/>
        </p:nvSpPr>
        <p:spPr>
          <a:xfrm>
            <a:off x="1764211" y="200954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32">
            <a:extLst>
              <a:ext uri="{FF2B5EF4-FFF2-40B4-BE49-F238E27FC236}">
                <a16:creationId xmlns:a16="http://schemas.microsoft.com/office/drawing/2014/main" id="{BBE9F37B-BA6B-7B4F-A64E-6D573417E008}"/>
              </a:ext>
            </a:extLst>
          </p:cNvPr>
          <p:cNvSpPr txBox="1"/>
          <p:nvPr/>
        </p:nvSpPr>
        <p:spPr>
          <a:xfrm>
            <a:off x="1871743" y="2041087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21">
            <a:extLst>
              <a:ext uri="{FF2B5EF4-FFF2-40B4-BE49-F238E27FC236}">
                <a16:creationId xmlns:a16="http://schemas.microsoft.com/office/drawing/2014/main" id="{0A9ACAE7-A0D9-764D-A421-FD5BEFB5E712}"/>
              </a:ext>
            </a:extLst>
          </p:cNvPr>
          <p:cNvSpPr/>
          <p:nvPr/>
        </p:nvSpPr>
        <p:spPr>
          <a:xfrm>
            <a:off x="1398640" y="244102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22">
            <a:extLst>
              <a:ext uri="{FF2B5EF4-FFF2-40B4-BE49-F238E27FC236}">
                <a16:creationId xmlns:a16="http://schemas.microsoft.com/office/drawing/2014/main" id="{D13C1BAC-12EC-B74F-8A74-96ADFBCD511A}"/>
              </a:ext>
            </a:extLst>
          </p:cNvPr>
          <p:cNvSpPr/>
          <p:nvPr/>
        </p:nvSpPr>
        <p:spPr>
          <a:xfrm>
            <a:off x="1398641" y="244102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F48608CD-7181-214C-A595-11C6B0178BDB}"/>
              </a:ext>
            </a:extLst>
          </p:cNvPr>
          <p:cNvSpPr txBox="1"/>
          <p:nvPr/>
        </p:nvSpPr>
        <p:spPr>
          <a:xfrm>
            <a:off x="1505852" y="2472567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21">
            <a:extLst>
              <a:ext uri="{FF2B5EF4-FFF2-40B4-BE49-F238E27FC236}">
                <a16:creationId xmlns:a16="http://schemas.microsoft.com/office/drawing/2014/main" id="{CC5FCD50-EA10-9443-B87F-D1E2B6A11918}"/>
              </a:ext>
            </a:extLst>
          </p:cNvPr>
          <p:cNvSpPr/>
          <p:nvPr/>
        </p:nvSpPr>
        <p:spPr>
          <a:xfrm>
            <a:off x="1050280" y="292289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22">
            <a:extLst>
              <a:ext uri="{FF2B5EF4-FFF2-40B4-BE49-F238E27FC236}">
                <a16:creationId xmlns:a16="http://schemas.microsoft.com/office/drawing/2014/main" id="{532EA732-4EC4-C24F-94C5-B4E856E35398}"/>
              </a:ext>
            </a:extLst>
          </p:cNvPr>
          <p:cNvSpPr/>
          <p:nvPr/>
        </p:nvSpPr>
        <p:spPr>
          <a:xfrm>
            <a:off x="1050281" y="292289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23">
            <a:extLst>
              <a:ext uri="{FF2B5EF4-FFF2-40B4-BE49-F238E27FC236}">
                <a16:creationId xmlns:a16="http://schemas.microsoft.com/office/drawing/2014/main" id="{FEEFE9CB-C2D8-274A-BB64-A387D05EA8E9}"/>
              </a:ext>
            </a:extLst>
          </p:cNvPr>
          <p:cNvSpPr txBox="1"/>
          <p:nvPr/>
        </p:nvSpPr>
        <p:spPr>
          <a:xfrm>
            <a:off x="1157492" y="2954444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140">
            <a:extLst>
              <a:ext uri="{FF2B5EF4-FFF2-40B4-BE49-F238E27FC236}">
                <a16:creationId xmlns:a16="http://schemas.microsoft.com/office/drawing/2014/main" id="{202241FF-9509-C240-B241-1E0C4257F890}"/>
              </a:ext>
            </a:extLst>
          </p:cNvPr>
          <p:cNvSpPr txBox="1"/>
          <p:nvPr/>
        </p:nvSpPr>
        <p:spPr>
          <a:xfrm>
            <a:off x="450501" y="1959386"/>
            <a:ext cx="1336523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lefts in a row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E61841F0-673B-B042-9EED-A267C2513615}"/>
              </a:ext>
            </a:extLst>
          </p:cNvPr>
          <p:cNvSpPr/>
          <p:nvPr/>
        </p:nvSpPr>
        <p:spPr>
          <a:xfrm rot="21210124">
            <a:off x="3414768" y="2180798"/>
            <a:ext cx="565035" cy="556646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12">
            <a:extLst>
              <a:ext uri="{FF2B5EF4-FFF2-40B4-BE49-F238E27FC236}">
                <a16:creationId xmlns:a16="http://schemas.microsoft.com/office/drawing/2014/main" id="{62A4B67A-6948-744F-B79A-2895E5CABED2}"/>
              </a:ext>
            </a:extLst>
          </p:cNvPr>
          <p:cNvSpPr/>
          <p:nvPr/>
        </p:nvSpPr>
        <p:spPr>
          <a:xfrm>
            <a:off x="3067479" y="2927741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7">
            <a:extLst>
              <a:ext uri="{FF2B5EF4-FFF2-40B4-BE49-F238E27FC236}">
                <a16:creationId xmlns:a16="http://schemas.microsoft.com/office/drawing/2014/main" id="{2B55E7B5-75C7-B44F-9015-F654C6E51716}"/>
              </a:ext>
            </a:extLst>
          </p:cNvPr>
          <p:cNvSpPr/>
          <p:nvPr/>
        </p:nvSpPr>
        <p:spPr>
          <a:xfrm rot="5638613">
            <a:off x="3987446" y="2215449"/>
            <a:ext cx="757467" cy="672622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30">
            <a:extLst>
              <a:ext uri="{FF2B5EF4-FFF2-40B4-BE49-F238E27FC236}">
                <a16:creationId xmlns:a16="http://schemas.microsoft.com/office/drawing/2014/main" id="{3E818512-1446-CE4F-A525-C1E1A6E8C71C}"/>
              </a:ext>
            </a:extLst>
          </p:cNvPr>
          <p:cNvSpPr/>
          <p:nvPr/>
        </p:nvSpPr>
        <p:spPr>
          <a:xfrm>
            <a:off x="4421212" y="268894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31">
            <a:extLst>
              <a:ext uri="{FF2B5EF4-FFF2-40B4-BE49-F238E27FC236}">
                <a16:creationId xmlns:a16="http://schemas.microsoft.com/office/drawing/2014/main" id="{93DEDEBB-9875-194A-BA9F-9259162DD922}"/>
              </a:ext>
            </a:extLst>
          </p:cNvPr>
          <p:cNvSpPr/>
          <p:nvPr/>
        </p:nvSpPr>
        <p:spPr>
          <a:xfrm>
            <a:off x="4421210" y="268895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32">
            <a:extLst>
              <a:ext uri="{FF2B5EF4-FFF2-40B4-BE49-F238E27FC236}">
                <a16:creationId xmlns:a16="http://schemas.microsoft.com/office/drawing/2014/main" id="{5962AF8A-C927-9E48-9287-26196F690898}"/>
              </a:ext>
            </a:extLst>
          </p:cNvPr>
          <p:cNvSpPr txBox="1"/>
          <p:nvPr/>
        </p:nvSpPr>
        <p:spPr>
          <a:xfrm>
            <a:off x="4528742" y="2720493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21">
            <a:extLst>
              <a:ext uri="{FF2B5EF4-FFF2-40B4-BE49-F238E27FC236}">
                <a16:creationId xmlns:a16="http://schemas.microsoft.com/office/drawing/2014/main" id="{513D512F-210B-7F46-BB81-9D71D5F1B57B}"/>
              </a:ext>
            </a:extLst>
          </p:cNvPr>
          <p:cNvSpPr/>
          <p:nvPr/>
        </p:nvSpPr>
        <p:spPr>
          <a:xfrm>
            <a:off x="3842708" y="198480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22">
            <a:extLst>
              <a:ext uri="{FF2B5EF4-FFF2-40B4-BE49-F238E27FC236}">
                <a16:creationId xmlns:a16="http://schemas.microsoft.com/office/drawing/2014/main" id="{EF88BBCF-A7C5-D945-8BEB-A2B341140AEB}"/>
              </a:ext>
            </a:extLst>
          </p:cNvPr>
          <p:cNvSpPr/>
          <p:nvPr/>
        </p:nvSpPr>
        <p:spPr>
          <a:xfrm>
            <a:off x="3842709" y="198480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23">
            <a:extLst>
              <a:ext uri="{FF2B5EF4-FFF2-40B4-BE49-F238E27FC236}">
                <a16:creationId xmlns:a16="http://schemas.microsoft.com/office/drawing/2014/main" id="{F014E80C-1D25-574B-96F4-5BA59454F7C4}"/>
              </a:ext>
            </a:extLst>
          </p:cNvPr>
          <p:cNvSpPr txBox="1"/>
          <p:nvPr/>
        </p:nvSpPr>
        <p:spPr>
          <a:xfrm>
            <a:off x="3949920" y="2016353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21">
            <a:extLst>
              <a:ext uri="{FF2B5EF4-FFF2-40B4-BE49-F238E27FC236}">
                <a16:creationId xmlns:a16="http://schemas.microsoft.com/office/drawing/2014/main" id="{E39448E5-50A5-5942-BE68-C7A721703E66}"/>
              </a:ext>
            </a:extLst>
          </p:cNvPr>
          <p:cNvSpPr/>
          <p:nvPr/>
        </p:nvSpPr>
        <p:spPr>
          <a:xfrm>
            <a:off x="3186225" y="268775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22">
            <a:extLst>
              <a:ext uri="{FF2B5EF4-FFF2-40B4-BE49-F238E27FC236}">
                <a16:creationId xmlns:a16="http://schemas.microsoft.com/office/drawing/2014/main" id="{61770266-163C-4642-AB03-1FB6D675FDD8}"/>
              </a:ext>
            </a:extLst>
          </p:cNvPr>
          <p:cNvSpPr/>
          <p:nvPr/>
        </p:nvSpPr>
        <p:spPr>
          <a:xfrm>
            <a:off x="3186226" y="268775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23">
            <a:extLst>
              <a:ext uri="{FF2B5EF4-FFF2-40B4-BE49-F238E27FC236}">
                <a16:creationId xmlns:a16="http://schemas.microsoft.com/office/drawing/2014/main" id="{CAAED2AA-CA73-D74B-AC3B-1BBFF722FCEE}"/>
              </a:ext>
            </a:extLst>
          </p:cNvPr>
          <p:cNvSpPr txBox="1"/>
          <p:nvPr/>
        </p:nvSpPr>
        <p:spPr>
          <a:xfrm>
            <a:off x="3293437" y="2719303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52">
            <a:extLst>
              <a:ext uri="{FF2B5EF4-FFF2-40B4-BE49-F238E27FC236}">
                <a16:creationId xmlns:a16="http://schemas.microsoft.com/office/drawing/2014/main" id="{79FA6051-EE4F-624C-B3FE-19BA97622186}"/>
              </a:ext>
            </a:extLst>
          </p:cNvPr>
          <p:cNvSpPr txBox="1"/>
          <p:nvPr/>
        </p:nvSpPr>
        <p:spPr>
          <a:xfrm>
            <a:off x="4172618" y="1864966"/>
            <a:ext cx="1283348" cy="425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endParaRPr lang="en-US"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bject 36">
            <a:extLst>
              <a:ext uri="{FF2B5EF4-FFF2-40B4-BE49-F238E27FC236}">
                <a16:creationId xmlns:a16="http://schemas.microsoft.com/office/drawing/2014/main" id="{5CBB8559-1394-D54D-82C7-FC4AAAC93DAA}"/>
              </a:ext>
            </a:extLst>
          </p:cNvPr>
          <p:cNvSpPr txBox="1"/>
          <p:nvPr/>
        </p:nvSpPr>
        <p:spPr>
          <a:xfrm>
            <a:off x="3510076" y="1213796"/>
            <a:ext cx="875851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sz="1100" dirty="0"/>
              <a:t>insert </a:t>
            </a:r>
            <a:r>
              <a:rPr lang="en-US" sz="1100" dirty="0"/>
              <a:t>R</a:t>
            </a:r>
            <a:endParaRPr sz="1100" dirty="0"/>
          </a:p>
        </p:txBody>
      </p:sp>
      <p:sp>
        <p:nvSpPr>
          <p:cNvPr id="118" name="object 12">
            <a:extLst>
              <a:ext uri="{FF2B5EF4-FFF2-40B4-BE49-F238E27FC236}">
                <a16:creationId xmlns:a16="http://schemas.microsoft.com/office/drawing/2014/main" id="{E66D724B-7822-A146-9B7F-776539314C0A}"/>
              </a:ext>
            </a:extLst>
          </p:cNvPr>
          <p:cNvSpPr/>
          <p:nvPr/>
        </p:nvSpPr>
        <p:spPr>
          <a:xfrm>
            <a:off x="4014063" y="3388616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26">
            <a:extLst>
              <a:ext uri="{FF2B5EF4-FFF2-40B4-BE49-F238E27FC236}">
                <a16:creationId xmlns:a16="http://schemas.microsoft.com/office/drawing/2014/main" id="{A7892290-CF62-8D44-94B6-445E45CBC0BD}"/>
              </a:ext>
            </a:extLst>
          </p:cNvPr>
          <p:cNvSpPr/>
          <p:nvPr/>
        </p:nvSpPr>
        <p:spPr>
          <a:xfrm>
            <a:off x="4345602" y="3383237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bject 30">
            <a:extLst>
              <a:ext uri="{FF2B5EF4-FFF2-40B4-BE49-F238E27FC236}">
                <a16:creationId xmlns:a16="http://schemas.microsoft.com/office/drawing/2014/main" id="{58A2E956-C688-934A-BEA7-2D4FE76D9845}"/>
              </a:ext>
            </a:extLst>
          </p:cNvPr>
          <p:cNvSpPr/>
          <p:nvPr/>
        </p:nvSpPr>
        <p:spPr>
          <a:xfrm>
            <a:off x="4126298" y="318529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bject 31">
            <a:extLst>
              <a:ext uri="{FF2B5EF4-FFF2-40B4-BE49-F238E27FC236}">
                <a16:creationId xmlns:a16="http://schemas.microsoft.com/office/drawing/2014/main" id="{DE5C7104-F0B5-6044-B771-89355F9C7246}"/>
              </a:ext>
            </a:extLst>
          </p:cNvPr>
          <p:cNvSpPr/>
          <p:nvPr/>
        </p:nvSpPr>
        <p:spPr>
          <a:xfrm>
            <a:off x="4126296" y="318530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bject 32">
            <a:extLst>
              <a:ext uri="{FF2B5EF4-FFF2-40B4-BE49-F238E27FC236}">
                <a16:creationId xmlns:a16="http://schemas.microsoft.com/office/drawing/2014/main" id="{6DEFFE02-FD4E-134B-83D9-298A4F6C1D85}"/>
              </a:ext>
            </a:extLst>
          </p:cNvPr>
          <p:cNvSpPr txBox="1"/>
          <p:nvPr/>
        </p:nvSpPr>
        <p:spPr>
          <a:xfrm>
            <a:off x="4233828" y="3216844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bject 36">
            <a:extLst>
              <a:ext uri="{FF2B5EF4-FFF2-40B4-BE49-F238E27FC236}">
                <a16:creationId xmlns:a16="http://schemas.microsoft.com/office/drawing/2014/main" id="{BE9611FF-2BBE-D94A-BEE1-4565B6002BAC}"/>
              </a:ext>
            </a:extLst>
          </p:cNvPr>
          <p:cNvSpPr txBox="1"/>
          <p:nvPr/>
        </p:nvSpPr>
        <p:spPr>
          <a:xfrm>
            <a:off x="4471366" y="1213796"/>
            <a:ext cx="875851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sz="1100" dirty="0"/>
              <a:t>insert </a:t>
            </a:r>
            <a:r>
              <a:rPr lang="en-US" sz="1100" dirty="0"/>
              <a:t>C</a:t>
            </a:r>
            <a:endParaRPr sz="1100" dirty="0"/>
          </a:p>
        </p:txBody>
      </p:sp>
      <p:sp>
        <p:nvSpPr>
          <p:cNvPr id="125" name="object 12">
            <a:extLst>
              <a:ext uri="{FF2B5EF4-FFF2-40B4-BE49-F238E27FC236}">
                <a16:creationId xmlns:a16="http://schemas.microsoft.com/office/drawing/2014/main" id="{03A96B5F-1FBC-E847-B7CC-535AE1B384C7}"/>
              </a:ext>
            </a:extLst>
          </p:cNvPr>
          <p:cNvSpPr/>
          <p:nvPr/>
        </p:nvSpPr>
        <p:spPr>
          <a:xfrm>
            <a:off x="3396855" y="3407910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bject 26">
            <a:extLst>
              <a:ext uri="{FF2B5EF4-FFF2-40B4-BE49-F238E27FC236}">
                <a16:creationId xmlns:a16="http://schemas.microsoft.com/office/drawing/2014/main" id="{94008A6C-C13A-EA40-89EC-4C01E7E1D2F5}"/>
              </a:ext>
            </a:extLst>
          </p:cNvPr>
          <p:cNvSpPr/>
          <p:nvPr/>
        </p:nvSpPr>
        <p:spPr>
          <a:xfrm>
            <a:off x="3683024" y="3404803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bject 30">
            <a:extLst>
              <a:ext uri="{FF2B5EF4-FFF2-40B4-BE49-F238E27FC236}">
                <a16:creationId xmlns:a16="http://schemas.microsoft.com/office/drawing/2014/main" id="{37BB4FB7-9908-3F45-9C10-15AC28CF1401}"/>
              </a:ext>
            </a:extLst>
          </p:cNvPr>
          <p:cNvSpPr/>
          <p:nvPr/>
        </p:nvSpPr>
        <p:spPr>
          <a:xfrm>
            <a:off x="3474188" y="317750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bject 31">
            <a:extLst>
              <a:ext uri="{FF2B5EF4-FFF2-40B4-BE49-F238E27FC236}">
                <a16:creationId xmlns:a16="http://schemas.microsoft.com/office/drawing/2014/main" id="{607A504C-5AB5-5444-AD34-0A90C0DD5069}"/>
              </a:ext>
            </a:extLst>
          </p:cNvPr>
          <p:cNvSpPr/>
          <p:nvPr/>
        </p:nvSpPr>
        <p:spPr>
          <a:xfrm>
            <a:off x="3474186" y="317750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bject 32">
            <a:extLst>
              <a:ext uri="{FF2B5EF4-FFF2-40B4-BE49-F238E27FC236}">
                <a16:creationId xmlns:a16="http://schemas.microsoft.com/office/drawing/2014/main" id="{7496273F-EFD7-1B4F-83CF-3A237361B539}"/>
              </a:ext>
            </a:extLst>
          </p:cNvPr>
          <p:cNvSpPr txBox="1"/>
          <p:nvPr/>
        </p:nvSpPr>
        <p:spPr>
          <a:xfrm>
            <a:off x="3564940" y="3217440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bject 103">
            <a:extLst>
              <a:ext uri="{FF2B5EF4-FFF2-40B4-BE49-F238E27FC236}">
                <a16:creationId xmlns:a16="http://schemas.microsoft.com/office/drawing/2014/main" id="{D5FF7CE3-9AD3-2D49-94ED-8A81CBCED02E}"/>
              </a:ext>
            </a:extLst>
          </p:cNvPr>
          <p:cNvSpPr txBox="1"/>
          <p:nvPr/>
        </p:nvSpPr>
        <p:spPr>
          <a:xfrm>
            <a:off x="2780376" y="1921564"/>
            <a:ext cx="1030574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bject 26">
            <a:extLst>
              <a:ext uri="{FF2B5EF4-FFF2-40B4-BE49-F238E27FC236}">
                <a16:creationId xmlns:a16="http://schemas.microsoft.com/office/drawing/2014/main" id="{3A02914C-78E5-1348-BDF8-B828352CCF6B}"/>
              </a:ext>
            </a:extLst>
          </p:cNvPr>
          <p:cNvSpPr/>
          <p:nvPr/>
        </p:nvSpPr>
        <p:spPr>
          <a:xfrm>
            <a:off x="6267802" y="2665676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bject 12">
            <a:extLst>
              <a:ext uri="{FF2B5EF4-FFF2-40B4-BE49-F238E27FC236}">
                <a16:creationId xmlns:a16="http://schemas.microsoft.com/office/drawing/2014/main" id="{4312A000-7C52-AA4B-ACBB-51583907C207}"/>
              </a:ext>
            </a:extLst>
          </p:cNvPr>
          <p:cNvSpPr/>
          <p:nvPr/>
        </p:nvSpPr>
        <p:spPr>
          <a:xfrm>
            <a:off x="7031530" y="2668783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object 25">
            <a:extLst>
              <a:ext uri="{FF2B5EF4-FFF2-40B4-BE49-F238E27FC236}">
                <a16:creationId xmlns:a16="http://schemas.microsoft.com/office/drawing/2014/main" id="{B330C31F-9E41-624E-A86F-AF9497FA120D}"/>
              </a:ext>
            </a:extLst>
          </p:cNvPr>
          <p:cNvSpPr/>
          <p:nvPr/>
        </p:nvSpPr>
        <p:spPr>
          <a:xfrm>
            <a:off x="6961036" y="2542033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bject 26">
            <a:extLst>
              <a:ext uri="{FF2B5EF4-FFF2-40B4-BE49-F238E27FC236}">
                <a16:creationId xmlns:a16="http://schemas.microsoft.com/office/drawing/2014/main" id="{26851441-5077-8549-8F5B-9A17DE18F06B}"/>
              </a:ext>
            </a:extLst>
          </p:cNvPr>
          <p:cNvSpPr/>
          <p:nvPr/>
        </p:nvSpPr>
        <p:spPr>
          <a:xfrm rot="21186954">
            <a:off x="6897618" y="2084913"/>
            <a:ext cx="341259" cy="596976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bject 12">
            <a:extLst>
              <a:ext uri="{FF2B5EF4-FFF2-40B4-BE49-F238E27FC236}">
                <a16:creationId xmlns:a16="http://schemas.microsoft.com/office/drawing/2014/main" id="{2154C404-7927-2E4A-B884-2A6D31CA1D51}"/>
              </a:ext>
            </a:extLst>
          </p:cNvPr>
          <p:cNvSpPr/>
          <p:nvPr/>
        </p:nvSpPr>
        <p:spPr>
          <a:xfrm>
            <a:off x="6209326" y="2146240"/>
            <a:ext cx="450780" cy="528244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bject 26">
            <a:extLst>
              <a:ext uri="{FF2B5EF4-FFF2-40B4-BE49-F238E27FC236}">
                <a16:creationId xmlns:a16="http://schemas.microsoft.com/office/drawing/2014/main" id="{BA8D3ACF-D08C-8C4A-BA21-B8B067F825AC}"/>
              </a:ext>
            </a:extLst>
          </p:cNvPr>
          <p:cNvSpPr/>
          <p:nvPr/>
        </p:nvSpPr>
        <p:spPr>
          <a:xfrm>
            <a:off x="7317699" y="2665676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bject 30">
            <a:extLst>
              <a:ext uri="{FF2B5EF4-FFF2-40B4-BE49-F238E27FC236}">
                <a16:creationId xmlns:a16="http://schemas.microsoft.com/office/drawing/2014/main" id="{79E875FB-48D7-0345-AE81-F2E2242F78F3}"/>
              </a:ext>
            </a:extLst>
          </p:cNvPr>
          <p:cNvSpPr/>
          <p:nvPr/>
        </p:nvSpPr>
        <p:spPr>
          <a:xfrm>
            <a:off x="7108863" y="243837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bject 31">
            <a:extLst>
              <a:ext uri="{FF2B5EF4-FFF2-40B4-BE49-F238E27FC236}">
                <a16:creationId xmlns:a16="http://schemas.microsoft.com/office/drawing/2014/main" id="{634ADA1D-17D8-4D43-B070-07C129390F87}"/>
              </a:ext>
            </a:extLst>
          </p:cNvPr>
          <p:cNvSpPr/>
          <p:nvPr/>
        </p:nvSpPr>
        <p:spPr>
          <a:xfrm>
            <a:off x="7108861" y="243838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bject 32">
            <a:extLst>
              <a:ext uri="{FF2B5EF4-FFF2-40B4-BE49-F238E27FC236}">
                <a16:creationId xmlns:a16="http://schemas.microsoft.com/office/drawing/2014/main" id="{0B45A3DA-4859-6449-B78D-51C8420CAFE0}"/>
              </a:ext>
            </a:extLst>
          </p:cNvPr>
          <p:cNvSpPr txBox="1"/>
          <p:nvPr/>
        </p:nvSpPr>
        <p:spPr>
          <a:xfrm>
            <a:off x="7216393" y="2469924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bject 21">
            <a:extLst>
              <a:ext uri="{FF2B5EF4-FFF2-40B4-BE49-F238E27FC236}">
                <a16:creationId xmlns:a16="http://schemas.microsoft.com/office/drawing/2014/main" id="{A6618119-CBD0-3745-8055-755273390618}"/>
              </a:ext>
            </a:extLst>
          </p:cNvPr>
          <p:cNvSpPr/>
          <p:nvPr/>
        </p:nvSpPr>
        <p:spPr>
          <a:xfrm>
            <a:off x="6605860" y="195235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bject 22">
            <a:extLst>
              <a:ext uri="{FF2B5EF4-FFF2-40B4-BE49-F238E27FC236}">
                <a16:creationId xmlns:a16="http://schemas.microsoft.com/office/drawing/2014/main" id="{17D3A9AE-9FD4-3445-8873-C426BD508276}"/>
              </a:ext>
            </a:extLst>
          </p:cNvPr>
          <p:cNvSpPr/>
          <p:nvPr/>
        </p:nvSpPr>
        <p:spPr>
          <a:xfrm>
            <a:off x="6605861" y="195235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object 23">
            <a:extLst>
              <a:ext uri="{FF2B5EF4-FFF2-40B4-BE49-F238E27FC236}">
                <a16:creationId xmlns:a16="http://schemas.microsoft.com/office/drawing/2014/main" id="{7FF1AE07-367D-2A42-9600-6969AFB67082}"/>
              </a:ext>
            </a:extLst>
          </p:cNvPr>
          <p:cNvSpPr txBox="1"/>
          <p:nvPr/>
        </p:nvSpPr>
        <p:spPr>
          <a:xfrm>
            <a:off x="6713072" y="1983898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object 21">
            <a:extLst>
              <a:ext uri="{FF2B5EF4-FFF2-40B4-BE49-F238E27FC236}">
                <a16:creationId xmlns:a16="http://schemas.microsoft.com/office/drawing/2014/main" id="{73A227DD-A72B-0D4D-AC2C-9A51CB4CBF54}"/>
              </a:ext>
            </a:extLst>
          </p:cNvPr>
          <p:cNvSpPr/>
          <p:nvPr/>
        </p:nvSpPr>
        <p:spPr>
          <a:xfrm>
            <a:off x="6083601" y="243718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bject 22">
            <a:extLst>
              <a:ext uri="{FF2B5EF4-FFF2-40B4-BE49-F238E27FC236}">
                <a16:creationId xmlns:a16="http://schemas.microsoft.com/office/drawing/2014/main" id="{1D7D4597-C36C-9449-8288-9C63B0DA44D2}"/>
              </a:ext>
            </a:extLst>
          </p:cNvPr>
          <p:cNvSpPr/>
          <p:nvPr/>
        </p:nvSpPr>
        <p:spPr>
          <a:xfrm>
            <a:off x="6083602" y="243718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bject 23">
            <a:extLst>
              <a:ext uri="{FF2B5EF4-FFF2-40B4-BE49-F238E27FC236}">
                <a16:creationId xmlns:a16="http://schemas.microsoft.com/office/drawing/2014/main" id="{D076C4A0-DDF2-B240-8E77-80DB547A7F18}"/>
              </a:ext>
            </a:extLst>
          </p:cNvPr>
          <p:cNvSpPr txBox="1"/>
          <p:nvPr/>
        </p:nvSpPr>
        <p:spPr>
          <a:xfrm>
            <a:off x="6190813" y="2468734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object 26">
            <a:extLst>
              <a:ext uri="{FF2B5EF4-FFF2-40B4-BE49-F238E27FC236}">
                <a16:creationId xmlns:a16="http://schemas.microsoft.com/office/drawing/2014/main" id="{EAC31139-7E17-E849-A261-7CE0257F977F}"/>
              </a:ext>
            </a:extLst>
          </p:cNvPr>
          <p:cNvSpPr/>
          <p:nvPr/>
        </p:nvSpPr>
        <p:spPr>
          <a:xfrm>
            <a:off x="7033253" y="3132668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object 30">
            <a:extLst>
              <a:ext uri="{FF2B5EF4-FFF2-40B4-BE49-F238E27FC236}">
                <a16:creationId xmlns:a16="http://schemas.microsoft.com/office/drawing/2014/main" id="{E29F8902-9FEA-5C40-92A2-680B601A7B2C}"/>
              </a:ext>
            </a:extLst>
          </p:cNvPr>
          <p:cNvSpPr/>
          <p:nvPr/>
        </p:nvSpPr>
        <p:spPr>
          <a:xfrm>
            <a:off x="6813949" y="293473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object 31">
            <a:extLst>
              <a:ext uri="{FF2B5EF4-FFF2-40B4-BE49-F238E27FC236}">
                <a16:creationId xmlns:a16="http://schemas.microsoft.com/office/drawing/2014/main" id="{E7E78EC8-A779-2D4E-B95F-4AFF2D1AB3CF}"/>
              </a:ext>
            </a:extLst>
          </p:cNvPr>
          <p:cNvSpPr/>
          <p:nvPr/>
        </p:nvSpPr>
        <p:spPr>
          <a:xfrm>
            <a:off x="6813947" y="293473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32">
            <a:extLst>
              <a:ext uri="{FF2B5EF4-FFF2-40B4-BE49-F238E27FC236}">
                <a16:creationId xmlns:a16="http://schemas.microsoft.com/office/drawing/2014/main" id="{8A737BF4-2AEC-6447-A81A-A6C468F1BEDA}"/>
              </a:ext>
            </a:extLst>
          </p:cNvPr>
          <p:cNvSpPr txBox="1"/>
          <p:nvPr/>
        </p:nvSpPr>
        <p:spPr>
          <a:xfrm>
            <a:off x="6921479" y="2966275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12">
            <a:extLst>
              <a:ext uri="{FF2B5EF4-FFF2-40B4-BE49-F238E27FC236}">
                <a16:creationId xmlns:a16="http://schemas.microsoft.com/office/drawing/2014/main" id="{1BA6594A-08A0-D346-B78F-1BC4B3E9A169}"/>
              </a:ext>
            </a:extLst>
          </p:cNvPr>
          <p:cNvSpPr/>
          <p:nvPr/>
        </p:nvSpPr>
        <p:spPr>
          <a:xfrm>
            <a:off x="5649988" y="311062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26">
            <a:extLst>
              <a:ext uri="{FF2B5EF4-FFF2-40B4-BE49-F238E27FC236}">
                <a16:creationId xmlns:a16="http://schemas.microsoft.com/office/drawing/2014/main" id="{9F86C27C-BA94-2A40-B758-91AE246D6F83}"/>
              </a:ext>
            </a:extLst>
          </p:cNvPr>
          <p:cNvSpPr/>
          <p:nvPr/>
        </p:nvSpPr>
        <p:spPr>
          <a:xfrm>
            <a:off x="5936157" y="310751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30">
            <a:extLst>
              <a:ext uri="{FF2B5EF4-FFF2-40B4-BE49-F238E27FC236}">
                <a16:creationId xmlns:a16="http://schemas.microsoft.com/office/drawing/2014/main" id="{FFC116AD-8BA0-5C42-9DB1-3243D0217E5E}"/>
              </a:ext>
            </a:extLst>
          </p:cNvPr>
          <p:cNvSpPr/>
          <p:nvPr/>
        </p:nvSpPr>
        <p:spPr>
          <a:xfrm>
            <a:off x="5727321" y="288021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bject 31">
            <a:extLst>
              <a:ext uri="{FF2B5EF4-FFF2-40B4-BE49-F238E27FC236}">
                <a16:creationId xmlns:a16="http://schemas.microsoft.com/office/drawing/2014/main" id="{BB43073F-C797-0F44-A439-B5B4E71BD3FF}"/>
              </a:ext>
            </a:extLst>
          </p:cNvPr>
          <p:cNvSpPr/>
          <p:nvPr/>
        </p:nvSpPr>
        <p:spPr>
          <a:xfrm>
            <a:off x="5727319" y="288022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bject 32">
            <a:extLst>
              <a:ext uri="{FF2B5EF4-FFF2-40B4-BE49-F238E27FC236}">
                <a16:creationId xmlns:a16="http://schemas.microsoft.com/office/drawing/2014/main" id="{8B55624A-3EF0-644D-8448-B79E34418079}"/>
              </a:ext>
            </a:extLst>
          </p:cNvPr>
          <p:cNvSpPr txBox="1"/>
          <p:nvPr/>
        </p:nvSpPr>
        <p:spPr>
          <a:xfrm>
            <a:off x="5818073" y="2920152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bject 36">
            <a:extLst>
              <a:ext uri="{FF2B5EF4-FFF2-40B4-BE49-F238E27FC236}">
                <a16:creationId xmlns:a16="http://schemas.microsoft.com/office/drawing/2014/main" id="{A8823199-5DCF-F94D-A80B-327EA10E90D5}"/>
              </a:ext>
            </a:extLst>
          </p:cNvPr>
          <p:cNvSpPr txBox="1"/>
          <p:nvPr/>
        </p:nvSpPr>
        <p:spPr>
          <a:xfrm>
            <a:off x="5432656" y="1213796"/>
            <a:ext cx="875851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sz="1100" dirty="0"/>
              <a:t>insert </a:t>
            </a:r>
            <a:r>
              <a:rPr lang="en-US" sz="1100" dirty="0"/>
              <a:t>H</a:t>
            </a:r>
            <a:endParaRPr sz="1100" dirty="0"/>
          </a:p>
        </p:txBody>
      </p:sp>
      <p:sp>
        <p:nvSpPr>
          <p:cNvPr id="171" name="object 12">
            <a:extLst>
              <a:ext uri="{FF2B5EF4-FFF2-40B4-BE49-F238E27FC236}">
                <a16:creationId xmlns:a16="http://schemas.microsoft.com/office/drawing/2014/main" id="{7D2C814E-A2F3-8148-9D97-74D2DC0D4438}"/>
              </a:ext>
            </a:extLst>
          </p:cNvPr>
          <p:cNvSpPr/>
          <p:nvPr/>
        </p:nvSpPr>
        <p:spPr>
          <a:xfrm>
            <a:off x="6317263" y="3685166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bject 26">
            <a:extLst>
              <a:ext uri="{FF2B5EF4-FFF2-40B4-BE49-F238E27FC236}">
                <a16:creationId xmlns:a16="http://schemas.microsoft.com/office/drawing/2014/main" id="{713C2308-EDE0-E448-BE52-DD6D98FB948D}"/>
              </a:ext>
            </a:extLst>
          </p:cNvPr>
          <p:cNvSpPr/>
          <p:nvPr/>
        </p:nvSpPr>
        <p:spPr>
          <a:xfrm>
            <a:off x="6648802" y="3679787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bject 30">
            <a:extLst>
              <a:ext uri="{FF2B5EF4-FFF2-40B4-BE49-F238E27FC236}">
                <a16:creationId xmlns:a16="http://schemas.microsoft.com/office/drawing/2014/main" id="{D49EC324-330A-1440-B8AA-049DEDC423BD}"/>
              </a:ext>
            </a:extLst>
          </p:cNvPr>
          <p:cNvSpPr/>
          <p:nvPr/>
        </p:nvSpPr>
        <p:spPr>
          <a:xfrm>
            <a:off x="6429498" y="348184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bject 31">
            <a:extLst>
              <a:ext uri="{FF2B5EF4-FFF2-40B4-BE49-F238E27FC236}">
                <a16:creationId xmlns:a16="http://schemas.microsoft.com/office/drawing/2014/main" id="{6EE3D5F0-F216-CF4E-A771-85F193D254C4}"/>
              </a:ext>
            </a:extLst>
          </p:cNvPr>
          <p:cNvSpPr/>
          <p:nvPr/>
        </p:nvSpPr>
        <p:spPr>
          <a:xfrm>
            <a:off x="6429496" y="348185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32">
            <a:extLst>
              <a:ext uri="{FF2B5EF4-FFF2-40B4-BE49-F238E27FC236}">
                <a16:creationId xmlns:a16="http://schemas.microsoft.com/office/drawing/2014/main" id="{1E6BAFC1-94D6-EF49-855E-726B56DA2C15}"/>
              </a:ext>
            </a:extLst>
          </p:cNvPr>
          <p:cNvSpPr txBox="1"/>
          <p:nvPr/>
        </p:nvSpPr>
        <p:spPr>
          <a:xfrm>
            <a:off x="6528639" y="3513394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bject 140">
            <a:extLst>
              <a:ext uri="{FF2B5EF4-FFF2-40B4-BE49-F238E27FC236}">
                <a16:creationId xmlns:a16="http://schemas.microsoft.com/office/drawing/2014/main" id="{85938712-1E97-A544-BF09-A47E1B07DCA9}"/>
              </a:ext>
            </a:extLst>
          </p:cNvPr>
          <p:cNvSpPr txBox="1"/>
          <p:nvPr/>
        </p:nvSpPr>
        <p:spPr>
          <a:xfrm>
            <a:off x="7081494" y="1921564"/>
            <a:ext cx="1336523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lefts in a row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bject 12">
            <a:extLst>
              <a:ext uri="{FF2B5EF4-FFF2-40B4-BE49-F238E27FC236}">
                <a16:creationId xmlns:a16="http://schemas.microsoft.com/office/drawing/2014/main" id="{10E9BB95-7099-0841-89C4-BC75932E1931}"/>
              </a:ext>
            </a:extLst>
          </p:cNvPr>
          <p:cNvSpPr/>
          <p:nvPr/>
        </p:nvSpPr>
        <p:spPr>
          <a:xfrm>
            <a:off x="1441500" y="5662176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bject 12">
            <a:extLst>
              <a:ext uri="{FF2B5EF4-FFF2-40B4-BE49-F238E27FC236}">
                <a16:creationId xmlns:a16="http://schemas.microsoft.com/office/drawing/2014/main" id="{06596233-145A-304C-BF86-0CC25D3EA61E}"/>
              </a:ext>
            </a:extLst>
          </p:cNvPr>
          <p:cNvSpPr/>
          <p:nvPr/>
        </p:nvSpPr>
        <p:spPr>
          <a:xfrm>
            <a:off x="796920" y="5201301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bject 25">
            <a:extLst>
              <a:ext uri="{FF2B5EF4-FFF2-40B4-BE49-F238E27FC236}">
                <a16:creationId xmlns:a16="http://schemas.microsoft.com/office/drawing/2014/main" id="{E5F438A4-4A1E-E949-93DE-0E249D29962E}"/>
              </a:ext>
            </a:extLst>
          </p:cNvPr>
          <p:cNvSpPr/>
          <p:nvPr/>
        </p:nvSpPr>
        <p:spPr>
          <a:xfrm rot="330623">
            <a:off x="703966" y="5059350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object 26">
            <a:extLst>
              <a:ext uri="{FF2B5EF4-FFF2-40B4-BE49-F238E27FC236}">
                <a16:creationId xmlns:a16="http://schemas.microsoft.com/office/drawing/2014/main" id="{5AFAE2DB-67DE-E949-801E-867A0EFAF086}"/>
              </a:ext>
            </a:extLst>
          </p:cNvPr>
          <p:cNvSpPr/>
          <p:nvPr/>
        </p:nvSpPr>
        <p:spPr>
          <a:xfrm>
            <a:off x="1099867" y="518980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object 12">
            <a:extLst>
              <a:ext uri="{FF2B5EF4-FFF2-40B4-BE49-F238E27FC236}">
                <a16:creationId xmlns:a16="http://schemas.microsoft.com/office/drawing/2014/main" id="{954F8420-E683-AC4B-AA84-D391ABE88EE6}"/>
              </a:ext>
            </a:extLst>
          </p:cNvPr>
          <p:cNvSpPr/>
          <p:nvPr/>
        </p:nvSpPr>
        <p:spPr>
          <a:xfrm>
            <a:off x="1771316" y="519291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object 25">
            <a:extLst>
              <a:ext uri="{FF2B5EF4-FFF2-40B4-BE49-F238E27FC236}">
                <a16:creationId xmlns:a16="http://schemas.microsoft.com/office/drawing/2014/main" id="{E7403C5D-45C1-B946-9A40-A45ACEF8479E}"/>
              </a:ext>
            </a:extLst>
          </p:cNvPr>
          <p:cNvSpPr/>
          <p:nvPr/>
        </p:nvSpPr>
        <p:spPr>
          <a:xfrm>
            <a:off x="1700822" y="5066162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object 12">
            <a:extLst>
              <a:ext uri="{FF2B5EF4-FFF2-40B4-BE49-F238E27FC236}">
                <a16:creationId xmlns:a16="http://schemas.microsoft.com/office/drawing/2014/main" id="{48BCE9CB-F2E8-854D-83D9-5D9730BB6218}"/>
              </a:ext>
            </a:extLst>
          </p:cNvPr>
          <p:cNvSpPr/>
          <p:nvPr/>
        </p:nvSpPr>
        <p:spPr>
          <a:xfrm>
            <a:off x="1192393" y="4485811"/>
            <a:ext cx="450780" cy="528244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object 30">
            <a:extLst>
              <a:ext uri="{FF2B5EF4-FFF2-40B4-BE49-F238E27FC236}">
                <a16:creationId xmlns:a16="http://schemas.microsoft.com/office/drawing/2014/main" id="{8ECCE1AE-0B29-9440-9FE2-096C2209D3CB}"/>
              </a:ext>
            </a:extLst>
          </p:cNvPr>
          <p:cNvSpPr/>
          <p:nvPr/>
        </p:nvSpPr>
        <p:spPr>
          <a:xfrm>
            <a:off x="1848649" y="496250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object 31">
            <a:extLst>
              <a:ext uri="{FF2B5EF4-FFF2-40B4-BE49-F238E27FC236}">
                <a16:creationId xmlns:a16="http://schemas.microsoft.com/office/drawing/2014/main" id="{5DFD5371-E9AE-EE4E-8491-632D7DC9BACE}"/>
              </a:ext>
            </a:extLst>
          </p:cNvPr>
          <p:cNvSpPr/>
          <p:nvPr/>
        </p:nvSpPr>
        <p:spPr>
          <a:xfrm>
            <a:off x="1848647" y="496251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object 32">
            <a:extLst>
              <a:ext uri="{FF2B5EF4-FFF2-40B4-BE49-F238E27FC236}">
                <a16:creationId xmlns:a16="http://schemas.microsoft.com/office/drawing/2014/main" id="{70F2428A-A11A-F44F-B4D9-2DDA9A16DADC}"/>
              </a:ext>
            </a:extLst>
          </p:cNvPr>
          <p:cNvSpPr txBox="1"/>
          <p:nvPr/>
        </p:nvSpPr>
        <p:spPr>
          <a:xfrm>
            <a:off x="1956179" y="4994053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1">
            <a:extLst>
              <a:ext uri="{FF2B5EF4-FFF2-40B4-BE49-F238E27FC236}">
                <a16:creationId xmlns:a16="http://schemas.microsoft.com/office/drawing/2014/main" id="{93887A79-4291-4642-8940-0E633E552ACC}"/>
              </a:ext>
            </a:extLst>
          </p:cNvPr>
          <p:cNvSpPr/>
          <p:nvPr/>
        </p:nvSpPr>
        <p:spPr>
          <a:xfrm>
            <a:off x="1404004" y="441850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object 22">
            <a:extLst>
              <a:ext uri="{FF2B5EF4-FFF2-40B4-BE49-F238E27FC236}">
                <a16:creationId xmlns:a16="http://schemas.microsoft.com/office/drawing/2014/main" id="{50E8F980-DF01-4146-879A-454B759E1350}"/>
              </a:ext>
            </a:extLst>
          </p:cNvPr>
          <p:cNvSpPr/>
          <p:nvPr/>
        </p:nvSpPr>
        <p:spPr>
          <a:xfrm>
            <a:off x="1404005" y="441850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object 23">
            <a:extLst>
              <a:ext uri="{FF2B5EF4-FFF2-40B4-BE49-F238E27FC236}">
                <a16:creationId xmlns:a16="http://schemas.microsoft.com/office/drawing/2014/main" id="{5864548D-4905-9445-96F8-C1039ADA2EBB}"/>
              </a:ext>
            </a:extLst>
          </p:cNvPr>
          <p:cNvSpPr txBox="1"/>
          <p:nvPr/>
        </p:nvSpPr>
        <p:spPr>
          <a:xfrm>
            <a:off x="1511216" y="4450045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object 21">
            <a:extLst>
              <a:ext uri="{FF2B5EF4-FFF2-40B4-BE49-F238E27FC236}">
                <a16:creationId xmlns:a16="http://schemas.microsoft.com/office/drawing/2014/main" id="{7289E007-B9D2-084F-8F76-9CDE873B36AC}"/>
              </a:ext>
            </a:extLst>
          </p:cNvPr>
          <p:cNvSpPr/>
          <p:nvPr/>
        </p:nvSpPr>
        <p:spPr>
          <a:xfrm>
            <a:off x="915666" y="496131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object 22">
            <a:extLst>
              <a:ext uri="{FF2B5EF4-FFF2-40B4-BE49-F238E27FC236}">
                <a16:creationId xmlns:a16="http://schemas.microsoft.com/office/drawing/2014/main" id="{DFFB560F-E42A-7C41-8DBC-856A69ED99D5}"/>
              </a:ext>
            </a:extLst>
          </p:cNvPr>
          <p:cNvSpPr/>
          <p:nvPr/>
        </p:nvSpPr>
        <p:spPr>
          <a:xfrm>
            <a:off x="915667" y="496131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bject 23">
            <a:extLst>
              <a:ext uri="{FF2B5EF4-FFF2-40B4-BE49-F238E27FC236}">
                <a16:creationId xmlns:a16="http://schemas.microsoft.com/office/drawing/2014/main" id="{9CA1754E-2AAE-8843-816F-54F445783332}"/>
              </a:ext>
            </a:extLst>
          </p:cNvPr>
          <p:cNvSpPr txBox="1"/>
          <p:nvPr/>
        </p:nvSpPr>
        <p:spPr>
          <a:xfrm>
            <a:off x="1022878" y="4992863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object 26">
            <a:extLst>
              <a:ext uri="{FF2B5EF4-FFF2-40B4-BE49-F238E27FC236}">
                <a16:creationId xmlns:a16="http://schemas.microsoft.com/office/drawing/2014/main" id="{2167A0D8-651F-B847-807A-69DB6C3B0F16}"/>
              </a:ext>
            </a:extLst>
          </p:cNvPr>
          <p:cNvSpPr/>
          <p:nvPr/>
        </p:nvSpPr>
        <p:spPr>
          <a:xfrm>
            <a:off x="1773039" y="5656797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object 30">
            <a:extLst>
              <a:ext uri="{FF2B5EF4-FFF2-40B4-BE49-F238E27FC236}">
                <a16:creationId xmlns:a16="http://schemas.microsoft.com/office/drawing/2014/main" id="{AF5C7EF9-DC5C-A841-ABC6-6F0B45D84CA0}"/>
              </a:ext>
            </a:extLst>
          </p:cNvPr>
          <p:cNvSpPr/>
          <p:nvPr/>
        </p:nvSpPr>
        <p:spPr>
          <a:xfrm>
            <a:off x="1553735" y="545885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object 31">
            <a:extLst>
              <a:ext uri="{FF2B5EF4-FFF2-40B4-BE49-F238E27FC236}">
                <a16:creationId xmlns:a16="http://schemas.microsoft.com/office/drawing/2014/main" id="{520980BD-3785-DE49-BE48-BC4E82A6B5C7}"/>
              </a:ext>
            </a:extLst>
          </p:cNvPr>
          <p:cNvSpPr/>
          <p:nvPr/>
        </p:nvSpPr>
        <p:spPr>
          <a:xfrm>
            <a:off x="1553733" y="545886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object 32">
            <a:extLst>
              <a:ext uri="{FF2B5EF4-FFF2-40B4-BE49-F238E27FC236}">
                <a16:creationId xmlns:a16="http://schemas.microsoft.com/office/drawing/2014/main" id="{CA9B7ABE-E82D-CE4C-97B1-8C1E4F81D76F}"/>
              </a:ext>
            </a:extLst>
          </p:cNvPr>
          <p:cNvSpPr txBox="1"/>
          <p:nvPr/>
        </p:nvSpPr>
        <p:spPr>
          <a:xfrm>
            <a:off x="1661265" y="5490404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object 12">
            <a:extLst>
              <a:ext uri="{FF2B5EF4-FFF2-40B4-BE49-F238E27FC236}">
                <a16:creationId xmlns:a16="http://schemas.microsoft.com/office/drawing/2014/main" id="{D9CAE4A4-B531-0746-B9EC-AF6DBC671D7B}"/>
              </a:ext>
            </a:extLst>
          </p:cNvPr>
          <p:cNvSpPr/>
          <p:nvPr/>
        </p:nvSpPr>
        <p:spPr>
          <a:xfrm>
            <a:off x="482053" y="5634751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object 26">
            <a:extLst>
              <a:ext uri="{FF2B5EF4-FFF2-40B4-BE49-F238E27FC236}">
                <a16:creationId xmlns:a16="http://schemas.microsoft.com/office/drawing/2014/main" id="{E8A5E2D6-3895-EF4E-A1D6-7A0DB29F4FFC}"/>
              </a:ext>
            </a:extLst>
          </p:cNvPr>
          <p:cNvSpPr/>
          <p:nvPr/>
        </p:nvSpPr>
        <p:spPr>
          <a:xfrm>
            <a:off x="768222" y="5631644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object 30">
            <a:extLst>
              <a:ext uri="{FF2B5EF4-FFF2-40B4-BE49-F238E27FC236}">
                <a16:creationId xmlns:a16="http://schemas.microsoft.com/office/drawing/2014/main" id="{14DDA4E0-FDB0-854F-9964-A67B5CB3E0FD}"/>
              </a:ext>
            </a:extLst>
          </p:cNvPr>
          <p:cNvSpPr/>
          <p:nvPr/>
        </p:nvSpPr>
        <p:spPr>
          <a:xfrm>
            <a:off x="559386" y="540434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object 31">
            <a:extLst>
              <a:ext uri="{FF2B5EF4-FFF2-40B4-BE49-F238E27FC236}">
                <a16:creationId xmlns:a16="http://schemas.microsoft.com/office/drawing/2014/main" id="{A4B2C48B-06E8-CD4D-B2E2-D81B0433DDE3}"/>
              </a:ext>
            </a:extLst>
          </p:cNvPr>
          <p:cNvSpPr/>
          <p:nvPr/>
        </p:nvSpPr>
        <p:spPr>
          <a:xfrm>
            <a:off x="559384" y="540435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object 32">
            <a:extLst>
              <a:ext uri="{FF2B5EF4-FFF2-40B4-BE49-F238E27FC236}">
                <a16:creationId xmlns:a16="http://schemas.microsoft.com/office/drawing/2014/main" id="{85066162-4D4C-E240-BDC3-2E7813160C4A}"/>
              </a:ext>
            </a:extLst>
          </p:cNvPr>
          <p:cNvSpPr txBox="1"/>
          <p:nvPr/>
        </p:nvSpPr>
        <p:spPr>
          <a:xfrm>
            <a:off x="650138" y="544428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object 12">
            <a:extLst>
              <a:ext uri="{FF2B5EF4-FFF2-40B4-BE49-F238E27FC236}">
                <a16:creationId xmlns:a16="http://schemas.microsoft.com/office/drawing/2014/main" id="{0DD86C9A-A7FB-734B-87F0-82A90FF9B979}"/>
              </a:ext>
            </a:extLst>
          </p:cNvPr>
          <p:cNvSpPr/>
          <p:nvPr/>
        </p:nvSpPr>
        <p:spPr>
          <a:xfrm>
            <a:off x="2055290" y="5683049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object 26">
            <a:extLst>
              <a:ext uri="{FF2B5EF4-FFF2-40B4-BE49-F238E27FC236}">
                <a16:creationId xmlns:a16="http://schemas.microsoft.com/office/drawing/2014/main" id="{E1FDB3AF-ADF9-C54A-B697-AD3B9D2DF4A4}"/>
              </a:ext>
            </a:extLst>
          </p:cNvPr>
          <p:cNvSpPr/>
          <p:nvPr/>
        </p:nvSpPr>
        <p:spPr>
          <a:xfrm>
            <a:off x="2386829" y="5677670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object 30">
            <a:extLst>
              <a:ext uri="{FF2B5EF4-FFF2-40B4-BE49-F238E27FC236}">
                <a16:creationId xmlns:a16="http://schemas.microsoft.com/office/drawing/2014/main" id="{88FD63EF-3E3E-674D-91AE-06CB12BD05C1}"/>
              </a:ext>
            </a:extLst>
          </p:cNvPr>
          <p:cNvSpPr/>
          <p:nvPr/>
        </p:nvSpPr>
        <p:spPr>
          <a:xfrm>
            <a:off x="2167525" y="547973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object 31">
            <a:extLst>
              <a:ext uri="{FF2B5EF4-FFF2-40B4-BE49-F238E27FC236}">
                <a16:creationId xmlns:a16="http://schemas.microsoft.com/office/drawing/2014/main" id="{14B47448-CDF5-594E-9287-9360389A03D7}"/>
              </a:ext>
            </a:extLst>
          </p:cNvPr>
          <p:cNvSpPr/>
          <p:nvPr/>
        </p:nvSpPr>
        <p:spPr>
          <a:xfrm>
            <a:off x="2167523" y="547973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object 32">
            <a:extLst>
              <a:ext uri="{FF2B5EF4-FFF2-40B4-BE49-F238E27FC236}">
                <a16:creationId xmlns:a16="http://schemas.microsoft.com/office/drawing/2014/main" id="{1EEBAB0A-8983-DA41-8061-B0FC2FA48C3D}"/>
              </a:ext>
            </a:extLst>
          </p:cNvPr>
          <p:cNvSpPr txBox="1"/>
          <p:nvPr/>
        </p:nvSpPr>
        <p:spPr>
          <a:xfrm>
            <a:off x="2266666" y="5511277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object 52">
            <a:extLst>
              <a:ext uri="{FF2B5EF4-FFF2-40B4-BE49-F238E27FC236}">
                <a16:creationId xmlns:a16="http://schemas.microsoft.com/office/drawing/2014/main" id="{417ECB01-7A42-6945-A426-32BDDD773CD1}"/>
              </a:ext>
            </a:extLst>
          </p:cNvPr>
          <p:cNvSpPr txBox="1"/>
          <p:nvPr/>
        </p:nvSpPr>
        <p:spPr>
          <a:xfrm>
            <a:off x="1929080" y="4518473"/>
            <a:ext cx="1283348" cy="425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endParaRPr lang="en-US"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object 103">
            <a:extLst>
              <a:ext uri="{FF2B5EF4-FFF2-40B4-BE49-F238E27FC236}">
                <a16:creationId xmlns:a16="http://schemas.microsoft.com/office/drawing/2014/main" id="{AEDEAE91-7651-6949-8BAE-E71753B67FC3}"/>
              </a:ext>
            </a:extLst>
          </p:cNvPr>
          <p:cNvSpPr txBox="1"/>
          <p:nvPr/>
        </p:nvSpPr>
        <p:spPr>
          <a:xfrm>
            <a:off x="442733" y="4358963"/>
            <a:ext cx="1030574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object 26">
            <a:extLst>
              <a:ext uri="{FF2B5EF4-FFF2-40B4-BE49-F238E27FC236}">
                <a16:creationId xmlns:a16="http://schemas.microsoft.com/office/drawing/2014/main" id="{E04F5AEF-6519-3042-A1F0-5EEF85BF6F21}"/>
              </a:ext>
            </a:extLst>
          </p:cNvPr>
          <p:cNvSpPr/>
          <p:nvPr/>
        </p:nvSpPr>
        <p:spPr>
          <a:xfrm rot="21186954">
            <a:off x="3913836" y="4991297"/>
            <a:ext cx="237594" cy="408093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object 26">
            <a:extLst>
              <a:ext uri="{FF2B5EF4-FFF2-40B4-BE49-F238E27FC236}">
                <a16:creationId xmlns:a16="http://schemas.microsoft.com/office/drawing/2014/main" id="{A447A70A-1381-AB43-A557-AD21CA3100E6}"/>
              </a:ext>
            </a:extLst>
          </p:cNvPr>
          <p:cNvSpPr/>
          <p:nvPr/>
        </p:nvSpPr>
        <p:spPr>
          <a:xfrm>
            <a:off x="4258705" y="5610272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object 12">
            <a:extLst>
              <a:ext uri="{FF2B5EF4-FFF2-40B4-BE49-F238E27FC236}">
                <a16:creationId xmlns:a16="http://schemas.microsoft.com/office/drawing/2014/main" id="{A590C50B-96AF-E94C-B2A1-F4EDA51E111C}"/>
              </a:ext>
            </a:extLst>
          </p:cNvPr>
          <p:cNvSpPr/>
          <p:nvPr/>
        </p:nvSpPr>
        <p:spPr>
          <a:xfrm>
            <a:off x="3293435" y="5616591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object 25">
            <a:extLst>
              <a:ext uri="{FF2B5EF4-FFF2-40B4-BE49-F238E27FC236}">
                <a16:creationId xmlns:a16="http://schemas.microsoft.com/office/drawing/2014/main" id="{D1950BE2-2635-0E42-946E-36017A002A9D}"/>
              </a:ext>
            </a:extLst>
          </p:cNvPr>
          <p:cNvSpPr/>
          <p:nvPr/>
        </p:nvSpPr>
        <p:spPr>
          <a:xfrm rot="330623">
            <a:off x="3200481" y="5474640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object 26">
            <a:extLst>
              <a:ext uri="{FF2B5EF4-FFF2-40B4-BE49-F238E27FC236}">
                <a16:creationId xmlns:a16="http://schemas.microsoft.com/office/drawing/2014/main" id="{B7C47A05-90CD-AF44-A4C3-555A93850A40}"/>
              </a:ext>
            </a:extLst>
          </p:cNvPr>
          <p:cNvSpPr/>
          <p:nvPr/>
        </p:nvSpPr>
        <p:spPr>
          <a:xfrm>
            <a:off x="3596382" y="560509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object 12">
            <a:extLst>
              <a:ext uri="{FF2B5EF4-FFF2-40B4-BE49-F238E27FC236}">
                <a16:creationId xmlns:a16="http://schemas.microsoft.com/office/drawing/2014/main" id="{03FC19C9-E397-4A44-8CC1-1B5B01BDEED3}"/>
              </a:ext>
            </a:extLst>
          </p:cNvPr>
          <p:cNvSpPr/>
          <p:nvPr/>
        </p:nvSpPr>
        <p:spPr>
          <a:xfrm>
            <a:off x="3972536" y="5613379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object 12">
            <a:extLst>
              <a:ext uri="{FF2B5EF4-FFF2-40B4-BE49-F238E27FC236}">
                <a16:creationId xmlns:a16="http://schemas.microsoft.com/office/drawing/2014/main" id="{5CAD7EEB-D00F-3C48-9E7F-414706FC2364}"/>
              </a:ext>
            </a:extLst>
          </p:cNvPr>
          <p:cNvSpPr/>
          <p:nvPr/>
        </p:nvSpPr>
        <p:spPr>
          <a:xfrm>
            <a:off x="3591343" y="5028647"/>
            <a:ext cx="387093" cy="464977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object 30">
            <a:extLst>
              <a:ext uri="{FF2B5EF4-FFF2-40B4-BE49-F238E27FC236}">
                <a16:creationId xmlns:a16="http://schemas.microsoft.com/office/drawing/2014/main" id="{4818B0E7-5D27-574B-B50E-07B799E3F982}"/>
              </a:ext>
            </a:extLst>
          </p:cNvPr>
          <p:cNvSpPr/>
          <p:nvPr/>
        </p:nvSpPr>
        <p:spPr>
          <a:xfrm>
            <a:off x="4049869" y="538297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object 31">
            <a:extLst>
              <a:ext uri="{FF2B5EF4-FFF2-40B4-BE49-F238E27FC236}">
                <a16:creationId xmlns:a16="http://schemas.microsoft.com/office/drawing/2014/main" id="{0B0F8035-862D-5041-889E-18FD79E0DF26}"/>
              </a:ext>
            </a:extLst>
          </p:cNvPr>
          <p:cNvSpPr/>
          <p:nvPr/>
        </p:nvSpPr>
        <p:spPr>
          <a:xfrm>
            <a:off x="4049867" y="538297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object 32">
            <a:extLst>
              <a:ext uri="{FF2B5EF4-FFF2-40B4-BE49-F238E27FC236}">
                <a16:creationId xmlns:a16="http://schemas.microsoft.com/office/drawing/2014/main" id="{5F9FE01F-852E-0049-B08C-FFFBC33713EE}"/>
              </a:ext>
            </a:extLst>
          </p:cNvPr>
          <p:cNvSpPr txBox="1"/>
          <p:nvPr/>
        </p:nvSpPr>
        <p:spPr>
          <a:xfrm>
            <a:off x="4157399" y="5414520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object 21">
            <a:extLst>
              <a:ext uri="{FF2B5EF4-FFF2-40B4-BE49-F238E27FC236}">
                <a16:creationId xmlns:a16="http://schemas.microsoft.com/office/drawing/2014/main" id="{087B6518-BCDF-9642-90B4-71F62959F45A}"/>
              </a:ext>
            </a:extLst>
          </p:cNvPr>
          <p:cNvSpPr/>
          <p:nvPr/>
        </p:nvSpPr>
        <p:spPr>
          <a:xfrm>
            <a:off x="3775049" y="487499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object 22">
            <a:extLst>
              <a:ext uri="{FF2B5EF4-FFF2-40B4-BE49-F238E27FC236}">
                <a16:creationId xmlns:a16="http://schemas.microsoft.com/office/drawing/2014/main" id="{E69DACD2-B092-8C46-968B-E32799C95812}"/>
              </a:ext>
            </a:extLst>
          </p:cNvPr>
          <p:cNvSpPr/>
          <p:nvPr/>
        </p:nvSpPr>
        <p:spPr>
          <a:xfrm>
            <a:off x="3775050" y="487499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object 23">
            <a:extLst>
              <a:ext uri="{FF2B5EF4-FFF2-40B4-BE49-F238E27FC236}">
                <a16:creationId xmlns:a16="http://schemas.microsoft.com/office/drawing/2014/main" id="{D14E8AAA-9CCF-854D-ADF2-7DB85F02EB67}"/>
              </a:ext>
            </a:extLst>
          </p:cNvPr>
          <p:cNvSpPr txBox="1"/>
          <p:nvPr/>
        </p:nvSpPr>
        <p:spPr>
          <a:xfrm>
            <a:off x="3882261" y="4906539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object 21">
            <a:extLst>
              <a:ext uri="{FF2B5EF4-FFF2-40B4-BE49-F238E27FC236}">
                <a16:creationId xmlns:a16="http://schemas.microsoft.com/office/drawing/2014/main" id="{526C01A9-4F51-CD44-A703-B4614240DC8E}"/>
              </a:ext>
            </a:extLst>
          </p:cNvPr>
          <p:cNvSpPr/>
          <p:nvPr/>
        </p:nvSpPr>
        <p:spPr>
          <a:xfrm>
            <a:off x="3412181" y="537660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object 22">
            <a:extLst>
              <a:ext uri="{FF2B5EF4-FFF2-40B4-BE49-F238E27FC236}">
                <a16:creationId xmlns:a16="http://schemas.microsoft.com/office/drawing/2014/main" id="{18770ECA-C4D4-B74D-A0DD-7D47B9895010}"/>
              </a:ext>
            </a:extLst>
          </p:cNvPr>
          <p:cNvSpPr/>
          <p:nvPr/>
        </p:nvSpPr>
        <p:spPr>
          <a:xfrm>
            <a:off x="3412182" y="537660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object 23">
            <a:extLst>
              <a:ext uri="{FF2B5EF4-FFF2-40B4-BE49-F238E27FC236}">
                <a16:creationId xmlns:a16="http://schemas.microsoft.com/office/drawing/2014/main" id="{B758ECA8-E132-1840-B7B5-8D3E00DFB42E}"/>
              </a:ext>
            </a:extLst>
          </p:cNvPr>
          <p:cNvSpPr txBox="1"/>
          <p:nvPr/>
        </p:nvSpPr>
        <p:spPr>
          <a:xfrm>
            <a:off x="3519393" y="5408153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object 12">
            <a:extLst>
              <a:ext uri="{FF2B5EF4-FFF2-40B4-BE49-F238E27FC236}">
                <a16:creationId xmlns:a16="http://schemas.microsoft.com/office/drawing/2014/main" id="{F87B0DD4-08DE-8843-98AB-963F43206CE0}"/>
              </a:ext>
            </a:extLst>
          </p:cNvPr>
          <p:cNvSpPr/>
          <p:nvPr/>
        </p:nvSpPr>
        <p:spPr>
          <a:xfrm>
            <a:off x="2978568" y="6050041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object 26">
            <a:extLst>
              <a:ext uri="{FF2B5EF4-FFF2-40B4-BE49-F238E27FC236}">
                <a16:creationId xmlns:a16="http://schemas.microsoft.com/office/drawing/2014/main" id="{70AC6816-C454-0E46-8B77-6B0F74D5F5B8}"/>
              </a:ext>
            </a:extLst>
          </p:cNvPr>
          <p:cNvSpPr/>
          <p:nvPr/>
        </p:nvSpPr>
        <p:spPr>
          <a:xfrm>
            <a:off x="3264737" y="6046934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object 30">
            <a:extLst>
              <a:ext uri="{FF2B5EF4-FFF2-40B4-BE49-F238E27FC236}">
                <a16:creationId xmlns:a16="http://schemas.microsoft.com/office/drawing/2014/main" id="{5FA03977-310E-0A43-B334-A29042DE5AB0}"/>
              </a:ext>
            </a:extLst>
          </p:cNvPr>
          <p:cNvSpPr/>
          <p:nvPr/>
        </p:nvSpPr>
        <p:spPr>
          <a:xfrm>
            <a:off x="3055901" y="581963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object 31">
            <a:extLst>
              <a:ext uri="{FF2B5EF4-FFF2-40B4-BE49-F238E27FC236}">
                <a16:creationId xmlns:a16="http://schemas.microsoft.com/office/drawing/2014/main" id="{65ADB2CE-6296-8449-AD84-5FD2958D8636}"/>
              </a:ext>
            </a:extLst>
          </p:cNvPr>
          <p:cNvSpPr/>
          <p:nvPr/>
        </p:nvSpPr>
        <p:spPr>
          <a:xfrm>
            <a:off x="3055899" y="581964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object 32">
            <a:extLst>
              <a:ext uri="{FF2B5EF4-FFF2-40B4-BE49-F238E27FC236}">
                <a16:creationId xmlns:a16="http://schemas.microsoft.com/office/drawing/2014/main" id="{B329CA41-1F7B-D54D-946B-6F2D63367962}"/>
              </a:ext>
            </a:extLst>
          </p:cNvPr>
          <p:cNvSpPr txBox="1"/>
          <p:nvPr/>
        </p:nvSpPr>
        <p:spPr>
          <a:xfrm>
            <a:off x="3146653" y="585957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object 12">
            <a:extLst>
              <a:ext uri="{FF2B5EF4-FFF2-40B4-BE49-F238E27FC236}">
                <a16:creationId xmlns:a16="http://schemas.microsoft.com/office/drawing/2014/main" id="{C4DFB9AD-E77F-F241-80E8-E017469EEEE2}"/>
              </a:ext>
            </a:extLst>
          </p:cNvPr>
          <p:cNvSpPr/>
          <p:nvPr/>
        </p:nvSpPr>
        <p:spPr>
          <a:xfrm>
            <a:off x="4541804" y="5048370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object 26">
            <a:extLst>
              <a:ext uri="{FF2B5EF4-FFF2-40B4-BE49-F238E27FC236}">
                <a16:creationId xmlns:a16="http://schemas.microsoft.com/office/drawing/2014/main" id="{425A6194-2ECF-594F-93A0-CBBB9EA932E9}"/>
              </a:ext>
            </a:extLst>
          </p:cNvPr>
          <p:cNvSpPr/>
          <p:nvPr/>
        </p:nvSpPr>
        <p:spPr>
          <a:xfrm>
            <a:off x="4873343" y="5042991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object 30">
            <a:extLst>
              <a:ext uri="{FF2B5EF4-FFF2-40B4-BE49-F238E27FC236}">
                <a16:creationId xmlns:a16="http://schemas.microsoft.com/office/drawing/2014/main" id="{6F77AAF1-B3F9-0549-BC79-EA502387A456}"/>
              </a:ext>
            </a:extLst>
          </p:cNvPr>
          <p:cNvSpPr/>
          <p:nvPr/>
        </p:nvSpPr>
        <p:spPr>
          <a:xfrm>
            <a:off x="4654039" y="484505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object 31">
            <a:extLst>
              <a:ext uri="{FF2B5EF4-FFF2-40B4-BE49-F238E27FC236}">
                <a16:creationId xmlns:a16="http://schemas.microsoft.com/office/drawing/2014/main" id="{FB38CC4E-39C9-F24F-8FA4-B82947C9CBED}"/>
              </a:ext>
            </a:extLst>
          </p:cNvPr>
          <p:cNvSpPr/>
          <p:nvPr/>
        </p:nvSpPr>
        <p:spPr>
          <a:xfrm>
            <a:off x="4654037" y="484505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object 32">
            <a:extLst>
              <a:ext uri="{FF2B5EF4-FFF2-40B4-BE49-F238E27FC236}">
                <a16:creationId xmlns:a16="http://schemas.microsoft.com/office/drawing/2014/main" id="{421834A5-C985-E045-8068-4149313D23F8}"/>
              </a:ext>
            </a:extLst>
          </p:cNvPr>
          <p:cNvSpPr txBox="1"/>
          <p:nvPr/>
        </p:nvSpPr>
        <p:spPr>
          <a:xfrm>
            <a:off x="4753180" y="4876598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object 30">
            <a:extLst>
              <a:ext uri="{FF2B5EF4-FFF2-40B4-BE49-F238E27FC236}">
                <a16:creationId xmlns:a16="http://schemas.microsoft.com/office/drawing/2014/main" id="{D813D0DF-40D9-AD4F-9835-504F4831A367}"/>
              </a:ext>
            </a:extLst>
          </p:cNvPr>
          <p:cNvSpPr/>
          <p:nvPr/>
        </p:nvSpPr>
        <p:spPr>
          <a:xfrm>
            <a:off x="4147597" y="433669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object 31">
            <a:extLst>
              <a:ext uri="{FF2B5EF4-FFF2-40B4-BE49-F238E27FC236}">
                <a16:creationId xmlns:a16="http://schemas.microsoft.com/office/drawing/2014/main" id="{F224E6CE-7497-D843-8BE3-7C5E0CBFDE64}"/>
              </a:ext>
            </a:extLst>
          </p:cNvPr>
          <p:cNvSpPr/>
          <p:nvPr/>
        </p:nvSpPr>
        <p:spPr>
          <a:xfrm>
            <a:off x="4147595" y="433669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object 32">
            <a:extLst>
              <a:ext uri="{FF2B5EF4-FFF2-40B4-BE49-F238E27FC236}">
                <a16:creationId xmlns:a16="http://schemas.microsoft.com/office/drawing/2014/main" id="{7815A986-E039-2042-97BD-6C946440FAB6}"/>
              </a:ext>
            </a:extLst>
          </p:cNvPr>
          <p:cNvSpPr txBox="1"/>
          <p:nvPr/>
        </p:nvSpPr>
        <p:spPr>
          <a:xfrm>
            <a:off x="4255127" y="4368240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object 36">
            <a:extLst>
              <a:ext uri="{FF2B5EF4-FFF2-40B4-BE49-F238E27FC236}">
                <a16:creationId xmlns:a16="http://schemas.microsoft.com/office/drawing/2014/main" id="{B8FC047E-27FE-DC49-AB12-86FFA08AAA4D}"/>
              </a:ext>
            </a:extLst>
          </p:cNvPr>
          <p:cNvSpPr txBox="1"/>
          <p:nvPr/>
        </p:nvSpPr>
        <p:spPr>
          <a:xfrm>
            <a:off x="6379432" y="1226692"/>
            <a:ext cx="915295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X</a:t>
            </a:r>
            <a:endParaRPr dirty="0"/>
          </a:p>
        </p:txBody>
      </p:sp>
      <p:sp>
        <p:nvSpPr>
          <p:cNvPr id="258" name="object 7">
            <a:extLst>
              <a:ext uri="{FF2B5EF4-FFF2-40B4-BE49-F238E27FC236}">
                <a16:creationId xmlns:a16="http://schemas.microsoft.com/office/drawing/2014/main" id="{18495554-4143-B54C-BF1A-1D80448F2139}"/>
              </a:ext>
            </a:extLst>
          </p:cNvPr>
          <p:cNvSpPr/>
          <p:nvPr/>
        </p:nvSpPr>
        <p:spPr>
          <a:xfrm rot="5400000">
            <a:off x="4890427" y="5189724"/>
            <a:ext cx="477440" cy="41180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object 12">
            <a:extLst>
              <a:ext uri="{FF2B5EF4-FFF2-40B4-BE49-F238E27FC236}">
                <a16:creationId xmlns:a16="http://schemas.microsoft.com/office/drawing/2014/main" id="{EAC596E9-8A6E-9E47-9C9C-31C26DCF7D33}"/>
              </a:ext>
            </a:extLst>
          </p:cNvPr>
          <p:cNvSpPr/>
          <p:nvPr/>
        </p:nvSpPr>
        <p:spPr>
          <a:xfrm>
            <a:off x="4915174" y="558516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object 26">
            <a:extLst>
              <a:ext uri="{FF2B5EF4-FFF2-40B4-BE49-F238E27FC236}">
                <a16:creationId xmlns:a16="http://schemas.microsoft.com/office/drawing/2014/main" id="{58A46731-50D2-5849-8252-4514F2EC8810}"/>
              </a:ext>
            </a:extLst>
          </p:cNvPr>
          <p:cNvSpPr/>
          <p:nvPr/>
        </p:nvSpPr>
        <p:spPr>
          <a:xfrm>
            <a:off x="5246713" y="5579783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object 30">
            <a:extLst>
              <a:ext uri="{FF2B5EF4-FFF2-40B4-BE49-F238E27FC236}">
                <a16:creationId xmlns:a16="http://schemas.microsoft.com/office/drawing/2014/main" id="{A78B12C2-1C97-C64A-9F95-7EF30A2CA817}"/>
              </a:ext>
            </a:extLst>
          </p:cNvPr>
          <p:cNvSpPr/>
          <p:nvPr/>
        </p:nvSpPr>
        <p:spPr>
          <a:xfrm>
            <a:off x="5027409" y="538184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bject 31">
            <a:extLst>
              <a:ext uri="{FF2B5EF4-FFF2-40B4-BE49-F238E27FC236}">
                <a16:creationId xmlns:a16="http://schemas.microsoft.com/office/drawing/2014/main" id="{255B98A1-1DD9-8F4C-92C5-2ECCA744D851}"/>
              </a:ext>
            </a:extLst>
          </p:cNvPr>
          <p:cNvSpPr/>
          <p:nvPr/>
        </p:nvSpPr>
        <p:spPr>
          <a:xfrm>
            <a:off x="5027407" y="538184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object 32">
            <a:extLst>
              <a:ext uri="{FF2B5EF4-FFF2-40B4-BE49-F238E27FC236}">
                <a16:creationId xmlns:a16="http://schemas.microsoft.com/office/drawing/2014/main" id="{F5329F40-63D6-4543-A42F-6150F26C94A2}"/>
              </a:ext>
            </a:extLst>
          </p:cNvPr>
          <p:cNvSpPr txBox="1"/>
          <p:nvPr/>
        </p:nvSpPr>
        <p:spPr>
          <a:xfrm>
            <a:off x="5126550" y="5413390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object 103">
            <a:extLst>
              <a:ext uri="{FF2B5EF4-FFF2-40B4-BE49-F238E27FC236}">
                <a16:creationId xmlns:a16="http://schemas.microsoft.com/office/drawing/2014/main" id="{95D0B95F-C5AC-2A43-AA6D-D89EAB514F6A}"/>
              </a:ext>
            </a:extLst>
          </p:cNvPr>
          <p:cNvSpPr txBox="1"/>
          <p:nvPr/>
        </p:nvSpPr>
        <p:spPr>
          <a:xfrm>
            <a:off x="4917369" y="4390855"/>
            <a:ext cx="1030574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object 12">
            <a:extLst>
              <a:ext uri="{FF2B5EF4-FFF2-40B4-BE49-F238E27FC236}">
                <a16:creationId xmlns:a16="http://schemas.microsoft.com/office/drawing/2014/main" id="{7FB28302-0F4D-904A-90F3-259EE2DB7D0F}"/>
              </a:ext>
            </a:extLst>
          </p:cNvPr>
          <p:cNvSpPr/>
          <p:nvPr/>
        </p:nvSpPr>
        <p:spPr>
          <a:xfrm rot="20610619">
            <a:off x="6870165" y="4576548"/>
            <a:ext cx="486862" cy="334002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object 25">
            <a:extLst>
              <a:ext uri="{FF2B5EF4-FFF2-40B4-BE49-F238E27FC236}">
                <a16:creationId xmlns:a16="http://schemas.microsoft.com/office/drawing/2014/main" id="{C2E2781C-7C97-1545-8827-8A7A6BE5E3FB}"/>
              </a:ext>
            </a:extLst>
          </p:cNvPr>
          <p:cNvSpPr/>
          <p:nvPr/>
        </p:nvSpPr>
        <p:spPr>
          <a:xfrm rot="486827">
            <a:off x="6865639" y="4522487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object 26">
            <a:extLst>
              <a:ext uri="{FF2B5EF4-FFF2-40B4-BE49-F238E27FC236}">
                <a16:creationId xmlns:a16="http://schemas.microsoft.com/office/drawing/2014/main" id="{DB41D292-6E39-4949-9848-3835AA014D10}"/>
              </a:ext>
            </a:extLst>
          </p:cNvPr>
          <p:cNvSpPr/>
          <p:nvPr/>
        </p:nvSpPr>
        <p:spPr>
          <a:xfrm>
            <a:off x="7518696" y="4588759"/>
            <a:ext cx="480595" cy="415177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object 26">
            <a:extLst>
              <a:ext uri="{FF2B5EF4-FFF2-40B4-BE49-F238E27FC236}">
                <a16:creationId xmlns:a16="http://schemas.microsoft.com/office/drawing/2014/main" id="{E6EFDAB3-776E-BE4F-869D-50D903CA0C40}"/>
              </a:ext>
            </a:extLst>
          </p:cNvPr>
          <p:cNvSpPr/>
          <p:nvPr/>
        </p:nvSpPr>
        <p:spPr>
          <a:xfrm rot="21186954">
            <a:off x="6781131" y="5006498"/>
            <a:ext cx="237594" cy="408093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object 12">
            <a:extLst>
              <a:ext uri="{FF2B5EF4-FFF2-40B4-BE49-F238E27FC236}">
                <a16:creationId xmlns:a16="http://schemas.microsoft.com/office/drawing/2014/main" id="{947726CB-23D9-9546-9C1D-FEE57C1FD434}"/>
              </a:ext>
            </a:extLst>
          </p:cNvPr>
          <p:cNvSpPr/>
          <p:nvPr/>
        </p:nvSpPr>
        <p:spPr>
          <a:xfrm>
            <a:off x="6160730" y="563179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object 25">
            <a:extLst>
              <a:ext uri="{FF2B5EF4-FFF2-40B4-BE49-F238E27FC236}">
                <a16:creationId xmlns:a16="http://schemas.microsoft.com/office/drawing/2014/main" id="{ABFDEF2A-D415-244E-9D06-E8D7FE1E17FF}"/>
              </a:ext>
            </a:extLst>
          </p:cNvPr>
          <p:cNvSpPr/>
          <p:nvPr/>
        </p:nvSpPr>
        <p:spPr>
          <a:xfrm rot="330623">
            <a:off x="6067776" y="5489841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object 26">
            <a:extLst>
              <a:ext uri="{FF2B5EF4-FFF2-40B4-BE49-F238E27FC236}">
                <a16:creationId xmlns:a16="http://schemas.microsoft.com/office/drawing/2014/main" id="{A1CE3AB2-CF00-8F45-A354-A4102A58D60C}"/>
              </a:ext>
            </a:extLst>
          </p:cNvPr>
          <p:cNvSpPr/>
          <p:nvPr/>
        </p:nvSpPr>
        <p:spPr>
          <a:xfrm>
            <a:off x="6463677" y="5620296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object 12">
            <a:extLst>
              <a:ext uri="{FF2B5EF4-FFF2-40B4-BE49-F238E27FC236}">
                <a16:creationId xmlns:a16="http://schemas.microsoft.com/office/drawing/2014/main" id="{E05D77A7-BD67-4748-9460-F1D3516FB6D8}"/>
              </a:ext>
            </a:extLst>
          </p:cNvPr>
          <p:cNvSpPr/>
          <p:nvPr/>
        </p:nvSpPr>
        <p:spPr>
          <a:xfrm>
            <a:off x="6839831" y="5628580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object 12">
            <a:extLst>
              <a:ext uri="{FF2B5EF4-FFF2-40B4-BE49-F238E27FC236}">
                <a16:creationId xmlns:a16="http://schemas.microsoft.com/office/drawing/2014/main" id="{102B69B7-6A88-E54D-B696-A36ACE61601B}"/>
              </a:ext>
            </a:extLst>
          </p:cNvPr>
          <p:cNvSpPr/>
          <p:nvPr/>
        </p:nvSpPr>
        <p:spPr>
          <a:xfrm>
            <a:off x="6450249" y="5043848"/>
            <a:ext cx="387093" cy="464977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object 30">
            <a:extLst>
              <a:ext uri="{FF2B5EF4-FFF2-40B4-BE49-F238E27FC236}">
                <a16:creationId xmlns:a16="http://schemas.microsoft.com/office/drawing/2014/main" id="{2D672B60-52E5-5D45-A0A5-DFF554CDAB81}"/>
              </a:ext>
            </a:extLst>
          </p:cNvPr>
          <p:cNvSpPr/>
          <p:nvPr/>
        </p:nvSpPr>
        <p:spPr>
          <a:xfrm>
            <a:off x="6917164" y="539817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object 31">
            <a:extLst>
              <a:ext uri="{FF2B5EF4-FFF2-40B4-BE49-F238E27FC236}">
                <a16:creationId xmlns:a16="http://schemas.microsoft.com/office/drawing/2014/main" id="{108D0437-E105-EE46-BDFD-AA7435E3C33B}"/>
              </a:ext>
            </a:extLst>
          </p:cNvPr>
          <p:cNvSpPr/>
          <p:nvPr/>
        </p:nvSpPr>
        <p:spPr>
          <a:xfrm>
            <a:off x="6917162" y="539817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object 32">
            <a:extLst>
              <a:ext uri="{FF2B5EF4-FFF2-40B4-BE49-F238E27FC236}">
                <a16:creationId xmlns:a16="http://schemas.microsoft.com/office/drawing/2014/main" id="{333F8B9D-91A8-3442-884C-0E7E7542B1CA}"/>
              </a:ext>
            </a:extLst>
          </p:cNvPr>
          <p:cNvSpPr txBox="1"/>
          <p:nvPr/>
        </p:nvSpPr>
        <p:spPr>
          <a:xfrm>
            <a:off x="7024694" y="542972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object 21">
            <a:extLst>
              <a:ext uri="{FF2B5EF4-FFF2-40B4-BE49-F238E27FC236}">
                <a16:creationId xmlns:a16="http://schemas.microsoft.com/office/drawing/2014/main" id="{B12E0C1B-03C6-2945-88B5-691137AE6AA9}"/>
              </a:ext>
            </a:extLst>
          </p:cNvPr>
          <p:cNvSpPr/>
          <p:nvPr/>
        </p:nvSpPr>
        <p:spPr>
          <a:xfrm>
            <a:off x="6642344" y="489019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object 22">
            <a:extLst>
              <a:ext uri="{FF2B5EF4-FFF2-40B4-BE49-F238E27FC236}">
                <a16:creationId xmlns:a16="http://schemas.microsoft.com/office/drawing/2014/main" id="{BDD1FECF-6F57-6F40-B843-94F52C003985}"/>
              </a:ext>
            </a:extLst>
          </p:cNvPr>
          <p:cNvSpPr/>
          <p:nvPr/>
        </p:nvSpPr>
        <p:spPr>
          <a:xfrm>
            <a:off x="6642345" y="489019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bject 23">
            <a:extLst>
              <a:ext uri="{FF2B5EF4-FFF2-40B4-BE49-F238E27FC236}">
                <a16:creationId xmlns:a16="http://schemas.microsoft.com/office/drawing/2014/main" id="{9B5CA0FE-C956-E844-B758-A4909A2816A4}"/>
              </a:ext>
            </a:extLst>
          </p:cNvPr>
          <p:cNvSpPr txBox="1"/>
          <p:nvPr/>
        </p:nvSpPr>
        <p:spPr>
          <a:xfrm>
            <a:off x="6749556" y="4921740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object 21">
            <a:extLst>
              <a:ext uri="{FF2B5EF4-FFF2-40B4-BE49-F238E27FC236}">
                <a16:creationId xmlns:a16="http://schemas.microsoft.com/office/drawing/2014/main" id="{DB89D4DF-CDF5-3448-9FA0-353A544E2F28}"/>
              </a:ext>
            </a:extLst>
          </p:cNvPr>
          <p:cNvSpPr/>
          <p:nvPr/>
        </p:nvSpPr>
        <p:spPr>
          <a:xfrm>
            <a:off x="6279476" y="539180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object 22">
            <a:extLst>
              <a:ext uri="{FF2B5EF4-FFF2-40B4-BE49-F238E27FC236}">
                <a16:creationId xmlns:a16="http://schemas.microsoft.com/office/drawing/2014/main" id="{A05F3B60-DEE6-1044-ACAC-B2BFB15EDC65}"/>
              </a:ext>
            </a:extLst>
          </p:cNvPr>
          <p:cNvSpPr/>
          <p:nvPr/>
        </p:nvSpPr>
        <p:spPr>
          <a:xfrm>
            <a:off x="6279477" y="539180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object 23">
            <a:extLst>
              <a:ext uri="{FF2B5EF4-FFF2-40B4-BE49-F238E27FC236}">
                <a16:creationId xmlns:a16="http://schemas.microsoft.com/office/drawing/2014/main" id="{68B89940-C29E-A843-A649-18C42C4458CE}"/>
              </a:ext>
            </a:extLst>
          </p:cNvPr>
          <p:cNvSpPr txBox="1"/>
          <p:nvPr/>
        </p:nvSpPr>
        <p:spPr>
          <a:xfrm>
            <a:off x="6386688" y="5423354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object 12">
            <a:extLst>
              <a:ext uri="{FF2B5EF4-FFF2-40B4-BE49-F238E27FC236}">
                <a16:creationId xmlns:a16="http://schemas.microsoft.com/office/drawing/2014/main" id="{B02A9A2B-6141-0143-BBBA-4673479CC885}"/>
              </a:ext>
            </a:extLst>
          </p:cNvPr>
          <p:cNvSpPr/>
          <p:nvPr/>
        </p:nvSpPr>
        <p:spPr>
          <a:xfrm>
            <a:off x="5845863" y="606524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object 26">
            <a:extLst>
              <a:ext uri="{FF2B5EF4-FFF2-40B4-BE49-F238E27FC236}">
                <a16:creationId xmlns:a16="http://schemas.microsoft.com/office/drawing/2014/main" id="{ECB96D7F-DBAE-B642-99A9-FFDD6896CE75}"/>
              </a:ext>
            </a:extLst>
          </p:cNvPr>
          <p:cNvSpPr/>
          <p:nvPr/>
        </p:nvSpPr>
        <p:spPr>
          <a:xfrm>
            <a:off x="6132032" y="606213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object 30">
            <a:extLst>
              <a:ext uri="{FF2B5EF4-FFF2-40B4-BE49-F238E27FC236}">
                <a16:creationId xmlns:a16="http://schemas.microsoft.com/office/drawing/2014/main" id="{41DA046A-FC54-7749-9169-0A7FDB9567F4}"/>
              </a:ext>
            </a:extLst>
          </p:cNvPr>
          <p:cNvSpPr/>
          <p:nvPr/>
        </p:nvSpPr>
        <p:spPr>
          <a:xfrm>
            <a:off x="5923196" y="583483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bject 31">
            <a:extLst>
              <a:ext uri="{FF2B5EF4-FFF2-40B4-BE49-F238E27FC236}">
                <a16:creationId xmlns:a16="http://schemas.microsoft.com/office/drawing/2014/main" id="{541DC75B-706A-B343-B011-E85BACB01B2F}"/>
              </a:ext>
            </a:extLst>
          </p:cNvPr>
          <p:cNvSpPr/>
          <p:nvPr/>
        </p:nvSpPr>
        <p:spPr>
          <a:xfrm>
            <a:off x="5923194" y="583484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object 32">
            <a:extLst>
              <a:ext uri="{FF2B5EF4-FFF2-40B4-BE49-F238E27FC236}">
                <a16:creationId xmlns:a16="http://schemas.microsoft.com/office/drawing/2014/main" id="{6BEDC260-6D93-164A-A97B-37DB9D9B10A6}"/>
              </a:ext>
            </a:extLst>
          </p:cNvPr>
          <p:cNvSpPr txBox="1"/>
          <p:nvPr/>
        </p:nvSpPr>
        <p:spPr>
          <a:xfrm>
            <a:off x="6013948" y="5874772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object 26">
            <a:extLst>
              <a:ext uri="{FF2B5EF4-FFF2-40B4-BE49-F238E27FC236}">
                <a16:creationId xmlns:a16="http://schemas.microsoft.com/office/drawing/2014/main" id="{B918AB44-28D1-7B49-BCAC-0C51E1E91A47}"/>
              </a:ext>
            </a:extLst>
          </p:cNvPr>
          <p:cNvSpPr/>
          <p:nvPr/>
        </p:nvSpPr>
        <p:spPr>
          <a:xfrm>
            <a:off x="8132888" y="5085879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object 30">
            <a:extLst>
              <a:ext uri="{FF2B5EF4-FFF2-40B4-BE49-F238E27FC236}">
                <a16:creationId xmlns:a16="http://schemas.microsoft.com/office/drawing/2014/main" id="{55BCC7C8-8D66-0D4F-8629-27D716588E6E}"/>
              </a:ext>
            </a:extLst>
          </p:cNvPr>
          <p:cNvSpPr/>
          <p:nvPr/>
        </p:nvSpPr>
        <p:spPr>
          <a:xfrm>
            <a:off x="7913584" y="488794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object 31">
            <a:extLst>
              <a:ext uri="{FF2B5EF4-FFF2-40B4-BE49-F238E27FC236}">
                <a16:creationId xmlns:a16="http://schemas.microsoft.com/office/drawing/2014/main" id="{BAA146A7-866A-3F42-B299-941BB9C38A4E}"/>
              </a:ext>
            </a:extLst>
          </p:cNvPr>
          <p:cNvSpPr/>
          <p:nvPr/>
        </p:nvSpPr>
        <p:spPr>
          <a:xfrm>
            <a:off x="7913582" y="488794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object 32">
            <a:extLst>
              <a:ext uri="{FF2B5EF4-FFF2-40B4-BE49-F238E27FC236}">
                <a16:creationId xmlns:a16="http://schemas.microsoft.com/office/drawing/2014/main" id="{F10179DA-EE4B-374E-833B-72337F817E23}"/>
              </a:ext>
            </a:extLst>
          </p:cNvPr>
          <p:cNvSpPr txBox="1"/>
          <p:nvPr/>
        </p:nvSpPr>
        <p:spPr>
          <a:xfrm>
            <a:off x="8012725" y="4919486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object 30">
            <a:extLst>
              <a:ext uri="{FF2B5EF4-FFF2-40B4-BE49-F238E27FC236}">
                <a16:creationId xmlns:a16="http://schemas.microsoft.com/office/drawing/2014/main" id="{A4AC7AED-EEE6-024B-9621-4C0102EC86AB}"/>
              </a:ext>
            </a:extLst>
          </p:cNvPr>
          <p:cNvSpPr/>
          <p:nvPr/>
        </p:nvSpPr>
        <p:spPr>
          <a:xfrm>
            <a:off x="7241395" y="435189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object 31">
            <a:extLst>
              <a:ext uri="{FF2B5EF4-FFF2-40B4-BE49-F238E27FC236}">
                <a16:creationId xmlns:a16="http://schemas.microsoft.com/office/drawing/2014/main" id="{694501B7-4BDC-8245-ACFC-7B93BB9428C9}"/>
              </a:ext>
            </a:extLst>
          </p:cNvPr>
          <p:cNvSpPr/>
          <p:nvPr/>
        </p:nvSpPr>
        <p:spPr>
          <a:xfrm>
            <a:off x="7241393" y="435189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object 32">
            <a:extLst>
              <a:ext uri="{FF2B5EF4-FFF2-40B4-BE49-F238E27FC236}">
                <a16:creationId xmlns:a16="http://schemas.microsoft.com/office/drawing/2014/main" id="{195101D6-2C72-DD45-84B6-A61AFD9B79DA}"/>
              </a:ext>
            </a:extLst>
          </p:cNvPr>
          <p:cNvSpPr txBox="1"/>
          <p:nvPr/>
        </p:nvSpPr>
        <p:spPr>
          <a:xfrm>
            <a:off x="7348925" y="438344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object 12">
            <a:extLst>
              <a:ext uri="{FF2B5EF4-FFF2-40B4-BE49-F238E27FC236}">
                <a16:creationId xmlns:a16="http://schemas.microsoft.com/office/drawing/2014/main" id="{FD24373A-CEDB-B946-8CE5-3E73041E61EB}"/>
              </a:ext>
            </a:extLst>
          </p:cNvPr>
          <p:cNvSpPr/>
          <p:nvPr/>
        </p:nvSpPr>
        <p:spPr>
          <a:xfrm>
            <a:off x="7533544" y="5571886"/>
            <a:ext cx="261880" cy="375219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object 26">
            <a:extLst>
              <a:ext uri="{FF2B5EF4-FFF2-40B4-BE49-F238E27FC236}">
                <a16:creationId xmlns:a16="http://schemas.microsoft.com/office/drawing/2014/main" id="{76A498A2-FCF6-7341-99B4-651A516BB699}"/>
              </a:ext>
            </a:extLst>
          </p:cNvPr>
          <p:cNvSpPr/>
          <p:nvPr/>
        </p:nvSpPr>
        <p:spPr>
          <a:xfrm>
            <a:off x="7830750" y="5608452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object 30">
            <a:extLst>
              <a:ext uri="{FF2B5EF4-FFF2-40B4-BE49-F238E27FC236}">
                <a16:creationId xmlns:a16="http://schemas.microsoft.com/office/drawing/2014/main" id="{F8BC7D0A-CB2F-674E-B9AE-1F4EEA6FAE24}"/>
              </a:ext>
            </a:extLst>
          </p:cNvPr>
          <p:cNvSpPr/>
          <p:nvPr/>
        </p:nvSpPr>
        <p:spPr>
          <a:xfrm>
            <a:off x="7611446" y="541051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object 31">
            <a:extLst>
              <a:ext uri="{FF2B5EF4-FFF2-40B4-BE49-F238E27FC236}">
                <a16:creationId xmlns:a16="http://schemas.microsoft.com/office/drawing/2014/main" id="{94931CFD-2440-844E-AA44-E8FAA8336CA9}"/>
              </a:ext>
            </a:extLst>
          </p:cNvPr>
          <p:cNvSpPr/>
          <p:nvPr/>
        </p:nvSpPr>
        <p:spPr>
          <a:xfrm>
            <a:off x="7611444" y="541051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object 32">
            <a:extLst>
              <a:ext uri="{FF2B5EF4-FFF2-40B4-BE49-F238E27FC236}">
                <a16:creationId xmlns:a16="http://schemas.microsoft.com/office/drawing/2014/main" id="{5AFB8819-41F8-4A40-A2F4-79A86825DF45}"/>
              </a:ext>
            </a:extLst>
          </p:cNvPr>
          <p:cNvSpPr txBox="1"/>
          <p:nvPr/>
        </p:nvSpPr>
        <p:spPr>
          <a:xfrm>
            <a:off x="7710587" y="5442059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object 36">
            <a:extLst>
              <a:ext uri="{FF2B5EF4-FFF2-40B4-BE49-F238E27FC236}">
                <a16:creationId xmlns:a16="http://schemas.microsoft.com/office/drawing/2014/main" id="{A8585177-A44C-FB43-AEDF-F33169E5AD2E}"/>
              </a:ext>
            </a:extLst>
          </p:cNvPr>
          <p:cNvSpPr txBox="1"/>
          <p:nvPr/>
        </p:nvSpPr>
        <p:spPr>
          <a:xfrm>
            <a:off x="7395898" y="1218257"/>
            <a:ext cx="915295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M</a:t>
            </a:r>
            <a:endParaRPr dirty="0"/>
          </a:p>
        </p:txBody>
      </p:sp>
      <p:sp>
        <p:nvSpPr>
          <p:cNvPr id="307" name="object 12">
            <a:extLst>
              <a:ext uri="{FF2B5EF4-FFF2-40B4-BE49-F238E27FC236}">
                <a16:creationId xmlns:a16="http://schemas.microsoft.com/office/drawing/2014/main" id="{57355687-F373-1C4A-B976-1515240AA23C}"/>
              </a:ext>
            </a:extLst>
          </p:cNvPr>
          <p:cNvSpPr/>
          <p:nvPr/>
        </p:nvSpPr>
        <p:spPr>
          <a:xfrm>
            <a:off x="7008923" y="6074076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object 26">
            <a:extLst>
              <a:ext uri="{FF2B5EF4-FFF2-40B4-BE49-F238E27FC236}">
                <a16:creationId xmlns:a16="http://schemas.microsoft.com/office/drawing/2014/main" id="{F08A2A3B-22D3-4447-B7A5-4640FDD9E68C}"/>
              </a:ext>
            </a:extLst>
          </p:cNvPr>
          <p:cNvSpPr/>
          <p:nvPr/>
        </p:nvSpPr>
        <p:spPr>
          <a:xfrm>
            <a:off x="7340462" y="6068697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object 30">
            <a:extLst>
              <a:ext uri="{FF2B5EF4-FFF2-40B4-BE49-F238E27FC236}">
                <a16:creationId xmlns:a16="http://schemas.microsoft.com/office/drawing/2014/main" id="{924DA660-F91A-E748-880C-2653C06BEC2D}"/>
              </a:ext>
            </a:extLst>
          </p:cNvPr>
          <p:cNvSpPr/>
          <p:nvPr/>
        </p:nvSpPr>
        <p:spPr>
          <a:xfrm>
            <a:off x="7121158" y="587075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object 31">
            <a:extLst>
              <a:ext uri="{FF2B5EF4-FFF2-40B4-BE49-F238E27FC236}">
                <a16:creationId xmlns:a16="http://schemas.microsoft.com/office/drawing/2014/main" id="{1045F968-EE9E-234F-8801-84386E6E1D87}"/>
              </a:ext>
            </a:extLst>
          </p:cNvPr>
          <p:cNvSpPr/>
          <p:nvPr/>
        </p:nvSpPr>
        <p:spPr>
          <a:xfrm>
            <a:off x="7121156" y="587076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object 32">
            <a:extLst>
              <a:ext uri="{FF2B5EF4-FFF2-40B4-BE49-F238E27FC236}">
                <a16:creationId xmlns:a16="http://schemas.microsoft.com/office/drawing/2014/main" id="{9C4EB66C-1866-014A-A82B-4EFC83AF50D4}"/>
              </a:ext>
            </a:extLst>
          </p:cNvPr>
          <p:cNvSpPr txBox="1"/>
          <p:nvPr/>
        </p:nvSpPr>
        <p:spPr>
          <a:xfrm>
            <a:off x="7220299" y="5902304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/>
      <p:bldP spid="306" grpId="0" animBg="1"/>
      <p:bldP spid="298" grpId="0" animBg="1"/>
      <p:bldP spid="257" grpId="0" animBg="1"/>
      <p:bldP spid="251" grpId="0" animBg="1"/>
      <p:bldP spid="255" grpId="0" animBg="1"/>
      <p:bldP spid="250" grpId="0" animBg="1"/>
      <p:bldP spid="185" grpId="0" animBg="1"/>
      <p:bldP spid="213" grpId="0" animBg="1"/>
      <p:bldP spid="187" grpId="0" animBg="1"/>
      <p:bldP spid="211" grpId="0" animBg="1"/>
      <p:bldP spid="211" grpId="1" animBg="1"/>
      <p:bldP spid="151" grpId="0" animBg="1"/>
      <p:bldP spid="169" grpId="0" animBg="1"/>
      <p:bldP spid="170" grpId="0" animBg="1"/>
      <p:bldP spid="140" grpId="0" animBg="1"/>
      <p:bldP spid="161" grpId="0" animBg="1"/>
      <p:bldP spid="107" grpId="0" animBg="1"/>
      <p:bldP spid="127" grpId="0" animBg="1"/>
      <p:bldP spid="109" grpId="0" animBg="1"/>
      <p:bldP spid="119" grpId="0" animBg="1"/>
      <p:bldP spid="110" grpId="0" animBg="1"/>
      <p:bldP spid="111" grpId="0" animBg="1"/>
      <p:bldP spid="108" grpId="0" animBg="1"/>
      <p:bldP spid="106" grpId="0" animBg="1"/>
      <p:bldP spid="105" grpId="0" animBg="1"/>
      <p:bldP spid="104" grpId="0" animBg="1"/>
      <p:bldP spid="81" grpId="0" animBg="1"/>
      <p:bldP spid="73" grpId="0" animBg="1"/>
      <p:bldP spid="64" grpId="0" animBg="1"/>
      <p:bldP spid="72" grpId="0" animBg="1"/>
      <p:bldP spid="55" grpId="0" animBg="1"/>
      <p:bldP spid="56" grpId="0" animBg="1"/>
      <p:bldP spid="63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/>
      <p:bldP spid="74" grpId="0" animBg="1"/>
      <p:bldP spid="75" grpId="0" animBg="1"/>
      <p:bldP spid="76" grpId="0"/>
      <p:bldP spid="77" grpId="0"/>
      <p:bldP spid="78" grpId="0" animBg="1"/>
      <p:bldP spid="78" grpId="1" animBg="1"/>
      <p:bldP spid="79" grpId="0" animBg="1"/>
      <p:bldP spid="80" grpId="0" animBg="1"/>
      <p:bldP spid="80" grpId="1" animBg="1"/>
      <p:bldP spid="82" grpId="0" animBg="1"/>
      <p:bldP spid="83" grpId="0" animBg="1"/>
      <p:bldP spid="84" grpId="0"/>
      <p:bldP spid="85" grpId="0" animBg="1"/>
      <p:bldP spid="86" grpId="0" animBg="1"/>
      <p:bldP spid="87" grpId="0"/>
      <p:bldP spid="88" grpId="0" animBg="1"/>
      <p:bldP spid="89" grpId="0" animBg="1"/>
      <p:bldP spid="90" grpId="0"/>
      <p:bldP spid="112" grpId="0"/>
      <p:bldP spid="113" grpId="0" animBg="1"/>
      <p:bldP spid="118" grpId="0" animBg="1"/>
      <p:bldP spid="120" grpId="0" animBg="1"/>
      <p:bldP spid="121" grpId="0" animBg="1"/>
      <p:bldP spid="122" grpId="0" animBg="1"/>
      <p:bldP spid="123" grpId="0"/>
      <p:bldP spid="124" grpId="0" animBg="1"/>
      <p:bldP spid="125" grpId="0" animBg="1"/>
      <p:bldP spid="126" grpId="0" animBg="1"/>
      <p:bldP spid="128" grpId="0" animBg="1"/>
      <p:bldP spid="129" grpId="0" animBg="1"/>
      <p:bldP spid="130" grpId="0"/>
      <p:bldP spid="131" grpId="0"/>
      <p:bldP spid="132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 animBg="1"/>
      <p:bldP spid="143" grpId="0" animBg="1"/>
      <p:bldP spid="144" grpId="0"/>
      <p:bldP spid="145" grpId="0" animBg="1"/>
      <p:bldP spid="146" grpId="0" animBg="1"/>
      <p:bldP spid="147" grpId="0"/>
      <p:bldP spid="148" grpId="0" animBg="1"/>
      <p:bldP spid="149" grpId="0" animBg="1"/>
      <p:bldP spid="150" grpId="0"/>
      <p:bldP spid="152" grpId="0" animBg="1"/>
      <p:bldP spid="153" grpId="0" animBg="1"/>
      <p:bldP spid="154" grpId="0" animBg="1"/>
      <p:bldP spid="155" grpId="0"/>
      <p:bldP spid="156" grpId="0" animBg="1"/>
      <p:bldP spid="157" grpId="0" animBg="1"/>
      <p:bldP spid="158" grpId="0" animBg="1"/>
      <p:bldP spid="159" grpId="0" animBg="1"/>
      <p:bldP spid="160" grpId="0"/>
      <p:bldP spid="162" grpId="0" animBg="1"/>
      <p:bldP spid="171" grpId="0" animBg="1"/>
      <p:bldP spid="172" grpId="0" animBg="1"/>
      <p:bldP spid="173" grpId="0" animBg="1"/>
      <p:bldP spid="174" grpId="0" animBg="1"/>
      <p:bldP spid="175" grpId="0"/>
      <p:bldP spid="176" grpId="0"/>
      <p:bldP spid="177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4" grpId="1" animBg="1"/>
      <p:bldP spid="186" grpId="0" animBg="1"/>
      <p:bldP spid="188" grpId="0" animBg="1"/>
      <p:bldP spid="189" grpId="0" animBg="1"/>
      <p:bldP spid="190" grpId="0"/>
      <p:bldP spid="191" grpId="0" animBg="1"/>
      <p:bldP spid="192" grpId="0" animBg="1"/>
      <p:bldP spid="193" grpId="0"/>
      <p:bldP spid="194" grpId="0" animBg="1"/>
      <p:bldP spid="195" grpId="0" animBg="1"/>
      <p:bldP spid="196" grpId="0"/>
      <p:bldP spid="197" grpId="0" animBg="1"/>
      <p:bldP spid="198" grpId="0" animBg="1"/>
      <p:bldP spid="199" grpId="0" animBg="1"/>
      <p:bldP spid="200" grpId="0"/>
      <p:bldP spid="201" grpId="0" animBg="1"/>
      <p:bldP spid="202" grpId="0" animBg="1"/>
      <p:bldP spid="203" grpId="0" animBg="1"/>
      <p:bldP spid="204" grpId="0" animBg="1"/>
      <p:bldP spid="205" grpId="0"/>
      <p:bldP spid="206" grpId="0" animBg="1"/>
      <p:bldP spid="207" grpId="0" animBg="1"/>
      <p:bldP spid="208" grpId="0" animBg="1"/>
      <p:bldP spid="209" grpId="0" animBg="1"/>
      <p:bldP spid="210" grpId="0"/>
      <p:bldP spid="212" grpId="0"/>
      <p:bldP spid="214" grpId="0"/>
      <p:bldP spid="215" grpId="0" animBg="1"/>
      <p:bldP spid="217" grpId="0" animBg="1"/>
      <p:bldP spid="220" grpId="0" animBg="1"/>
      <p:bldP spid="221" grpId="0" animBg="1"/>
      <p:bldP spid="222" grpId="0" animBg="1"/>
      <p:bldP spid="223" grpId="0" animBg="1"/>
      <p:bldP spid="225" grpId="0" animBg="1"/>
      <p:bldP spid="226" grpId="0" animBg="1"/>
      <p:bldP spid="227" grpId="0" animBg="1"/>
      <p:bldP spid="228" grpId="0"/>
      <p:bldP spid="229" grpId="0" animBg="1"/>
      <p:bldP spid="230" grpId="0" animBg="1"/>
      <p:bldP spid="231" grpId="0"/>
      <p:bldP spid="232" grpId="0" animBg="1"/>
      <p:bldP spid="233" grpId="0" animBg="1"/>
      <p:bldP spid="234" grpId="0"/>
      <p:bldP spid="239" grpId="0" animBg="1"/>
      <p:bldP spid="240" grpId="0" animBg="1"/>
      <p:bldP spid="241" grpId="0" animBg="1"/>
      <p:bldP spid="242" grpId="0" animBg="1"/>
      <p:bldP spid="243" grpId="0"/>
      <p:bldP spid="244" grpId="0" animBg="1"/>
      <p:bldP spid="245" grpId="0" animBg="1"/>
      <p:bldP spid="246" grpId="0" animBg="1"/>
      <p:bldP spid="247" grpId="0" animBg="1"/>
      <p:bldP spid="248" grpId="0"/>
      <p:bldP spid="252" grpId="0" animBg="1"/>
      <p:bldP spid="253" grpId="0" animBg="1"/>
      <p:bldP spid="254" grpId="0"/>
      <p:bldP spid="256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/>
      <p:bldP spid="264" grpId="0"/>
      <p:bldP spid="266" grpId="0" animBg="1"/>
      <p:bldP spid="267" grpId="0" animBg="1"/>
      <p:bldP spid="268" grpId="0" animBg="1"/>
      <p:bldP spid="269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/>
      <p:bldP spid="279" grpId="0" animBg="1"/>
      <p:bldP spid="280" grpId="0" animBg="1"/>
      <p:bldP spid="281" grpId="0"/>
      <p:bldP spid="282" grpId="0" animBg="1"/>
      <p:bldP spid="283" grpId="0" animBg="1"/>
      <p:bldP spid="284" grpId="0"/>
      <p:bldP spid="285" grpId="0" animBg="1"/>
      <p:bldP spid="286" grpId="0" animBg="1"/>
      <p:bldP spid="287" grpId="0" animBg="1"/>
      <p:bldP spid="288" grpId="0" animBg="1"/>
      <p:bldP spid="289" grpId="0"/>
      <p:bldP spid="291" grpId="0" animBg="1"/>
      <p:bldP spid="292" grpId="0" animBg="1"/>
      <p:bldP spid="293" grpId="0" animBg="1"/>
      <p:bldP spid="294" grpId="0"/>
      <p:bldP spid="295" grpId="0" animBg="1"/>
      <p:bldP spid="296" grpId="0" animBg="1"/>
      <p:bldP spid="297" grpId="0"/>
      <p:bldP spid="299" grpId="0" animBg="1"/>
      <p:bldP spid="300" grpId="0" animBg="1"/>
      <p:bldP spid="301" grpId="0" animBg="1"/>
      <p:bldP spid="302" grpId="0" animBg="1"/>
      <p:bldP spid="303" grpId="0"/>
      <p:bldP spid="304" grpId="0" animBg="1"/>
      <p:bldP spid="307" grpId="0" animBg="1"/>
      <p:bldP spid="308" grpId="0" animBg="1"/>
      <p:bldP spid="309" grpId="0" animBg="1"/>
      <p:bldP spid="310" grpId="0" animBg="1"/>
      <p:bldP spid="3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A40B5DDB-2F55-4745-B2FF-493A66BBBE60}"/>
              </a:ext>
            </a:extLst>
          </p:cNvPr>
          <p:cNvSpPr/>
          <p:nvPr/>
        </p:nvSpPr>
        <p:spPr>
          <a:xfrm>
            <a:off x="2789502" y="4176756"/>
            <a:ext cx="877740" cy="669065"/>
          </a:xfrm>
          <a:custGeom>
            <a:avLst/>
            <a:gdLst/>
            <a:ahLst/>
            <a:cxnLst/>
            <a:rect l="l" t="t" r="r" b="b"/>
            <a:pathLst>
              <a:path w="1592579" h="811529">
                <a:moveTo>
                  <a:pt x="0" y="0"/>
                </a:moveTo>
                <a:lnTo>
                  <a:pt x="1592251" y="81129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object 7">
            <a:extLst>
              <a:ext uri="{FF2B5EF4-FFF2-40B4-BE49-F238E27FC236}">
                <a16:creationId xmlns:a16="http://schemas.microsoft.com/office/drawing/2014/main" id="{B63C1386-C283-424D-8A82-2FEF2EC55D5E}"/>
              </a:ext>
            </a:extLst>
          </p:cNvPr>
          <p:cNvSpPr/>
          <p:nvPr/>
        </p:nvSpPr>
        <p:spPr>
          <a:xfrm rot="4715949">
            <a:off x="2926794" y="4211668"/>
            <a:ext cx="612026" cy="540764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F6A5C0C-7254-0B4E-B9F3-E21E760234D2}"/>
              </a:ext>
            </a:extLst>
          </p:cNvPr>
          <p:cNvSpPr/>
          <p:nvPr/>
        </p:nvSpPr>
        <p:spPr>
          <a:xfrm rot="21136217">
            <a:off x="2045473" y="4255174"/>
            <a:ext cx="640009" cy="439297"/>
          </a:xfrm>
          <a:custGeom>
            <a:avLst/>
            <a:gdLst/>
            <a:ahLst/>
            <a:cxnLst/>
            <a:rect l="l" t="t" r="r" b="b"/>
            <a:pathLst>
              <a:path w="1354454" h="555625">
                <a:moveTo>
                  <a:pt x="0" y="555277"/>
                </a:moveTo>
                <a:lnTo>
                  <a:pt x="135414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object 25">
            <a:extLst>
              <a:ext uri="{FF2B5EF4-FFF2-40B4-BE49-F238E27FC236}">
                <a16:creationId xmlns:a16="http://schemas.microsoft.com/office/drawing/2014/main" id="{8B9F6CBB-41DC-D547-86F8-ED86E254CDC8}"/>
              </a:ext>
            </a:extLst>
          </p:cNvPr>
          <p:cNvSpPr/>
          <p:nvPr/>
        </p:nvSpPr>
        <p:spPr>
          <a:xfrm rot="950029">
            <a:off x="1991838" y="4019446"/>
            <a:ext cx="638464" cy="1016200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object 26">
            <a:extLst>
              <a:ext uri="{FF2B5EF4-FFF2-40B4-BE49-F238E27FC236}">
                <a16:creationId xmlns:a16="http://schemas.microsoft.com/office/drawing/2014/main" id="{0F5DF41E-CFDC-594E-8838-9A8238D5A1A8}"/>
              </a:ext>
            </a:extLst>
          </p:cNvPr>
          <p:cNvSpPr/>
          <p:nvPr/>
        </p:nvSpPr>
        <p:spPr>
          <a:xfrm rot="21186954">
            <a:off x="4204137" y="2362072"/>
            <a:ext cx="270021" cy="501265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object 7">
            <a:extLst>
              <a:ext uri="{FF2B5EF4-FFF2-40B4-BE49-F238E27FC236}">
                <a16:creationId xmlns:a16="http://schemas.microsoft.com/office/drawing/2014/main" id="{EF80ACC1-E391-0F43-B452-0BE342012C96}"/>
              </a:ext>
            </a:extLst>
          </p:cNvPr>
          <p:cNvSpPr/>
          <p:nvPr/>
        </p:nvSpPr>
        <p:spPr>
          <a:xfrm rot="5958679">
            <a:off x="4098220" y="2424428"/>
            <a:ext cx="477440" cy="41180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object 12">
            <a:extLst>
              <a:ext uri="{FF2B5EF4-FFF2-40B4-BE49-F238E27FC236}">
                <a16:creationId xmlns:a16="http://schemas.microsoft.com/office/drawing/2014/main" id="{DD229CC5-4121-204D-9581-443427338997}"/>
              </a:ext>
            </a:extLst>
          </p:cNvPr>
          <p:cNvSpPr/>
          <p:nvPr/>
        </p:nvSpPr>
        <p:spPr>
          <a:xfrm>
            <a:off x="4271480" y="3005357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object 26">
            <a:extLst>
              <a:ext uri="{FF2B5EF4-FFF2-40B4-BE49-F238E27FC236}">
                <a16:creationId xmlns:a16="http://schemas.microsoft.com/office/drawing/2014/main" id="{9C89A9F2-792F-B54C-8879-251311F4C44E}"/>
              </a:ext>
            </a:extLst>
          </p:cNvPr>
          <p:cNvSpPr/>
          <p:nvPr/>
        </p:nvSpPr>
        <p:spPr>
          <a:xfrm>
            <a:off x="1454989" y="293414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object 7">
            <a:extLst>
              <a:ext uri="{FF2B5EF4-FFF2-40B4-BE49-F238E27FC236}">
                <a16:creationId xmlns:a16="http://schemas.microsoft.com/office/drawing/2014/main" id="{A7611DC1-56B3-F847-8B33-95B06B704B67}"/>
              </a:ext>
            </a:extLst>
          </p:cNvPr>
          <p:cNvSpPr/>
          <p:nvPr/>
        </p:nvSpPr>
        <p:spPr>
          <a:xfrm rot="5958679">
            <a:off x="1302581" y="2895652"/>
            <a:ext cx="477440" cy="41180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object 7">
            <a:extLst>
              <a:ext uri="{FF2B5EF4-FFF2-40B4-BE49-F238E27FC236}">
                <a16:creationId xmlns:a16="http://schemas.microsoft.com/office/drawing/2014/main" id="{8CBC068A-B900-EC4E-A3E9-01CA22D7C92D}"/>
              </a:ext>
            </a:extLst>
          </p:cNvPr>
          <p:cNvSpPr/>
          <p:nvPr/>
        </p:nvSpPr>
        <p:spPr>
          <a:xfrm rot="10373907">
            <a:off x="2028505" y="2428947"/>
            <a:ext cx="396310" cy="455260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AF226-0229-1048-89B4-4402BC6C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95" y="-28147"/>
            <a:ext cx="8229600" cy="1143000"/>
          </a:xfrm>
        </p:spPr>
        <p:txBody>
          <a:bodyPr/>
          <a:lstStyle/>
          <a:p>
            <a:r>
              <a:rPr lang="en-US" spc="-25" dirty="0">
                <a:latin typeface="Arial"/>
                <a:cs typeface="Arial"/>
              </a:rPr>
              <a:t>LLR</a:t>
            </a:r>
            <a:r>
              <a:rPr lang="en-US" spc="-195" dirty="0">
                <a:latin typeface="Arial"/>
                <a:cs typeface="Arial"/>
              </a:rPr>
              <a:t>B Tree </a:t>
            </a:r>
            <a:r>
              <a:rPr lang="en-US" spc="-5" dirty="0">
                <a:latin typeface="Arial"/>
                <a:cs typeface="Arial"/>
              </a:rPr>
              <a:t>Construction</a:t>
            </a:r>
            <a:r>
              <a:rPr lang="en-US" spc="25" dirty="0">
                <a:latin typeface="Arial"/>
                <a:cs typeface="Arial"/>
              </a:rPr>
              <a:t> </a:t>
            </a:r>
            <a:r>
              <a:rPr lang="en-US" spc="20" dirty="0">
                <a:latin typeface="Arial"/>
                <a:cs typeface="Arial"/>
              </a:rPr>
              <a:t>Demo (Contd.)</a:t>
            </a:r>
            <a:endParaRPr lang="en-US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B6D0FE4-CCBD-894B-8354-558F76A6C0A2}"/>
              </a:ext>
            </a:extLst>
          </p:cNvPr>
          <p:cNvSpPr/>
          <p:nvPr/>
        </p:nvSpPr>
        <p:spPr>
          <a:xfrm rot="641366">
            <a:off x="1885419" y="4813850"/>
            <a:ext cx="594145" cy="661954"/>
          </a:xfrm>
          <a:custGeom>
            <a:avLst/>
            <a:gdLst/>
            <a:ahLst/>
            <a:cxnLst/>
            <a:rect l="l" t="t" r="r" b="b"/>
            <a:pathLst>
              <a:path w="543560" h="647700">
                <a:moveTo>
                  <a:pt x="543288" y="647456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365211A-7C52-3D46-AE79-D8AA0E3A8F0F}"/>
              </a:ext>
            </a:extLst>
          </p:cNvPr>
          <p:cNvSpPr/>
          <p:nvPr/>
        </p:nvSpPr>
        <p:spPr>
          <a:xfrm rot="21343673">
            <a:off x="836113" y="5575939"/>
            <a:ext cx="521970" cy="54038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22F09B0-C5E7-F54A-B4FE-9C897E08C21F}"/>
              </a:ext>
            </a:extLst>
          </p:cNvPr>
          <p:cNvSpPr/>
          <p:nvPr/>
        </p:nvSpPr>
        <p:spPr>
          <a:xfrm>
            <a:off x="610983" y="6244740"/>
            <a:ext cx="202565" cy="319405"/>
          </a:xfrm>
          <a:custGeom>
            <a:avLst/>
            <a:gdLst/>
            <a:ahLst/>
            <a:cxnLst/>
            <a:rect l="l" t="t" r="r" b="b"/>
            <a:pathLst>
              <a:path w="202564" h="319404">
                <a:moveTo>
                  <a:pt x="0" y="319283"/>
                </a:moveTo>
                <a:lnTo>
                  <a:pt x="202069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AAF737CC-AE76-FB4F-A383-2BDC78D20DE4}"/>
              </a:ext>
            </a:extLst>
          </p:cNvPr>
          <p:cNvSpPr/>
          <p:nvPr/>
        </p:nvSpPr>
        <p:spPr>
          <a:xfrm rot="177864">
            <a:off x="1458224" y="4813900"/>
            <a:ext cx="499192" cy="598336"/>
          </a:xfrm>
          <a:custGeom>
            <a:avLst/>
            <a:gdLst/>
            <a:ahLst/>
            <a:cxnLst/>
            <a:rect l="l" t="t" r="r" b="b"/>
            <a:pathLst>
              <a:path w="1045845" h="745489">
                <a:moveTo>
                  <a:pt x="0" y="745281"/>
                </a:moveTo>
                <a:lnTo>
                  <a:pt x="104526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1A9CDAA6-D3F6-0946-BDF2-DD8E384A4F93}"/>
              </a:ext>
            </a:extLst>
          </p:cNvPr>
          <p:cNvSpPr/>
          <p:nvPr/>
        </p:nvSpPr>
        <p:spPr>
          <a:xfrm>
            <a:off x="3727023" y="4903914"/>
            <a:ext cx="420088" cy="630070"/>
          </a:xfrm>
          <a:custGeom>
            <a:avLst/>
            <a:gdLst/>
            <a:ahLst/>
            <a:cxnLst/>
            <a:rect l="l" t="t" r="r" b="b"/>
            <a:pathLst>
              <a:path w="969009" h="586739">
                <a:moveTo>
                  <a:pt x="0" y="0"/>
                </a:moveTo>
                <a:lnTo>
                  <a:pt x="968390" y="586254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659EAB7-31EA-514E-8AFE-31D027B52F00}"/>
              </a:ext>
            </a:extLst>
          </p:cNvPr>
          <p:cNvSpPr/>
          <p:nvPr/>
        </p:nvSpPr>
        <p:spPr>
          <a:xfrm>
            <a:off x="3412149" y="6252323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53308D0F-2E9F-F541-8E72-496ECF530DF1}"/>
              </a:ext>
            </a:extLst>
          </p:cNvPr>
          <p:cNvSpPr/>
          <p:nvPr/>
        </p:nvSpPr>
        <p:spPr>
          <a:xfrm>
            <a:off x="1392030" y="5567813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69" h="320675">
                <a:moveTo>
                  <a:pt x="217023" y="32013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9AD2E9C-4D1F-2B48-A909-6E54D044AE2C}"/>
              </a:ext>
            </a:extLst>
          </p:cNvPr>
          <p:cNvSpPr/>
          <p:nvPr/>
        </p:nvSpPr>
        <p:spPr>
          <a:xfrm>
            <a:off x="843323" y="6247153"/>
            <a:ext cx="209550" cy="314960"/>
          </a:xfrm>
          <a:custGeom>
            <a:avLst/>
            <a:gdLst/>
            <a:ahLst/>
            <a:cxnLst/>
            <a:rect l="l" t="t" r="r" b="b"/>
            <a:pathLst>
              <a:path w="209550" h="314960">
                <a:moveTo>
                  <a:pt x="209489" y="314457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BC3B4989-841F-F442-99CA-AE7211C99336}"/>
              </a:ext>
            </a:extLst>
          </p:cNvPr>
          <p:cNvSpPr/>
          <p:nvPr/>
        </p:nvSpPr>
        <p:spPr>
          <a:xfrm>
            <a:off x="1211242" y="535276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4" h="354329">
                <a:moveTo>
                  <a:pt x="176766" y="0"/>
                </a:moveTo>
                <a:lnTo>
                  <a:pt x="131925" y="5756"/>
                </a:lnTo>
                <a:lnTo>
                  <a:pt x="89468" y="23025"/>
                </a:lnTo>
                <a:lnTo>
                  <a:pt x="51777" y="51806"/>
                </a:lnTo>
                <a:lnTo>
                  <a:pt x="23012" y="89522"/>
                </a:lnTo>
                <a:lnTo>
                  <a:pt x="5753" y="132006"/>
                </a:lnTo>
                <a:lnTo>
                  <a:pt x="0" y="176874"/>
                </a:lnTo>
                <a:lnTo>
                  <a:pt x="5753" y="221740"/>
                </a:lnTo>
                <a:lnTo>
                  <a:pt x="23012" y="264221"/>
                </a:lnTo>
                <a:lnTo>
                  <a:pt x="51777" y="301932"/>
                </a:lnTo>
                <a:lnTo>
                  <a:pt x="89468" y="330714"/>
                </a:lnTo>
                <a:lnTo>
                  <a:pt x="131925" y="347983"/>
                </a:lnTo>
                <a:lnTo>
                  <a:pt x="176766" y="353739"/>
                </a:lnTo>
                <a:lnTo>
                  <a:pt x="221608" y="347983"/>
                </a:lnTo>
                <a:lnTo>
                  <a:pt x="264069" y="330714"/>
                </a:lnTo>
                <a:lnTo>
                  <a:pt x="301764" y="301932"/>
                </a:lnTo>
                <a:lnTo>
                  <a:pt x="330530" y="264221"/>
                </a:lnTo>
                <a:lnTo>
                  <a:pt x="347789" y="221740"/>
                </a:lnTo>
                <a:lnTo>
                  <a:pt x="353542" y="176874"/>
                </a:lnTo>
                <a:lnTo>
                  <a:pt x="347789" y="132006"/>
                </a:lnTo>
                <a:lnTo>
                  <a:pt x="330530" y="89522"/>
                </a:lnTo>
                <a:lnTo>
                  <a:pt x="301764" y="51806"/>
                </a:lnTo>
                <a:lnTo>
                  <a:pt x="264069" y="23025"/>
                </a:lnTo>
                <a:lnTo>
                  <a:pt x="221608" y="5756"/>
                </a:lnTo>
                <a:lnTo>
                  <a:pt x="176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9CBA3B25-67C1-3B4F-9DD2-800646978692}"/>
              </a:ext>
            </a:extLst>
          </p:cNvPr>
          <p:cNvSpPr/>
          <p:nvPr/>
        </p:nvSpPr>
        <p:spPr>
          <a:xfrm>
            <a:off x="1211243" y="535277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4" h="354329">
                <a:moveTo>
                  <a:pt x="301768" y="51809"/>
                </a:moveTo>
                <a:lnTo>
                  <a:pt x="330531" y="89523"/>
                </a:lnTo>
                <a:lnTo>
                  <a:pt x="347789" y="132006"/>
                </a:lnTo>
                <a:lnTo>
                  <a:pt x="353542" y="176873"/>
                </a:lnTo>
                <a:lnTo>
                  <a:pt x="347789" y="221740"/>
                </a:lnTo>
                <a:lnTo>
                  <a:pt x="330531" y="264223"/>
                </a:lnTo>
                <a:lnTo>
                  <a:pt x="301768" y="301937"/>
                </a:lnTo>
                <a:lnTo>
                  <a:pt x="264074" y="330716"/>
                </a:lnTo>
                <a:lnTo>
                  <a:pt x="221614" y="347984"/>
                </a:lnTo>
                <a:lnTo>
                  <a:pt x="176771" y="353740"/>
                </a:lnTo>
                <a:lnTo>
                  <a:pt x="131927" y="347984"/>
                </a:lnTo>
                <a:lnTo>
                  <a:pt x="89467" y="330716"/>
                </a:lnTo>
                <a:lnTo>
                  <a:pt x="51773" y="301937"/>
                </a:lnTo>
                <a:lnTo>
                  <a:pt x="23010" y="264223"/>
                </a:lnTo>
                <a:lnTo>
                  <a:pt x="5752" y="221740"/>
                </a:lnTo>
                <a:lnTo>
                  <a:pt x="0" y="176873"/>
                </a:lnTo>
                <a:lnTo>
                  <a:pt x="5752" y="132006"/>
                </a:lnTo>
                <a:lnTo>
                  <a:pt x="23010" y="89523"/>
                </a:lnTo>
                <a:lnTo>
                  <a:pt x="51773" y="51809"/>
                </a:lnTo>
                <a:lnTo>
                  <a:pt x="89467" y="23026"/>
                </a:lnTo>
                <a:lnTo>
                  <a:pt x="131927" y="5756"/>
                </a:lnTo>
                <a:lnTo>
                  <a:pt x="176771" y="0"/>
                </a:lnTo>
                <a:lnTo>
                  <a:pt x="221614" y="5756"/>
                </a:lnTo>
                <a:lnTo>
                  <a:pt x="264074" y="23026"/>
                </a:lnTo>
                <a:lnTo>
                  <a:pt x="301768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36174038-C5A2-0842-92F6-BB058AF1A819}"/>
              </a:ext>
            </a:extLst>
          </p:cNvPr>
          <p:cNvSpPr txBox="1"/>
          <p:nvPr/>
        </p:nvSpPr>
        <p:spPr>
          <a:xfrm>
            <a:off x="1302717" y="5384312"/>
            <a:ext cx="17081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6A176955-FDA4-1941-B2ED-6168FF890264}"/>
              </a:ext>
            </a:extLst>
          </p:cNvPr>
          <p:cNvSpPr/>
          <p:nvPr/>
        </p:nvSpPr>
        <p:spPr>
          <a:xfrm>
            <a:off x="660453" y="604900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4" h="354329">
                <a:moveTo>
                  <a:pt x="176768" y="0"/>
                </a:moveTo>
                <a:lnTo>
                  <a:pt x="131924" y="5755"/>
                </a:lnTo>
                <a:lnTo>
                  <a:pt x="89463" y="23020"/>
                </a:lnTo>
                <a:lnTo>
                  <a:pt x="51768" y="51796"/>
                </a:lnTo>
                <a:lnTo>
                  <a:pt x="23008" y="89513"/>
                </a:lnTo>
                <a:lnTo>
                  <a:pt x="5752" y="131997"/>
                </a:lnTo>
                <a:lnTo>
                  <a:pt x="0" y="176866"/>
                </a:lnTo>
                <a:lnTo>
                  <a:pt x="5752" y="221735"/>
                </a:lnTo>
                <a:lnTo>
                  <a:pt x="23008" y="264219"/>
                </a:lnTo>
                <a:lnTo>
                  <a:pt x="51768" y="301936"/>
                </a:lnTo>
                <a:lnTo>
                  <a:pt x="89463" y="330717"/>
                </a:lnTo>
                <a:lnTo>
                  <a:pt x="131924" y="347986"/>
                </a:lnTo>
                <a:lnTo>
                  <a:pt x="176768" y="353742"/>
                </a:lnTo>
                <a:lnTo>
                  <a:pt x="221611" y="347986"/>
                </a:lnTo>
                <a:lnTo>
                  <a:pt x="264072" y="330717"/>
                </a:lnTo>
                <a:lnTo>
                  <a:pt x="301767" y="301936"/>
                </a:lnTo>
                <a:lnTo>
                  <a:pt x="330533" y="264219"/>
                </a:lnTo>
                <a:lnTo>
                  <a:pt x="347792" y="221735"/>
                </a:lnTo>
                <a:lnTo>
                  <a:pt x="353545" y="176866"/>
                </a:lnTo>
                <a:lnTo>
                  <a:pt x="347792" y="131997"/>
                </a:lnTo>
                <a:lnTo>
                  <a:pt x="330533" y="89513"/>
                </a:lnTo>
                <a:lnTo>
                  <a:pt x="301767" y="51796"/>
                </a:lnTo>
                <a:lnTo>
                  <a:pt x="264072" y="23020"/>
                </a:lnTo>
                <a:lnTo>
                  <a:pt x="221611" y="5755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12066473-E9D7-5140-BE79-E39DF5DB0EF4}"/>
              </a:ext>
            </a:extLst>
          </p:cNvPr>
          <p:cNvSpPr/>
          <p:nvPr/>
        </p:nvSpPr>
        <p:spPr>
          <a:xfrm>
            <a:off x="660451" y="604900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4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1848CECE-ED40-1644-B7AB-715A5DFF769E}"/>
              </a:ext>
            </a:extLst>
          </p:cNvPr>
          <p:cNvSpPr txBox="1"/>
          <p:nvPr/>
        </p:nvSpPr>
        <p:spPr>
          <a:xfrm>
            <a:off x="752141" y="6080539"/>
            <a:ext cx="17018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7924CFF9-327E-B54E-9AFF-D2FE3DD94A12}"/>
              </a:ext>
            </a:extLst>
          </p:cNvPr>
          <p:cNvSpPr/>
          <p:nvPr/>
        </p:nvSpPr>
        <p:spPr>
          <a:xfrm>
            <a:off x="1775724" y="465654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B18228FD-E1DD-C241-94D9-43D93D5946DE}"/>
              </a:ext>
            </a:extLst>
          </p:cNvPr>
          <p:cNvSpPr/>
          <p:nvPr/>
        </p:nvSpPr>
        <p:spPr>
          <a:xfrm>
            <a:off x="1775725" y="465654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95507B79-19ED-CE45-ADB8-1EF587F946D5}"/>
              </a:ext>
            </a:extLst>
          </p:cNvPr>
          <p:cNvSpPr txBox="1"/>
          <p:nvPr/>
        </p:nvSpPr>
        <p:spPr>
          <a:xfrm>
            <a:off x="1882936" y="4688085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885F34F2-EFC2-B34D-B124-32A86AF1FA58}"/>
              </a:ext>
            </a:extLst>
          </p:cNvPr>
          <p:cNvSpPr/>
          <p:nvPr/>
        </p:nvSpPr>
        <p:spPr>
          <a:xfrm>
            <a:off x="4147111" y="5529664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217014" y="32013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3B2BAE97-1B60-A74A-A8A1-092C5E9C0FBF}"/>
              </a:ext>
            </a:extLst>
          </p:cNvPr>
          <p:cNvSpPr/>
          <p:nvPr/>
        </p:nvSpPr>
        <p:spPr>
          <a:xfrm>
            <a:off x="3671471" y="5525162"/>
            <a:ext cx="485140" cy="692785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4213E602-FE18-D34A-B206-B81BF8A1C10D}"/>
              </a:ext>
            </a:extLst>
          </p:cNvPr>
          <p:cNvSpPr/>
          <p:nvPr/>
        </p:nvSpPr>
        <p:spPr>
          <a:xfrm>
            <a:off x="3743688" y="6246944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4D6CA413-DE79-3741-A581-C2ADAAD4F8C1}"/>
              </a:ext>
            </a:extLst>
          </p:cNvPr>
          <p:cNvSpPr/>
          <p:nvPr/>
        </p:nvSpPr>
        <p:spPr>
          <a:xfrm>
            <a:off x="3963106" y="535277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5"/>
                </a:lnTo>
                <a:lnTo>
                  <a:pt x="89463" y="23020"/>
                </a:lnTo>
                <a:lnTo>
                  <a:pt x="51768" y="51796"/>
                </a:lnTo>
                <a:lnTo>
                  <a:pt x="23008" y="89513"/>
                </a:lnTo>
                <a:lnTo>
                  <a:pt x="5752" y="131997"/>
                </a:lnTo>
                <a:lnTo>
                  <a:pt x="0" y="176866"/>
                </a:lnTo>
                <a:lnTo>
                  <a:pt x="5752" y="221735"/>
                </a:lnTo>
                <a:lnTo>
                  <a:pt x="23008" y="264219"/>
                </a:lnTo>
                <a:lnTo>
                  <a:pt x="51768" y="301936"/>
                </a:lnTo>
                <a:lnTo>
                  <a:pt x="89463" y="330712"/>
                </a:lnTo>
                <a:lnTo>
                  <a:pt x="131924" y="347977"/>
                </a:lnTo>
                <a:lnTo>
                  <a:pt x="176768" y="353733"/>
                </a:lnTo>
                <a:lnTo>
                  <a:pt x="221611" y="347977"/>
                </a:lnTo>
                <a:lnTo>
                  <a:pt x="264072" y="330712"/>
                </a:lnTo>
                <a:lnTo>
                  <a:pt x="301767" y="301936"/>
                </a:lnTo>
                <a:lnTo>
                  <a:pt x="330533" y="264219"/>
                </a:lnTo>
                <a:lnTo>
                  <a:pt x="347792" y="221735"/>
                </a:lnTo>
                <a:lnTo>
                  <a:pt x="353545" y="176866"/>
                </a:lnTo>
                <a:lnTo>
                  <a:pt x="347792" y="131997"/>
                </a:lnTo>
                <a:lnTo>
                  <a:pt x="330533" y="89513"/>
                </a:lnTo>
                <a:lnTo>
                  <a:pt x="301767" y="51796"/>
                </a:lnTo>
                <a:lnTo>
                  <a:pt x="264072" y="23020"/>
                </a:lnTo>
                <a:lnTo>
                  <a:pt x="221611" y="5755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DF3FDC24-AB8E-6440-A42A-E897F13327EC}"/>
              </a:ext>
            </a:extLst>
          </p:cNvPr>
          <p:cNvSpPr/>
          <p:nvPr/>
        </p:nvSpPr>
        <p:spPr>
          <a:xfrm>
            <a:off x="3963103" y="535277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953131B1-6E27-694F-B69A-6ABB456958D2}"/>
              </a:ext>
            </a:extLst>
          </p:cNvPr>
          <p:cNvSpPr txBox="1"/>
          <p:nvPr/>
        </p:nvSpPr>
        <p:spPr>
          <a:xfrm>
            <a:off x="4061495" y="5384312"/>
            <a:ext cx="15684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14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36C18763-19F9-EF45-8DD9-3A80ADB05C42}"/>
              </a:ext>
            </a:extLst>
          </p:cNvPr>
          <p:cNvSpPr/>
          <p:nvPr/>
        </p:nvSpPr>
        <p:spPr>
          <a:xfrm>
            <a:off x="3524384" y="604900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691F3BA6-FBB8-694E-A85C-148FFE180CB2}"/>
              </a:ext>
            </a:extLst>
          </p:cNvPr>
          <p:cNvSpPr/>
          <p:nvPr/>
        </p:nvSpPr>
        <p:spPr>
          <a:xfrm>
            <a:off x="3524382" y="604900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A7745A5C-94E4-AC46-B339-1220C195F423}"/>
              </a:ext>
            </a:extLst>
          </p:cNvPr>
          <p:cNvSpPr txBox="1"/>
          <p:nvPr/>
        </p:nvSpPr>
        <p:spPr>
          <a:xfrm>
            <a:off x="3631914" y="608055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BB41DDBB-C38F-2E43-B2CD-D83EAB487068}"/>
              </a:ext>
            </a:extLst>
          </p:cNvPr>
          <p:cNvSpPr/>
          <p:nvPr/>
        </p:nvSpPr>
        <p:spPr>
          <a:xfrm>
            <a:off x="3131612" y="5533984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217014" y="32013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99D4FCFD-BC9C-3949-A957-B76F963C884F}"/>
              </a:ext>
            </a:extLst>
          </p:cNvPr>
          <p:cNvSpPr/>
          <p:nvPr/>
        </p:nvSpPr>
        <p:spPr>
          <a:xfrm>
            <a:off x="3113005" y="4851449"/>
            <a:ext cx="565785" cy="628650"/>
          </a:xfrm>
          <a:custGeom>
            <a:avLst/>
            <a:gdLst/>
            <a:ahLst/>
            <a:cxnLst/>
            <a:rect l="l" t="t" r="r" b="b"/>
            <a:pathLst>
              <a:path w="565785" h="628650">
                <a:moveTo>
                  <a:pt x="565549" y="0"/>
                </a:moveTo>
                <a:lnTo>
                  <a:pt x="0" y="628105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368D2573-BF43-BE42-91FF-CBC777026A79}"/>
              </a:ext>
            </a:extLst>
          </p:cNvPr>
          <p:cNvSpPr/>
          <p:nvPr/>
        </p:nvSpPr>
        <p:spPr>
          <a:xfrm>
            <a:off x="2840867" y="5625885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89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48CA8456-953A-EC41-BD25-8EA7DC46D5BC}"/>
              </a:ext>
            </a:extLst>
          </p:cNvPr>
          <p:cNvSpPr/>
          <p:nvPr/>
        </p:nvSpPr>
        <p:spPr>
          <a:xfrm>
            <a:off x="2948611" y="535276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2"/>
                </a:lnTo>
                <a:lnTo>
                  <a:pt x="5753" y="132006"/>
                </a:lnTo>
                <a:lnTo>
                  <a:pt x="0" y="176874"/>
                </a:lnTo>
                <a:lnTo>
                  <a:pt x="5753" y="221740"/>
                </a:lnTo>
                <a:lnTo>
                  <a:pt x="23012" y="264221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42" y="264221"/>
                </a:lnTo>
                <a:lnTo>
                  <a:pt x="347802" y="221740"/>
                </a:lnTo>
                <a:lnTo>
                  <a:pt x="353555" y="176874"/>
                </a:lnTo>
                <a:lnTo>
                  <a:pt x="347802" y="132006"/>
                </a:lnTo>
                <a:lnTo>
                  <a:pt x="330542" y="89522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494CFEB2-79C0-E445-BD65-356DE464F3C6}"/>
              </a:ext>
            </a:extLst>
          </p:cNvPr>
          <p:cNvSpPr/>
          <p:nvPr/>
        </p:nvSpPr>
        <p:spPr>
          <a:xfrm>
            <a:off x="2948616" y="535277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78" y="330716"/>
                </a:lnTo>
                <a:lnTo>
                  <a:pt x="221617" y="347984"/>
                </a:lnTo>
                <a:lnTo>
                  <a:pt x="176774" y="353740"/>
                </a:lnTo>
                <a:lnTo>
                  <a:pt x="131932" y="347984"/>
                </a:lnTo>
                <a:lnTo>
                  <a:pt x="89473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3" y="23026"/>
                </a:lnTo>
                <a:lnTo>
                  <a:pt x="131932" y="5756"/>
                </a:lnTo>
                <a:lnTo>
                  <a:pt x="176774" y="0"/>
                </a:lnTo>
                <a:lnTo>
                  <a:pt x="221617" y="5756"/>
                </a:lnTo>
                <a:lnTo>
                  <a:pt x="264078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8B0AE4CE-E16F-364C-99A2-1A9DD85D8D0E}"/>
              </a:ext>
            </a:extLst>
          </p:cNvPr>
          <p:cNvSpPr txBox="1"/>
          <p:nvPr/>
        </p:nvSpPr>
        <p:spPr>
          <a:xfrm>
            <a:off x="3054669" y="5384312"/>
            <a:ext cx="14160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C87E36EA-35FB-B848-ADCB-97DFAFBCCDC2}"/>
              </a:ext>
            </a:extLst>
          </p:cNvPr>
          <p:cNvSpPr/>
          <p:nvPr/>
        </p:nvSpPr>
        <p:spPr>
          <a:xfrm>
            <a:off x="2611743" y="399846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30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17"/>
                </a:lnTo>
                <a:lnTo>
                  <a:pt x="5753" y="131998"/>
                </a:lnTo>
                <a:lnTo>
                  <a:pt x="0" y="176864"/>
                </a:lnTo>
                <a:lnTo>
                  <a:pt x="5753" y="221732"/>
                </a:lnTo>
                <a:lnTo>
                  <a:pt x="23012" y="264216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42" y="264216"/>
                </a:lnTo>
                <a:lnTo>
                  <a:pt x="347802" y="221732"/>
                </a:lnTo>
                <a:lnTo>
                  <a:pt x="353555" y="176864"/>
                </a:lnTo>
                <a:lnTo>
                  <a:pt x="347802" y="131998"/>
                </a:lnTo>
                <a:lnTo>
                  <a:pt x="330542" y="89517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78123CD8-5245-794C-A80E-F547D9610253}"/>
              </a:ext>
            </a:extLst>
          </p:cNvPr>
          <p:cNvSpPr/>
          <p:nvPr/>
        </p:nvSpPr>
        <p:spPr>
          <a:xfrm>
            <a:off x="2611747" y="399846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30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15D451F5-A4FC-7A4F-8ACA-D3ADE436D8CC}"/>
              </a:ext>
            </a:extLst>
          </p:cNvPr>
          <p:cNvSpPr txBox="1"/>
          <p:nvPr/>
        </p:nvSpPr>
        <p:spPr>
          <a:xfrm>
            <a:off x="2685487" y="4030009"/>
            <a:ext cx="20637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25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FC76C0E4-2A06-B845-A46F-BCE4F77C9E45}"/>
              </a:ext>
            </a:extLst>
          </p:cNvPr>
          <p:cNvSpPr/>
          <p:nvPr/>
        </p:nvSpPr>
        <p:spPr>
          <a:xfrm>
            <a:off x="3482709" y="465654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CD293186-A0CD-B244-8E7E-C131ED4DDCF8}"/>
              </a:ext>
            </a:extLst>
          </p:cNvPr>
          <p:cNvSpPr/>
          <p:nvPr/>
        </p:nvSpPr>
        <p:spPr>
          <a:xfrm>
            <a:off x="3482711" y="465654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78" y="330716"/>
                </a:lnTo>
                <a:lnTo>
                  <a:pt x="221617" y="347984"/>
                </a:lnTo>
                <a:lnTo>
                  <a:pt x="176774" y="353740"/>
                </a:lnTo>
                <a:lnTo>
                  <a:pt x="131932" y="347984"/>
                </a:lnTo>
                <a:lnTo>
                  <a:pt x="89473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3" y="23026"/>
                </a:lnTo>
                <a:lnTo>
                  <a:pt x="131932" y="5756"/>
                </a:lnTo>
                <a:lnTo>
                  <a:pt x="176774" y="0"/>
                </a:lnTo>
                <a:lnTo>
                  <a:pt x="221617" y="5756"/>
                </a:lnTo>
                <a:lnTo>
                  <a:pt x="264078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83185F85-F356-5442-9473-217B001A2C90}"/>
              </a:ext>
            </a:extLst>
          </p:cNvPr>
          <p:cNvSpPr txBox="1"/>
          <p:nvPr/>
        </p:nvSpPr>
        <p:spPr>
          <a:xfrm>
            <a:off x="3580374" y="4688085"/>
            <a:ext cx="15875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8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88077359-EA8E-164B-B3BC-8E4539DC03D5}"/>
              </a:ext>
            </a:extLst>
          </p:cNvPr>
          <p:cNvSpPr/>
          <p:nvPr/>
        </p:nvSpPr>
        <p:spPr>
          <a:xfrm>
            <a:off x="2317796" y="5533984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217014" y="32013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object 12">
            <a:extLst>
              <a:ext uri="{FF2B5EF4-FFF2-40B4-BE49-F238E27FC236}">
                <a16:creationId xmlns:a16="http://schemas.microsoft.com/office/drawing/2014/main" id="{7FB28302-0F4D-904A-90F3-259EE2DB7D0F}"/>
              </a:ext>
            </a:extLst>
          </p:cNvPr>
          <p:cNvSpPr/>
          <p:nvPr/>
        </p:nvSpPr>
        <p:spPr>
          <a:xfrm rot="20610619">
            <a:off x="1199154" y="1885220"/>
            <a:ext cx="486862" cy="334002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object 25">
            <a:extLst>
              <a:ext uri="{FF2B5EF4-FFF2-40B4-BE49-F238E27FC236}">
                <a16:creationId xmlns:a16="http://schemas.microsoft.com/office/drawing/2014/main" id="{C2E2781C-7C97-1545-8827-8A7A6BE5E3FB}"/>
              </a:ext>
            </a:extLst>
          </p:cNvPr>
          <p:cNvSpPr/>
          <p:nvPr/>
        </p:nvSpPr>
        <p:spPr>
          <a:xfrm rot="486827">
            <a:off x="1194628" y="1831159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object 26">
            <a:extLst>
              <a:ext uri="{FF2B5EF4-FFF2-40B4-BE49-F238E27FC236}">
                <a16:creationId xmlns:a16="http://schemas.microsoft.com/office/drawing/2014/main" id="{DB41D292-6E39-4949-9848-3835AA014D10}"/>
              </a:ext>
            </a:extLst>
          </p:cNvPr>
          <p:cNvSpPr/>
          <p:nvPr/>
        </p:nvSpPr>
        <p:spPr>
          <a:xfrm>
            <a:off x="1847685" y="1897431"/>
            <a:ext cx="480595" cy="415177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object 26">
            <a:extLst>
              <a:ext uri="{FF2B5EF4-FFF2-40B4-BE49-F238E27FC236}">
                <a16:creationId xmlns:a16="http://schemas.microsoft.com/office/drawing/2014/main" id="{E6EFDAB3-776E-BE4F-869D-50D903CA0C40}"/>
              </a:ext>
            </a:extLst>
          </p:cNvPr>
          <p:cNvSpPr/>
          <p:nvPr/>
        </p:nvSpPr>
        <p:spPr>
          <a:xfrm rot="21186954">
            <a:off x="1110120" y="2315170"/>
            <a:ext cx="237594" cy="408093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object 12">
            <a:extLst>
              <a:ext uri="{FF2B5EF4-FFF2-40B4-BE49-F238E27FC236}">
                <a16:creationId xmlns:a16="http://schemas.microsoft.com/office/drawing/2014/main" id="{947726CB-23D9-9546-9C1D-FEE57C1FD434}"/>
              </a:ext>
            </a:extLst>
          </p:cNvPr>
          <p:cNvSpPr/>
          <p:nvPr/>
        </p:nvSpPr>
        <p:spPr>
          <a:xfrm>
            <a:off x="489719" y="2940464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object 25">
            <a:extLst>
              <a:ext uri="{FF2B5EF4-FFF2-40B4-BE49-F238E27FC236}">
                <a16:creationId xmlns:a16="http://schemas.microsoft.com/office/drawing/2014/main" id="{ABFDEF2A-D415-244E-9D06-E8D7FE1E17FF}"/>
              </a:ext>
            </a:extLst>
          </p:cNvPr>
          <p:cNvSpPr/>
          <p:nvPr/>
        </p:nvSpPr>
        <p:spPr>
          <a:xfrm rot="330623">
            <a:off x="396765" y="2798513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object 26">
            <a:extLst>
              <a:ext uri="{FF2B5EF4-FFF2-40B4-BE49-F238E27FC236}">
                <a16:creationId xmlns:a16="http://schemas.microsoft.com/office/drawing/2014/main" id="{A1CE3AB2-CF00-8F45-A354-A4102A58D60C}"/>
              </a:ext>
            </a:extLst>
          </p:cNvPr>
          <p:cNvSpPr/>
          <p:nvPr/>
        </p:nvSpPr>
        <p:spPr>
          <a:xfrm>
            <a:off x="792666" y="2928968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object 12">
            <a:extLst>
              <a:ext uri="{FF2B5EF4-FFF2-40B4-BE49-F238E27FC236}">
                <a16:creationId xmlns:a16="http://schemas.microsoft.com/office/drawing/2014/main" id="{E05D77A7-BD67-4748-9460-F1D3516FB6D8}"/>
              </a:ext>
            </a:extLst>
          </p:cNvPr>
          <p:cNvSpPr/>
          <p:nvPr/>
        </p:nvSpPr>
        <p:spPr>
          <a:xfrm>
            <a:off x="1168820" y="293725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object 12">
            <a:extLst>
              <a:ext uri="{FF2B5EF4-FFF2-40B4-BE49-F238E27FC236}">
                <a16:creationId xmlns:a16="http://schemas.microsoft.com/office/drawing/2014/main" id="{102B69B7-6A88-E54D-B696-A36ACE61601B}"/>
              </a:ext>
            </a:extLst>
          </p:cNvPr>
          <p:cNvSpPr/>
          <p:nvPr/>
        </p:nvSpPr>
        <p:spPr>
          <a:xfrm>
            <a:off x="779238" y="2352520"/>
            <a:ext cx="387093" cy="464977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object 30">
            <a:extLst>
              <a:ext uri="{FF2B5EF4-FFF2-40B4-BE49-F238E27FC236}">
                <a16:creationId xmlns:a16="http://schemas.microsoft.com/office/drawing/2014/main" id="{2D672B60-52E5-5D45-A0A5-DFF554CDAB81}"/>
              </a:ext>
            </a:extLst>
          </p:cNvPr>
          <p:cNvSpPr/>
          <p:nvPr/>
        </p:nvSpPr>
        <p:spPr>
          <a:xfrm>
            <a:off x="1246153" y="270684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object 31">
            <a:extLst>
              <a:ext uri="{FF2B5EF4-FFF2-40B4-BE49-F238E27FC236}">
                <a16:creationId xmlns:a16="http://schemas.microsoft.com/office/drawing/2014/main" id="{108D0437-E105-EE46-BDFD-AA7435E3C33B}"/>
              </a:ext>
            </a:extLst>
          </p:cNvPr>
          <p:cNvSpPr/>
          <p:nvPr/>
        </p:nvSpPr>
        <p:spPr>
          <a:xfrm>
            <a:off x="1246151" y="270685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object 32">
            <a:extLst>
              <a:ext uri="{FF2B5EF4-FFF2-40B4-BE49-F238E27FC236}">
                <a16:creationId xmlns:a16="http://schemas.microsoft.com/office/drawing/2014/main" id="{333F8B9D-91A8-3442-884C-0E7E7542B1CA}"/>
              </a:ext>
            </a:extLst>
          </p:cNvPr>
          <p:cNvSpPr txBox="1"/>
          <p:nvPr/>
        </p:nvSpPr>
        <p:spPr>
          <a:xfrm>
            <a:off x="1353683" y="2738393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object 21">
            <a:extLst>
              <a:ext uri="{FF2B5EF4-FFF2-40B4-BE49-F238E27FC236}">
                <a16:creationId xmlns:a16="http://schemas.microsoft.com/office/drawing/2014/main" id="{B12E0C1B-03C6-2945-88B5-691137AE6AA9}"/>
              </a:ext>
            </a:extLst>
          </p:cNvPr>
          <p:cNvSpPr/>
          <p:nvPr/>
        </p:nvSpPr>
        <p:spPr>
          <a:xfrm>
            <a:off x="971333" y="219886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object 22">
            <a:extLst>
              <a:ext uri="{FF2B5EF4-FFF2-40B4-BE49-F238E27FC236}">
                <a16:creationId xmlns:a16="http://schemas.microsoft.com/office/drawing/2014/main" id="{BDD1FECF-6F57-6F40-B843-94F52C003985}"/>
              </a:ext>
            </a:extLst>
          </p:cNvPr>
          <p:cNvSpPr/>
          <p:nvPr/>
        </p:nvSpPr>
        <p:spPr>
          <a:xfrm>
            <a:off x="971334" y="219886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bject 23">
            <a:extLst>
              <a:ext uri="{FF2B5EF4-FFF2-40B4-BE49-F238E27FC236}">
                <a16:creationId xmlns:a16="http://schemas.microsoft.com/office/drawing/2014/main" id="{9B5CA0FE-C956-E844-B758-A4909A2816A4}"/>
              </a:ext>
            </a:extLst>
          </p:cNvPr>
          <p:cNvSpPr txBox="1"/>
          <p:nvPr/>
        </p:nvSpPr>
        <p:spPr>
          <a:xfrm>
            <a:off x="1078545" y="2230412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object 21">
            <a:extLst>
              <a:ext uri="{FF2B5EF4-FFF2-40B4-BE49-F238E27FC236}">
                <a16:creationId xmlns:a16="http://schemas.microsoft.com/office/drawing/2014/main" id="{DB89D4DF-CDF5-3448-9FA0-353A544E2F28}"/>
              </a:ext>
            </a:extLst>
          </p:cNvPr>
          <p:cNvSpPr/>
          <p:nvPr/>
        </p:nvSpPr>
        <p:spPr>
          <a:xfrm>
            <a:off x="608465" y="270048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object 22">
            <a:extLst>
              <a:ext uri="{FF2B5EF4-FFF2-40B4-BE49-F238E27FC236}">
                <a16:creationId xmlns:a16="http://schemas.microsoft.com/office/drawing/2014/main" id="{A05F3B60-DEE6-1044-ACAC-B2BFB15EDC65}"/>
              </a:ext>
            </a:extLst>
          </p:cNvPr>
          <p:cNvSpPr/>
          <p:nvPr/>
        </p:nvSpPr>
        <p:spPr>
          <a:xfrm>
            <a:off x="608466" y="270048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object 23">
            <a:extLst>
              <a:ext uri="{FF2B5EF4-FFF2-40B4-BE49-F238E27FC236}">
                <a16:creationId xmlns:a16="http://schemas.microsoft.com/office/drawing/2014/main" id="{68B89940-C29E-A843-A649-18C42C4458CE}"/>
              </a:ext>
            </a:extLst>
          </p:cNvPr>
          <p:cNvSpPr txBox="1"/>
          <p:nvPr/>
        </p:nvSpPr>
        <p:spPr>
          <a:xfrm>
            <a:off x="715677" y="2732026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object 12">
            <a:extLst>
              <a:ext uri="{FF2B5EF4-FFF2-40B4-BE49-F238E27FC236}">
                <a16:creationId xmlns:a16="http://schemas.microsoft.com/office/drawing/2014/main" id="{B02A9A2B-6141-0143-BBBA-4673479CC885}"/>
              </a:ext>
            </a:extLst>
          </p:cNvPr>
          <p:cNvSpPr/>
          <p:nvPr/>
        </p:nvSpPr>
        <p:spPr>
          <a:xfrm>
            <a:off x="174852" y="3373914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object 26">
            <a:extLst>
              <a:ext uri="{FF2B5EF4-FFF2-40B4-BE49-F238E27FC236}">
                <a16:creationId xmlns:a16="http://schemas.microsoft.com/office/drawing/2014/main" id="{ECB96D7F-DBAE-B642-99A9-FFDD6896CE75}"/>
              </a:ext>
            </a:extLst>
          </p:cNvPr>
          <p:cNvSpPr/>
          <p:nvPr/>
        </p:nvSpPr>
        <p:spPr>
          <a:xfrm>
            <a:off x="461021" y="3370807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object 30">
            <a:extLst>
              <a:ext uri="{FF2B5EF4-FFF2-40B4-BE49-F238E27FC236}">
                <a16:creationId xmlns:a16="http://schemas.microsoft.com/office/drawing/2014/main" id="{41DA046A-FC54-7749-9169-0A7FDB9567F4}"/>
              </a:ext>
            </a:extLst>
          </p:cNvPr>
          <p:cNvSpPr/>
          <p:nvPr/>
        </p:nvSpPr>
        <p:spPr>
          <a:xfrm>
            <a:off x="252185" y="314351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bject 31">
            <a:extLst>
              <a:ext uri="{FF2B5EF4-FFF2-40B4-BE49-F238E27FC236}">
                <a16:creationId xmlns:a16="http://schemas.microsoft.com/office/drawing/2014/main" id="{541DC75B-706A-B343-B011-E85BACB01B2F}"/>
              </a:ext>
            </a:extLst>
          </p:cNvPr>
          <p:cNvSpPr/>
          <p:nvPr/>
        </p:nvSpPr>
        <p:spPr>
          <a:xfrm>
            <a:off x="252183" y="314351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object 32">
            <a:extLst>
              <a:ext uri="{FF2B5EF4-FFF2-40B4-BE49-F238E27FC236}">
                <a16:creationId xmlns:a16="http://schemas.microsoft.com/office/drawing/2014/main" id="{6BEDC260-6D93-164A-A97B-37DB9D9B10A6}"/>
              </a:ext>
            </a:extLst>
          </p:cNvPr>
          <p:cNvSpPr txBox="1"/>
          <p:nvPr/>
        </p:nvSpPr>
        <p:spPr>
          <a:xfrm>
            <a:off x="342937" y="3183444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object 26">
            <a:extLst>
              <a:ext uri="{FF2B5EF4-FFF2-40B4-BE49-F238E27FC236}">
                <a16:creationId xmlns:a16="http://schemas.microsoft.com/office/drawing/2014/main" id="{B918AB44-28D1-7B49-BCAC-0C51E1E91A47}"/>
              </a:ext>
            </a:extLst>
          </p:cNvPr>
          <p:cNvSpPr/>
          <p:nvPr/>
        </p:nvSpPr>
        <p:spPr>
          <a:xfrm>
            <a:off x="2461877" y="2394551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object 30">
            <a:extLst>
              <a:ext uri="{FF2B5EF4-FFF2-40B4-BE49-F238E27FC236}">
                <a16:creationId xmlns:a16="http://schemas.microsoft.com/office/drawing/2014/main" id="{55BCC7C8-8D66-0D4F-8629-27D716588E6E}"/>
              </a:ext>
            </a:extLst>
          </p:cNvPr>
          <p:cNvSpPr/>
          <p:nvPr/>
        </p:nvSpPr>
        <p:spPr>
          <a:xfrm>
            <a:off x="2242573" y="219661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object 31">
            <a:extLst>
              <a:ext uri="{FF2B5EF4-FFF2-40B4-BE49-F238E27FC236}">
                <a16:creationId xmlns:a16="http://schemas.microsoft.com/office/drawing/2014/main" id="{BAA146A7-866A-3F42-B299-941BB9C38A4E}"/>
              </a:ext>
            </a:extLst>
          </p:cNvPr>
          <p:cNvSpPr/>
          <p:nvPr/>
        </p:nvSpPr>
        <p:spPr>
          <a:xfrm>
            <a:off x="2242571" y="219661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object 32">
            <a:extLst>
              <a:ext uri="{FF2B5EF4-FFF2-40B4-BE49-F238E27FC236}">
                <a16:creationId xmlns:a16="http://schemas.microsoft.com/office/drawing/2014/main" id="{F10179DA-EE4B-374E-833B-72337F817E23}"/>
              </a:ext>
            </a:extLst>
          </p:cNvPr>
          <p:cNvSpPr txBox="1"/>
          <p:nvPr/>
        </p:nvSpPr>
        <p:spPr>
          <a:xfrm>
            <a:off x="2341714" y="2228158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object 30">
            <a:extLst>
              <a:ext uri="{FF2B5EF4-FFF2-40B4-BE49-F238E27FC236}">
                <a16:creationId xmlns:a16="http://schemas.microsoft.com/office/drawing/2014/main" id="{A4AC7AED-EEE6-024B-9621-4C0102EC86AB}"/>
              </a:ext>
            </a:extLst>
          </p:cNvPr>
          <p:cNvSpPr/>
          <p:nvPr/>
        </p:nvSpPr>
        <p:spPr>
          <a:xfrm>
            <a:off x="1570384" y="166056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object 31">
            <a:extLst>
              <a:ext uri="{FF2B5EF4-FFF2-40B4-BE49-F238E27FC236}">
                <a16:creationId xmlns:a16="http://schemas.microsoft.com/office/drawing/2014/main" id="{694501B7-4BDC-8245-ACFC-7B93BB9428C9}"/>
              </a:ext>
            </a:extLst>
          </p:cNvPr>
          <p:cNvSpPr/>
          <p:nvPr/>
        </p:nvSpPr>
        <p:spPr>
          <a:xfrm>
            <a:off x="1570382" y="166057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object 32">
            <a:extLst>
              <a:ext uri="{FF2B5EF4-FFF2-40B4-BE49-F238E27FC236}">
                <a16:creationId xmlns:a16="http://schemas.microsoft.com/office/drawing/2014/main" id="{195101D6-2C72-DD45-84B6-A61AFD9B79DA}"/>
              </a:ext>
            </a:extLst>
          </p:cNvPr>
          <p:cNvSpPr txBox="1"/>
          <p:nvPr/>
        </p:nvSpPr>
        <p:spPr>
          <a:xfrm>
            <a:off x="1677914" y="1692113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object 12">
            <a:extLst>
              <a:ext uri="{FF2B5EF4-FFF2-40B4-BE49-F238E27FC236}">
                <a16:creationId xmlns:a16="http://schemas.microsoft.com/office/drawing/2014/main" id="{FD24373A-CEDB-B946-8CE5-3E73041E61EB}"/>
              </a:ext>
            </a:extLst>
          </p:cNvPr>
          <p:cNvSpPr/>
          <p:nvPr/>
        </p:nvSpPr>
        <p:spPr>
          <a:xfrm>
            <a:off x="1862533" y="2880558"/>
            <a:ext cx="261880" cy="375219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object 26">
            <a:extLst>
              <a:ext uri="{FF2B5EF4-FFF2-40B4-BE49-F238E27FC236}">
                <a16:creationId xmlns:a16="http://schemas.microsoft.com/office/drawing/2014/main" id="{76A498A2-FCF6-7341-99B4-651A516BB699}"/>
              </a:ext>
            </a:extLst>
          </p:cNvPr>
          <p:cNvSpPr/>
          <p:nvPr/>
        </p:nvSpPr>
        <p:spPr>
          <a:xfrm>
            <a:off x="2159739" y="2917124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object 30">
            <a:extLst>
              <a:ext uri="{FF2B5EF4-FFF2-40B4-BE49-F238E27FC236}">
                <a16:creationId xmlns:a16="http://schemas.microsoft.com/office/drawing/2014/main" id="{F8BC7D0A-CB2F-674E-B9AE-1F4EEA6FAE24}"/>
              </a:ext>
            </a:extLst>
          </p:cNvPr>
          <p:cNvSpPr/>
          <p:nvPr/>
        </p:nvSpPr>
        <p:spPr>
          <a:xfrm>
            <a:off x="1940435" y="271918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object 31">
            <a:extLst>
              <a:ext uri="{FF2B5EF4-FFF2-40B4-BE49-F238E27FC236}">
                <a16:creationId xmlns:a16="http://schemas.microsoft.com/office/drawing/2014/main" id="{94931CFD-2440-844E-AA44-E8FAA8336CA9}"/>
              </a:ext>
            </a:extLst>
          </p:cNvPr>
          <p:cNvSpPr/>
          <p:nvPr/>
        </p:nvSpPr>
        <p:spPr>
          <a:xfrm>
            <a:off x="1940433" y="271918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object 32">
            <a:extLst>
              <a:ext uri="{FF2B5EF4-FFF2-40B4-BE49-F238E27FC236}">
                <a16:creationId xmlns:a16="http://schemas.microsoft.com/office/drawing/2014/main" id="{5AFB8819-41F8-4A40-A2F4-79A86825DF45}"/>
              </a:ext>
            </a:extLst>
          </p:cNvPr>
          <p:cNvSpPr txBox="1"/>
          <p:nvPr/>
        </p:nvSpPr>
        <p:spPr>
          <a:xfrm>
            <a:off x="2039576" y="275073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object 12">
            <a:extLst>
              <a:ext uri="{FF2B5EF4-FFF2-40B4-BE49-F238E27FC236}">
                <a16:creationId xmlns:a16="http://schemas.microsoft.com/office/drawing/2014/main" id="{57355687-F373-1C4A-B976-1515240AA23C}"/>
              </a:ext>
            </a:extLst>
          </p:cNvPr>
          <p:cNvSpPr/>
          <p:nvPr/>
        </p:nvSpPr>
        <p:spPr>
          <a:xfrm>
            <a:off x="1337912" y="3382748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object 26">
            <a:extLst>
              <a:ext uri="{FF2B5EF4-FFF2-40B4-BE49-F238E27FC236}">
                <a16:creationId xmlns:a16="http://schemas.microsoft.com/office/drawing/2014/main" id="{F08A2A3B-22D3-4447-B7A5-4640FDD9E68C}"/>
              </a:ext>
            </a:extLst>
          </p:cNvPr>
          <p:cNvSpPr/>
          <p:nvPr/>
        </p:nvSpPr>
        <p:spPr>
          <a:xfrm>
            <a:off x="1669451" y="3377369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object 30">
            <a:extLst>
              <a:ext uri="{FF2B5EF4-FFF2-40B4-BE49-F238E27FC236}">
                <a16:creationId xmlns:a16="http://schemas.microsoft.com/office/drawing/2014/main" id="{924DA660-F91A-E748-880C-2653C06BEC2D}"/>
              </a:ext>
            </a:extLst>
          </p:cNvPr>
          <p:cNvSpPr/>
          <p:nvPr/>
        </p:nvSpPr>
        <p:spPr>
          <a:xfrm>
            <a:off x="1450147" y="317943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object 31">
            <a:extLst>
              <a:ext uri="{FF2B5EF4-FFF2-40B4-BE49-F238E27FC236}">
                <a16:creationId xmlns:a16="http://schemas.microsoft.com/office/drawing/2014/main" id="{1045F968-EE9E-234F-8801-84386E6E1D87}"/>
              </a:ext>
            </a:extLst>
          </p:cNvPr>
          <p:cNvSpPr/>
          <p:nvPr/>
        </p:nvSpPr>
        <p:spPr>
          <a:xfrm>
            <a:off x="1450145" y="317943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object 32">
            <a:extLst>
              <a:ext uri="{FF2B5EF4-FFF2-40B4-BE49-F238E27FC236}">
                <a16:creationId xmlns:a16="http://schemas.microsoft.com/office/drawing/2014/main" id="{9C4EB66C-1866-014A-A82B-4EFC83AF50D4}"/>
              </a:ext>
            </a:extLst>
          </p:cNvPr>
          <p:cNvSpPr txBox="1"/>
          <p:nvPr/>
        </p:nvSpPr>
        <p:spPr>
          <a:xfrm>
            <a:off x="1549288" y="3210976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object 103">
            <a:extLst>
              <a:ext uri="{FF2B5EF4-FFF2-40B4-BE49-F238E27FC236}">
                <a16:creationId xmlns:a16="http://schemas.microsoft.com/office/drawing/2014/main" id="{8CB2F31B-9E03-844E-9639-EA3F4F1F5BA2}"/>
              </a:ext>
            </a:extLst>
          </p:cNvPr>
          <p:cNvSpPr txBox="1"/>
          <p:nvPr/>
        </p:nvSpPr>
        <p:spPr>
          <a:xfrm>
            <a:off x="1999156" y="3251123"/>
            <a:ext cx="1030574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object 26">
            <a:extLst>
              <a:ext uri="{FF2B5EF4-FFF2-40B4-BE49-F238E27FC236}">
                <a16:creationId xmlns:a16="http://schemas.microsoft.com/office/drawing/2014/main" id="{6A0288B6-F881-A549-A7E3-75F89214FDC6}"/>
              </a:ext>
            </a:extLst>
          </p:cNvPr>
          <p:cNvSpPr/>
          <p:nvPr/>
        </p:nvSpPr>
        <p:spPr>
          <a:xfrm>
            <a:off x="4619041" y="2983327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object 7">
            <a:extLst>
              <a:ext uri="{FF2B5EF4-FFF2-40B4-BE49-F238E27FC236}">
                <a16:creationId xmlns:a16="http://schemas.microsoft.com/office/drawing/2014/main" id="{F0E6AEC8-9FEB-4143-9BC7-277F19B81A4A}"/>
              </a:ext>
            </a:extLst>
          </p:cNvPr>
          <p:cNvSpPr/>
          <p:nvPr/>
        </p:nvSpPr>
        <p:spPr>
          <a:xfrm rot="9765380">
            <a:off x="4114212" y="3007544"/>
            <a:ext cx="477440" cy="41180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object 7">
            <a:extLst>
              <a:ext uri="{FF2B5EF4-FFF2-40B4-BE49-F238E27FC236}">
                <a16:creationId xmlns:a16="http://schemas.microsoft.com/office/drawing/2014/main" id="{733A6E29-4DC7-4D4E-889A-8D6EEAE42DAC}"/>
              </a:ext>
            </a:extLst>
          </p:cNvPr>
          <p:cNvSpPr/>
          <p:nvPr/>
        </p:nvSpPr>
        <p:spPr>
          <a:xfrm rot="10373907">
            <a:off x="5293225" y="2478129"/>
            <a:ext cx="396310" cy="455260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object 12">
            <a:extLst>
              <a:ext uri="{FF2B5EF4-FFF2-40B4-BE49-F238E27FC236}">
                <a16:creationId xmlns:a16="http://schemas.microsoft.com/office/drawing/2014/main" id="{05578FEA-C330-A542-B845-9838218D9385}"/>
              </a:ext>
            </a:extLst>
          </p:cNvPr>
          <p:cNvSpPr/>
          <p:nvPr/>
        </p:nvSpPr>
        <p:spPr>
          <a:xfrm rot="20610619">
            <a:off x="4237371" y="1934402"/>
            <a:ext cx="486862" cy="334002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object 25">
            <a:extLst>
              <a:ext uri="{FF2B5EF4-FFF2-40B4-BE49-F238E27FC236}">
                <a16:creationId xmlns:a16="http://schemas.microsoft.com/office/drawing/2014/main" id="{DD6FCDAF-B286-AB42-A349-CAE8153BBA88}"/>
              </a:ext>
            </a:extLst>
          </p:cNvPr>
          <p:cNvSpPr/>
          <p:nvPr/>
        </p:nvSpPr>
        <p:spPr>
          <a:xfrm rot="486827">
            <a:off x="4242876" y="1738912"/>
            <a:ext cx="469610" cy="708587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object 26">
            <a:extLst>
              <a:ext uri="{FF2B5EF4-FFF2-40B4-BE49-F238E27FC236}">
                <a16:creationId xmlns:a16="http://schemas.microsoft.com/office/drawing/2014/main" id="{5378AB87-8FA4-854A-9C88-711538C9EA7A}"/>
              </a:ext>
            </a:extLst>
          </p:cNvPr>
          <p:cNvSpPr/>
          <p:nvPr/>
        </p:nvSpPr>
        <p:spPr>
          <a:xfrm>
            <a:off x="4973011" y="1775599"/>
            <a:ext cx="619989" cy="586191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object 12">
            <a:extLst>
              <a:ext uri="{FF2B5EF4-FFF2-40B4-BE49-F238E27FC236}">
                <a16:creationId xmlns:a16="http://schemas.microsoft.com/office/drawing/2014/main" id="{D3577FD5-8BBF-FD41-876C-32AB8F5C748B}"/>
              </a:ext>
            </a:extLst>
          </p:cNvPr>
          <p:cNvSpPr/>
          <p:nvPr/>
        </p:nvSpPr>
        <p:spPr>
          <a:xfrm>
            <a:off x="3527936" y="2989646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object 25">
            <a:extLst>
              <a:ext uri="{FF2B5EF4-FFF2-40B4-BE49-F238E27FC236}">
                <a16:creationId xmlns:a16="http://schemas.microsoft.com/office/drawing/2014/main" id="{ECE8A448-35A6-1241-9260-40BEB3DED2C5}"/>
              </a:ext>
            </a:extLst>
          </p:cNvPr>
          <p:cNvSpPr/>
          <p:nvPr/>
        </p:nvSpPr>
        <p:spPr>
          <a:xfrm rot="330623">
            <a:off x="3434982" y="2847695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object 26">
            <a:extLst>
              <a:ext uri="{FF2B5EF4-FFF2-40B4-BE49-F238E27FC236}">
                <a16:creationId xmlns:a16="http://schemas.microsoft.com/office/drawing/2014/main" id="{C78F80D0-A7EF-7043-95E8-B42C6F36B9A4}"/>
              </a:ext>
            </a:extLst>
          </p:cNvPr>
          <p:cNvSpPr/>
          <p:nvPr/>
        </p:nvSpPr>
        <p:spPr>
          <a:xfrm>
            <a:off x="3830883" y="2978150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object 12">
            <a:extLst>
              <a:ext uri="{FF2B5EF4-FFF2-40B4-BE49-F238E27FC236}">
                <a16:creationId xmlns:a16="http://schemas.microsoft.com/office/drawing/2014/main" id="{4DC9847B-47E9-654E-B592-C3D462B3F2AE}"/>
              </a:ext>
            </a:extLst>
          </p:cNvPr>
          <p:cNvSpPr/>
          <p:nvPr/>
        </p:nvSpPr>
        <p:spPr>
          <a:xfrm>
            <a:off x="3817455" y="2401702"/>
            <a:ext cx="387093" cy="464977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object 21">
            <a:extLst>
              <a:ext uri="{FF2B5EF4-FFF2-40B4-BE49-F238E27FC236}">
                <a16:creationId xmlns:a16="http://schemas.microsoft.com/office/drawing/2014/main" id="{7868C75C-5106-9B4A-A61D-11BF039CF44E}"/>
              </a:ext>
            </a:extLst>
          </p:cNvPr>
          <p:cNvSpPr/>
          <p:nvPr/>
        </p:nvSpPr>
        <p:spPr>
          <a:xfrm>
            <a:off x="4009550" y="224804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object 22">
            <a:extLst>
              <a:ext uri="{FF2B5EF4-FFF2-40B4-BE49-F238E27FC236}">
                <a16:creationId xmlns:a16="http://schemas.microsoft.com/office/drawing/2014/main" id="{DFD983FB-0A89-B745-937E-03EB1E0D1F47}"/>
              </a:ext>
            </a:extLst>
          </p:cNvPr>
          <p:cNvSpPr/>
          <p:nvPr/>
        </p:nvSpPr>
        <p:spPr>
          <a:xfrm>
            <a:off x="4009551" y="224804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object 23">
            <a:extLst>
              <a:ext uri="{FF2B5EF4-FFF2-40B4-BE49-F238E27FC236}">
                <a16:creationId xmlns:a16="http://schemas.microsoft.com/office/drawing/2014/main" id="{D9CBC1F5-DB6A-954B-9DAA-58430E434A86}"/>
              </a:ext>
            </a:extLst>
          </p:cNvPr>
          <p:cNvSpPr txBox="1"/>
          <p:nvPr/>
        </p:nvSpPr>
        <p:spPr>
          <a:xfrm>
            <a:off x="4116762" y="2279594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object 21">
            <a:extLst>
              <a:ext uri="{FF2B5EF4-FFF2-40B4-BE49-F238E27FC236}">
                <a16:creationId xmlns:a16="http://schemas.microsoft.com/office/drawing/2014/main" id="{628BD857-8FFC-8E4C-8EE8-4FB4E8AA806F}"/>
              </a:ext>
            </a:extLst>
          </p:cNvPr>
          <p:cNvSpPr/>
          <p:nvPr/>
        </p:nvSpPr>
        <p:spPr>
          <a:xfrm>
            <a:off x="3646682" y="274966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object 22">
            <a:extLst>
              <a:ext uri="{FF2B5EF4-FFF2-40B4-BE49-F238E27FC236}">
                <a16:creationId xmlns:a16="http://schemas.microsoft.com/office/drawing/2014/main" id="{3909B019-927F-AF43-8597-AFE7333125EA}"/>
              </a:ext>
            </a:extLst>
          </p:cNvPr>
          <p:cNvSpPr/>
          <p:nvPr/>
        </p:nvSpPr>
        <p:spPr>
          <a:xfrm>
            <a:off x="3646683" y="274966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object 23">
            <a:extLst>
              <a:ext uri="{FF2B5EF4-FFF2-40B4-BE49-F238E27FC236}">
                <a16:creationId xmlns:a16="http://schemas.microsoft.com/office/drawing/2014/main" id="{06E31A0E-0EE3-5349-99D1-9293EAEF2C8B}"/>
              </a:ext>
            </a:extLst>
          </p:cNvPr>
          <p:cNvSpPr txBox="1"/>
          <p:nvPr/>
        </p:nvSpPr>
        <p:spPr>
          <a:xfrm>
            <a:off x="3753894" y="2781208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object 12">
            <a:extLst>
              <a:ext uri="{FF2B5EF4-FFF2-40B4-BE49-F238E27FC236}">
                <a16:creationId xmlns:a16="http://schemas.microsoft.com/office/drawing/2014/main" id="{07AC3A17-01AE-8546-9C82-BC4813F0372F}"/>
              </a:ext>
            </a:extLst>
          </p:cNvPr>
          <p:cNvSpPr/>
          <p:nvPr/>
        </p:nvSpPr>
        <p:spPr>
          <a:xfrm>
            <a:off x="3213069" y="3423096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object 26">
            <a:extLst>
              <a:ext uri="{FF2B5EF4-FFF2-40B4-BE49-F238E27FC236}">
                <a16:creationId xmlns:a16="http://schemas.microsoft.com/office/drawing/2014/main" id="{8984085E-35EB-8F42-B5A8-60BA4AE6FEC4}"/>
              </a:ext>
            </a:extLst>
          </p:cNvPr>
          <p:cNvSpPr/>
          <p:nvPr/>
        </p:nvSpPr>
        <p:spPr>
          <a:xfrm>
            <a:off x="3499238" y="3419989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object 30">
            <a:extLst>
              <a:ext uri="{FF2B5EF4-FFF2-40B4-BE49-F238E27FC236}">
                <a16:creationId xmlns:a16="http://schemas.microsoft.com/office/drawing/2014/main" id="{3108FD33-CD33-2747-BBB9-A5CBDFDEEEFE}"/>
              </a:ext>
            </a:extLst>
          </p:cNvPr>
          <p:cNvSpPr/>
          <p:nvPr/>
        </p:nvSpPr>
        <p:spPr>
          <a:xfrm>
            <a:off x="3290402" y="319269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bject 31">
            <a:extLst>
              <a:ext uri="{FF2B5EF4-FFF2-40B4-BE49-F238E27FC236}">
                <a16:creationId xmlns:a16="http://schemas.microsoft.com/office/drawing/2014/main" id="{58682FF0-660E-9741-BE60-C3286E5357C7}"/>
              </a:ext>
            </a:extLst>
          </p:cNvPr>
          <p:cNvSpPr/>
          <p:nvPr/>
        </p:nvSpPr>
        <p:spPr>
          <a:xfrm>
            <a:off x="3290400" y="319269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object 32">
            <a:extLst>
              <a:ext uri="{FF2B5EF4-FFF2-40B4-BE49-F238E27FC236}">
                <a16:creationId xmlns:a16="http://schemas.microsoft.com/office/drawing/2014/main" id="{B6F61078-0512-2C41-9408-B5A58D79B9BE}"/>
              </a:ext>
            </a:extLst>
          </p:cNvPr>
          <p:cNvSpPr txBox="1"/>
          <p:nvPr/>
        </p:nvSpPr>
        <p:spPr>
          <a:xfrm>
            <a:off x="3381154" y="3232626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object 26">
            <a:extLst>
              <a:ext uri="{FF2B5EF4-FFF2-40B4-BE49-F238E27FC236}">
                <a16:creationId xmlns:a16="http://schemas.microsoft.com/office/drawing/2014/main" id="{07A973D6-CC91-6740-8419-9F2300064E09}"/>
              </a:ext>
            </a:extLst>
          </p:cNvPr>
          <p:cNvSpPr/>
          <p:nvPr/>
        </p:nvSpPr>
        <p:spPr>
          <a:xfrm>
            <a:off x="5726597" y="2443733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object 30">
            <a:extLst>
              <a:ext uri="{FF2B5EF4-FFF2-40B4-BE49-F238E27FC236}">
                <a16:creationId xmlns:a16="http://schemas.microsoft.com/office/drawing/2014/main" id="{E1264A61-1CC0-634F-AAED-B927B80A9A88}"/>
              </a:ext>
            </a:extLst>
          </p:cNvPr>
          <p:cNvSpPr/>
          <p:nvPr/>
        </p:nvSpPr>
        <p:spPr>
          <a:xfrm>
            <a:off x="5507293" y="224579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object 31">
            <a:extLst>
              <a:ext uri="{FF2B5EF4-FFF2-40B4-BE49-F238E27FC236}">
                <a16:creationId xmlns:a16="http://schemas.microsoft.com/office/drawing/2014/main" id="{A055182A-7269-3449-83AF-14ADEB166933}"/>
              </a:ext>
            </a:extLst>
          </p:cNvPr>
          <p:cNvSpPr/>
          <p:nvPr/>
        </p:nvSpPr>
        <p:spPr>
          <a:xfrm>
            <a:off x="5507291" y="224579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object 32">
            <a:extLst>
              <a:ext uri="{FF2B5EF4-FFF2-40B4-BE49-F238E27FC236}">
                <a16:creationId xmlns:a16="http://schemas.microsoft.com/office/drawing/2014/main" id="{0733CEF5-BC9C-D246-88AF-674642AA003E}"/>
              </a:ext>
            </a:extLst>
          </p:cNvPr>
          <p:cNvSpPr txBox="1"/>
          <p:nvPr/>
        </p:nvSpPr>
        <p:spPr>
          <a:xfrm>
            <a:off x="5606434" y="2277340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object 30">
            <a:extLst>
              <a:ext uri="{FF2B5EF4-FFF2-40B4-BE49-F238E27FC236}">
                <a16:creationId xmlns:a16="http://schemas.microsoft.com/office/drawing/2014/main" id="{889F2C70-E85D-EC4B-9A37-93CCA62168A7}"/>
              </a:ext>
            </a:extLst>
          </p:cNvPr>
          <p:cNvSpPr/>
          <p:nvPr/>
        </p:nvSpPr>
        <p:spPr>
          <a:xfrm>
            <a:off x="4709269" y="160908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object 31">
            <a:extLst>
              <a:ext uri="{FF2B5EF4-FFF2-40B4-BE49-F238E27FC236}">
                <a16:creationId xmlns:a16="http://schemas.microsoft.com/office/drawing/2014/main" id="{F9421538-04E0-2147-BD1D-F2E5CB664065}"/>
              </a:ext>
            </a:extLst>
          </p:cNvPr>
          <p:cNvSpPr/>
          <p:nvPr/>
        </p:nvSpPr>
        <p:spPr>
          <a:xfrm>
            <a:off x="4709267" y="160908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object 32">
            <a:extLst>
              <a:ext uri="{FF2B5EF4-FFF2-40B4-BE49-F238E27FC236}">
                <a16:creationId xmlns:a16="http://schemas.microsoft.com/office/drawing/2014/main" id="{68F79E34-7BE4-6044-B8C0-086F9BBD7C4E}"/>
              </a:ext>
            </a:extLst>
          </p:cNvPr>
          <p:cNvSpPr txBox="1"/>
          <p:nvPr/>
        </p:nvSpPr>
        <p:spPr>
          <a:xfrm>
            <a:off x="4816799" y="1640627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object 12">
            <a:extLst>
              <a:ext uri="{FF2B5EF4-FFF2-40B4-BE49-F238E27FC236}">
                <a16:creationId xmlns:a16="http://schemas.microsoft.com/office/drawing/2014/main" id="{6D446DBD-EDCA-DA42-A2B7-1D790DEDF7A5}"/>
              </a:ext>
            </a:extLst>
          </p:cNvPr>
          <p:cNvSpPr/>
          <p:nvPr/>
        </p:nvSpPr>
        <p:spPr>
          <a:xfrm>
            <a:off x="5127253" y="2929740"/>
            <a:ext cx="261880" cy="375219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object 26">
            <a:extLst>
              <a:ext uri="{FF2B5EF4-FFF2-40B4-BE49-F238E27FC236}">
                <a16:creationId xmlns:a16="http://schemas.microsoft.com/office/drawing/2014/main" id="{3C03FFF0-139A-A94C-ABC5-1C4DBAEB5C82}"/>
              </a:ext>
            </a:extLst>
          </p:cNvPr>
          <p:cNvSpPr/>
          <p:nvPr/>
        </p:nvSpPr>
        <p:spPr>
          <a:xfrm>
            <a:off x="5424459" y="2966306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object 30">
            <a:extLst>
              <a:ext uri="{FF2B5EF4-FFF2-40B4-BE49-F238E27FC236}">
                <a16:creationId xmlns:a16="http://schemas.microsoft.com/office/drawing/2014/main" id="{CB23DBA5-5FA2-B442-AC8E-6B01E5D7BB6A}"/>
              </a:ext>
            </a:extLst>
          </p:cNvPr>
          <p:cNvSpPr/>
          <p:nvPr/>
        </p:nvSpPr>
        <p:spPr>
          <a:xfrm>
            <a:off x="5205155" y="276836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object 31">
            <a:extLst>
              <a:ext uri="{FF2B5EF4-FFF2-40B4-BE49-F238E27FC236}">
                <a16:creationId xmlns:a16="http://schemas.microsoft.com/office/drawing/2014/main" id="{BACE0965-216B-BE41-AAD3-380666A990A7}"/>
              </a:ext>
            </a:extLst>
          </p:cNvPr>
          <p:cNvSpPr/>
          <p:nvPr/>
        </p:nvSpPr>
        <p:spPr>
          <a:xfrm>
            <a:off x="5205153" y="276837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object 32">
            <a:extLst>
              <a:ext uri="{FF2B5EF4-FFF2-40B4-BE49-F238E27FC236}">
                <a16:creationId xmlns:a16="http://schemas.microsoft.com/office/drawing/2014/main" id="{DC61D592-F932-2A40-9A63-CA193FB49942}"/>
              </a:ext>
            </a:extLst>
          </p:cNvPr>
          <p:cNvSpPr txBox="1"/>
          <p:nvPr/>
        </p:nvSpPr>
        <p:spPr>
          <a:xfrm>
            <a:off x="5304296" y="2799913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object 12">
            <a:extLst>
              <a:ext uri="{FF2B5EF4-FFF2-40B4-BE49-F238E27FC236}">
                <a16:creationId xmlns:a16="http://schemas.microsoft.com/office/drawing/2014/main" id="{3E78FBAE-7109-EE40-B4B4-C437900E9160}"/>
              </a:ext>
            </a:extLst>
          </p:cNvPr>
          <p:cNvSpPr/>
          <p:nvPr/>
        </p:nvSpPr>
        <p:spPr>
          <a:xfrm>
            <a:off x="3956679" y="3440118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2" name="object 26">
            <a:extLst>
              <a:ext uri="{FF2B5EF4-FFF2-40B4-BE49-F238E27FC236}">
                <a16:creationId xmlns:a16="http://schemas.microsoft.com/office/drawing/2014/main" id="{0C8B4601-A31A-1B4A-9944-139DE8E6B7BF}"/>
              </a:ext>
            </a:extLst>
          </p:cNvPr>
          <p:cNvSpPr/>
          <p:nvPr/>
        </p:nvSpPr>
        <p:spPr>
          <a:xfrm>
            <a:off x="4288218" y="3434739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object 30">
            <a:extLst>
              <a:ext uri="{FF2B5EF4-FFF2-40B4-BE49-F238E27FC236}">
                <a16:creationId xmlns:a16="http://schemas.microsoft.com/office/drawing/2014/main" id="{55B342D7-DCC6-514B-815A-B017E6C49C6F}"/>
              </a:ext>
            </a:extLst>
          </p:cNvPr>
          <p:cNvSpPr/>
          <p:nvPr/>
        </p:nvSpPr>
        <p:spPr>
          <a:xfrm>
            <a:off x="4068914" y="323680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object 31">
            <a:extLst>
              <a:ext uri="{FF2B5EF4-FFF2-40B4-BE49-F238E27FC236}">
                <a16:creationId xmlns:a16="http://schemas.microsoft.com/office/drawing/2014/main" id="{E761D027-319E-4B40-81E5-2FA8B3FC3A63}"/>
              </a:ext>
            </a:extLst>
          </p:cNvPr>
          <p:cNvSpPr/>
          <p:nvPr/>
        </p:nvSpPr>
        <p:spPr>
          <a:xfrm>
            <a:off x="4068912" y="323680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object 32">
            <a:extLst>
              <a:ext uri="{FF2B5EF4-FFF2-40B4-BE49-F238E27FC236}">
                <a16:creationId xmlns:a16="http://schemas.microsoft.com/office/drawing/2014/main" id="{1CFA47E5-6807-474C-A0FB-1D56A7CD51A8}"/>
              </a:ext>
            </a:extLst>
          </p:cNvPr>
          <p:cNvSpPr txBox="1"/>
          <p:nvPr/>
        </p:nvSpPr>
        <p:spPr>
          <a:xfrm>
            <a:off x="4159666" y="3268346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object 36">
            <a:extLst>
              <a:ext uri="{FF2B5EF4-FFF2-40B4-BE49-F238E27FC236}">
                <a16:creationId xmlns:a16="http://schemas.microsoft.com/office/drawing/2014/main" id="{2FDDB42F-10E9-4746-8742-C23C7842AC29}"/>
              </a:ext>
            </a:extLst>
          </p:cNvPr>
          <p:cNvSpPr txBox="1"/>
          <p:nvPr/>
        </p:nvSpPr>
        <p:spPr>
          <a:xfrm>
            <a:off x="689085" y="1088635"/>
            <a:ext cx="915295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P</a:t>
            </a:r>
            <a:endParaRPr dirty="0"/>
          </a:p>
        </p:txBody>
      </p:sp>
      <p:sp>
        <p:nvSpPr>
          <p:cNvPr id="359" name="object 7">
            <a:extLst>
              <a:ext uri="{FF2B5EF4-FFF2-40B4-BE49-F238E27FC236}">
                <a16:creationId xmlns:a16="http://schemas.microsoft.com/office/drawing/2014/main" id="{F8BC81AB-13AA-D74B-A82C-DA825240ABDB}"/>
              </a:ext>
            </a:extLst>
          </p:cNvPr>
          <p:cNvSpPr/>
          <p:nvPr/>
        </p:nvSpPr>
        <p:spPr>
          <a:xfrm rot="5958679">
            <a:off x="4520777" y="3042628"/>
            <a:ext cx="477440" cy="41180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object 12">
            <a:extLst>
              <a:ext uri="{FF2B5EF4-FFF2-40B4-BE49-F238E27FC236}">
                <a16:creationId xmlns:a16="http://schemas.microsoft.com/office/drawing/2014/main" id="{35E94235-63EA-2049-8BAA-465862CED114}"/>
              </a:ext>
            </a:extLst>
          </p:cNvPr>
          <p:cNvSpPr/>
          <p:nvPr/>
        </p:nvSpPr>
        <p:spPr>
          <a:xfrm>
            <a:off x="4555889" y="3446118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object 26">
            <a:extLst>
              <a:ext uri="{FF2B5EF4-FFF2-40B4-BE49-F238E27FC236}">
                <a16:creationId xmlns:a16="http://schemas.microsoft.com/office/drawing/2014/main" id="{36E0ABA7-7644-5D4F-9847-DFDB0EBE4734}"/>
              </a:ext>
            </a:extLst>
          </p:cNvPr>
          <p:cNvSpPr/>
          <p:nvPr/>
        </p:nvSpPr>
        <p:spPr>
          <a:xfrm>
            <a:off x="4887428" y="3440739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object 30">
            <a:extLst>
              <a:ext uri="{FF2B5EF4-FFF2-40B4-BE49-F238E27FC236}">
                <a16:creationId xmlns:a16="http://schemas.microsoft.com/office/drawing/2014/main" id="{0E427E37-5D92-5C49-AC3A-A183940FCB47}"/>
              </a:ext>
            </a:extLst>
          </p:cNvPr>
          <p:cNvSpPr/>
          <p:nvPr/>
        </p:nvSpPr>
        <p:spPr>
          <a:xfrm>
            <a:off x="4668124" y="324280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object 31">
            <a:extLst>
              <a:ext uri="{FF2B5EF4-FFF2-40B4-BE49-F238E27FC236}">
                <a16:creationId xmlns:a16="http://schemas.microsoft.com/office/drawing/2014/main" id="{F4E1447C-7AAE-854C-B328-7BF39504E67D}"/>
              </a:ext>
            </a:extLst>
          </p:cNvPr>
          <p:cNvSpPr/>
          <p:nvPr/>
        </p:nvSpPr>
        <p:spPr>
          <a:xfrm>
            <a:off x="4668122" y="324280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object 32">
            <a:extLst>
              <a:ext uri="{FF2B5EF4-FFF2-40B4-BE49-F238E27FC236}">
                <a16:creationId xmlns:a16="http://schemas.microsoft.com/office/drawing/2014/main" id="{80EFA17D-6C9B-A246-B3EA-990CC5566BEE}"/>
              </a:ext>
            </a:extLst>
          </p:cNvPr>
          <p:cNvSpPr txBox="1"/>
          <p:nvPr/>
        </p:nvSpPr>
        <p:spPr>
          <a:xfrm>
            <a:off x="4767265" y="3274346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object 30">
            <a:extLst>
              <a:ext uri="{FF2B5EF4-FFF2-40B4-BE49-F238E27FC236}">
                <a16:creationId xmlns:a16="http://schemas.microsoft.com/office/drawing/2014/main" id="{D6A27C6C-DC95-984A-B8DD-718CDCC1A098}"/>
              </a:ext>
            </a:extLst>
          </p:cNvPr>
          <p:cNvSpPr/>
          <p:nvPr/>
        </p:nvSpPr>
        <p:spPr>
          <a:xfrm>
            <a:off x="4359871" y="275603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object 31">
            <a:extLst>
              <a:ext uri="{FF2B5EF4-FFF2-40B4-BE49-F238E27FC236}">
                <a16:creationId xmlns:a16="http://schemas.microsoft.com/office/drawing/2014/main" id="{1D40A9F4-EA74-6F4F-A12F-A2129473EE57}"/>
              </a:ext>
            </a:extLst>
          </p:cNvPr>
          <p:cNvSpPr/>
          <p:nvPr/>
        </p:nvSpPr>
        <p:spPr>
          <a:xfrm>
            <a:off x="4359869" y="275603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object 32">
            <a:extLst>
              <a:ext uri="{FF2B5EF4-FFF2-40B4-BE49-F238E27FC236}">
                <a16:creationId xmlns:a16="http://schemas.microsoft.com/office/drawing/2014/main" id="{B580EFAF-8B26-CC49-AE50-4CE70B6B8409}"/>
              </a:ext>
            </a:extLst>
          </p:cNvPr>
          <p:cNvSpPr txBox="1"/>
          <p:nvPr/>
        </p:nvSpPr>
        <p:spPr>
          <a:xfrm>
            <a:off x="4450623" y="2787575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object 52">
            <a:extLst>
              <a:ext uri="{FF2B5EF4-FFF2-40B4-BE49-F238E27FC236}">
                <a16:creationId xmlns:a16="http://schemas.microsoft.com/office/drawing/2014/main" id="{65D8636B-5D54-5F46-B883-E920907A5ABA}"/>
              </a:ext>
            </a:extLst>
          </p:cNvPr>
          <p:cNvSpPr txBox="1"/>
          <p:nvPr/>
        </p:nvSpPr>
        <p:spPr>
          <a:xfrm>
            <a:off x="4336369" y="2258788"/>
            <a:ext cx="1283348" cy="425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endParaRPr lang="en-US"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object 103">
            <a:extLst>
              <a:ext uri="{FF2B5EF4-FFF2-40B4-BE49-F238E27FC236}">
                <a16:creationId xmlns:a16="http://schemas.microsoft.com/office/drawing/2014/main" id="{89AFAE18-8AF3-4F42-B6CD-09CA7DEA43CA}"/>
              </a:ext>
            </a:extLst>
          </p:cNvPr>
          <p:cNvSpPr txBox="1"/>
          <p:nvPr/>
        </p:nvSpPr>
        <p:spPr>
          <a:xfrm>
            <a:off x="3306366" y="1750719"/>
            <a:ext cx="1030574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object 26">
            <a:extLst>
              <a:ext uri="{FF2B5EF4-FFF2-40B4-BE49-F238E27FC236}">
                <a16:creationId xmlns:a16="http://schemas.microsoft.com/office/drawing/2014/main" id="{1BF19C47-ADCF-DF43-B1A2-50415AF0ABAA}"/>
              </a:ext>
            </a:extLst>
          </p:cNvPr>
          <p:cNvSpPr/>
          <p:nvPr/>
        </p:nvSpPr>
        <p:spPr>
          <a:xfrm rot="21186954">
            <a:off x="6837134" y="2783415"/>
            <a:ext cx="270021" cy="501265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object 7">
            <a:extLst>
              <a:ext uri="{FF2B5EF4-FFF2-40B4-BE49-F238E27FC236}">
                <a16:creationId xmlns:a16="http://schemas.microsoft.com/office/drawing/2014/main" id="{0FEA1261-B89F-F14F-9F12-868A8B40FAD3}"/>
              </a:ext>
            </a:extLst>
          </p:cNvPr>
          <p:cNvSpPr/>
          <p:nvPr/>
        </p:nvSpPr>
        <p:spPr>
          <a:xfrm rot="10373907">
            <a:off x="8164185" y="2304341"/>
            <a:ext cx="396310" cy="455260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object 12">
            <a:extLst>
              <a:ext uri="{FF2B5EF4-FFF2-40B4-BE49-F238E27FC236}">
                <a16:creationId xmlns:a16="http://schemas.microsoft.com/office/drawing/2014/main" id="{17C2E76A-1E12-9543-9A62-158D80DD4E07}"/>
              </a:ext>
            </a:extLst>
          </p:cNvPr>
          <p:cNvSpPr/>
          <p:nvPr/>
        </p:nvSpPr>
        <p:spPr>
          <a:xfrm rot="20610619">
            <a:off x="6996203" y="2204743"/>
            <a:ext cx="486862" cy="334002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object 25">
            <a:extLst>
              <a:ext uri="{FF2B5EF4-FFF2-40B4-BE49-F238E27FC236}">
                <a16:creationId xmlns:a16="http://schemas.microsoft.com/office/drawing/2014/main" id="{414CA163-A1C5-184D-87E9-14F28A4FA7BC}"/>
              </a:ext>
            </a:extLst>
          </p:cNvPr>
          <p:cNvSpPr/>
          <p:nvPr/>
        </p:nvSpPr>
        <p:spPr>
          <a:xfrm rot="486827">
            <a:off x="6991784" y="1784895"/>
            <a:ext cx="638464" cy="1016200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object 26">
            <a:extLst>
              <a:ext uri="{FF2B5EF4-FFF2-40B4-BE49-F238E27FC236}">
                <a16:creationId xmlns:a16="http://schemas.microsoft.com/office/drawing/2014/main" id="{C8E77393-5620-1A4F-A4CD-B2D43F6CE9BE}"/>
              </a:ext>
            </a:extLst>
          </p:cNvPr>
          <p:cNvSpPr/>
          <p:nvPr/>
        </p:nvSpPr>
        <p:spPr>
          <a:xfrm>
            <a:off x="7956988" y="1835036"/>
            <a:ext cx="595619" cy="37239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object 12">
            <a:extLst>
              <a:ext uri="{FF2B5EF4-FFF2-40B4-BE49-F238E27FC236}">
                <a16:creationId xmlns:a16="http://schemas.microsoft.com/office/drawing/2014/main" id="{F39623FE-D1A3-B348-9B5A-AC1E8157950C}"/>
              </a:ext>
            </a:extLst>
          </p:cNvPr>
          <p:cNvSpPr/>
          <p:nvPr/>
        </p:nvSpPr>
        <p:spPr>
          <a:xfrm>
            <a:off x="6160933" y="3410989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" name="object 25">
            <a:extLst>
              <a:ext uri="{FF2B5EF4-FFF2-40B4-BE49-F238E27FC236}">
                <a16:creationId xmlns:a16="http://schemas.microsoft.com/office/drawing/2014/main" id="{6E7E5085-DE2A-8C48-9AA1-F0471132281B}"/>
              </a:ext>
            </a:extLst>
          </p:cNvPr>
          <p:cNvSpPr/>
          <p:nvPr/>
        </p:nvSpPr>
        <p:spPr>
          <a:xfrm rot="330623">
            <a:off x="6067979" y="3269038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object 26">
            <a:extLst>
              <a:ext uri="{FF2B5EF4-FFF2-40B4-BE49-F238E27FC236}">
                <a16:creationId xmlns:a16="http://schemas.microsoft.com/office/drawing/2014/main" id="{D1E76B43-13DD-A64A-944F-35CDB0D17701}"/>
              </a:ext>
            </a:extLst>
          </p:cNvPr>
          <p:cNvSpPr/>
          <p:nvPr/>
        </p:nvSpPr>
        <p:spPr>
          <a:xfrm>
            <a:off x="6463880" y="3399493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1" name="object 12">
            <a:extLst>
              <a:ext uri="{FF2B5EF4-FFF2-40B4-BE49-F238E27FC236}">
                <a16:creationId xmlns:a16="http://schemas.microsoft.com/office/drawing/2014/main" id="{9D4FF60F-2E29-6345-92C3-E92417DE5BA5}"/>
              </a:ext>
            </a:extLst>
          </p:cNvPr>
          <p:cNvSpPr/>
          <p:nvPr/>
        </p:nvSpPr>
        <p:spPr>
          <a:xfrm>
            <a:off x="6450452" y="2823045"/>
            <a:ext cx="387093" cy="464977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2" name="object 21">
            <a:extLst>
              <a:ext uri="{FF2B5EF4-FFF2-40B4-BE49-F238E27FC236}">
                <a16:creationId xmlns:a16="http://schemas.microsoft.com/office/drawing/2014/main" id="{E06B5E66-838F-674E-9E6F-AE42D49F5A47}"/>
              </a:ext>
            </a:extLst>
          </p:cNvPr>
          <p:cNvSpPr/>
          <p:nvPr/>
        </p:nvSpPr>
        <p:spPr>
          <a:xfrm>
            <a:off x="6642547" y="266939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3" name="object 22">
            <a:extLst>
              <a:ext uri="{FF2B5EF4-FFF2-40B4-BE49-F238E27FC236}">
                <a16:creationId xmlns:a16="http://schemas.microsoft.com/office/drawing/2014/main" id="{BA808FED-41ED-DF4A-BE83-E2CA2B2B4036}"/>
              </a:ext>
            </a:extLst>
          </p:cNvPr>
          <p:cNvSpPr/>
          <p:nvPr/>
        </p:nvSpPr>
        <p:spPr>
          <a:xfrm>
            <a:off x="6642548" y="266939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object 23">
            <a:extLst>
              <a:ext uri="{FF2B5EF4-FFF2-40B4-BE49-F238E27FC236}">
                <a16:creationId xmlns:a16="http://schemas.microsoft.com/office/drawing/2014/main" id="{D35AEBD5-ADE4-9C4C-86BE-B107D8716C22}"/>
              </a:ext>
            </a:extLst>
          </p:cNvPr>
          <p:cNvSpPr txBox="1"/>
          <p:nvPr/>
        </p:nvSpPr>
        <p:spPr>
          <a:xfrm>
            <a:off x="6749759" y="2700937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object 21">
            <a:extLst>
              <a:ext uri="{FF2B5EF4-FFF2-40B4-BE49-F238E27FC236}">
                <a16:creationId xmlns:a16="http://schemas.microsoft.com/office/drawing/2014/main" id="{0961C56D-5FA9-5647-B3A2-62707244E39A}"/>
              </a:ext>
            </a:extLst>
          </p:cNvPr>
          <p:cNvSpPr/>
          <p:nvPr/>
        </p:nvSpPr>
        <p:spPr>
          <a:xfrm>
            <a:off x="6279679" y="317100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object 22">
            <a:extLst>
              <a:ext uri="{FF2B5EF4-FFF2-40B4-BE49-F238E27FC236}">
                <a16:creationId xmlns:a16="http://schemas.microsoft.com/office/drawing/2014/main" id="{EDDFECD1-6C9E-804B-BC1E-0F6B6CB71CC4}"/>
              </a:ext>
            </a:extLst>
          </p:cNvPr>
          <p:cNvSpPr/>
          <p:nvPr/>
        </p:nvSpPr>
        <p:spPr>
          <a:xfrm>
            <a:off x="6279680" y="317100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object 23">
            <a:extLst>
              <a:ext uri="{FF2B5EF4-FFF2-40B4-BE49-F238E27FC236}">
                <a16:creationId xmlns:a16="http://schemas.microsoft.com/office/drawing/2014/main" id="{12E18DF5-27A3-6743-B28A-E97DF835108B}"/>
              </a:ext>
            </a:extLst>
          </p:cNvPr>
          <p:cNvSpPr txBox="1"/>
          <p:nvPr/>
        </p:nvSpPr>
        <p:spPr>
          <a:xfrm>
            <a:off x="6386891" y="3202551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8" name="object 12">
            <a:extLst>
              <a:ext uri="{FF2B5EF4-FFF2-40B4-BE49-F238E27FC236}">
                <a16:creationId xmlns:a16="http://schemas.microsoft.com/office/drawing/2014/main" id="{B25F458D-6F76-4142-B2CD-B94E3D84B40A}"/>
              </a:ext>
            </a:extLst>
          </p:cNvPr>
          <p:cNvSpPr/>
          <p:nvPr/>
        </p:nvSpPr>
        <p:spPr>
          <a:xfrm>
            <a:off x="5846066" y="3844439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" name="object 26">
            <a:extLst>
              <a:ext uri="{FF2B5EF4-FFF2-40B4-BE49-F238E27FC236}">
                <a16:creationId xmlns:a16="http://schemas.microsoft.com/office/drawing/2014/main" id="{80C9D568-069C-8A44-A939-92DA8368CA1A}"/>
              </a:ext>
            </a:extLst>
          </p:cNvPr>
          <p:cNvSpPr/>
          <p:nvPr/>
        </p:nvSpPr>
        <p:spPr>
          <a:xfrm>
            <a:off x="6132235" y="3841332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object 30">
            <a:extLst>
              <a:ext uri="{FF2B5EF4-FFF2-40B4-BE49-F238E27FC236}">
                <a16:creationId xmlns:a16="http://schemas.microsoft.com/office/drawing/2014/main" id="{FD34503A-E998-B646-95D3-5932AED71DE0}"/>
              </a:ext>
            </a:extLst>
          </p:cNvPr>
          <p:cNvSpPr/>
          <p:nvPr/>
        </p:nvSpPr>
        <p:spPr>
          <a:xfrm>
            <a:off x="5923399" y="361403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object 31">
            <a:extLst>
              <a:ext uri="{FF2B5EF4-FFF2-40B4-BE49-F238E27FC236}">
                <a16:creationId xmlns:a16="http://schemas.microsoft.com/office/drawing/2014/main" id="{A61CE6FB-D4AD-D94B-8A9F-829C6301E21A}"/>
              </a:ext>
            </a:extLst>
          </p:cNvPr>
          <p:cNvSpPr/>
          <p:nvPr/>
        </p:nvSpPr>
        <p:spPr>
          <a:xfrm>
            <a:off x="5923397" y="361403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object 32">
            <a:extLst>
              <a:ext uri="{FF2B5EF4-FFF2-40B4-BE49-F238E27FC236}">
                <a16:creationId xmlns:a16="http://schemas.microsoft.com/office/drawing/2014/main" id="{81D3A960-DA77-D54C-A938-83D940529103}"/>
              </a:ext>
            </a:extLst>
          </p:cNvPr>
          <p:cNvSpPr txBox="1"/>
          <p:nvPr/>
        </p:nvSpPr>
        <p:spPr>
          <a:xfrm>
            <a:off x="6014151" y="3653969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object 26">
            <a:extLst>
              <a:ext uri="{FF2B5EF4-FFF2-40B4-BE49-F238E27FC236}">
                <a16:creationId xmlns:a16="http://schemas.microsoft.com/office/drawing/2014/main" id="{7FF70D44-8904-FF4B-848B-4AAFCCD33EC4}"/>
              </a:ext>
            </a:extLst>
          </p:cNvPr>
          <p:cNvSpPr/>
          <p:nvPr/>
        </p:nvSpPr>
        <p:spPr>
          <a:xfrm>
            <a:off x="8597557" y="226994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4" name="object 30">
            <a:extLst>
              <a:ext uri="{FF2B5EF4-FFF2-40B4-BE49-F238E27FC236}">
                <a16:creationId xmlns:a16="http://schemas.microsoft.com/office/drawing/2014/main" id="{52EA7EF6-F78B-DE4D-A49E-1312BDD66246}"/>
              </a:ext>
            </a:extLst>
          </p:cNvPr>
          <p:cNvSpPr/>
          <p:nvPr/>
        </p:nvSpPr>
        <p:spPr>
          <a:xfrm>
            <a:off x="8378253" y="207200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5" name="object 31">
            <a:extLst>
              <a:ext uri="{FF2B5EF4-FFF2-40B4-BE49-F238E27FC236}">
                <a16:creationId xmlns:a16="http://schemas.microsoft.com/office/drawing/2014/main" id="{54AC05BA-A659-0B46-A15A-F3B1E29F69E8}"/>
              </a:ext>
            </a:extLst>
          </p:cNvPr>
          <p:cNvSpPr/>
          <p:nvPr/>
        </p:nvSpPr>
        <p:spPr>
          <a:xfrm>
            <a:off x="8378251" y="207201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object 32">
            <a:extLst>
              <a:ext uri="{FF2B5EF4-FFF2-40B4-BE49-F238E27FC236}">
                <a16:creationId xmlns:a16="http://schemas.microsoft.com/office/drawing/2014/main" id="{AB60B902-6625-5E40-BD57-8C1766FCE226}"/>
              </a:ext>
            </a:extLst>
          </p:cNvPr>
          <p:cNvSpPr txBox="1"/>
          <p:nvPr/>
        </p:nvSpPr>
        <p:spPr>
          <a:xfrm>
            <a:off x="8477394" y="2103552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7" name="object 30">
            <a:extLst>
              <a:ext uri="{FF2B5EF4-FFF2-40B4-BE49-F238E27FC236}">
                <a16:creationId xmlns:a16="http://schemas.microsoft.com/office/drawing/2014/main" id="{B34D06AF-DCCA-DE4E-BC46-CCF801DAE264}"/>
              </a:ext>
            </a:extLst>
          </p:cNvPr>
          <p:cNvSpPr/>
          <p:nvPr/>
        </p:nvSpPr>
        <p:spPr>
          <a:xfrm>
            <a:off x="7650703" y="159324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object 31">
            <a:extLst>
              <a:ext uri="{FF2B5EF4-FFF2-40B4-BE49-F238E27FC236}">
                <a16:creationId xmlns:a16="http://schemas.microsoft.com/office/drawing/2014/main" id="{B00B6152-AD63-D441-8735-8AB439A771CC}"/>
              </a:ext>
            </a:extLst>
          </p:cNvPr>
          <p:cNvSpPr/>
          <p:nvPr/>
        </p:nvSpPr>
        <p:spPr>
          <a:xfrm>
            <a:off x="7650701" y="159324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" name="object 32">
            <a:extLst>
              <a:ext uri="{FF2B5EF4-FFF2-40B4-BE49-F238E27FC236}">
                <a16:creationId xmlns:a16="http://schemas.microsoft.com/office/drawing/2014/main" id="{6BE7D177-A3C6-F740-9371-18DAB1B8BD8C}"/>
              </a:ext>
            </a:extLst>
          </p:cNvPr>
          <p:cNvSpPr txBox="1"/>
          <p:nvPr/>
        </p:nvSpPr>
        <p:spPr>
          <a:xfrm>
            <a:off x="7758233" y="162479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" name="object 12">
            <a:extLst>
              <a:ext uri="{FF2B5EF4-FFF2-40B4-BE49-F238E27FC236}">
                <a16:creationId xmlns:a16="http://schemas.microsoft.com/office/drawing/2014/main" id="{D7AFCCA4-6F8F-5743-8C14-6372FC5254F8}"/>
              </a:ext>
            </a:extLst>
          </p:cNvPr>
          <p:cNvSpPr/>
          <p:nvPr/>
        </p:nvSpPr>
        <p:spPr>
          <a:xfrm>
            <a:off x="7998213" y="2755952"/>
            <a:ext cx="261880" cy="375219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object 26">
            <a:extLst>
              <a:ext uri="{FF2B5EF4-FFF2-40B4-BE49-F238E27FC236}">
                <a16:creationId xmlns:a16="http://schemas.microsoft.com/office/drawing/2014/main" id="{49548B1D-3562-F74A-9902-8C723A295086}"/>
              </a:ext>
            </a:extLst>
          </p:cNvPr>
          <p:cNvSpPr/>
          <p:nvPr/>
        </p:nvSpPr>
        <p:spPr>
          <a:xfrm>
            <a:off x="8295419" y="2792518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object 30">
            <a:extLst>
              <a:ext uri="{FF2B5EF4-FFF2-40B4-BE49-F238E27FC236}">
                <a16:creationId xmlns:a16="http://schemas.microsoft.com/office/drawing/2014/main" id="{33516AEC-8107-3041-9281-5574F02A10AC}"/>
              </a:ext>
            </a:extLst>
          </p:cNvPr>
          <p:cNvSpPr/>
          <p:nvPr/>
        </p:nvSpPr>
        <p:spPr>
          <a:xfrm>
            <a:off x="8076115" y="259458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object 31">
            <a:extLst>
              <a:ext uri="{FF2B5EF4-FFF2-40B4-BE49-F238E27FC236}">
                <a16:creationId xmlns:a16="http://schemas.microsoft.com/office/drawing/2014/main" id="{3EC87CA5-076F-E74D-8B07-A0CEAA7FA6FF}"/>
              </a:ext>
            </a:extLst>
          </p:cNvPr>
          <p:cNvSpPr/>
          <p:nvPr/>
        </p:nvSpPr>
        <p:spPr>
          <a:xfrm>
            <a:off x="8076113" y="259458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object 32">
            <a:extLst>
              <a:ext uri="{FF2B5EF4-FFF2-40B4-BE49-F238E27FC236}">
                <a16:creationId xmlns:a16="http://schemas.microsoft.com/office/drawing/2014/main" id="{8B3985BE-BBD4-0C44-879D-DAAE5F5A4302}"/>
              </a:ext>
            </a:extLst>
          </p:cNvPr>
          <p:cNvSpPr txBox="1"/>
          <p:nvPr/>
        </p:nvSpPr>
        <p:spPr>
          <a:xfrm>
            <a:off x="8175256" y="2626125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object 30">
            <a:extLst>
              <a:ext uri="{FF2B5EF4-FFF2-40B4-BE49-F238E27FC236}">
                <a16:creationId xmlns:a16="http://schemas.microsoft.com/office/drawing/2014/main" id="{EF6289DD-7933-AE48-9988-1AB21975CD71}"/>
              </a:ext>
            </a:extLst>
          </p:cNvPr>
          <p:cNvSpPr/>
          <p:nvPr/>
        </p:nvSpPr>
        <p:spPr>
          <a:xfrm>
            <a:off x="6992868" y="317737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object 31">
            <a:extLst>
              <a:ext uri="{FF2B5EF4-FFF2-40B4-BE49-F238E27FC236}">
                <a16:creationId xmlns:a16="http://schemas.microsoft.com/office/drawing/2014/main" id="{0C0BBC2D-EA9F-9649-8BD0-EDC5B410AF8B}"/>
              </a:ext>
            </a:extLst>
          </p:cNvPr>
          <p:cNvSpPr/>
          <p:nvPr/>
        </p:nvSpPr>
        <p:spPr>
          <a:xfrm>
            <a:off x="6992866" y="317737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8" name="object 32">
            <a:extLst>
              <a:ext uri="{FF2B5EF4-FFF2-40B4-BE49-F238E27FC236}">
                <a16:creationId xmlns:a16="http://schemas.microsoft.com/office/drawing/2014/main" id="{530E10F3-BEE5-D74F-9224-714767C42491}"/>
              </a:ext>
            </a:extLst>
          </p:cNvPr>
          <p:cNvSpPr txBox="1"/>
          <p:nvPr/>
        </p:nvSpPr>
        <p:spPr>
          <a:xfrm>
            <a:off x="7083620" y="3208918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1" name="object 26">
            <a:extLst>
              <a:ext uri="{FF2B5EF4-FFF2-40B4-BE49-F238E27FC236}">
                <a16:creationId xmlns:a16="http://schemas.microsoft.com/office/drawing/2014/main" id="{F1A99747-A7A8-BE40-82C4-EC2044AECADE}"/>
              </a:ext>
            </a:extLst>
          </p:cNvPr>
          <p:cNvSpPr/>
          <p:nvPr/>
        </p:nvSpPr>
        <p:spPr>
          <a:xfrm>
            <a:off x="7387426" y="2355802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object 12">
            <a:extLst>
              <a:ext uri="{FF2B5EF4-FFF2-40B4-BE49-F238E27FC236}">
                <a16:creationId xmlns:a16="http://schemas.microsoft.com/office/drawing/2014/main" id="{825CA150-CD55-8A47-891D-73D8CD4E8A6A}"/>
              </a:ext>
            </a:extLst>
          </p:cNvPr>
          <p:cNvSpPr/>
          <p:nvPr/>
        </p:nvSpPr>
        <p:spPr>
          <a:xfrm>
            <a:off x="7386537" y="2911829"/>
            <a:ext cx="111682" cy="245966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object 26">
            <a:extLst>
              <a:ext uri="{FF2B5EF4-FFF2-40B4-BE49-F238E27FC236}">
                <a16:creationId xmlns:a16="http://schemas.microsoft.com/office/drawing/2014/main" id="{B7B4C0A8-D2E9-E64E-8D41-7ED1CC429605}"/>
              </a:ext>
            </a:extLst>
          </p:cNvPr>
          <p:cNvSpPr/>
          <p:nvPr/>
        </p:nvSpPr>
        <p:spPr>
          <a:xfrm>
            <a:off x="7655813" y="2813214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4" name="object 30">
            <a:extLst>
              <a:ext uri="{FF2B5EF4-FFF2-40B4-BE49-F238E27FC236}">
                <a16:creationId xmlns:a16="http://schemas.microsoft.com/office/drawing/2014/main" id="{F3EDD0EE-EB34-9448-94B5-7B6E77B39DD8}"/>
              </a:ext>
            </a:extLst>
          </p:cNvPr>
          <p:cNvSpPr/>
          <p:nvPr/>
        </p:nvSpPr>
        <p:spPr>
          <a:xfrm>
            <a:off x="7436509" y="261527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5" name="object 31">
            <a:extLst>
              <a:ext uri="{FF2B5EF4-FFF2-40B4-BE49-F238E27FC236}">
                <a16:creationId xmlns:a16="http://schemas.microsoft.com/office/drawing/2014/main" id="{0D70ABAD-4C46-C541-86BF-E07E06E7EA5F}"/>
              </a:ext>
            </a:extLst>
          </p:cNvPr>
          <p:cNvSpPr/>
          <p:nvPr/>
        </p:nvSpPr>
        <p:spPr>
          <a:xfrm>
            <a:off x="7436507" y="261527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6" name="object 32">
            <a:extLst>
              <a:ext uri="{FF2B5EF4-FFF2-40B4-BE49-F238E27FC236}">
                <a16:creationId xmlns:a16="http://schemas.microsoft.com/office/drawing/2014/main" id="{9EA5DDBE-45AA-8F4B-BF6F-B71828C4159C}"/>
              </a:ext>
            </a:extLst>
          </p:cNvPr>
          <p:cNvSpPr txBox="1"/>
          <p:nvPr/>
        </p:nvSpPr>
        <p:spPr>
          <a:xfrm>
            <a:off x="7535650" y="264682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7" name="object 30">
            <a:extLst>
              <a:ext uri="{FF2B5EF4-FFF2-40B4-BE49-F238E27FC236}">
                <a16:creationId xmlns:a16="http://schemas.microsoft.com/office/drawing/2014/main" id="{B927B747-0062-6849-BDA4-9E422B674095}"/>
              </a:ext>
            </a:extLst>
          </p:cNvPr>
          <p:cNvSpPr/>
          <p:nvPr/>
        </p:nvSpPr>
        <p:spPr>
          <a:xfrm>
            <a:off x="7128256" y="212850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8" name="object 31">
            <a:extLst>
              <a:ext uri="{FF2B5EF4-FFF2-40B4-BE49-F238E27FC236}">
                <a16:creationId xmlns:a16="http://schemas.microsoft.com/office/drawing/2014/main" id="{13975D8D-7862-A24C-A306-993FDA51057A}"/>
              </a:ext>
            </a:extLst>
          </p:cNvPr>
          <p:cNvSpPr/>
          <p:nvPr/>
        </p:nvSpPr>
        <p:spPr>
          <a:xfrm>
            <a:off x="7128254" y="212850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object 32">
            <a:extLst>
              <a:ext uri="{FF2B5EF4-FFF2-40B4-BE49-F238E27FC236}">
                <a16:creationId xmlns:a16="http://schemas.microsoft.com/office/drawing/2014/main" id="{93526956-4AA3-7543-956E-92598536B6DC}"/>
              </a:ext>
            </a:extLst>
          </p:cNvPr>
          <p:cNvSpPr txBox="1"/>
          <p:nvPr/>
        </p:nvSpPr>
        <p:spPr>
          <a:xfrm>
            <a:off x="7219008" y="2160050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object 140">
            <a:extLst>
              <a:ext uri="{FF2B5EF4-FFF2-40B4-BE49-F238E27FC236}">
                <a16:creationId xmlns:a16="http://schemas.microsoft.com/office/drawing/2014/main" id="{3F495AD0-D5EC-7847-B2C8-580BA2D425E2}"/>
              </a:ext>
            </a:extLst>
          </p:cNvPr>
          <p:cNvSpPr txBox="1"/>
          <p:nvPr/>
        </p:nvSpPr>
        <p:spPr>
          <a:xfrm>
            <a:off x="6599070" y="1195843"/>
            <a:ext cx="2251318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lefts in a row</a:t>
            </a:r>
            <a:endParaRPr lang="en-US"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object 3">
            <a:extLst>
              <a:ext uri="{FF2B5EF4-FFF2-40B4-BE49-F238E27FC236}">
                <a16:creationId xmlns:a16="http://schemas.microsoft.com/office/drawing/2014/main" id="{278C8FF9-1EB1-BD42-A54D-19FFB9EA4421}"/>
              </a:ext>
            </a:extLst>
          </p:cNvPr>
          <p:cNvSpPr/>
          <p:nvPr/>
        </p:nvSpPr>
        <p:spPr>
          <a:xfrm>
            <a:off x="7057296" y="4168830"/>
            <a:ext cx="877740" cy="669065"/>
          </a:xfrm>
          <a:custGeom>
            <a:avLst/>
            <a:gdLst/>
            <a:ahLst/>
            <a:cxnLst/>
            <a:rect l="l" t="t" r="r" b="b"/>
            <a:pathLst>
              <a:path w="1592579" h="811529">
                <a:moveTo>
                  <a:pt x="0" y="0"/>
                </a:moveTo>
                <a:lnTo>
                  <a:pt x="1592251" y="81129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object 4">
            <a:extLst>
              <a:ext uri="{FF2B5EF4-FFF2-40B4-BE49-F238E27FC236}">
                <a16:creationId xmlns:a16="http://schemas.microsoft.com/office/drawing/2014/main" id="{8D0D4E48-7A87-3A44-9D2F-567D159134F5}"/>
              </a:ext>
            </a:extLst>
          </p:cNvPr>
          <p:cNvSpPr/>
          <p:nvPr/>
        </p:nvSpPr>
        <p:spPr>
          <a:xfrm rot="21136217">
            <a:off x="6313267" y="4247248"/>
            <a:ext cx="640009" cy="439297"/>
          </a:xfrm>
          <a:custGeom>
            <a:avLst/>
            <a:gdLst/>
            <a:ahLst/>
            <a:cxnLst/>
            <a:rect l="l" t="t" r="r" b="b"/>
            <a:pathLst>
              <a:path w="1354454" h="555625">
                <a:moveTo>
                  <a:pt x="0" y="555277"/>
                </a:moveTo>
                <a:lnTo>
                  <a:pt x="135414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8" name="object 2">
            <a:extLst>
              <a:ext uri="{FF2B5EF4-FFF2-40B4-BE49-F238E27FC236}">
                <a16:creationId xmlns:a16="http://schemas.microsoft.com/office/drawing/2014/main" id="{24BED457-E2DC-0840-BD18-C22641B19537}"/>
              </a:ext>
            </a:extLst>
          </p:cNvPr>
          <p:cNvSpPr/>
          <p:nvPr/>
        </p:nvSpPr>
        <p:spPr>
          <a:xfrm>
            <a:off x="6335557" y="5577818"/>
            <a:ext cx="397510" cy="589280"/>
          </a:xfrm>
          <a:custGeom>
            <a:avLst/>
            <a:gdLst/>
            <a:ahLst/>
            <a:cxnLst/>
            <a:rect l="l" t="t" r="r" b="b"/>
            <a:pathLst>
              <a:path w="397510" h="589279">
                <a:moveTo>
                  <a:pt x="0" y="589201"/>
                </a:moveTo>
                <a:lnTo>
                  <a:pt x="397423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object 5">
            <a:extLst>
              <a:ext uri="{FF2B5EF4-FFF2-40B4-BE49-F238E27FC236}">
                <a16:creationId xmlns:a16="http://schemas.microsoft.com/office/drawing/2014/main" id="{AA48116C-EFD7-AE49-9569-8E2453BD0940}"/>
              </a:ext>
            </a:extLst>
          </p:cNvPr>
          <p:cNvSpPr/>
          <p:nvPr/>
        </p:nvSpPr>
        <p:spPr>
          <a:xfrm>
            <a:off x="6115663" y="6241364"/>
            <a:ext cx="202565" cy="319405"/>
          </a:xfrm>
          <a:custGeom>
            <a:avLst/>
            <a:gdLst/>
            <a:ahLst/>
            <a:cxnLst/>
            <a:rect l="l" t="t" r="r" b="b"/>
            <a:pathLst>
              <a:path w="202564" h="319404">
                <a:moveTo>
                  <a:pt x="0" y="319283"/>
                </a:moveTo>
                <a:lnTo>
                  <a:pt x="202059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object 6">
            <a:extLst>
              <a:ext uri="{FF2B5EF4-FFF2-40B4-BE49-F238E27FC236}">
                <a16:creationId xmlns:a16="http://schemas.microsoft.com/office/drawing/2014/main" id="{65570167-DD06-3642-AFF7-CA439832E56C}"/>
              </a:ext>
            </a:extLst>
          </p:cNvPr>
          <p:cNvSpPr/>
          <p:nvPr/>
        </p:nvSpPr>
        <p:spPr>
          <a:xfrm>
            <a:off x="6243988" y="4795769"/>
            <a:ext cx="543560" cy="647700"/>
          </a:xfrm>
          <a:custGeom>
            <a:avLst/>
            <a:gdLst/>
            <a:ahLst/>
            <a:cxnLst/>
            <a:rect l="l" t="t" r="r" b="b"/>
            <a:pathLst>
              <a:path w="543560" h="647700">
                <a:moveTo>
                  <a:pt x="543288" y="647456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" name="object 7">
            <a:extLst>
              <a:ext uri="{FF2B5EF4-FFF2-40B4-BE49-F238E27FC236}">
                <a16:creationId xmlns:a16="http://schemas.microsoft.com/office/drawing/2014/main" id="{54A0CC66-47FD-9649-B0A9-5FF47C73BAC3}"/>
              </a:ext>
            </a:extLst>
          </p:cNvPr>
          <p:cNvSpPr/>
          <p:nvPr/>
        </p:nvSpPr>
        <p:spPr>
          <a:xfrm rot="21343673">
            <a:off x="5103907" y="5568013"/>
            <a:ext cx="521970" cy="54038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object 8">
            <a:extLst>
              <a:ext uri="{FF2B5EF4-FFF2-40B4-BE49-F238E27FC236}">
                <a16:creationId xmlns:a16="http://schemas.microsoft.com/office/drawing/2014/main" id="{AFEA8539-597B-224B-8A79-0910C7699B54}"/>
              </a:ext>
            </a:extLst>
          </p:cNvPr>
          <p:cNvSpPr/>
          <p:nvPr/>
        </p:nvSpPr>
        <p:spPr>
          <a:xfrm>
            <a:off x="4878777" y="6236814"/>
            <a:ext cx="202565" cy="319405"/>
          </a:xfrm>
          <a:custGeom>
            <a:avLst/>
            <a:gdLst/>
            <a:ahLst/>
            <a:cxnLst/>
            <a:rect l="l" t="t" r="r" b="b"/>
            <a:pathLst>
              <a:path w="202564" h="319404">
                <a:moveTo>
                  <a:pt x="0" y="319283"/>
                </a:moveTo>
                <a:lnTo>
                  <a:pt x="202069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object 9">
            <a:extLst>
              <a:ext uri="{FF2B5EF4-FFF2-40B4-BE49-F238E27FC236}">
                <a16:creationId xmlns:a16="http://schemas.microsoft.com/office/drawing/2014/main" id="{FCF7DB25-7321-9943-996D-2FB56E20728A}"/>
              </a:ext>
            </a:extLst>
          </p:cNvPr>
          <p:cNvSpPr/>
          <p:nvPr/>
        </p:nvSpPr>
        <p:spPr>
          <a:xfrm rot="177864">
            <a:off x="5726018" y="4805974"/>
            <a:ext cx="499192" cy="598336"/>
          </a:xfrm>
          <a:custGeom>
            <a:avLst/>
            <a:gdLst/>
            <a:ahLst/>
            <a:cxnLst/>
            <a:rect l="l" t="t" r="r" b="b"/>
            <a:pathLst>
              <a:path w="1045845" h="745489">
                <a:moveTo>
                  <a:pt x="0" y="745281"/>
                </a:moveTo>
                <a:lnTo>
                  <a:pt x="104526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object 11">
            <a:extLst>
              <a:ext uri="{FF2B5EF4-FFF2-40B4-BE49-F238E27FC236}">
                <a16:creationId xmlns:a16="http://schemas.microsoft.com/office/drawing/2014/main" id="{A0D62340-0CDC-1F4D-A9DE-18B2D1AE1CEB}"/>
              </a:ext>
            </a:extLst>
          </p:cNvPr>
          <p:cNvSpPr/>
          <p:nvPr/>
        </p:nvSpPr>
        <p:spPr>
          <a:xfrm>
            <a:off x="7994817" y="4895988"/>
            <a:ext cx="420088" cy="630070"/>
          </a:xfrm>
          <a:custGeom>
            <a:avLst/>
            <a:gdLst/>
            <a:ahLst/>
            <a:cxnLst/>
            <a:rect l="l" t="t" r="r" b="b"/>
            <a:pathLst>
              <a:path w="969009" h="586739">
                <a:moveTo>
                  <a:pt x="0" y="0"/>
                </a:moveTo>
                <a:lnTo>
                  <a:pt x="968390" y="586254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object 12">
            <a:extLst>
              <a:ext uri="{FF2B5EF4-FFF2-40B4-BE49-F238E27FC236}">
                <a16:creationId xmlns:a16="http://schemas.microsoft.com/office/drawing/2014/main" id="{716FAA8E-5BF8-D549-A826-77311E28411C}"/>
              </a:ext>
            </a:extLst>
          </p:cNvPr>
          <p:cNvSpPr/>
          <p:nvPr/>
        </p:nvSpPr>
        <p:spPr>
          <a:xfrm>
            <a:off x="7679943" y="6244397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object 13">
            <a:extLst>
              <a:ext uri="{FF2B5EF4-FFF2-40B4-BE49-F238E27FC236}">
                <a16:creationId xmlns:a16="http://schemas.microsoft.com/office/drawing/2014/main" id="{56DC603A-9DE0-AA45-A88A-9795CA822E29}"/>
              </a:ext>
            </a:extLst>
          </p:cNvPr>
          <p:cNvSpPr/>
          <p:nvPr/>
        </p:nvSpPr>
        <p:spPr>
          <a:xfrm>
            <a:off x="5659824" y="5559887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69" h="320675">
                <a:moveTo>
                  <a:pt x="217023" y="32013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object 14">
            <a:extLst>
              <a:ext uri="{FF2B5EF4-FFF2-40B4-BE49-F238E27FC236}">
                <a16:creationId xmlns:a16="http://schemas.microsoft.com/office/drawing/2014/main" id="{D4B98B14-DDB4-1941-93D4-FD676E53492D}"/>
              </a:ext>
            </a:extLst>
          </p:cNvPr>
          <p:cNvSpPr/>
          <p:nvPr/>
        </p:nvSpPr>
        <p:spPr>
          <a:xfrm>
            <a:off x="5111117" y="6239227"/>
            <a:ext cx="209550" cy="314960"/>
          </a:xfrm>
          <a:custGeom>
            <a:avLst/>
            <a:gdLst/>
            <a:ahLst/>
            <a:cxnLst/>
            <a:rect l="l" t="t" r="r" b="b"/>
            <a:pathLst>
              <a:path w="209550" h="314960">
                <a:moveTo>
                  <a:pt x="209489" y="314457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object 15">
            <a:extLst>
              <a:ext uri="{FF2B5EF4-FFF2-40B4-BE49-F238E27FC236}">
                <a16:creationId xmlns:a16="http://schemas.microsoft.com/office/drawing/2014/main" id="{70EAA3BA-5F5B-7D45-A4A6-3E195FECB639}"/>
              </a:ext>
            </a:extLst>
          </p:cNvPr>
          <p:cNvSpPr/>
          <p:nvPr/>
        </p:nvSpPr>
        <p:spPr>
          <a:xfrm>
            <a:off x="5479036" y="534484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4" h="354329">
                <a:moveTo>
                  <a:pt x="176766" y="0"/>
                </a:moveTo>
                <a:lnTo>
                  <a:pt x="131925" y="5756"/>
                </a:lnTo>
                <a:lnTo>
                  <a:pt x="89468" y="23025"/>
                </a:lnTo>
                <a:lnTo>
                  <a:pt x="51777" y="51806"/>
                </a:lnTo>
                <a:lnTo>
                  <a:pt x="23012" y="89522"/>
                </a:lnTo>
                <a:lnTo>
                  <a:pt x="5753" y="132006"/>
                </a:lnTo>
                <a:lnTo>
                  <a:pt x="0" y="176874"/>
                </a:lnTo>
                <a:lnTo>
                  <a:pt x="5753" y="221740"/>
                </a:lnTo>
                <a:lnTo>
                  <a:pt x="23012" y="264221"/>
                </a:lnTo>
                <a:lnTo>
                  <a:pt x="51777" y="301932"/>
                </a:lnTo>
                <a:lnTo>
                  <a:pt x="89468" y="330714"/>
                </a:lnTo>
                <a:lnTo>
                  <a:pt x="131925" y="347983"/>
                </a:lnTo>
                <a:lnTo>
                  <a:pt x="176766" y="353739"/>
                </a:lnTo>
                <a:lnTo>
                  <a:pt x="221608" y="347983"/>
                </a:lnTo>
                <a:lnTo>
                  <a:pt x="264069" y="330714"/>
                </a:lnTo>
                <a:lnTo>
                  <a:pt x="301764" y="301932"/>
                </a:lnTo>
                <a:lnTo>
                  <a:pt x="330530" y="264221"/>
                </a:lnTo>
                <a:lnTo>
                  <a:pt x="347789" y="221740"/>
                </a:lnTo>
                <a:lnTo>
                  <a:pt x="353542" y="176874"/>
                </a:lnTo>
                <a:lnTo>
                  <a:pt x="347789" y="132006"/>
                </a:lnTo>
                <a:lnTo>
                  <a:pt x="330530" y="89522"/>
                </a:lnTo>
                <a:lnTo>
                  <a:pt x="301764" y="51806"/>
                </a:lnTo>
                <a:lnTo>
                  <a:pt x="264069" y="23025"/>
                </a:lnTo>
                <a:lnTo>
                  <a:pt x="221608" y="5756"/>
                </a:lnTo>
                <a:lnTo>
                  <a:pt x="176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object 16">
            <a:extLst>
              <a:ext uri="{FF2B5EF4-FFF2-40B4-BE49-F238E27FC236}">
                <a16:creationId xmlns:a16="http://schemas.microsoft.com/office/drawing/2014/main" id="{4955590A-C5CC-434E-A714-711602BCA697}"/>
              </a:ext>
            </a:extLst>
          </p:cNvPr>
          <p:cNvSpPr/>
          <p:nvPr/>
        </p:nvSpPr>
        <p:spPr>
          <a:xfrm>
            <a:off x="5479037" y="534484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4" h="354329">
                <a:moveTo>
                  <a:pt x="301768" y="51809"/>
                </a:moveTo>
                <a:lnTo>
                  <a:pt x="330531" y="89523"/>
                </a:lnTo>
                <a:lnTo>
                  <a:pt x="347789" y="132006"/>
                </a:lnTo>
                <a:lnTo>
                  <a:pt x="353542" y="176873"/>
                </a:lnTo>
                <a:lnTo>
                  <a:pt x="347789" y="221740"/>
                </a:lnTo>
                <a:lnTo>
                  <a:pt x="330531" y="264223"/>
                </a:lnTo>
                <a:lnTo>
                  <a:pt x="301768" y="301937"/>
                </a:lnTo>
                <a:lnTo>
                  <a:pt x="264074" y="330716"/>
                </a:lnTo>
                <a:lnTo>
                  <a:pt x="221614" y="347984"/>
                </a:lnTo>
                <a:lnTo>
                  <a:pt x="176771" y="353740"/>
                </a:lnTo>
                <a:lnTo>
                  <a:pt x="131927" y="347984"/>
                </a:lnTo>
                <a:lnTo>
                  <a:pt x="89467" y="330716"/>
                </a:lnTo>
                <a:lnTo>
                  <a:pt x="51773" y="301937"/>
                </a:lnTo>
                <a:lnTo>
                  <a:pt x="23010" y="264223"/>
                </a:lnTo>
                <a:lnTo>
                  <a:pt x="5752" y="221740"/>
                </a:lnTo>
                <a:lnTo>
                  <a:pt x="0" y="176873"/>
                </a:lnTo>
                <a:lnTo>
                  <a:pt x="5752" y="132006"/>
                </a:lnTo>
                <a:lnTo>
                  <a:pt x="23010" y="89523"/>
                </a:lnTo>
                <a:lnTo>
                  <a:pt x="51773" y="51809"/>
                </a:lnTo>
                <a:lnTo>
                  <a:pt x="89467" y="23026"/>
                </a:lnTo>
                <a:lnTo>
                  <a:pt x="131927" y="5756"/>
                </a:lnTo>
                <a:lnTo>
                  <a:pt x="176771" y="0"/>
                </a:lnTo>
                <a:lnTo>
                  <a:pt x="221614" y="5756"/>
                </a:lnTo>
                <a:lnTo>
                  <a:pt x="264074" y="23026"/>
                </a:lnTo>
                <a:lnTo>
                  <a:pt x="301768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object 17">
            <a:extLst>
              <a:ext uri="{FF2B5EF4-FFF2-40B4-BE49-F238E27FC236}">
                <a16:creationId xmlns:a16="http://schemas.microsoft.com/office/drawing/2014/main" id="{33B914A3-2EA1-B448-B61D-B86C7662B3B0}"/>
              </a:ext>
            </a:extLst>
          </p:cNvPr>
          <p:cNvSpPr txBox="1"/>
          <p:nvPr/>
        </p:nvSpPr>
        <p:spPr>
          <a:xfrm>
            <a:off x="5570511" y="5376386"/>
            <a:ext cx="17081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3" name="object 18">
            <a:extLst>
              <a:ext uri="{FF2B5EF4-FFF2-40B4-BE49-F238E27FC236}">
                <a16:creationId xmlns:a16="http://schemas.microsoft.com/office/drawing/2014/main" id="{5783772D-DEAB-2144-AB56-056E3F2DEE28}"/>
              </a:ext>
            </a:extLst>
          </p:cNvPr>
          <p:cNvSpPr/>
          <p:nvPr/>
        </p:nvSpPr>
        <p:spPr>
          <a:xfrm>
            <a:off x="4928247" y="604107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4" h="354329">
                <a:moveTo>
                  <a:pt x="176768" y="0"/>
                </a:moveTo>
                <a:lnTo>
                  <a:pt x="131924" y="5755"/>
                </a:lnTo>
                <a:lnTo>
                  <a:pt x="89463" y="23020"/>
                </a:lnTo>
                <a:lnTo>
                  <a:pt x="51768" y="51796"/>
                </a:lnTo>
                <a:lnTo>
                  <a:pt x="23008" y="89513"/>
                </a:lnTo>
                <a:lnTo>
                  <a:pt x="5752" y="131997"/>
                </a:lnTo>
                <a:lnTo>
                  <a:pt x="0" y="176866"/>
                </a:lnTo>
                <a:lnTo>
                  <a:pt x="5752" y="221735"/>
                </a:lnTo>
                <a:lnTo>
                  <a:pt x="23008" y="264219"/>
                </a:lnTo>
                <a:lnTo>
                  <a:pt x="51768" y="301936"/>
                </a:lnTo>
                <a:lnTo>
                  <a:pt x="89463" y="330717"/>
                </a:lnTo>
                <a:lnTo>
                  <a:pt x="131924" y="347986"/>
                </a:lnTo>
                <a:lnTo>
                  <a:pt x="176768" y="353742"/>
                </a:lnTo>
                <a:lnTo>
                  <a:pt x="221611" y="347986"/>
                </a:lnTo>
                <a:lnTo>
                  <a:pt x="264072" y="330717"/>
                </a:lnTo>
                <a:lnTo>
                  <a:pt x="301767" y="301936"/>
                </a:lnTo>
                <a:lnTo>
                  <a:pt x="330533" y="264219"/>
                </a:lnTo>
                <a:lnTo>
                  <a:pt x="347792" y="221735"/>
                </a:lnTo>
                <a:lnTo>
                  <a:pt x="353545" y="176866"/>
                </a:lnTo>
                <a:lnTo>
                  <a:pt x="347792" y="131997"/>
                </a:lnTo>
                <a:lnTo>
                  <a:pt x="330533" y="89513"/>
                </a:lnTo>
                <a:lnTo>
                  <a:pt x="301767" y="51796"/>
                </a:lnTo>
                <a:lnTo>
                  <a:pt x="264072" y="23020"/>
                </a:lnTo>
                <a:lnTo>
                  <a:pt x="221611" y="5755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4" name="object 19">
            <a:extLst>
              <a:ext uri="{FF2B5EF4-FFF2-40B4-BE49-F238E27FC236}">
                <a16:creationId xmlns:a16="http://schemas.microsoft.com/office/drawing/2014/main" id="{0E2B2CC2-A2CC-9240-AEAF-84CC52B99817}"/>
              </a:ext>
            </a:extLst>
          </p:cNvPr>
          <p:cNvSpPr/>
          <p:nvPr/>
        </p:nvSpPr>
        <p:spPr>
          <a:xfrm>
            <a:off x="4928245" y="604107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4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5" name="object 20">
            <a:extLst>
              <a:ext uri="{FF2B5EF4-FFF2-40B4-BE49-F238E27FC236}">
                <a16:creationId xmlns:a16="http://schemas.microsoft.com/office/drawing/2014/main" id="{9D0CE06B-D192-3044-B53B-7756D516D2F0}"/>
              </a:ext>
            </a:extLst>
          </p:cNvPr>
          <p:cNvSpPr txBox="1"/>
          <p:nvPr/>
        </p:nvSpPr>
        <p:spPr>
          <a:xfrm>
            <a:off x="5019935" y="6072613"/>
            <a:ext cx="17018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object 21">
            <a:extLst>
              <a:ext uri="{FF2B5EF4-FFF2-40B4-BE49-F238E27FC236}">
                <a16:creationId xmlns:a16="http://schemas.microsoft.com/office/drawing/2014/main" id="{24915787-C45C-1944-AE9F-FD9657B9E5AA}"/>
              </a:ext>
            </a:extLst>
          </p:cNvPr>
          <p:cNvSpPr/>
          <p:nvPr/>
        </p:nvSpPr>
        <p:spPr>
          <a:xfrm>
            <a:off x="6043518" y="464861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object 22">
            <a:extLst>
              <a:ext uri="{FF2B5EF4-FFF2-40B4-BE49-F238E27FC236}">
                <a16:creationId xmlns:a16="http://schemas.microsoft.com/office/drawing/2014/main" id="{35892816-1062-2646-84C1-6190ABB7DA48}"/>
              </a:ext>
            </a:extLst>
          </p:cNvPr>
          <p:cNvSpPr/>
          <p:nvPr/>
        </p:nvSpPr>
        <p:spPr>
          <a:xfrm>
            <a:off x="6043519" y="464861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8" name="object 23">
            <a:extLst>
              <a:ext uri="{FF2B5EF4-FFF2-40B4-BE49-F238E27FC236}">
                <a16:creationId xmlns:a16="http://schemas.microsoft.com/office/drawing/2014/main" id="{DD4395B2-4A3F-6D45-BB17-7D0F36484FED}"/>
              </a:ext>
            </a:extLst>
          </p:cNvPr>
          <p:cNvSpPr txBox="1"/>
          <p:nvPr/>
        </p:nvSpPr>
        <p:spPr>
          <a:xfrm>
            <a:off x="6150730" y="4680159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object 24">
            <a:extLst>
              <a:ext uri="{FF2B5EF4-FFF2-40B4-BE49-F238E27FC236}">
                <a16:creationId xmlns:a16="http://schemas.microsoft.com/office/drawing/2014/main" id="{95C9EC88-3013-1A4D-8040-0D03F4972C0A}"/>
              </a:ext>
            </a:extLst>
          </p:cNvPr>
          <p:cNvSpPr/>
          <p:nvPr/>
        </p:nvSpPr>
        <p:spPr>
          <a:xfrm>
            <a:off x="8414905" y="5521738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217014" y="32013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object 25">
            <a:extLst>
              <a:ext uri="{FF2B5EF4-FFF2-40B4-BE49-F238E27FC236}">
                <a16:creationId xmlns:a16="http://schemas.microsoft.com/office/drawing/2014/main" id="{A6305A4A-80B1-BA45-9FD8-BC590A67B886}"/>
              </a:ext>
            </a:extLst>
          </p:cNvPr>
          <p:cNvSpPr/>
          <p:nvPr/>
        </p:nvSpPr>
        <p:spPr>
          <a:xfrm>
            <a:off x="7939265" y="5517236"/>
            <a:ext cx="485140" cy="692785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object 26">
            <a:extLst>
              <a:ext uri="{FF2B5EF4-FFF2-40B4-BE49-F238E27FC236}">
                <a16:creationId xmlns:a16="http://schemas.microsoft.com/office/drawing/2014/main" id="{A8B63A86-D403-0F4B-8001-CD3FB128611E}"/>
              </a:ext>
            </a:extLst>
          </p:cNvPr>
          <p:cNvSpPr/>
          <p:nvPr/>
        </p:nvSpPr>
        <p:spPr>
          <a:xfrm>
            <a:off x="8011482" y="6239018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object 27">
            <a:extLst>
              <a:ext uri="{FF2B5EF4-FFF2-40B4-BE49-F238E27FC236}">
                <a16:creationId xmlns:a16="http://schemas.microsoft.com/office/drawing/2014/main" id="{DDBD29F7-4B79-3D4C-AA5A-913C27CDAEDD}"/>
              </a:ext>
            </a:extLst>
          </p:cNvPr>
          <p:cNvSpPr/>
          <p:nvPr/>
        </p:nvSpPr>
        <p:spPr>
          <a:xfrm>
            <a:off x="8230900" y="534485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5"/>
                </a:lnTo>
                <a:lnTo>
                  <a:pt x="89463" y="23020"/>
                </a:lnTo>
                <a:lnTo>
                  <a:pt x="51768" y="51796"/>
                </a:lnTo>
                <a:lnTo>
                  <a:pt x="23008" y="89513"/>
                </a:lnTo>
                <a:lnTo>
                  <a:pt x="5752" y="131997"/>
                </a:lnTo>
                <a:lnTo>
                  <a:pt x="0" y="176866"/>
                </a:lnTo>
                <a:lnTo>
                  <a:pt x="5752" y="221735"/>
                </a:lnTo>
                <a:lnTo>
                  <a:pt x="23008" y="264219"/>
                </a:lnTo>
                <a:lnTo>
                  <a:pt x="51768" y="301936"/>
                </a:lnTo>
                <a:lnTo>
                  <a:pt x="89463" y="330712"/>
                </a:lnTo>
                <a:lnTo>
                  <a:pt x="131924" y="347977"/>
                </a:lnTo>
                <a:lnTo>
                  <a:pt x="176768" y="353733"/>
                </a:lnTo>
                <a:lnTo>
                  <a:pt x="221611" y="347977"/>
                </a:lnTo>
                <a:lnTo>
                  <a:pt x="264072" y="330712"/>
                </a:lnTo>
                <a:lnTo>
                  <a:pt x="301767" y="301936"/>
                </a:lnTo>
                <a:lnTo>
                  <a:pt x="330533" y="264219"/>
                </a:lnTo>
                <a:lnTo>
                  <a:pt x="347792" y="221735"/>
                </a:lnTo>
                <a:lnTo>
                  <a:pt x="353545" y="176866"/>
                </a:lnTo>
                <a:lnTo>
                  <a:pt x="347792" y="131997"/>
                </a:lnTo>
                <a:lnTo>
                  <a:pt x="330533" y="89513"/>
                </a:lnTo>
                <a:lnTo>
                  <a:pt x="301767" y="51796"/>
                </a:lnTo>
                <a:lnTo>
                  <a:pt x="264072" y="23020"/>
                </a:lnTo>
                <a:lnTo>
                  <a:pt x="221611" y="5755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object 28">
            <a:extLst>
              <a:ext uri="{FF2B5EF4-FFF2-40B4-BE49-F238E27FC236}">
                <a16:creationId xmlns:a16="http://schemas.microsoft.com/office/drawing/2014/main" id="{6F98FBBB-D554-1A4C-B237-FDFE743E2EEB}"/>
              </a:ext>
            </a:extLst>
          </p:cNvPr>
          <p:cNvSpPr/>
          <p:nvPr/>
        </p:nvSpPr>
        <p:spPr>
          <a:xfrm>
            <a:off x="8230897" y="534485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object 29">
            <a:extLst>
              <a:ext uri="{FF2B5EF4-FFF2-40B4-BE49-F238E27FC236}">
                <a16:creationId xmlns:a16="http://schemas.microsoft.com/office/drawing/2014/main" id="{14CF9AE0-88B1-F348-B0A4-F4124D3E74EF}"/>
              </a:ext>
            </a:extLst>
          </p:cNvPr>
          <p:cNvSpPr txBox="1"/>
          <p:nvPr/>
        </p:nvSpPr>
        <p:spPr>
          <a:xfrm>
            <a:off x="8329289" y="5376386"/>
            <a:ext cx="15684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14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object 30">
            <a:extLst>
              <a:ext uri="{FF2B5EF4-FFF2-40B4-BE49-F238E27FC236}">
                <a16:creationId xmlns:a16="http://schemas.microsoft.com/office/drawing/2014/main" id="{884FE9C5-B6E2-9249-9B53-D557AB216C1B}"/>
              </a:ext>
            </a:extLst>
          </p:cNvPr>
          <p:cNvSpPr/>
          <p:nvPr/>
        </p:nvSpPr>
        <p:spPr>
          <a:xfrm>
            <a:off x="7792178" y="604108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object 31">
            <a:extLst>
              <a:ext uri="{FF2B5EF4-FFF2-40B4-BE49-F238E27FC236}">
                <a16:creationId xmlns:a16="http://schemas.microsoft.com/office/drawing/2014/main" id="{90AB5EDA-8D4A-2341-AC1F-FA7DEEB9DDF8}"/>
              </a:ext>
            </a:extLst>
          </p:cNvPr>
          <p:cNvSpPr/>
          <p:nvPr/>
        </p:nvSpPr>
        <p:spPr>
          <a:xfrm>
            <a:off x="7792176" y="604108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7" name="object 32">
            <a:extLst>
              <a:ext uri="{FF2B5EF4-FFF2-40B4-BE49-F238E27FC236}">
                <a16:creationId xmlns:a16="http://schemas.microsoft.com/office/drawing/2014/main" id="{34A46D43-9462-404B-9BDE-6C964ACA0749}"/>
              </a:ext>
            </a:extLst>
          </p:cNvPr>
          <p:cNvSpPr txBox="1"/>
          <p:nvPr/>
        </p:nvSpPr>
        <p:spPr>
          <a:xfrm>
            <a:off x="7899708" y="6072625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8" name="object 33">
            <a:extLst>
              <a:ext uri="{FF2B5EF4-FFF2-40B4-BE49-F238E27FC236}">
                <a16:creationId xmlns:a16="http://schemas.microsoft.com/office/drawing/2014/main" id="{A3DD98D2-AFD5-CD46-9041-BE91A7666FD5}"/>
              </a:ext>
            </a:extLst>
          </p:cNvPr>
          <p:cNvSpPr/>
          <p:nvPr/>
        </p:nvSpPr>
        <p:spPr>
          <a:xfrm>
            <a:off x="7399406" y="5526058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217014" y="32013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9" name="object 34">
            <a:extLst>
              <a:ext uri="{FF2B5EF4-FFF2-40B4-BE49-F238E27FC236}">
                <a16:creationId xmlns:a16="http://schemas.microsoft.com/office/drawing/2014/main" id="{6BDA1711-3560-B642-B8C4-40FF07E0B360}"/>
              </a:ext>
            </a:extLst>
          </p:cNvPr>
          <p:cNvSpPr/>
          <p:nvPr/>
        </p:nvSpPr>
        <p:spPr>
          <a:xfrm>
            <a:off x="7380799" y="4843523"/>
            <a:ext cx="565785" cy="628650"/>
          </a:xfrm>
          <a:custGeom>
            <a:avLst/>
            <a:gdLst/>
            <a:ahLst/>
            <a:cxnLst/>
            <a:rect l="l" t="t" r="r" b="b"/>
            <a:pathLst>
              <a:path w="565785" h="628650">
                <a:moveTo>
                  <a:pt x="565549" y="0"/>
                </a:moveTo>
                <a:lnTo>
                  <a:pt x="0" y="628105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" name="object 35">
            <a:extLst>
              <a:ext uri="{FF2B5EF4-FFF2-40B4-BE49-F238E27FC236}">
                <a16:creationId xmlns:a16="http://schemas.microsoft.com/office/drawing/2014/main" id="{CA3E03BE-B29D-7C4D-A9A5-0EEB5596F212}"/>
              </a:ext>
            </a:extLst>
          </p:cNvPr>
          <p:cNvSpPr/>
          <p:nvPr/>
        </p:nvSpPr>
        <p:spPr>
          <a:xfrm>
            <a:off x="7117509" y="5545133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89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1" name="object 36">
            <a:extLst>
              <a:ext uri="{FF2B5EF4-FFF2-40B4-BE49-F238E27FC236}">
                <a16:creationId xmlns:a16="http://schemas.microsoft.com/office/drawing/2014/main" id="{2E0CF6A5-07C4-5346-BDD3-A4F307CE9D15}"/>
              </a:ext>
            </a:extLst>
          </p:cNvPr>
          <p:cNvSpPr/>
          <p:nvPr/>
        </p:nvSpPr>
        <p:spPr>
          <a:xfrm>
            <a:off x="7216405" y="534484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2"/>
                </a:lnTo>
                <a:lnTo>
                  <a:pt x="5753" y="132006"/>
                </a:lnTo>
                <a:lnTo>
                  <a:pt x="0" y="176874"/>
                </a:lnTo>
                <a:lnTo>
                  <a:pt x="5753" y="221740"/>
                </a:lnTo>
                <a:lnTo>
                  <a:pt x="23012" y="264221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42" y="264221"/>
                </a:lnTo>
                <a:lnTo>
                  <a:pt x="347802" y="221740"/>
                </a:lnTo>
                <a:lnTo>
                  <a:pt x="353555" y="176874"/>
                </a:lnTo>
                <a:lnTo>
                  <a:pt x="347802" y="132006"/>
                </a:lnTo>
                <a:lnTo>
                  <a:pt x="330542" y="89522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2" name="object 37">
            <a:extLst>
              <a:ext uri="{FF2B5EF4-FFF2-40B4-BE49-F238E27FC236}">
                <a16:creationId xmlns:a16="http://schemas.microsoft.com/office/drawing/2014/main" id="{4E461045-6241-744A-A801-C7814AFA1674}"/>
              </a:ext>
            </a:extLst>
          </p:cNvPr>
          <p:cNvSpPr/>
          <p:nvPr/>
        </p:nvSpPr>
        <p:spPr>
          <a:xfrm>
            <a:off x="7216410" y="534484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78" y="330716"/>
                </a:lnTo>
                <a:lnTo>
                  <a:pt x="221617" y="347984"/>
                </a:lnTo>
                <a:lnTo>
                  <a:pt x="176774" y="353740"/>
                </a:lnTo>
                <a:lnTo>
                  <a:pt x="131932" y="347984"/>
                </a:lnTo>
                <a:lnTo>
                  <a:pt x="89473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3" y="23026"/>
                </a:lnTo>
                <a:lnTo>
                  <a:pt x="131932" y="5756"/>
                </a:lnTo>
                <a:lnTo>
                  <a:pt x="176774" y="0"/>
                </a:lnTo>
                <a:lnTo>
                  <a:pt x="221617" y="5756"/>
                </a:lnTo>
                <a:lnTo>
                  <a:pt x="264078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object 38">
            <a:extLst>
              <a:ext uri="{FF2B5EF4-FFF2-40B4-BE49-F238E27FC236}">
                <a16:creationId xmlns:a16="http://schemas.microsoft.com/office/drawing/2014/main" id="{2D6F2BF4-0CE1-A14C-B5A5-87A9F55D1945}"/>
              </a:ext>
            </a:extLst>
          </p:cNvPr>
          <p:cNvSpPr txBox="1"/>
          <p:nvPr/>
        </p:nvSpPr>
        <p:spPr>
          <a:xfrm>
            <a:off x="7322463" y="5376386"/>
            <a:ext cx="14160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4" name="object 39">
            <a:extLst>
              <a:ext uri="{FF2B5EF4-FFF2-40B4-BE49-F238E27FC236}">
                <a16:creationId xmlns:a16="http://schemas.microsoft.com/office/drawing/2014/main" id="{14A90EFC-738A-024E-BAC7-A905D4DEF06C}"/>
              </a:ext>
            </a:extLst>
          </p:cNvPr>
          <p:cNvSpPr/>
          <p:nvPr/>
        </p:nvSpPr>
        <p:spPr>
          <a:xfrm>
            <a:off x="6879537" y="399053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30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17"/>
                </a:lnTo>
                <a:lnTo>
                  <a:pt x="5753" y="131998"/>
                </a:lnTo>
                <a:lnTo>
                  <a:pt x="0" y="176864"/>
                </a:lnTo>
                <a:lnTo>
                  <a:pt x="5753" y="221732"/>
                </a:lnTo>
                <a:lnTo>
                  <a:pt x="23012" y="264216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42" y="264216"/>
                </a:lnTo>
                <a:lnTo>
                  <a:pt x="347802" y="221732"/>
                </a:lnTo>
                <a:lnTo>
                  <a:pt x="353555" y="176864"/>
                </a:lnTo>
                <a:lnTo>
                  <a:pt x="347802" y="131998"/>
                </a:lnTo>
                <a:lnTo>
                  <a:pt x="330542" y="89517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object 40">
            <a:extLst>
              <a:ext uri="{FF2B5EF4-FFF2-40B4-BE49-F238E27FC236}">
                <a16:creationId xmlns:a16="http://schemas.microsoft.com/office/drawing/2014/main" id="{AC542C4C-ABDF-354B-AFC4-23C3E2E6A453}"/>
              </a:ext>
            </a:extLst>
          </p:cNvPr>
          <p:cNvSpPr/>
          <p:nvPr/>
        </p:nvSpPr>
        <p:spPr>
          <a:xfrm>
            <a:off x="6879541" y="399054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30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6" name="object 41">
            <a:extLst>
              <a:ext uri="{FF2B5EF4-FFF2-40B4-BE49-F238E27FC236}">
                <a16:creationId xmlns:a16="http://schemas.microsoft.com/office/drawing/2014/main" id="{81D79374-BA8B-5647-87BC-2E1E04DCB09B}"/>
              </a:ext>
            </a:extLst>
          </p:cNvPr>
          <p:cNvSpPr txBox="1"/>
          <p:nvPr/>
        </p:nvSpPr>
        <p:spPr>
          <a:xfrm>
            <a:off x="6953281" y="4022083"/>
            <a:ext cx="20637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25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7" name="object 42">
            <a:extLst>
              <a:ext uri="{FF2B5EF4-FFF2-40B4-BE49-F238E27FC236}">
                <a16:creationId xmlns:a16="http://schemas.microsoft.com/office/drawing/2014/main" id="{D6D6E7B4-7BD8-EE47-B50C-0E42A52F75D6}"/>
              </a:ext>
            </a:extLst>
          </p:cNvPr>
          <p:cNvSpPr/>
          <p:nvPr/>
        </p:nvSpPr>
        <p:spPr>
          <a:xfrm>
            <a:off x="7750503" y="464861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8" name="object 43">
            <a:extLst>
              <a:ext uri="{FF2B5EF4-FFF2-40B4-BE49-F238E27FC236}">
                <a16:creationId xmlns:a16="http://schemas.microsoft.com/office/drawing/2014/main" id="{7AD19155-00EB-A247-8E28-808F95629F25}"/>
              </a:ext>
            </a:extLst>
          </p:cNvPr>
          <p:cNvSpPr/>
          <p:nvPr/>
        </p:nvSpPr>
        <p:spPr>
          <a:xfrm>
            <a:off x="7750505" y="464861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78" y="330716"/>
                </a:lnTo>
                <a:lnTo>
                  <a:pt x="221617" y="347984"/>
                </a:lnTo>
                <a:lnTo>
                  <a:pt x="176774" y="353740"/>
                </a:lnTo>
                <a:lnTo>
                  <a:pt x="131932" y="347984"/>
                </a:lnTo>
                <a:lnTo>
                  <a:pt x="89473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3" y="23026"/>
                </a:lnTo>
                <a:lnTo>
                  <a:pt x="131932" y="5756"/>
                </a:lnTo>
                <a:lnTo>
                  <a:pt x="176774" y="0"/>
                </a:lnTo>
                <a:lnTo>
                  <a:pt x="221617" y="5756"/>
                </a:lnTo>
                <a:lnTo>
                  <a:pt x="264078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9" name="object 44">
            <a:extLst>
              <a:ext uri="{FF2B5EF4-FFF2-40B4-BE49-F238E27FC236}">
                <a16:creationId xmlns:a16="http://schemas.microsoft.com/office/drawing/2014/main" id="{5DE3C9BE-FD0B-C94E-A6C2-2A32EB1EC4D2}"/>
              </a:ext>
            </a:extLst>
          </p:cNvPr>
          <p:cNvSpPr txBox="1"/>
          <p:nvPr/>
        </p:nvSpPr>
        <p:spPr>
          <a:xfrm>
            <a:off x="7848168" y="4680159"/>
            <a:ext cx="15875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8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" name="object 46">
            <a:extLst>
              <a:ext uri="{FF2B5EF4-FFF2-40B4-BE49-F238E27FC236}">
                <a16:creationId xmlns:a16="http://schemas.microsoft.com/office/drawing/2014/main" id="{228C07D4-30A8-914F-A97F-02FE2DA16B3D}"/>
              </a:ext>
            </a:extLst>
          </p:cNvPr>
          <p:cNvSpPr/>
          <p:nvPr/>
        </p:nvSpPr>
        <p:spPr>
          <a:xfrm>
            <a:off x="6770148" y="5526058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217014" y="32013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1" name="object 47">
            <a:extLst>
              <a:ext uri="{FF2B5EF4-FFF2-40B4-BE49-F238E27FC236}">
                <a16:creationId xmlns:a16="http://schemas.microsoft.com/office/drawing/2014/main" id="{28DEF458-82DB-D14F-AEC2-3ADE3CD50BF5}"/>
              </a:ext>
            </a:extLst>
          </p:cNvPr>
          <p:cNvSpPr/>
          <p:nvPr/>
        </p:nvSpPr>
        <p:spPr>
          <a:xfrm>
            <a:off x="6356539" y="6239971"/>
            <a:ext cx="233679" cy="308610"/>
          </a:xfrm>
          <a:custGeom>
            <a:avLst/>
            <a:gdLst/>
            <a:ahLst/>
            <a:cxnLst/>
            <a:rect l="l" t="t" r="r" b="b"/>
            <a:pathLst>
              <a:path w="233679" h="308610">
                <a:moveTo>
                  <a:pt x="233618" y="308220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2" name="object 48">
            <a:extLst>
              <a:ext uri="{FF2B5EF4-FFF2-40B4-BE49-F238E27FC236}">
                <a16:creationId xmlns:a16="http://schemas.microsoft.com/office/drawing/2014/main" id="{B41F0E5D-39D0-1145-A2A3-DEEB3641E2C9}"/>
              </a:ext>
            </a:extLst>
          </p:cNvPr>
          <p:cNvSpPr/>
          <p:nvPr/>
        </p:nvSpPr>
        <p:spPr>
          <a:xfrm>
            <a:off x="6587154" y="534484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6" y="0"/>
                </a:moveTo>
                <a:lnTo>
                  <a:pt x="131925" y="5756"/>
                </a:lnTo>
                <a:lnTo>
                  <a:pt x="89468" y="23025"/>
                </a:lnTo>
                <a:lnTo>
                  <a:pt x="51777" y="51806"/>
                </a:lnTo>
                <a:lnTo>
                  <a:pt x="23012" y="89522"/>
                </a:lnTo>
                <a:lnTo>
                  <a:pt x="5753" y="132006"/>
                </a:lnTo>
                <a:lnTo>
                  <a:pt x="0" y="176874"/>
                </a:lnTo>
                <a:lnTo>
                  <a:pt x="5753" y="221740"/>
                </a:lnTo>
                <a:lnTo>
                  <a:pt x="23012" y="264221"/>
                </a:lnTo>
                <a:lnTo>
                  <a:pt x="51777" y="301932"/>
                </a:lnTo>
                <a:lnTo>
                  <a:pt x="89468" y="330714"/>
                </a:lnTo>
                <a:lnTo>
                  <a:pt x="131925" y="347983"/>
                </a:lnTo>
                <a:lnTo>
                  <a:pt x="176766" y="353739"/>
                </a:lnTo>
                <a:lnTo>
                  <a:pt x="221608" y="347983"/>
                </a:lnTo>
                <a:lnTo>
                  <a:pt x="264069" y="330714"/>
                </a:lnTo>
                <a:lnTo>
                  <a:pt x="301764" y="301932"/>
                </a:lnTo>
                <a:lnTo>
                  <a:pt x="330530" y="264221"/>
                </a:lnTo>
                <a:lnTo>
                  <a:pt x="347789" y="221740"/>
                </a:lnTo>
                <a:lnTo>
                  <a:pt x="353542" y="176874"/>
                </a:lnTo>
                <a:lnTo>
                  <a:pt x="347789" y="132006"/>
                </a:lnTo>
                <a:lnTo>
                  <a:pt x="330530" y="89522"/>
                </a:lnTo>
                <a:lnTo>
                  <a:pt x="301764" y="51806"/>
                </a:lnTo>
                <a:lnTo>
                  <a:pt x="264069" y="23025"/>
                </a:lnTo>
                <a:lnTo>
                  <a:pt x="221608" y="5756"/>
                </a:lnTo>
                <a:lnTo>
                  <a:pt x="176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3" name="object 49">
            <a:extLst>
              <a:ext uri="{FF2B5EF4-FFF2-40B4-BE49-F238E27FC236}">
                <a16:creationId xmlns:a16="http://schemas.microsoft.com/office/drawing/2014/main" id="{0DA8598B-339E-3D48-82EC-1EB2733D027B}"/>
              </a:ext>
            </a:extLst>
          </p:cNvPr>
          <p:cNvSpPr/>
          <p:nvPr/>
        </p:nvSpPr>
        <p:spPr>
          <a:xfrm>
            <a:off x="6587151" y="534484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4" name="object 50">
            <a:extLst>
              <a:ext uri="{FF2B5EF4-FFF2-40B4-BE49-F238E27FC236}">
                <a16:creationId xmlns:a16="http://schemas.microsoft.com/office/drawing/2014/main" id="{822BB06A-59EA-934E-ABF4-CCDCEDDF856C}"/>
              </a:ext>
            </a:extLst>
          </p:cNvPr>
          <p:cNvSpPr txBox="1"/>
          <p:nvPr/>
        </p:nvSpPr>
        <p:spPr>
          <a:xfrm>
            <a:off x="6695310" y="5351219"/>
            <a:ext cx="13779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4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5" name="object 51">
            <a:extLst>
              <a:ext uri="{FF2B5EF4-FFF2-40B4-BE49-F238E27FC236}">
                <a16:creationId xmlns:a16="http://schemas.microsoft.com/office/drawing/2014/main" id="{EFF8E17A-A574-604A-B0AA-71754786FEDE}"/>
              </a:ext>
            </a:extLst>
          </p:cNvPr>
          <p:cNvSpPr/>
          <p:nvPr/>
        </p:nvSpPr>
        <p:spPr>
          <a:xfrm>
            <a:off x="6167508" y="604107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1" y="0"/>
                </a:moveTo>
                <a:lnTo>
                  <a:pt x="131928" y="5755"/>
                </a:lnTo>
                <a:lnTo>
                  <a:pt x="89468" y="23020"/>
                </a:lnTo>
                <a:lnTo>
                  <a:pt x="51777" y="51796"/>
                </a:lnTo>
                <a:lnTo>
                  <a:pt x="23012" y="89513"/>
                </a:lnTo>
                <a:lnTo>
                  <a:pt x="5753" y="131997"/>
                </a:lnTo>
                <a:lnTo>
                  <a:pt x="0" y="176866"/>
                </a:lnTo>
                <a:lnTo>
                  <a:pt x="5753" y="221735"/>
                </a:lnTo>
                <a:lnTo>
                  <a:pt x="23012" y="264219"/>
                </a:lnTo>
                <a:lnTo>
                  <a:pt x="51777" y="301936"/>
                </a:lnTo>
                <a:lnTo>
                  <a:pt x="89468" y="330717"/>
                </a:lnTo>
                <a:lnTo>
                  <a:pt x="131928" y="347986"/>
                </a:lnTo>
                <a:lnTo>
                  <a:pt x="176771" y="353742"/>
                </a:lnTo>
                <a:lnTo>
                  <a:pt x="221614" y="347986"/>
                </a:lnTo>
                <a:lnTo>
                  <a:pt x="264073" y="330717"/>
                </a:lnTo>
                <a:lnTo>
                  <a:pt x="301764" y="301936"/>
                </a:lnTo>
                <a:lnTo>
                  <a:pt x="330530" y="264219"/>
                </a:lnTo>
                <a:lnTo>
                  <a:pt x="347789" y="221735"/>
                </a:lnTo>
                <a:lnTo>
                  <a:pt x="353542" y="176866"/>
                </a:lnTo>
                <a:lnTo>
                  <a:pt x="347789" y="131997"/>
                </a:lnTo>
                <a:lnTo>
                  <a:pt x="330530" y="89513"/>
                </a:lnTo>
                <a:lnTo>
                  <a:pt x="301764" y="51796"/>
                </a:lnTo>
                <a:lnTo>
                  <a:pt x="264073" y="23020"/>
                </a:lnTo>
                <a:lnTo>
                  <a:pt x="221614" y="5755"/>
                </a:lnTo>
                <a:lnTo>
                  <a:pt x="176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6" name="object 52">
            <a:extLst>
              <a:ext uri="{FF2B5EF4-FFF2-40B4-BE49-F238E27FC236}">
                <a16:creationId xmlns:a16="http://schemas.microsoft.com/office/drawing/2014/main" id="{7376B7B9-D917-B04B-91A9-BC8481B9AF71}"/>
              </a:ext>
            </a:extLst>
          </p:cNvPr>
          <p:cNvSpPr/>
          <p:nvPr/>
        </p:nvSpPr>
        <p:spPr>
          <a:xfrm>
            <a:off x="6167505" y="604107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7" name="object 53">
            <a:extLst>
              <a:ext uri="{FF2B5EF4-FFF2-40B4-BE49-F238E27FC236}">
                <a16:creationId xmlns:a16="http://schemas.microsoft.com/office/drawing/2014/main" id="{F89CA5F7-9097-014F-9F48-58CDAF0E8696}"/>
              </a:ext>
            </a:extLst>
          </p:cNvPr>
          <p:cNvSpPr txBox="1"/>
          <p:nvPr/>
        </p:nvSpPr>
        <p:spPr>
          <a:xfrm>
            <a:off x="6288028" y="6072613"/>
            <a:ext cx="17970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8" name="object 2">
            <a:extLst>
              <a:ext uri="{FF2B5EF4-FFF2-40B4-BE49-F238E27FC236}">
                <a16:creationId xmlns:a16="http://schemas.microsoft.com/office/drawing/2014/main" id="{2A39DB36-5B8A-2142-A4D8-04241B678943}"/>
              </a:ext>
            </a:extLst>
          </p:cNvPr>
          <p:cNvSpPr/>
          <p:nvPr/>
        </p:nvSpPr>
        <p:spPr>
          <a:xfrm rot="17615085">
            <a:off x="2328589" y="5624587"/>
            <a:ext cx="342954" cy="477784"/>
          </a:xfrm>
          <a:custGeom>
            <a:avLst/>
            <a:gdLst/>
            <a:ahLst/>
            <a:cxnLst/>
            <a:rect l="l" t="t" r="r" b="b"/>
            <a:pathLst>
              <a:path w="397510" h="589279">
                <a:moveTo>
                  <a:pt x="0" y="589201"/>
                </a:moveTo>
                <a:lnTo>
                  <a:pt x="397423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9" name="object 5">
            <a:extLst>
              <a:ext uri="{FF2B5EF4-FFF2-40B4-BE49-F238E27FC236}">
                <a16:creationId xmlns:a16="http://schemas.microsoft.com/office/drawing/2014/main" id="{45EBA1FE-CF5A-7140-9C33-E58DA4521D2B}"/>
              </a:ext>
            </a:extLst>
          </p:cNvPr>
          <p:cNvSpPr/>
          <p:nvPr/>
        </p:nvSpPr>
        <p:spPr>
          <a:xfrm>
            <a:off x="2385110" y="6249290"/>
            <a:ext cx="202565" cy="319405"/>
          </a:xfrm>
          <a:custGeom>
            <a:avLst/>
            <a:gdLst/>
            <a:ahLst/>
            <a:cxnLst/>
            <a:rect l="l" t="t" r="r" b="b"/>
            <a:pathLst>
              <a:path w="202564" h="319404">
                <a:moveTo>
                  <a:pt x="0" y="319283"/>
                </a:moveTo>
                <a:lnTo>
                  <a:pt x="202059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0" name="object 47">
            <a:extLst>
              <a:ext uri="{FF2B5EF4-FFF2-40B4-BE49-F238E27FC236}">
                <a16:creationId xmlns:a16="http://schemas.microsoft.com/office/drawing/2014/main" id="{F7621DD6-14A5-4546-9C58-291DAE635942}"/>
              </a:ext>
            </a:extLst>
          </p:cNvPr>
          <p:cNvSpPr/>
          <p:nvPr/>
        </p:nvSpPr>
        <p:spPr>
          <a:xfrm>
            <a:off x="2625986" y="6247897"/>
            <a:ext cx="233679" cy="308610"/>
          </a:xfrm>
          <a:custGeom>
            <a:avLst/>
            <a:gdLst/>
            <a:ahLst/>
            <a:cxnLst/>
            <a:rect l="l" t="t" r="r" b="b"/>
            <a:pathLst>
              <a:path w="233679" h="308610">
                <a:moveTo>
                  <a:pt x="233618" y="308220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" name="object 51">
            <a:extLst>
              <a:ext uri="{FF2B5EF4-FFF2-40B4-BE49-F238E27FC236}">
                <a16:creationId xmlns:a16="http://schemas.microsoft.com/office/drawing/2014/main" id="{0BE89B0C-14B1-9A46-882D-666D3B6367C3}"/>
              </a:ext>
            </a:extLst>
          </p:cNvPr>
          <p:cNvSpPr/>
          <p:nvPr/>
        </p:nvSpPr>
        <p:spPr>
          <a:xfrm>
            <a:off x="2436955" y="604900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1" y="0"/>
                </a:moveTo>
                <a:lnTo>
                  <a:pt x="131928" y="5755"/>
                </a:lnTo>
                <a:lnTo>
                  <a:pt x="89468" y="23020"/>
                </a:lnTo>
                <a:lnTo>
                  <a:pt x="51777" y="51796"/>
                </a:lnTo>
                <a:lnTo>
                  <a:pt x="23012" y="89513"/>
                </a:lnTo>
                <a:lnTo>
                  <a:pt x="5753" y="131997"/>
                </a:lnTo>
                <a:lnTo>
                  <a:pt x="0" y="176866"/>
                </a:lnTo>
                <a:lnTo>
                  <a:pt x="5753" y="221735"/>
                </a:lnTo>
                <a:lnTo>
                  <a:pt x="23012" y="264219"/>
                </a:lnTo>
                <a:lnTo>
                  <a:pt x="51777" y="301936"/>
                </a:lnTo>
                <a:lnTo>
                  <a:pt x="89468" y="330717"/>
                </a:lnTo>
                <a:lnTo>
                  <a:pt x="131928" y="347986"/>
                </a:lnTo>
                <a:lnTo>
                  <a:pt x="176771" y="353742"/>
                </a:lnTo>
                <a:lnTo>
                  <a:pt x="221614" y="347986"/>
                </a:lnTo>
                <a:lnTo>
                  <a:pt x="264073" y="330717"/>
                </a:lnTo>
                <a:lnTo>
                  <a:pt x="301764" y="301936"/>
                </a:lnTo>
                <a:lnTo>
                  <a:pt x="330530" y="264219"/>
                </a:lnTo>
                <a:lnTo>
                  <a:pt x="347789" y="221735"/>
                </a:lnTo>
                <a:lnTo>
                  <a:pt x="353542" y="176866"/>
                </a:lnTo>
                <a:lnTo>
                  <a:pt x="347789" y="131997"/>
                </a:lnTo>
                <a:lnTo>
                  <a:pt x="330530" y="89513"/>
                </a:lnTo>
                <a:lnTo>
                  <a:pt x="301764" y="51796"/>
                </a:lnTo>
                <a:lnTo>
                  <a:pt x="264073" y="23020"/>
                </a:lnTo>
                <a:lnTo>
                  <a:pt x="221614" y="5755"/>
                </a:lnTo>
                <a:lnTo>
                  <a:pt x="176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2" name="object 52">
            <a:extLst>
              <a:ext uri="{FF2B5EF4-FFF2-40B4-BE49-F238E27FC236}">
                <a16:creationId xmlns:a16="http://schemas.microsoft.com/office/drawing/2014/main" id="{03D8099D-B47B-C94B-BB88-00F8CFDF5A18}"/>
              </a:ext>
            </a:extLst>
          </p:cNvPr>
          <p:cNvSpPr/>
          <p:nvPr/>
        </p:nvSpPr>
        <p:spPr>
          <a:xfrm>
            <a:off x="2436952" y="604900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" name="object 53">
            <a:extLst>
              <a:ext uri="{FF2B5EF4-FFF2-40B4-BE49-F238E27FC236}">
                <a16:creationId xmlns:a16="http://schemas.microsoft.com/office/drawing/2014/main" id="{11351FC9-5C57-3C45-B117-2531C27AAF45}"/>
              </a:ext>
            </a:extLst>
          </p:cNvPr>
          <p:cNvSpPr txBox="1"/>
          <p:nvPr/>
        </p:nvSpPr>
        <p:spPr>
          <a:xfrm>
            <a:off x="2557475" y="6080539"/>
            <a:ext cx="17970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3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D021B423-071C-944D-BBCB-5342BB08C2DE}"/>
              </a:ext>
            </a:extLst>
          </p:cNvPr>
          <p:cNvSpPr/>
          <p:nvPr/>
        </p:nvSpPr>
        <p:spPr>
          <a:xfrm>
            <a:off x="2126413" y="535276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6" y="0"/>
                </a:moveTo>
                <a:lnTo>
                  <a:pt x="131925" y="5756"/>
                </a:lnTo>
                <a:lnTo>
                  <a:pt x="89468" y="23025"/>
                </a:lnTo>
                <a:lnTo>
                  <a:pt x="51777" y="51806"/>
                </a:lnTo>
                <a:lnTo>
                  <a:pt x="23012" y="89522"/>
                </a:lnTo>
                <a:lnTo>
                  <a:pt x="5753" y="132006"/>
                </a:lnTo>
                <a:lnTo>
                  <a:pt x="0" y="176874"/>
                </a:lnTo>
                <a:lnTo>
                  <a:pt x="5753" y="221740"/>
                </a:lnTo>
                <a:lnTo>
                  <a:pt x="23012" y="264221"/>
                </a:lnTo>
                <a:lnTo>
                  <a:pt x="51777" y="301932"/>
                </a:lnTo>
                <a:lnTo>
                  <a:pt x="89468" y="330714"/>
                </a:lnTo>
                <a:lnTo>
                  <a:pt x="131925" y="347983"/>
                </a:lnTo>
                <a:lnTo>
                  <a:pt x="176766" y="353739"/>
                </a:lnTo>
                <a:lnTo>
                  <a:pt x="221608" y="347983"/>
                </a:lnTo>
                <a:lnTo>
                  <a:pt x="264069" y="330714"/>
                </a:lnTo>
                <a:lnTo>
                  <a:pt x="301764" y="301932"/>
                </a:lnTo>
                <a:lnTo>
                  <a:pt x="330530" y="264221"/>
                </a:lnTo>
                <a:lnTo>
                  <a:pt x="347789" y="221740"/>
                </a:lnTo>
                <a:lnTo>
                  <a:pt x="353542" y="176874"/>
                </a:lnTo>
                <a:lnTo>
                  <a:pt x="347789" y="132006"/>
                </a:lnTo>
                <a:lnTo>
                  <a:pt x="330530" y="89522"/>
                </a:lnTo>
                <a:lnTo>
                  <a:pt x="301764" y="51806"/>
                </a:lnTo>
                <a:lnTo>
                  <a:pt x="264069" y="23025"/>
                </a:lnTo>
                <a:lnTo>
                  <a:pt x="221608" y="5756"/>
                </a:lnTo>
                <a:lnTo>
                  <a:pt x="176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B4A73741-52E0-1B41-ACA1-09AB5F29A275}"/>
              </a:ext>
            </a:extLst>
          </p:cNvPr>
          <p:cNvSpPr/>
          <p:nvPr/>
        </p:nvSpPr>
        <p:spPr>
          <a:xfrm>
            <a:off x="2126410" y="535277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221F38D9-8E72-F547-B94A-0D98B817669B}"/>
              </a:ext>
            </a:extLst>
          </p:cNvPr>
          <p:cNvSpPr txBox="1"/>
          <p:nvPr/>
        </p:nvSpPr>
        <p:spPr>
          <a:xfrm>
            <a:off x="2234569" y="5359145"/>
            <a:ext cx="13779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4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4" name="object 52">
            <a:extLst>
              <a:ext uri="{FF2B5EF4-FFF2-40B4-BE49-F238E27FC236}">
                <a16:creationId xmlns:a16="http://schemas.microsoft.com/office/drawing/2014/main" id="{A8C968D5-CAEC-E148-9B72-3DCCFD64433A}"/>
              </a:ext>
            </a:extLst>
          </p:cNvPr>
          <p:cNvSpPr txBox="1"/>
          <p:nvPr/>
        </p:nvSpPr>
        <p:spPr>
          <a:xfrm>
            <a:off x="1231723" y="3988814"/>
            <a:ext cx="1283348" cy="425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endParaRPr lang="en-US"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5" name="object 36">
            <a:extLst>
              <a:ext uri="{FF2B5EF4-FFF2-40B4-BE49-F238E27FC236}">
                <a16:creationId xmlns:a16="http://schemas.microsoft.com/office/drawing/2014/main" id="{BD8F342B-E670-C245-9BD4-3F994D714616}"/>
              </a:ext>
            </a:extLst>
          </p:cNvPr>
          <p:cNvSpPr txBox="1"/>
          <p:nvPr/>
        </p:nvSpPr>
        <p:spPr>
          <a:xfrm>
            <a:off x="1747229" y="1088820"/>
            <a:ext cx="915295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L</a:t>
            </a:r>
            <a:endParaRPr dirty="0"/>
          </a:p>
        </p:txBody>
      </p:sp>
      <p:sp>
        <p:nvSpPr>
          <p:cNvPr id="476" name="object 103">
            <a:extLst>
              <a:ext uri="{FF2B5EF4-FFF2-40B4-BE49-F238E27FC236}">
                <a16:creationId xmlns:a16="http://schemas.microsoft.com/office/drawing/2014/main" id="{63EE496D-FC67-254D-B90B-CF6CECA58159}"/>
              </a:ext>
            </a:extLst>
          </p:cNvPr>
          <p:cNvSpPr txBox="1"/>
          <p:nvPr/>
        </p:nvSpPr>
        <p:spPr>
          <a:xfrm>
            <a:off x="1338625" y="6121576"/>
            <a:ext cx="1030574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8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2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8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3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6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6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9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8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6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2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3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6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9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2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8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0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3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6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8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1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4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3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6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9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5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1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4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6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2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5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1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4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0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3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6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2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5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8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0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3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6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9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2" grpId="0" animBg="1"/>
      <p:bldP spid="372" grpId="1" animBg="1"/>
      <p:bldP spid="6" grpId="0" animBg="1"/>
      <p:bldP spid="371" grpId="0" animBg="1"/>
      <p:bldP spid="371" grpId="1" animBg="1"/>
      <p:bldP spid="319" grpId="0" animBg="1"/>
      <p:bldP spid="367" grpId="0" animBg="1"/>
      <p:bldP spid="366" grpId="0" animBg="1"/>
      <p:bldP spid="270" grpId="0" animBg="1"/>
      <p:bldP spid="306" grpId="0" animBg="1"/>
      <p:bldP spid="298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266" grpId="0" animBg="1"/>
      <p:bldP spid="267" grpId="0" animBg="1"/>
      <p:bldP spid="268" grpId="0" animBg="1"/>
      <p:bldP spid="269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/>
      <p:bldP spid="279" grpId="0" animBg="1"/>
      <p:bldP spid="280" grpId="0" animBg="1"/>
      <p:bldP spid="281" grpId="0"/>
      <p:bldP spid="282" grpId="0" animBg="1"/>
      <p:bldP spid="283" grpId="0" animBg="1"/>
      <p:bldP spid="284" grpId="0"/>
      <p:bldP spid="285" grpId="0" animBg="1"/>
      <p:bldP spid="286" grpId="0" animBg="1"/>
      <p:bldP spid="287" grpId="0" animBg="1"/>
      <p:bldP spid="288" grpId="0" animBg="1"/>
      <p:bldP spid="289" grpId="0"/>
      <p:bldP spid="291" grpId="0" animBg="1"/>
      <p:bldP spid="292" grpId="0" animBg="1"/>
      <p:bldP spid="293" grpId="0" animBg="1"/>
      <p:bldP spid="294" grpId="0"/>
      <p:bldP spid="295" grpId="0" animBg="1"/>
      <p:bldP spid="296" grpId="0" animBg="1"/>
      <p:bldP spid="297" grpId="0"/>
      <p:bldP spid="299" grpId="0" animBg="1"/>
      <p:bldP spid="300" grpId="0" animBg="1"/>
      <p:bldP spid="301" grpId="0" animBg="1"/>
      <p:bldP spid="302" grpId="0" animBg="1"/>
      <p:bldP spid="303" grpId="0"/>
      <p:bldP spid="307" grpId="0" animBg="1"/>
      <p:bldP spid="308" grpId="0" animBg="1"/>
      <p:bldP spid="309" grpId="0" animBg="1"/>
      <p:bldP spid="310" grpId="0" animBg="1"/>
      <p:bldP spid="311" grpId="0"/>
      <p:bldP spid="312" grpId="0"/>
      <p:bldP spid="313" grpId="0" animBg="1"/>
      <p:bldP spid="314" grpId="0" animBg="1"/>
      <p:bldP spid="314" grpId="1" animBg="1"/>
      <p:bldP spid="315" grpId="0" animBg="1"/>
      <p:bldP spid="316" grpId="0" animBg="1"/>
      <p:bldP spid="317" grpId="0" animBg="1"/>
      <p:bldP spid="318" grpId="0" animBg="1"/>
      <p:bldP spid="320" grpId="0" animBg="1"/>
      <p:bldP spid="321" grpId="0" animBg="1"/>
      <p:bldP spid="322" grpId="0" animBg="1"/>
      <p:bldP spid="324" grpId="0" animBg="1"/>
      <p:bldP spid="328" grpId="0" animBg="1"/>
      <p:bldP spid="329" grpId="0" animBg="1"/>
      <p:bldP spid="330" grpId="0"/>
      <p:bldP spid="331" grpId="0" animBg="1"/>
      <p:bldP spid="332" grpId="0" animBg="1"/>
      <p:bldP spid="333" grpId="0"/>
      <p:bldP spid="334" grpId="0" animBg="1"/>
      <p:bldP spid="335" grpId="0" animBg="1"/>
      <p:bldP spid="336" grpId="0" animBg="1"/>
      <p:bldP spid="337" grpId="0" animBg="1"/>
      <p:bldP spid="338" grpId="0"/>
      <p:bldP spid="339" grpId="0" animBg="1"/>
      <p:bldP spid="340" grpId="0" animBg="1"/>
      <p:bldP spid="341" grpId="0" animBg="1"/>
      <p:bldP spid="342" grpId="0"/>
      <p:bldP spid="343" grpId="0" animBg="1"/>
      <p:bldP spid="344" grpId="0" animBg="1"/>
      <p:bldP spid="345" grpId="0"/>
      <p:bldP spid="346" grpId="0" animBg="1"/>
      <p:bldP spid="347" grpId="0" animBg="1"/>
      <p:bldP spid="348" grpId="0" animBg="1"/>
      <p:bldP spid="349" grpId="0" animBg="1"/>
      <p:bldP spid="350" grpId="0"/>
      <p:bldP spid="351" grpId="0" animBg="1"/>
      <p:bldP spid="352" grpId="0" animBg="1"/>
      <p:bldP spid="353" grpId="0" animBg="1"/>
      <p:bldP spid="354" grpId="0" animBg="1"/>
      <p:bldP spid="355" grpId="0"/>
      <p:bldP spid="357" grpId="0" animBg="1"/>
      <p:bldP spid="359" grpId="0" animBg="1"/>
      <p:bldP spid="359" grpId="1" animBg="1"/>
      <p:bldP spid="360" grpId="0" animBg="1"/>
      <p:bldP spid="361" grpId="0" animBg="1"/>
      <p:bldP spid="362" grpId="0" animBg="1"/>
      <p:bldP spid="363" grpId="0" animBg="1"/>
      <p:bldP spid="364" grpId="0"/>
      <p:bldP spid="325" grpId="0" animBg="1"/>
      <p:bldP spid="326" grpId="0" animBg="1"/>
      <p:bldP spid="327" grpId="0"/>
      <p:bldP spid="365" grpId="0"/>
      <p:bldP spid="368" grpId="0"/>
      <p:bldP spid="369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/>
      <p:bldP spid="385" grpId="0" animBg="1"/>
      <p:bldP spid="386" grpId="0" animBg="1"/>
      <p:bldP spid="387" grpId="0"/>
      <p:bldP spid="388" grpId="0" animBg="1"/>
      <p:bldP spid="389" grpId="0" animBg="1"/>
      <p:bldP spid="390" grpId="0" animBg="1"/>
      <p:bldP spid="391" grpId="0" animBg="1"/>
      <p:bldP spid="392" grpId="0"/>
      <p:bldP spid="393" grpId="0" animBg="1"/>
      <p:bldP spid="394" grpId="0" animBg="1"/>
      <p:bldP spid="395" grpId="0" animBg="1"/>
      <p:bldP spid="396" grpId="0"/>
      <p:bldP spid="397" grpId="0" animBg="1"/>
      <p:bldP spid="398" grpId="0" animBg="1"/>
      <p:bldP spid="399" grpId="0"/>
      <p:bldP spid="400" grpId="0" animBg="1"/>
      <p:bldP spid="401" grpId="0" animBg="1"/>
      <p:bldP spid="402" grpId="0" animBg="1"/>
      <p:bldP spid="403" grpId="0" animBg="1"/>
      <p:bldP spid="404" grpId="0"/>
      <p:bldP spid="416" grpId="0" animBg="1"/>
      <p:bldP spid="417" grpId="0" animBg="1"/>
      <p:bldP spid="418" grpId="0"/>
      <p:bldP spid="421" grpId="0" animBg="1"/>
      <p:bldP spid="422" grpId="0" animBg="1"/>
      <p:bldP spid="423" grpId="0" animBg="1"/>
      <p:bldP spid="424" grpId="0" animBg="1"/>
      <p:bldP spid="425" grpId="0" animBg="1"/>
      <p:bldP spid="426" grpId="0"/>
      <p:bldP spid="427" grpId="0" animBg="1"/>
      <p:bldP spid="428" grpId="0" animBg="1"/>
      <p:bldP spid="429" grpId="0"/>
      <p:bldP spid="370" grpId="0"/>
      <p:bldP spid="373" grpId="0" animBg="1"/>
      <p:bldP spid="406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9" grpId="0" animBg="1"/>
      <p:bldP spid="420" grpId="0" animBg="1"/>
      <p:bldP spid="430" grpId="0" animBg="1"/>
      <p:bldP spid="431" grpId="0" animBg="1"/>
      <p:bldP spid="432" grpId="0"/>
      <p:bldP spid="433" grpId="0" animBg="1"/>
      <p:bldP spid="434" grpId="0" animBg="1"/>
      <p:bldP spid="435" grpId="0"/>
      <p:bldP spid="436" grpId="0" animBg="1"/>
      <p:bldP spid="437" grpId="0" animBg="1"/>
      <p:bldP spid="438" grpId="0"/>
      <p:bldP spid="439" grpId="0" animBg="1"/>
      <p:bldP spid="440" grpId="0" animBg="1"/>
      <p:bldP spid="441" grpId="0" animBg="1"/>
      <p:bldP spid="442" grpId="0" animBg="1"/>
      <p:bldP spid="443" grpId="0" animBg="1"/>
      <p:bldP spid="444" grpId="0"/>
      <p:bldP spid="445" grpId="0" animBg="1"/>
      <p:bldP spid="446" grpId="0" animBg="1"/>
      <p:bldP spid="447" grpId="0"/>
      <p:bldP spid="448" grpId="0" animBg="1"/>
      <p:bldP spid="449" grpId="0" animBg="1"/>
      <p:bldP spid="450" grpId="0" animBg="1"/>
      <p:bldP spid="451" grpId="0" animBg="1"/>
      <p:bldP spid="452" grpId="0" animBg="1"/>
      <p:bldP spid="453" grpId="0"/>
      <p:bldP spid="454" grpId="0" animBg="1"/>
      <p:bldP spid="455" grpId="0" animBg="1"/>
      <p:bldP spid="456" grpId="0"/>
      <p:bldP spid="457" grpId="0" animBg="1"/>
      <p:bldP spid="458" grpId="0" animBg="1"/>
      <p:bldP spid="459" grpId="0"/>
      <p:bldP spid="460" grpId="0" animBg="1"/>
      <p:bldP spid="461" grpId="0" animBg="1"/>
      <p:bldP spid="462" grpId="0" animBg="1"/>
      <p:bldP spid="463" grpId="0" animBg="1"/>
      <p:bldP spid="464" grpId="0"/>
      <p:bldP spid="465" grpId="0" animBg="1"/>
      <p:bldP spid="466" grpId="0" animBg="1"/>
      <p:bldP spid="467" grpId="0"/>
      <p:bldP spid="468" grpId="1" animBg="1"/>
      <p:bldP spid="469" grpId="0" animBg="1"/>
      <p:bldP spid="470" grpId="0" animBg="1"/>
      <p:bldP spid="471" grpId="0" animBg="1"/>
      <p:bldP spid="472" grpId="0" animBg="1"/>
      <p:bldP spid="473" grpId="0"/>
      <p:bldP spid="48" grpId="0" animBg="1"/>
      <p:bldP spid="49" grpId="0" animBg="1"/>
      <p:bldP spid="50" grpId="0"/>
      <p:bldP spid="474" grpId="0"/>
      <p:bldP spid="475" grpId="0" animBg="1"/>
      <p:bldP spid="4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5DBB-6E9B-D544-976B-B0124D6F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56" y="597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Insertion in a LLRB tree: Java implementation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5EB95F8-1F02-AB47-892C-2F51A084DDDF}"/>
              </a:ext>
            </a:extLst>
          </p:cNvPr>
          <p:cNvSpPr txBox="1"/>
          <p:nvPr/>
        </p:nvSpPr>
        <p:spPr>
          <a:xfrm>
            <a:off x="503182" y="1126195"/>
            <a:ext cx="5158054" cy="1354217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dirty="0"/>
              <a:t>Same code for all cases.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Right child red, left child black: </a:t>
            </a:r>
            <a:r>
              <a:rPr dirty="0">
                <a:solidFill>
                  <a:srgbClr val="FF0000"/>
                </a:solidFill>
                <a:highlight>
                  <a:srgbClr val="FFFF00"/>
                </a:highlight>
              </a:rPr>
              <a:t>rotate left.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Left child, left-left grandchild red: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rotate right.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Both children red: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flip colors.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11DC147-A492-D844-95B9-9EBA60E9C162}"/>
              </a:ext>
            </a:extLst>
          </p:cNvPr>
          <p:cNvSpPr/>
          <p:nvPr/>
        </p:nvSpPr>
        <p:spPr>
          <a:xfrm>
            <a:off x="174237" y="2947877"/>
            <a:ext cx="7243087" cy="375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31D82478-7648-4E43-8967-22C404975313}"/>
              </a:ext>
            </a:extLst>
          </p:cNvPr>
          <p:cNvSpPr/>
          <p:nvPr/>
        </p:nvSpPr>
        <p:spPr>
          <a:xfrm>
            <a:off x="239880" y="3014488"/>
            <a:ext cx="7033321" cy="3548379"/>
          </a:xfrm>
          <a:custGeom>
            <a:avLst/>
            <a:gdLst/>
            <a:ahLst/>
            <a:cxnLst/>
            <a:rect l="l" t="t" r="r" b="b"/>
            <a:pathLst>
              <a:path w="7239000" h="3548379">
                <a:moveTo>
                  <a:pt x="0" y="0"/>
                </a:moveTo>
                <a:lnTo>
                  <a:pt x="7238888" y="0"/>
                </a:lnTo>
                <a:lnTo>
                  <a:pt x="7238888" y="3547916"/>
                </a:lnTo>
                <a:lnTo>
                  <a:pt x="0" y="3547916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4A7C4DF-066A-354C-8703-48F0AB69B37F}"/>
              </a:ext>
            </a:extLst>
          </p:cNvPr>
          <p:cNvSpPr/>
          <p:nvPr/>
        </p:nvSpPr>
        <p:spPr>
          <a:xfrm>
            <a:off x="392478" y="3562646"/>
            <a:ext cx="6504529" cy="238760"/>
          </a:xfrm>
          <a:custGeom>
            <a:avLst/>
            <a:gdLst/>
            <a:ahLst/>
            <a:cxnLst/>
            <a:rect l="l" t="t" r="r" b="b"/>
            <a:pathLst>
              <a:path w="6934200" h="238760">
                <a:moveTo>
                  <a:pt x="0" y="0"/>
                </a:moveTo>
                <a:lnTo>
                  <a:pt x="6933686" y="0"/>
                </a:lnTo>
                <a:lnTo>
                  <a:pt x="6933686" y="238429"/>
                </a:lnTo>
                <a:lnTo>
                  <a:pt x="0" y="2384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4820A5BE-82E4-104F-B26F-4BF60FC63B21}"/>
              </a:ext>
            </a:extLst>
          </p:cNvPr>
          <p:cNvSpPr/>
          <p:nvPr/>
        </p:nvSpPr>
        <p:spPr>
          <a:xfrm>
            <a:off x="392478" y="4983712"/>
            <a:ext cx="6492047" cy="715645"/>
          </a:xfrm>
          <a:custGeom>
            <a:avLst/>
            <a:gdLst/>
            <a:ahLst/>
            <a:cxnLst/>
            <a:rect l="l" t="t" r="r" b="b"/>
            <a:pathLst>
              <a:path w="6934200" h="715645">
                <a:moveTo>
                  <a:pt x="0" y="0"/>
                </a:moveTo>
                <a:lnTo>
                  <a:pt x="6933686" y="0"/>
                </a:lnTo>
                <a:lnTo>
                  <a:pt x="6933686" y="715314"/>
                </a:lnTo>
                <a:lnTo>
                  <a:pt x="0" y="7153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6C0BB1D7-B469-F34C-933A-34AFB27FF33E}"/>
              </a:ext>
            </a:extLst>
          </p:cNvPr>
          <p:cNvSpPr txBox="1"/>
          <p:nvPr/>
        </p:nvSpPr>
        <p:spPr>
          <a:xfrm>
            <a:off x="483126" y="3093347"/>
            <a:ext cx="4573270" cy="48323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350" dirty="0">
                <a:latin typeface="DejaVu Sans Mono"/>
                <a:cs typeface="DejaVu Sans Mono"/>
              </a:rPr>
              <a:t>private Node put(Node h, Key key, Value</a:t>
            </a:r>
            <a:r>
              <a:rPr sz="1350" spc="-6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val)</a:t>
            </a:r>
            <a:endParaRPr sz="13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350" dirty="0">
                <a:latin typeface="DejaVu Sans Mono"/>
                <a:cs typeface="DejaVu Sans Mono"/>
              </a:rPr>
              <a:t>{</a:t>
            </a:r>
            <a:endParaRPr sz="1350">
              <a:latin typeface="DejaVu Sans Mono"/>
              <a:cs typeface="DejaVu Sans Mono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30E056D-A501-2343-A475-A0F0F61C4A14}"/>
              </a:ext>
            </a:extLst>
          </p:cNvPr>
          <p:cNvSpPr txBox="1"/>
          <p:nvPr/>
        </p:nvSpPr>
        <p:spPr>
          <a:xfrm>
            <a:off x="793168" y="3583570"/>
            <a:ext cx="47796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DejaVu Sans Mono"/>
                <a:cs typeface="DejaVu Sans Mono"/>
              </a:rPr>
              <a:t>if (h == null) return new Node(key, val,</a:t>
            </a:r>
            <a:r>
              <a:rPr sz="1350" spc="-6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RED);</a:t>
            </a:r>
            <a:endParaRPr sz="1350">
              <a:latin typeface="DejaVu Sans Mono"/>
              <a:cs typeface="DejaVu Sans Mono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1542AFD0-0FE1-9145-9BC6-3D8E530136EA}"/>
              </a:ext>
            </a:extLst>
          </p:cNvPr>
          <p:cNvSpPr txBox="1"/>
          <p:nvPr/>
        </p:nvSpPr>
        <p:spPr>
          <a:xfrm>
            <a:off x="793168" y="3822005"/>
            <a:ext cx="32296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DejaVu Sans Mono"/>
                <a:cs typeface="DejaVu Sans Mono"/>
              </a:rPr>
              <a:t>int cmp =</a:t>
            </a:r>
            <a:r>
              <a:rPr sz="1350" spc="-7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key.compareTo(h.key);</a:t>
            </a:r>
            <a:endParaRPr sz="1350">
              <a:latin typeface="DejaVu Sans Mono"/>
              <a:cs typeface="DejaVu Sans Mono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D9AF189-8F48-4546-98ED-905C22C2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55631"/>
              </p:ext>
            </p:extLst>
          </p:nvPr>
        </p:nvGraphicFramePr>
        <p:xfrm>
          <a:off x="774118" y="4085501"/>
          <a:ext cx="5435595" cy="66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0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6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4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9710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if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25"/>
                        </a:lnSpc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(cmp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525"/>
                        </a:lnSpc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&lt;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25"/>
                        </a:lnSpc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0)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25"/>
                        </a:lnSpc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h.left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25"/>
                        </a:lnSpc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1350" spc="-4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350" dirty="0">
                          <a:latin typeface="DejaVu Sans Mono"/>
                          <a:cs typeface="DejaVu Sans Mono"/>
                        </a:rPr>
                        <a:t>put(h.left,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25"/>
                        </a:lnSpc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key,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25"/>
                        </a:lnSpc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val);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else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if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(cmp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&gt;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0)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h.right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1350" spc="-6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350" dirty="0">
                          <a:latin typeface="DejaVu Sans Mono"/>
                          <a:cs typeface="DejaVu Sans Mono"/>
                        </a:rPr>
                        <a:t>put(h.right,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key,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val);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marL="31750">
                        <a:lnSpc>
                          <a:spcPts val="1590"/>
                        </a:lnSpc>
                        <a:spcBef>
                          <a:spcPts val="10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else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90"/>
                        </a:lnSpc>
                        <a:spcBef>
                          <a:spcPts val="10"/>
                        </a:spcBef>
                      </a:pPr>
                      <a:r>
                        <a:rPr sz="1350" dirty="0">
                          <a:solidFill>
                            <a:schemeClr val="tx1"/>
                          </a:solidFill>
                          <a:latin typeface="DejaVu Sans Mono"/>
                          <a:cs typeface="DejaVu Sans Mono"/>
                        </a:rPr>
                        <a:t>if</a:t>
                      </a: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90"/>
                        </a:lnSpc>
                        <a:spcBef>
                          <a:spcPts val="10"/>
                        </a:spcBef>
                      </a:pPr>
                      <a:r>
                        <a:rPr sz="1350" dirty="0">
                          <a:solidFill>
                            <a:srgbClr val="1B8E1D"/>
                          </a:solidFill>
                          <a:latin typeface="DejaVu Sans Mono"/>
                          <a:cs typeface="DejaVu Sans Mono"/>
                        </a:rPr>
                        <a:t>(cmp</a:t>
                      </a: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59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solidFill>
                            <a:srgbClr val="1B8E1D"/>
                          </a:solidFill>
                          <a:latin typeface="DejaVu Sans Mono"/>
                          <a:cs typeface="DejaVu Sans Mono"/>
                        </a:rPr>
                        <a:t>==</a:t>
                      </a: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90"/>
                        </a:lnSpc>
                        <a:spcBef>
                          <a:spcPts val="10"/>
                        </a:spcBef>
                      </a:pPr>
                      <a:r>
                        <a:rPr sz="1350" dirty="0">
                          <a:solidFill>
                            <a:srgbClr val="1B8E1D"/>
                          </a:solidFill>
                          <a:latin typeface="DejaVu Sans Mono"/>
                          <a:cs typeface="DejaVu Sans Mono"/>
                        </a:rPr>
                        <a:t>0)</a:t>
                      </a: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90"/>
                        </a:lnSpc>
                        <a:spcBef>
                          <a:spcPts val="10"/>
                        </a:spcBef>
                      </a:pPr>
                      <a:r>
                        <a:rPr sz="1350" dirty="0" err="1">
                          <a:latin typeface="DejaVu Sans Mono"/>
                          <a:cs typeface="DejaVu Sans Mono"/>
                        </a:rPr>
                        <a:t>h.val</a:t>
                      </a:r>
                      <a:endParaRPr sz="135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90"/>
                        </a:lnSpc>
                        <a:spcBef>
                          <a:spcPts val="10"/>
                        </a:spcBef>
                      </a:pPr>
                      <a:r>
                        <a:rPr lang="en-US" sz="1350" dirty="0">
                          <a:latin typeface="DejaVu Sans Mono"/>
                          <a:cs typeface="DejaVu Sans Mono"/>
                        </a:rPr>
                        <a:t>= </a:t>
                      </a:r>
                      <a:r>
                        <a:rPr sz="1350" dirty="0" err="1">
                          <a:latin typeface="DejaVu Sans Mono"/>
                          <a:cs typeface="DejaVu Sans Mono"/>
                        </a:rPr>
                        <a:t>val</a:t>
                      </a:r>
                      <a:r>
                        <a:rPr sz="1350" dirty="0">
                          <a:latin typeface="DejaVu Sans Mono"/>
                          <a:cs typeface="DejaVu Sans Mono"/>
                        </a:rPr>
                        <a:t>;</a:t>
                      </a: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4">
            <a:extLst>
              <a:ext uri="{FF2B5EF4-FFF2-40B4-BE49-F238E27FC236}">
                <a16:creationId xmlns:a16="http://schemas.microsoft.com/office/drawing/2014/main" id="{513197C0-27A4-7743-BB1E-C1EB3E022BC1}"/>
              </a:ext>
            </a:extLst>
          </p:cNvPr>
          <p:cNvSpPr txBox="1"/>
          <p:nvPr/>
        </p:nvSpPr>
        <p:spPr>
          <a:xfrm>
            <a:off x="793168" y="5004644"/>
            <a:ext cx="6226810" cy="948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2925" algn="l"/>
              </a:tabLst>
            </a:pPr>
            <a:r>
              <a:rPr sz="1350" dirty="0">
                <a:latin typeface="DejaVu Sans Mono"/>
                <a:cs typeface="DejaVu Sans Mono"/>
              </a:rPr>
              <a:t>if (isRed(</a:t>
            </a:r>
            <a:r>
              <a:rPr sz="1350" dirty="0" err="1">
                <a:latin typeface="DejaVu Sans Mono"/>
                <a:cs typeface="DejaVu Sans Mono"/>
              </a:rPr>
              <a:t>h.right</a:t>
            </a:r>
            <a:r>
              <a:rPr sz="1350" dirty="0">
                <a:latin typeface="DejaVu Sans Mono"/>
                <a:cs typeface="DejaVu Sans Mono"/>
              </a:rPr>
              <a:t>)</a:t>
            </a:r>
            <a:r>
              <a:rPr lang="en-US" sz="1350" spc="1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&amp;&amp;</a:t>
            </a:r>
            <a:r>
              <a:rPr sz="1350" spc="1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!isRed(</a:t>
            </a:r>
            <a:r>
              <a:rPr sz="1350" dirty="0" err="1">
                <a:latin typeface="DejaVu Sans Mono"/>
                <a:cs typeface="DejaVu Sans Mono"/>
              </a:rPr>
              <a:t>h.left</a:t>
            </a:r>
            <a:r>
              <a:rPr sz="1350" dirty="0">
                <a:latin typeface="DejaVu Sans Mono"/>
                <a:cs typeface="DejaVu Sans Mono"/>
              </a:rPr>
              <a:t>))</a:t>
            </a:r>
            <a:r>
              <a:rPr lang="en-US" sz="1350" dirty="0">
                <a:latin typeface="DejaVu Sans Mono"/>
                <a:cs typeface="DejaVu Sans Mono"/>
              </a:rPr>
              <a:t>        </a:t>
            </a:r>
            <a:r>
              <a:rPr sz="1350" dirty="0">
                <a:latin typeface="DejaVu Sans Mono"/>
                <a:cs typeface="DejaVu Sans Mono"/>
              </a:rPr>
              <a:t>h =</a:t>
            </a:r>
            <a:r>
              <a:rPr sz="1350" spc="-8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rotateLeft(h);</a:t>
            </a:r>
            <a:endParaRPr lang="en-US" sz="1350" dirty="0">
              <a:latin typeface="DejaVu Sans Mono"/>
              <a:cs typeface="DejaVu Sans Mono"/>
            </a:endParaRPr>
          </a:p>
          <a:p>
            <a:pPr marL="12700" marR="5080">
              <a:lnSpc>
                <a:spcPct val="115900"/>
              </a:lnSpc>
              <a:spcBef>
                <a:spcPts val="100"/>
              </a:spcBef>
              <a:tabLst>
                <a:tab pos="1976120" algn="l"/>
                <a:tab pos="4352925" algn="l"/>
              </a:tabLst>
            </a:pPr>
            <a:r>
              <a:rPr lang="en-US" sz="1350" dirty="0">
                <a:latin typeface="DejaVu Sans Mono"/>
                <a:cs typeface="DejaVu Sans Mono"/>
              </a:rPr>
              <a:t>if</a:t>
            </a:r>
            <a:r>
              <a:rPr lang="en-US" sz="1350" spc="5" dirty="0">
                <a:latin typeface="DejaVu Sans Mono"/>
                <a:cs typeface="DejaVu Sans Mono"/>
              </a:rPr>
              <a:t> </a:t>
            </a:r>
            <a:r>
              <a:rPr lang="en-US" sz="1350" dirty="0">
                <a:latin typeface="DejaVu Sans Mono"/>
                <a:cs typeface="DejaVu Sans Mono"/>
              </a:rPr>
              <a:t>(</a:t>
            </a:r>
            <a:r>
              <a:rPr lang="en-US" sz="1350" dirty="0" err="1">
                <a:latin typeface="DejaVu Sans Mono"/>
                <a:cs typeface="DejaVu Sans Mono"/>
              </a:rPr>
              <a:t>isRed</a:t>
            </a:r>
            <a:r>
              <a:rPr lang="en-US" sz="1350" dirty="0">
                <a:latin typeface="DejaVu Sans Mono"/>
                <a:cs typeface="DejaVu Sans Mono"/>
              </a:rPr>
              <a:t>(</a:t>
            </a:r>
            <a:r>
              <a:rPr lang="en-US" sz="1350" dirty="0" err="1">
                <a:latin typeface="DejaVu Sans Mono"/>
                <a:cs typeface="DejaVu Sans Mono"/>
              </a:rPr>
              <a:t>h.left</a:t>
            </a:r>
            <a:r>
              <a:rPr lang="en-US" sz="1350" dirty="0">
                <a:latin typeface="DejaVu Sans Mono"/>
                <a:cs typeface="DejaVu Sans Mono"/>
              </a:rPr>
              <a:t>)   &amp;&amp; </a:t>
            </a:r>
            <a:r>
              <a:rPr lang="en-US" sz="1350" dirty="0" err="1">
                <a:latin typeface="DejaVu Sans Mono"/>
                <a:cs typeface="DejaVu Sans Mono"/>
              </a:rPr>
              <a:t>isRed</a:t>
            </a:r>
            <a:r>
              <a:rPr lang="en-US" sz="1350" dirty="0">
                <a:latin typeface="DejaVu Sans Mono"/>
                <a:cs typeface="DejaVu Sans Mono"/>
              </a:rPr>
              <a:t>(</a:t>
            </a:r>
            <a:r>
              <a:rPr lang="en-US" sz="1350" dirty="0" err="1">
                <a:latin typeface="DejaVu Sans Mono"/>
                <a:cs typeface="DejaVu Sans Mono"/>
              </a:rPr>
              <a:t>h.left.left</a:t>
            </a:r>
            <a:r>
              <a:rPr lang="en-US" sz="1350" dirty="0">
                <a:latin typeface="DejaVu Sans Mono"/>
                <a:cs typeface="DejaVu Sans Mono"/>
              </a:rPr>
              <a:t>))    h =</a:t>
            </a:r>
            <a:r>
              <a:rPr lang="en-US" sz="1350" spc="-60" dirty="0">
                <a:latin typeface="DejaVu Sans Mono"/>
                <a:cs typeface="DejaVu Sans Mono"/>
              </a:rPr>
              <a:t> </a:t>
            </a:r>
            <a:r>
              <a:rPr lang="en-US" sz="1350" dirty="0" err="1">
                <a:latin typeface="DejaVu Sans Mono"/>
                <a:cs typeface="DejaVu Sans Mono"/>
              </a:rPr>
              <a:t>rotateRight</a:t>
            </a:r>
            <a:r>
              <a:rPr lang="en-US" sz="1350" dirty="0">
                <a:latin typeface="DejaVu Sans Mono"/>
                <a:cs typeface="DejaVu Sans Mono"/>
              </a:rPr>
              <a:t>(h);  </a:t>
            </a:r>
          </a:p>
          <a:p>
            <a:pPr marL="12700" marR="5080">
              <a:lnSpc>
                <a:spcPct val="115900"/>
              </a:lnSpc>
              <a:spcBef>
                <a:spcPts val="100"/>
              </a:spcBef>
              <a:tabLst>
                <a:tab pos="1976120" algn="l"/>
                <a:tab pos="4352925" algn="l"/>
              </a:tabLst>
            </a:pPr>
            <a:r>
              <a:rPr lang="en-US" sz="1350" dirty="0">
                <a:latin typeface="DejaVu Sans Mono"/>
                <a:cs typeface="DejaVu Sans Mono"/>
              </a:rPr>
              <a:t>if</a:t>
            </a:r>
            <a:r>
              <a:rPr lang="en-US" sz="1350" spc="5" dirty="0">
                <a:latin typeface="DejaVu Sans Mono"/>
                <a:cs typeface="DejaVu Sans Mono"/>
              </a:rPr>
              <a:t> </a:t>
            </a:r>
            <a:r>
              <a:rPr lang="en-US" sz="1350" dirty="0">
                <a:latin typeface="DejaVu Sans Mono"/>
                <a:cs typeface="DejaVu Sans Mono"/>
              </a:rPr>
              <a:t>(</a:t>
            </a:r>
            <a:r>
              <a:rPr lang="en-US" sz="1350" dirty="0" err="1">
                <a:latin typeface="DejaVu Sans Mono"/>
                <a:cs typeface="DejaVu Sans Mono"/>
              </a:rPr>
              <a:t>isRed</a:t>
            </a:r>
            <a:r>
              <a:rPr lang="en-US" sz="1350" dirty="0">
                <a:latin typeface="DejaVu Sans Mono"/>
                <a:cs typeface="DejaVu Sans Mono"/>
              </a:rPr>
              <a:t>(</a:t>
            </a:r>
            <a:r>
              <a:rPr lang="en-US" sz="1350" dirty="0" err="1">
                <a:latin typeface="DejaVu Sans Mono"/>
                <a:cs typeface="DejaVu Sans Mono"/>
              </a:rPr>
              <a:t>h.left</a:t>
            </a:r>
            <a:r>
              <a:rPr lang="en-US" sz="1350" dirty="0">
                <a:latin typeface="DejaVu Sans Mono"/>
                <a:cs typeface="DejaVu Sans Mono"/>
              </a:rPr>
              <a:t>)   &amp;&amp;</a:t>
            </a:r>
            <a:r>
              <a:rPr lang="en-US" sz="1350" spc="10" dirty="0">
                <a:latin typeface="DejaVu Sans Mono"/>
                <a:cs typeface="DejaVu Sans Mono"/>
              </a:rPr>
              <a:t> </a:t>
            </a:r>
            <a:r>
              <a:rPr lang="en-US" sz="1350" dirty="0" err="1">
                <a:latin typeface="DejaVu Sans Mono"/>
                <a:cs typeface="DejaVu Sans Mono"/>
              </a:rPr>
              <a:t>isRed</a:t>
            </a:r>
            <a:r>
              <a:rPr lang="en-US" sz="1350" dirty="0">
                <a:latin typeface="DejaVu Sans Mono"/>
                <a:cs typeface="DejaVu Sans Mono"/>
              </a:rPr>
              <a:t>(</a:t>
            </a:r>
            <a:r>
              <a:rPr lang="en-US" sz="1350" dirty="0" err="1">
                <a:latin typeface="DejaVu Sans Mono"/>
                <a:cs typeface="DejaVu Sans Mono"/>
              </a:rPr>
              <a:t>h.right</a:t>
            </a:r>
            <a:r>
              <a:rPr lang="en-US" sz="1350" dirty="0">
                <a:latin typeface="DejaVu Sans Mono"/>
                <a:cs typeface="DejaVu Sans Mono"/>
              </a:rPr>
              <a:t>))        </a:t>
            </a:r>
            <a:r>
              <a:rPr lang="en-US" sz="1350" dirty="0" err="1">
                <a:latin typeface="DejaVu Sans Mono"/>
                <a:cs typeface="DejaVu Sans Mono"/>
              </a:rPr>
              <a:t>flipColors</a:t>
            </a:r>
            <a:r>
              <a:rPr lang="en-US" sz="1350" dirty="0">
                <a:latin typeface="DejaVu Sans Mono"/>
                <a:cs typeface="DejaVu Sans Mono"/>
              </a:rPr>
              <a:t>(h);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2925" algn="l"/>
              </a:tabLst>
            </a:pPr>
            <a:endParaRPr sz="1350" dirty="0">
              <a:latin typeface="DejaVu Sans Mono"/>
              <a:cs typeface="DejaVu Sans Mono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50CDF4B8-4EED-F24A-96C2-7202B89705EB}"/>
              </a:ext>
            </a:extLst>
          </p:cNvPr>
          <p:cNvSpPr txBox="1"/>
          <p:nvPr/>
        </p:nvSpPr>
        <p:spPr>
          <a:xfrm>
            <a:off x="793168" y="5948847"/>
            <a:ext cx="9556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DejaVu Sans Mono"/>
                <a:cs typeface="DejaVu Sans Mono"/>
              </a:rPr>
              <a:t>return</a:t>
            </a:r>
            <a:r>
              <a:rPr sz="1350" spc="-8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h;</a:t>
            </a:r>
            <a:endParaRPr sz="1350">
              <a:latin typeface="DejaVu Sans Mono"/>
              <a:cs typeface="DejaVu Sans Mono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194E0C7F-8C91-4B4B-A2CB-96003834D51E}"/>
              </a:ext>
            </a:extLst>
          </p:cNvPr>
          <p:cNvSpPr txBox="1"/>
          <p:nvPr/>
        </p:nvSpPr>
        <p:spPr>
          <a:xfrm>
            <a:off x="483126" y="6187282"/>
            <a:ext cx="1289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DejaVu Sans Mono"/>
                <a:cs typeface="DejaVu Sans Mono"/>
              </a:rPr>
              <a:t>}</a:t>
            </a:r>
            <a:endParaRPr sz="1350">
              <a:latin typeface="DejaVu Sans Mono"/>
              <a:cs typeface="DejaVu Sans Mono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46DEE9A4-5676-9F4A-A7FA-9DC2E71345A6}"/>
              </a:ext>
            </a:extLst>
          </p:cNvPr>
          <p:cNvSpPr txBox="1"/>
          <p:nvPr/>
        </p:nvSpPr>
        <p:spPr>
          <a:xfrm>
            <a:off x="7630905" y="3448509"/>
            <a:ext cx="1259205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3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1200" spc="5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  </a:t>
            </a:r>
            <a:r>
              <a:rPr sz="1200" spc="4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(and </a:t>
            </a:r>
            <a:r>
              <a:rPr sz="1200" spc="4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</a:t>
            </a:r>
            <a:r>
              <a:rPr sz="1200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1200" spc="-1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red)</a:t>
            </a:r>
            <a:endParaRPr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E101BED3-2D34-4148-B50F-D81337CCDD80}"/>
              </a:ext>
            </a:extLst>
          </p:cNvPr>
          <p:cNvSpPr txBox="1"/>
          <p:nvPr/>
        </p:nvSpPr>
        <p:spPr>
          <a:xfrm>
            <a:off x="7612744" y="4984022"/>
            <a:ext cx="1156970" cy="6826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75">
              <a:lnSpc>
                <a:spcPct val="125200"/>
              </a:lnSpc>
              <a:spcBef>
                <a:spcPts val="100"/>
              </a:spcBef>
            </a:pPr>
            <a:r>
              <a:rPr sz="1200" spc="3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lean </a:t>
            </a:r>
            <a:r>
              <a:rPr sz="1200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 </a:t>
            </a:r>
            <a:r>
              <a:rPr sz="1200" spc="4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sz="1200" spc="-7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4-node  </a:t>
            </a:r>
            <a:r>
              <a:rPr sz="1200" spc="3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4-node</a:t>
            </a:r>
            <a:endParaRPr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A5C643D6-2FB1-3745-A3B3-C7E9D19F5836}"/>
              </a:ext>
            </a:extLst>
          </p:cNvPr>
          <p:cNvSpPr/>
          <p:nvPr/>
        </p:nvSpPr>
        <p:spPr>
          <a:xfrm>
            <a:off x="7001228" y="3693947"/>
            <a:ext cx="582295" cy="635"/>
          </a:xfrm>
          <a:custGeom>
            <a:avLst/>
            <a:gdLst/>
            <a:ahLst/>
            <a:cxnLst/>
            <a:rect l="l" t="t" r="r" b="b"/>
            <a:pathLst>
              <a:path w="582295" h="635">
                <a:moveTo>
                  <a:pt x="0" y="0"/>
                </a:moveTo>
                <a:lnTo>
                  <a:pt x="9537" y="0"/>
                </a:lnTo>
                <a:lnTo>
                  <a:pt x="582039" y="85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5E453E44-58E6-294C-8841-FCEC79B0DD72}"/>
              </a:ext>
            </a:extLst>
          </p:cNvPr>
          <p:cNvSpPr/>
          <p:nvPr/>
        </p:nvSpPr>
        <p:spPr>
          <a:xfrm>
            <a:off x="6950484" y="3648167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66" y="0"/>
                </a:moveTo>
                <a:lnTo>
                  <a:pt x="0" y="45770"/>
                </a:lnTo>
                <a:lnTo>
                  <a:pt x="91554" y="91566"/>
                </a:lnTo>
                <a:lnTo>
                  <a:pt x="68675" y="45770"/>
                </a:lnTo>
                <a:lnTo>
                  <a:pt x="91566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F009BC81-447F-7C4C-B1D9-3A718AD0987E}"/>
              </a:ext>
            </a:extLst>
          </p:cNvPr>
          <p:cNvSpPr/>
          <p:nvPr/>
        </p:nvSpPr>
        <p:spPr>
          <a:xfrm>
            <a:off x="7001228" y="5591891"/>
            <a:ext cx="582295" cy="635"/>
          </a:xfrm>
          <a:custGeom>
            <a:avLst/>
            <a:gdLst/>
            <a:ahLst/>
            <a:cxnLst/>
            <a:rect l="l" t="t" r="r" b="b"/>
            <a:pathLst>
              <a:path w="582295" h="635">
                <a:moveTo>
                  <a:pt x="0" y="0"/>
                </a:moveTo>
                <a:lnTo>
                  <a:pt x="9537" y="0"/>
                </a:lnTo>
                <a:lnTo>
                  <a:pt x="582039" y="85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6BE7A75E-5BE4-4242-8CAC-AB7C72E69534}"/>
              </a:ext>
            </a:extLst>
          </p:cNvPr>
          <p:cNvSpPr/>
          <p:nvPr/>
        </p:nvSpPr>
        <p:spPr>
          <a:xfrm>
            <a:off x="6950484" y="5546106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66" y="0"/>
                </a:moveTo>
                <a:lnTo>
                  <a:pt x="0" y="45770"/>
                </a:lnTo>
                <a:lnTo>
                  <a:pt x="91554" y="91567"/>
                </a:lnTo>
                <a:lnTo>
                  <a:pt x="68675" y="45770"/>
                </a:lnTo>
                <a:lnTo>
                  <a:pt x="91566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1F046AFC-C44C-FE4C-9764-8522E1C0376E}"/>
              </a:ext>
            </a:extLst>
          </p:cNvPr>
          <p:cNvSpPr/>
          <p:nvPr/>
        </p:nvSpPr>
        <p:spPr>
          <a:xfrm>
            <a:off x="7008601" y="5372531"/>
            <a:ext cx="582295" cy="635"/>
          </a:xfrm>
          <a:custGeom>
            <a:avLst/>
            <a:gdLst/>
            <a:ahLst/>
            <a:cxnLst/>
            <a:rect l="l" t="t" r="r" b="b"/>
            <a:pathLst>
              <a:path w="582295" h="635">
                <a:moveTo>
                  <a:pt x="0" y="0"/>
                </a:moveTo>
                <a:lnTo>
                  <a:pt x="9537" y="0"/>
                </a:lnTo>
                <a:lnTo>
                  <a:pt x="582039" y="85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5E9A9A2-D865-C04C-94FA-9B610806B007}"/>
              </a:ext>
            </a:extLst>
          </p:cNvPr>
          <p:cNvSpPr/>
          <p:nvPr/>
        </p:nvSpPr>
        <p:spPr>
          <a:xfrm>
            <a:off x="6957863" y="5326751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4" y="0"/>
                </a:moveTo>
                <a:lnTo>
                  <a:pt x="0" y="45770"/>
                </a:lnTo>
                <a:lnTo>
                  <a:pt x="91541" y="91554"/>
                </a:lnTo>
                <a:lnTo>
                  <a:pt x="68668" y="45770"/>
                </a:lnTo>
                <a:lnTo>
                  <a:pt x="91554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9D9B39C7-957A-4446-8CD6-E277C0D6F569}"/>
              </a:ext>
            </a:extLst>
          </p:cNvPr>
          <p:cNvSpPr/>
          <p:nvPr/>
        </p:nvSpPr>
        <p:spPr>
          <a:xfrm>
            <a:off x="7008601" y="5134096"/>
            <a:ext cx="582295" cy="635"/>
          </a:xfrm>
          <a:custGeom>
            <a:avLst/>
            <a:gdLst/>
            <a:ahLst/>
            <a:cxnLst/>
            <a:rect l="l" t="t" r="r" b="b"/>
            <a:pathLst>
              <a:path w="582295" h="635">
                <a:moveTo>
                  <a:pt x="0" y="0"/>
                </a:moveTo>
                <a:lnTo>
                  <a:pt x="9537" y="0"/>
                </a:lnTo>
                <a:lnTo>
                  <a:pt x="582039" y="85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9AC7B966-B16B-1E42-8ECE-D66F7676D1CB}"/>
              </a:ext>
            </a:extLst>
          </p:cNvPr>
          <p:cNvSpPr/>
          <p:nvPr/>
        </p:nvSpPr>
        <p:spPr>
          <a:xfrm>
            <a:off x="6957863" y="5088322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4" y="0"/>
                </a:moveTo>
                <a:lnTo>
                  <a:pt x="0" y="45758"/>
                </a:lnTo>
                <a:lnTo>
                  <a:pt x="91541" y="91554"/>
                </a:lnTo>
                <a:lnTo>
                  <a:pt x="68675" y="45758"/>
                </a:lnTo>
                <a:lnTo>
                  <a:pt x="91554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07BF1AF8-E8EB-4B4D-BEDF-46B2CBD685E2}"/>
              </a:ext>
            </a:extLst>
          </p:cNvPr>
          <p:cNvSpPr txBox="1"/>
          <p:nvPr/>
        </p:nvSpPr>
        <p:spPr>
          <a:xfrm>
            <a:off x="2224907" y="6130058"/>
            <a:ext cx="4457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1200" spc="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few extra lines of code provides near-perfect balance</a:t>
            </a: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515057AA-D4BE-DF4C-984F-C7683A087623}"/>
              </a:ext>
            </a:extLst>
          </p:cNvPr>
          <p:cNvSpPr/>
          <p:nvPr/>
        </p:nvSpPr>
        <p:spPr>
          <a:xfrm>
            <a:off x="3883171" y="5829935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4">
                <a:moveTo>
                  <a:pt x="0" y="0"/>
                </a:moveTo>
                <a:lnTo>
                  <a:pt x="0" y="9537"/>
                </a:lnTo>
                <a:lnTo>
                  <a:pt x="0" y="255745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3F260F1F-2166-D344-BE20-BB593C744C43}"/>
              </a:ext>
            </a:extLst>
          </p:cNvPr>
          <p:cNvSpPr/>
          <p:nvPr/>
        </p:nvSpPr>
        <p:spPr>
          <a:xfrm>
            <a:off x="3837387" y="5770801"/>
            <a:ext cx="91554" cy="91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69EB744C-030C-E247-804E-053E69783025}"/>
              </a:ext>
            </a:extLst>
          </p:cNvPr>
          <p:cNvSpPr/>
          <p:nvPr/>
        </p:nvSpPr>
        <p:spPr>
          <a:xfrm>
            <a:off x="6453126" y="1973464"/>
            <a:ext cx="1905" cy="200660"/>
          </a:xfrm>
          <a:custGeom>
            <a:avLst/>
            <a:gdLst/>
            <a:ahLst/>
            <a:cxnLst/>
            <a:rect l="l" t="t" r="r" b="b"/>
            <a:pathLst>
              <a:path w="1904" h="200660">
                <a:moveTo>
                  <a:pt x="0" y="0"/>
                </a:moveTo>
                <a:lnTo>
                  <a:pt x="1382" y="200420"/>
                </a:lnTo>
              </a:path>
            </a:pathLst>
          </a:custGeom>
          <a:ln w="170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51700FA7-CE0F-BB47-A460-C95CBFC660DB}"/>
              </a:ext>
            </a:extLst>
          </p:cNvPr>
          <p:cNvSpPr/>
          <p:nvPr/>
        </p:nvSpPr>
        <p:spPr>
          <a:xfrm>
            <a:off x="7682398" y="1442084"/>
            <a:ext cx="1905" cy="200660"/>
          </a:xfrm>
          <a:custGeom>
            <a:avLst/>
            <a:gdLst/>
            <a:ahLst/>
            <a:cxnLst/>
            <a:rect l="l" t="t" r="r" b="b"/>
            <a:pathLst>
              <a:path w="1904" h="200660">
                <a:moveTo>
                  <a:pt x="0" y="0"/>
                </a:moveTo>
                <a:lnTo>
                  <a:pt x="1382" y="200420"/>
                </a:lnTo>
              </a:path>
            </a:pathLst>
          </a:custGeom>
          <a:ln w="170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6B209D05-4BEC-5746-AB32-D5053BE47319}"/>
              </a:ext>
            </a:extLst>
          </p:cNvPr>
          <p:cNvSpPr/>
          <p:nvPr/>
        </p:nvSpPr>
        <p:spPr>
          <a:xfrm>
            <a:off x="7709169" y="1632177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0" y="0"/>
                </a:moveTo>
                <a:lnTo>
                  <a:pt x="95420" y="161464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F9F62290-2208-FC4E-B4F6-E6EBDD739477}"/>
              </a:ext>
            </a:extLst>
          </p:cNvPr>
          <p:cNvSpPr/>
          <p:nvPr/>
        </p:nvSpPr>
        <p:spPr>
          <a:xfrm>
            <a:off x="7292698" y="1628493"/>
            <a:ext cx="393065" cy="189230"/>
          </a:xfrm>
          <a:custGeom>
            <a:avLst/>
            <a:gdLst/>
            <a:ahLst/>
            <a:cxnLst/>
            <a:rect l="l" t="t" r="r" b="b"/>
            <a:pathLst>
              <a:path w="393065" h="189230">
                <a:moveTo>
                  <a:pt x="0" y="189054"/>
                </a:moveTo>
                <a:lnTo>
                  <a:pt x="392608" y="0"/>
                </a:lnTo>
              </a:path>
            </a:pathLst>
          </a:custGeom>
          <a:ln w="5113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29834926-2B8B-6449-983D-7E4EC92C2894}"/>
              </a:ext>
            </a:extLst>
          </p:cNvPr>
          <p:cNvSpPr/>
          <p:nvPr/>
        </p:nvSpPr>
        <p:spPr>
          <a:xfrm>
            <a:off x="7190174" y="1851354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95386" y="0"/>
                </a:moveTo>
                <a:lnTo>
                  <a:pt x="0" y="161515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362E3E57-9844-FC4C-8B0C-A52ED5D99590}"/>
              </a:ext>
            </a:extLst>
          </p:cNvPr>
          <p:cNvSpPr/>
          <p:nvPr/>
        </p:nvSpPr>
        <p:spPr>
          <a:xfrm>
            <a:off x="7512128" y="2072410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0" y="0"/>
                </a:moveTo>
                <a:lnTo>
                  <a:pt x="95420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9253CBC7-3401-6C47-9DF9-8E4CDED3580E}"/>
              </a:ext>
            </a:extLst>
          </p:cNvPr>
          <p:cNvSpPr/>
          <p:nvPr/>
        </p:nvSpPr>
        <p:spPr>
          <a:xfrm>
            <a:off x="7399483" y="2064282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95386" y="0"/>
                </a:moveTo>
                <a:lnTo>
                  <a:pt x="0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09E12C97-1B9A-6744-97F3-A5A317C35C40}"/>
              </a:ext>
            </a:extLst>
          </p:cNvPr>
          <p:cNvSpPr/>
          <p:nvPr/>
        </p:nvSpPr>
        <p:spPr>
          <a:xfrm>
            <a:off x="7288431" y="1837219"/>
            <a:ext cx="215265" cy="219075"/>
          </a:xfrm>
          <a:custGeom>
            <a:avLst/>
            <a:gdLst/>
            <a:ahLst/>
            <a:cxnLst/>
            <a:rect l="l" t="t" r="r" b="b"/>
            <a:pathLst>
              <a:path w="215265" h="219075">
                <a:moveTo>
                  <a:pt x="0" y="0"/>
                </a:moveTo>
                <a:lnTo>
                  <a:pt x="215201" y="218620"/>
                </a:lnTo>
              </a:path>
            </a:pathLst>
          </a:custGeom>
          <a:ln w="51167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22036062-EDA2-474D-B422-7EA6309820F6}"/>
              </a:ext>
            </a:extLst>
          </p:cNvPr>
          <p:cNvSpPr/>
          <p:nvPr/>
        </p:nvSpPr>
        <p:spPr>
          <a:xfrm>
            <a:off x="7399082" y="1966229"/>
            <a:ext cx="188290" cy="188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3A87CAD3-7BE0-D94C-827D-2C8872249101}"/>
              </a:ext>
            </a:extLst>
          </p:cNvPr>
          <p:cNvSpPr/>
          <p:nvPr/>
        </p:nvSpPr>
        <p:spPr>
          <a:xfrm>
            <a:off x="7591754" y="1520573"/>
            <a:ext cx="188291" cy="1880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65EF6DE8-7D4B-2145-98F0-6DE1B80FBA37}"/>
              </a:ext>
            </a:extLst>
          </p:cNvPr>
          <p:cNvSpPr/>
          <p:nvPr/>
        </p:nvSpPr>
        <p:spPr>
          <a:xfrm>
            <a:off x="7185748" y="1727816"/>
            <a:ext cx="188291" cy="1880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772C9B88-DD76-EB4C-B1E6-8D2092402675}"/>
              </a:ext>
            </a:extLst>
          </p:cNvPr>
          <p:cNvSpPr/>
          <p:nvPr/>
        </p:nvSpPr>
        <p:spPr>
          <a:xfrm>
            <a:off x="6231333" y="2161539"/>
            <a:ext cx="234950" cy="214629"/>
          </a:xfrm>
          <a:custGeom>
            <a:avLst/>
            <a:gdLst/>
            <a:ahLst/>
            <a:cxnLst/>
            <a:rect l="l" t="t" r="r" b="b"/>
            <a:pathLst>
              <a:path w="234950" h="214630">
                <a:moveTo>
                  <a:pt x="234506" y="0"/>
                </a:moveTo>
                <a:lnTo>
                  <a:pt x="0" y="214479"/>
                </a:lnTo>
              </a:path>
            </a:pathLst>
          </a:custGeom>
          <a:ln w="51162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47017683-90CC-6543-B204-E3CE4DECE7F3}"/>
              </a:ext>
            </a:extLst>
          </p:cNvPr>
          <p:cNvSpPr/>
          <p:nvPr/>
        </p:nvSpPr>
        <p:spPr>
          <a:xfrm>
            <a:off x="6017936" y="2627044"/>
            <a:ext cx="81915" cy="151765"/>
          </a:xfrm>
          <a:custGeom>
            <a:avLst/>
            <a:gdLst/>
            <a:ahLst/>
            <a:cxnLst/>
            <a:rect l="l" t="t" r="r" b="b"/>
            <a:pathLst>
              <a:path w="81915" h="151764">
                <a:moveTo>
                  <a:pt x="0" y="0"/>
                </a:moveTo>
                <a:lnTo>
                  <a:pt x="81679" y="151137"/>
                </a:lnTo>
              </a:path>
            </a:pathLst>
          </a:custGeom>
          <a:ln w="1706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12FC711E-2F39-FA4E-A832-26191E1E8B96}"/>
              </a:ext>
            </a:extLst>
          </p:cNvPr>
          <p:cNvSpPr/>
          <p:nvPr/>
        </p:nvSpPr>
        <p:spPr>
          <a:xfrm>
            <a:off x="6469611" y="2178912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0" y="0"/>
                </a:moveTo>
                <a:lnTo>
                  <a:pt x="95437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353275FF-4354-3A4F-9407-B737AAD58E43}"/>
              </a:ext>
            </a:extLst>
          </p:cNvPr>
          <p:cNvSpPr/>
          <p:nvPr/>
        </p:nvSpPr>
        <p:spPr>
          <a:xfrm>
            <a:off x="5986261" y="2392323"/>
            <a:ext cx="227329" cy="242570"/>
          </a:xfrm>
          <a:custGeom>
            <a:avLst/>
            <a:gdLst/>
            <a:ahLst/>
            <a:cxnLst/>
            <a:rect l="l" t="t" r="r" b="b"/>
            <a:pathLst>
              <a:path w="227329" h="242569">
                <a:moveTo>
                  <a:pt x="227115" y="0"/>
                </a:moveTo>
                <a:lnTo>
                  <a:pt x="0" y="242307"/>
                </a:lnTo>
              </a:path>
            </a:pathLst>
          </a:custGeom>
          <a:ln w="5116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4C42DBF4-2AD1-1A43-8D2F-F01871EC73D1}"/>
              </a:ext>
            </a:extLst>
          </p:cNvPr>
          <p:cNvSpPr/>
          <p:nvPr/>
        </p:nvSpPr>
        <p:spPr>
          <a:xfrm>
            <a:off x="6200321" y="2381211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0" y="0"/>
                </a:moveTo>
                <a:lnTo>
                  <a:pt x="95420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ECDB964D-0599-9540-8104-484040A5449A}"/>
              </a:ext>
            </a:extLst>
          </p:cNvPr>
          <p:cNvSpPr/>
          <p:nvPr/>
        </p:nvSpPr>
        <p:spPr>
          <a:xfrm>
            <a:off x="5909582" y="2622384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95386" y="0"/>
                </a:moveTo>
                <a:lnTo>
                  <a:pt x="0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3A303475-11DF-1B48-A888-3274FA565BAF}"/>
              </a:ext>
            </a:extLst>
          </p:cNvPr>
          <p:cNvSpPr/>
          <p:nvPr/>
        </p:nvSpPr>
        <p:spPr>
          <a:xfrm>
            <a:off x="6118279" y="2289276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89890" y="0"/>
                </a:moveTo>
                <a:lnTo>
                  <a:pt x="54906" y="7061"/>
                </a:lnTo>
                <a:lnTo>
                  <a:pt x="26333" y="26309"/>
                </a:lnTo>
                <a:lnTo>
                  <a:pt x="7065" y="54837"/>
                </a:lnTo>
                <a:lnTo>
                  <a:pt x="0" y="89738"/>
                </a:lnTo>
                <a:lnTo>
                  <a:pt x="7065" y="124682"/>
                </a:lnTo>
                <a:lnTo>
                  <a:pt x="26333" y="153204"/>
                </a:lnTo>
                <a:lnTo>
                  <a:pt x="54906" y="172428"/>
                </a:lnTo>
                <a:lnTo>
                  <a:pt x="89890" y="179476"/>
                </a:lnTo>
                <a:lnTo>
                  <a:pt x="124883" y="172428"/>
                </a:lnTo>
                <a:lnTo>
                  <a:pt x="153465" y="153204"/>
                </a:lnTo>
                <a:lnTo>
                  <a:pt x="172738" y="124682"/>
                </a:lnTo>
                <a:lnTo>
                  <a:pt x="179806" y="89738"/>
                </a:lnTo>
                <a:lnTo>
                  <a:pt x="172738" y="54837"/>
                </a:lnTo>
                <a:lnTo>
                  <a:pt x="153465" y="26309"/>
                </a:lnTo>
                <a:lnTo>
                  <a:pt x="124883" y="7061"/>
                </a:lnTo>
                <a:lnTo>
                  <a:pt x="898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18DBAFF4-3674-E94B-A84D-558B774CD46C}"/>
              </a:ext>
            </a:extLst>
          </p:cNvPr>
          <p:cNvSpPr/>
          <p:nvPr/>
        </p:nvSpPr>
        <p:spPr>
          <a:xfrm>
            <a:off x="6118288" y="2289275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179797" y="89738"/>
                </a:moveTo>
                <a:lnTo>
                  <a:pt x="172730" y="124680"/>
                </a:lnTo>
                <a:lnTo>
                  <a:pt x="153458" y="153203"/>
                </a:lnTo>
                <a:lnTo>
                  <a:pt x="124879" y="172428"/>
                </a:lnTo>
                <a:lnTo>
                  <a:pt x="89890" y="179476"/>
                </a:lnTo>
                <a:lnTo>
                  <a:pt x="54903" y="172428"/>
                </a:lnTo>
                <a:lnTo>
                  <a:pt x="26330" y="153203"/>
                </a:lnTo>
                <a:lnTo>
                  <a:pt x="7064" y="124680"/>
                </a:lnTo>
                <a:lnTo>
                  <a:pt x="0" y="89738"/>
                </a:lnTo>
                <a:lnTo>
                  <a:pt x="7064" y="54839"/>
                </a:lnTo>
                <a:lnTo>
                  <a:pt x="26330" y="26311"/>
                </a:lnTo>
                <a:lnTo>
                  <a:pt x="54903" y="7062"/>
                </a:lnTo>
                <a:lnTo>
                  <a:pt x="89890" y="0"/>
                </a:lnTo>
                <a:lnTo>
                  <a:pt x="124879" y="7062"/>
                </a:lnTo>
                <a:lnTo>
                  <a:pt x="153458" y="26311"/>
                </a:lnTo>
                <a:lnTo>
                  <a:pt x="172730" y="54839"/>
                </a:lnTo>
                <a:lnTo>
                  <a:pt x="179797" y="89738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EAA3DE92-8087-884D-B6E5-B4446C00248D}"/>
              </a:ext>
            </a:extLst>
          </p:cNvPr>
          <p:cNvSpPr/>
          <p:nvPr/>
        </p:nvSpPr>
        <p:spPr>
          <a:xfrm>
            <a:off x="5909224" y="2525127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89839" y="0"/>
                </a:moveTo>
                <a:lnTo>
                  <a:pt x="54858" y="7061"/>
                </a:lnTo>
                <a:lnTo>
                  <a:pt x="26303" y="26309"/>
                </a:lnTo>
                <a:lnTo>
                  <a:pt x="7056" y="54837"/>
                </a:lnTo>
                <a:lnTo>
                  <a:pt x="0" y="89738"/>
                </a:lnTo>
                <a:lnTo>
                  <a:pt x="7056" y="124676"/>
                </a:lnTo>
                <a:lnTo>
                  <a:pt x="26303" y="153200"/>
                </a:lnTo>
                <a:lnTo>
                  <a:pt x="54858" y="172427"/>
                </a:lnTo>
                <a:lnTo>
                  <a:pt x="89839" y="179476"/>
                </a:lnTo>
                <a:lnTo>
                  <a:pt x="124816" y="172427"/>
                </a:lnTo>
                <a:lnTo>
                  <a:pt x="153385" y="153200"/>
                </a:lnTo>
                <a:lnTo>
                  <a:pt x="172651" y="124676"/>
                </a:lnTo>
                <a:lnTo>
                  <a:pt x="179717" y="89738"/>
                </a:lnTo>
                <a:lnTo>
                  <a:pt x="172651" y="54837"/>
                </a:lnTo>
                <a:lnTo>
                  <a:pt x="153385" y="26309"/>
                </a:lnTo>
                <a:lnTo>
                  <a:pt x="124816" y="7061"/>
                </a:lnTo>
                <a:lnTo>
                  <a:pt x="89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D8C5A6B8-30AD-F04F-B551-93D83AF899C3}"/>
              </a:ext>
            </a:extLst>
          </p:cNvPr>
          <p:cNvSpPr/>
          <p:nvPr/>
        </p:nvSpPr>
        <p:spPr>
          <a:xfrm>
            <a:off x="5909213" y="2525127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179729" y="89738"/>
                </a:moveTo>
                <a:lnTo>
                  <a:pt x="172662" y="124680"/>
                </a:lnTo>
                <a:lnTo>
                  <a:pt x="153392" y="153203"/>
                </a:lnTo>
                <a:lnTo>
                  <a:pt x="124818" y="172428"/>
                </a:lnTo>
                <a:lnTo>
                  <a:pt x="89839" y="179477"/>
                </a:lnTo>
                <a:lnTo>
                  <a:pt x="54860" y="172428"/>
                </a:lnTo>
                <a:lnTo>
                  <a:pt x="26304" y="153203"/>
                </a:lnTo>
                <a:lnTo>
                  <a:pt x="7056" y="124680"/>
                </a:lnTo>
                <a:lnTo>
                  <a:pt x="0" y="89738"/>
                </a:lnTo>
                <a:lnTo>
                  <a:pt x="7056" y="54839"/>
                </a:lnTo>
                <a:lnTo>
                  <a:pt x="26304" y="26311"/>
                </a:lnTo>
                <a:lnTo>
                  <a:pt x="54860" y="7062"/>
                </a:lnTo>
                <a:lnTo>
                  <a:pt x="89839" y="0"/>
                </a:lnTo>
                <a:lnTo>
                  <a:pt x="124818" y="7062"/>
                </a:lnTo>
                <a:lnTo>
                  <a:pt x="153392" y="26311"/>
                </a:lnTo>
                <a:lnTo>
                  <a:pt x="172662" y="54839"/>
                </a:lnTo>
                <a:lnTo>
                  <a:pt x="179729" y="89738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E7D1997F-C914-A146-83A9-DF89522E91DC}"/>
              </a:ext>
            </a:extLst>
          </p:cNvPr>
          <p:cNvSpPr/>
          <p:nvPr/>
        </p:nvSpPr>
        <p:spPr>
          <a:xfrm>
            <a:off x="6356577" y="2072748"/>
            <a:ext cx="188290" cy="187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BCA8645F-EABD-7543-A70A-29C0DA855D82}"/>
              </a:ext>
            </a:extLst>
          </p:cNvPr>
          <p:cNvSpPr/>
          <p:nvPr/>
        </p:nvSpPr>
        <p:spPr>
          <a:xfrm>
            <a:off x="8830476" y="2159964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95403" y="0"/>
                </a:moveTo>
                <a:lnTo>
                  <a:pt x="0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7E9FB86B-6192-6644-96B7-5BF745A3064F}"/>
              </a:ext>
            </a:extLst>
          </p:cNvPr>
          <p:cNvSpPr/>
          <p:nvPr/>
        </p:nvSpPr>
        <p:spPr>
          <a:xfrm>
            <a:off x="8730745" y="1922080"/>
            <a:ext cx="205104" cy="231775"/>
          </a:xfrm>
          <a:custGeom>
            <a:avLst/>
            <a:gdLst/>
            <a:ahLst/>
            <a:cxnLst/>
            <a:rect l="l" t="t" r="r" b="b"/>
            <a:pathLst>
              <a:path w="205104" h="231775">
                <a:moveTo>
                  <a:pt x="0" y="0"/>
                </a:moveTo>
                <a:lnTo>
                  <a:pt x="204634" y="231197"/>
                </a:lnTo>
              </a:path>
            </a:pathLst>
          </a:custGeom>
          <a:ln w="5117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B3CD76DA-C4C5-704C-A4A4-04FFD9908A7F}"/>
              </a:ext>
            </a:extLst>
          </p:cNvPr>
          <p:cNvSpPr/>
          <p:nvPr/>
        </p:nvSpPr>
        <p:spPr>
          <a:xfrm>
            <a:off x="8521627" y="2157932"/>
            <a:ext cx="100330" cy="164465"/>
          </a:xfrm>
          <a:custGeom>
            <a:avLst/>
            <a:gdLst/>
            <a:ahLst/>
            <a:cxnLst/>
            <a:rect l="l" t="t" r="r" b="b"/>
            <a:pathLst>
              <a:path w="100329" h="164464">
                <a:moveTo>
                  <a:pt x="0" y="0"/>
                </a:moveTo>
                <a:lnTo>
                  <a:pt x="99722" y="164327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61BBD617-D78E-A345-A889-CEA4F53C8706}"/>
              </a:ext>
            </a:extLst>
          </p:cNvPr>
          <p:cNvSpPr/>
          <p:nvPr/>
        </p:nvSpPr>
        <p:spPr>
          <a:xfrm>
            <a:off x="8489926" y="1923211"/>
            <a:ext cx="227329" cy="242570"/>
          </a:xfrm>
          <a:custGeom>
            <a:avLst/>
            <a:gdLst/>
            <a:ahLst/>
            <a:cxnLst/>
            <a:rect l="l" t="t" r="r" b="b"/>
            <a:pathLst>
              <a:path w="227329" h="242569">
                <a:moveTo>
                  <a:pt x="227115" y="0"/>
                </a:moveTo>
                <a:lnTo>
                  <a:pt x="0" y="242273"/>
                </a:lnTo>
              </a:path>
            </a:pathLst>
          </a:custGeom>
          <a:ln w="5116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32232CB5-F231-414D-BC6F-B998B525EF69}"/>
              </a:ext>
            </a:extLst>
          </p:cNvPr>
          <p:cNvSpPr/>
          <p:nvPr/>
        </p:nvSpPr>
        <p:spPr>
          <a:xfrm>
            <a:off x="7759347" y="2687865"/>
            <a:ext cx="1905" cy="200660"/>
          </a:xfrm>
          <a:custGeom>
            <a:avLst/>
            <a:gdLst/>
            <a:ahLst/>
            <a:cxnLst/>
            <a:rect l="l" t="t" r="r" b="b"/>
            <a:pathLst>
              <a:path w="1904" h="200660">
                <a:moveTo>
                  <a:pt x="699" y="-25604"/>
                </a:moveTo>
                <a:lnTo>
                  <a:pt x="699" y="226042"/>
                </a:lnTo>
              </a:path>
            </a:pathLst>
          </a:custGeom>
          <a:ln w="5260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5A0859D3-1FF5-5E46-91B6-78776DB9D4F7}"/>
              </a:ext>
            </a:extLst>
          </p:cNvPr>
          <p:cNvSpPr/>
          <p:nvPr/>
        </p:nvSpPr>
        <p:spPr>
          <a:xfrm>
            <a:off x="8711530" y="1718677"/>
            <a:ext cx="1905" cy="200660"/>
          </a:xfrm>
          <a:custGeom>
            <a:avLst/>
            <a:gdLst/>
            <a:ahLst/>
            <a:cxnLst/>
            <a:rect l="l" t="t" r="r" b="b"/>
            <a:pathLst>
              <a:path w="1904" h="200660">
                <a:moveTo>
                  <a:pt x="0" y="0"/>
                </a:moveTo>
                <a:lnTo>
                  <a:pt x="1365" y="200403"/>
                </a:lnTo>
              </a:path>
            </a:pathLst>
          </a:custGeom>
          <a:ln w="170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63352596-154E-FD4D-891C-2A6380D9EAA9}"/>
              </a:ext>
            </a:extLst>
          </p:cNvPr>
          <p:cNvSpPr/>
          <p:nvPr/>
        </p:nvSpPr>
        <p:spPr>
          <a:xfrm>
            <a:off x="7352642" y="762875"/>
            <a:ext cx="1905" cy="200660"/>
          </a:xfrm>
          <a:custGeom>
            <a:avLst/>
            <a:gdLst/>
            <a:ahLst/>
            <a:cxnLst/>
            <a:rect l="l" t="t" r="r" b="b"/>
            <a:pathLst>
              <a:path w="1904" h="200659">
                <a:moveTo>
                  <a:pt x="0" y="0"/>
                </a:moveTo>
                <a:lnTo>
                  <a:pt x="1365" y="200420"/>
                </a:lnTo>
              </a:path>
            </a:pathLst>
          </a:custGeom>
          <a:ln w="170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87E302B2-EABD-DB48-B16B-A13F78EBC9A9}"/>
              </a:ext>
            </a:extLst>
          </p:cNvPr>
          <p:cNvSpPr/>
          <p:nvPr/>
        </p:nvSpPr>
        <p:spPr>
          <a:xfrm>
            <a:off x="8952651" y="2161387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0" y="0"/>
                </a:moveTo>
                <a:lnTo>
                  <a:pt x="95437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F6F9AF5C-D274-F341-9FE8-4F5CB980B313}"/>
              </a:ext>
            </a:extLst>
          </p:cNvPr>
          <p:cNvSpPr/>
          <p:nvPr/>
        </p:nvSpPr>
        <p:spPr>
          <a:xfrm>
            <a:off x="8396178" y="2153271"/>
            <a:ext cx="113030" cy="179070"/>
          </a:xfrm>
          <a:custGeom>
            <a:avLst/>
            <a:gdLst/>
            <a:ahLst/>
            <a:cxnLst/>
            <a:rect l="l" t="t" r="r" b="b"/>
            <a:pathLst>
              <a:path w="113029" h="179069">
                <a:moveTo>
                  <a:pt x="112456" y="0"/>
                </a:moveTo>
                <a:lnTo>
                  <a:pt x="0" y="178540"/>
                </a:lnTo>
              </a:path>
            </a:pathLst>
          </a:custGeom>
          <a:ln w="170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69338A75-2758-D248-82AF-B5E86ED7EC4F}"/>
              </a:ext>
            </a:extLst>
          </p:cNvPr>
          <p:cNvSpPr/>
          <p:nvPr/>
        </p:nvSpPr>
        <p:spPr>
          <a:xfrm>
            <a:off x="8843890" y="2059469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89852" y="0"/>
                </a:moveTo>
                <a:lnTo>
                  <a:pt x="54874" y="7059"/>
                </a:lnTo>
                <a:lnTo>
                  <a:pt x="26314" y="26303"/>
                </a:lnTo>
                <a:lnTo>
                  <a:pt x="7060" y="54826"/>
                </a:lnTo>
                <a:lnTo>
                  <a:pt x="0" y="89725"/>
                </a:lnTo>
                <a:lnTo>
                  <a:pt x="7060" y="124676"/>
                </a:lnTo>
                <a:lnTo>
                  <a:pt x="26314" y="153203"/>
                </a:lnTo>
                <a:lnTo>
                  <a:pt x="54874" y="172428"/>
                </a:lnTo>
                <a:lnTo>
                  <a:pt x="89852" y="179476"/>
                </a:lnTo>
                <a:lnTo>
                  <a:pt x="124846" y="172428"/>
                </a:lnTo>
                <a:lnTo>
                  <a:pt x="153419" y="153203"/>
                </a:lnTo>
                <a:lnTo>
                  <a:pt x="172680" y="124676"/>
                </a:lnTo>
                <a:lnTo>
                  <a:pt x="179743" y="89725"/>
                </a:lnTo>
                <a:lnTo>
                  <a:pt x="172680" y="54826"/>
                </a:lnTo>
                <a:lnTo>
                  <a:pt x="153419" y="26303"/>
                </a:lnTo>
                <a:lnTo>
                  <a:pt x="124846" y="7059"/>
                </a:lnTo>
                <a:lnTo>
                  <a:pt x="89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0E3D60AC-9F96-FC4E-B335-0D0249D898C1}"/>
              </a:ext>
            </a:extLst>
          </p:cNvPr>
          <p:cNvSpPr/>
          <p:nvPr/>
        </p:nvSpPr>
        <p:spPr>
          <a:xfrm>
            <a:off x="8843886" y="2059473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179745" y="89721"/>
                </a:moveTo>
                <a:lnTo>
                  <a:pt x="172683" y="124673"/>
                </a:lnTo>
                <a:lnTo>
                  <a:pt x="153421" y="153201"/>
                </a:lnTo>
                <a:lnTo>
                  <a:pt x="124849" y="172428"/>
                </a:lnTo>
                <a:lnTo>
                  <a:pt x="89855" y="179477"/>
                </a:lnTo>
                <a:lnTo>
                  <a:pt x="54874" y="172428"/>
                </a:lnTo>
                <a:lnTo>
                  <a:pt x="26312" y="153201"/>
                </a:lnTo>
                <a:lnTo>
                  <a:pt x="7059" y="124673"/>
                </a:lnTo>
                <a:lnTo>
                  <a:pt x="0" y="89721"/>
                </a:lnTo>
                <a:lnTo>
                  <a:pt x="7059" y="54824"/>
                </a:lnTo>
                <a:lnTo>
                  <a:pt x="26312" y="26302"/>
                </a:lnTo>
                <a:lnTo>
                  <a:pt x="54874" y="7059"/>
                </a:lnTo>
                <a:lnTo>
                  <a:pt x="89855" y="0"/>
                </a:lnTo>
                <a:lnTo>
                  <a:pt x="124849" y="7059"/>
                </a:lnTo>
                <a:lnTo>
                  <a:pt x="153421" y="26302"/>
                </a:lnTo>
                <a:lnTo>
                  <a:pt x="172683" y="54824"/>
                </a:lnTo>
                <a:lnTo>
                  <a:pt x="179745" y="89721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EE5772BA-005B-0741-B0A6-D567579F08E1}"/>
              </a:ext>
            </a:extLst>
          </p:cNvPr>
          <p:cNvSpPr/>
          <p:nvPr/>
        </p:nvSpPr>
        <p:spPr>
          <a:xfrm>
            <a:off x="8621982" y="1820150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89839" y="0"/>
                </a:moveTo>
                <a:lnTo>
                  <a:pt x="54858" y="7063"/>
                </a:lnTo>
                <a:lnTo>
                  <a:pt x="26303" y="26314"/>
                </a:lnTo>
                <a:lnTo>
                  <a:pt x="7056" y="54842"/>
                </a:lnTo>
                <a:lnTo>
                  <a:pt x="0" y="89738"/>
                </a:lnTo>
                <a:lnTo>
                  <a:pt x="7056" y="124662"/>
                </a:lnTo>
                <a:lnTo>
                  <a:pt x="26303" y="153177"/>
                </a:lnTo>
                <a:lnTo>
                  <a:pt x="54858" y="172402"/>
                </a:lnTo>
                <a:lnTo>
                  <a:pt x="89839" y="179450"/>
                </a:lnTo>
                <a:lnTo>
                  <a:pt x="124842" y="172402"/>
                </a:lnTo>
                <a:lnTo>
                  <a:pt x="153431" y="153177"/>
                </a:lnTo>
                <a:lnTo>
                  <a:pt x="172710" y="124662"/>
                </a:lnTo>
                <a:lnTo>
                  <a:pt x="179781" y="89738"/>
                </a:lnTo>
                <a:lnTo>
                  <a:pt x="172710" y="54842"/>
                </a:lnTo>
                <a:lnTo>
                  <a:pt x="153431" y="26314"/>
                </a:lnTo>
                <a:lnTo>
                  <a:pt x="124842" y="7063"/>
                </a:lnTo>
                <a:lnTo>
                  <a:pt x="89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06BC90BA-9BFB-F24E-B435-C7F217AC4983}"/>
              </a:ext>
            </a:extLst>
          </p:cNvPr>
          <p:cNvSpPr/>
          <p:nvPr/>
        </p:nvSpPr>
        <p:spPr>
          <a:xfrm>
            <a:off x="8621981" y="1820150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179781" y="89738"/>
                </a:moveTo>
                <a:lnTo>
                  <a:pt x="172711" y="124661"/>
                </a:lnTo>
                <a:lnTo>
                  <a:pt x="153432" y="153174"/>
                </a:lnTo>
                <a:lnTo>
                  <a:pt x="124842" y="172395"/>
                </a:lnTo>
                <a:lnTo>
                  <a:pt x="89840" y="179442"/>
                </a:lnTo>
                <a:lnTo>
                  <a:pt x="54861" y="172395"/>
                </a:lnTo>
                <a:lnTo>
                  <a:pt x="26305" y="153174"/>
                </a:lnTo>
                <a:lnTo>
                  <a:pt x="7056" y="124661"/>
                </a:lnTo>
                <a:lnTo>
                  <a:pt x="0" y="89738"/>
                </a:lnTo>
                <a:lnTo>
                  <a:pt x="7056" y="54839"/>
                </a:lnTo>
                <a:lnTo>
                  <a:pt x="26305" y="26311"/>
                </a:lnTo>
                <a:lnTo>
                  <a:pt x="54861" y="7062"/>
                </a:lnTo>
                <a:lnTo>
                  <a:pt x="89840" y="0"/>
                </a:lnTo>
                <a:lnTo>
                  <a:pt x="124842" y="7062"/>
                </a:lnTo>
                <a:lnTo>
                  <a:pt x="153432" y="26311"/>
                </a:lnTo>
                <a:lnTo>
                  <a:pt x="172711" y="54839"/>
                </a:lnTo>
                <a:lnTo>
                  <a:pt x="179781" y="89738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5DC923AE-0D88-7746-B035-1AEFC0F4519C}"/>
              </a:ext>
            </a:extLst>
          </p:cNvPr>
          <p:cNvSpPr/>
          <p:nvPr/>
        </p:nvSpPr>
        <p:spPr>
          <a:xfrm>
            <a:off x="8412890" y="2056015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89839" y="0"/>
                </a:moveTo>
                <a:lnTo>
                  <a:pt x="54863" y="7059"/>
                </a:lnTo>
                <a:lnTo>
                  <a:pt x="26308" y="26301"/>
                </a:lnTo>
                <a:lnTo>
                  <a:pt x="7058" y="54821"/>
                </a:lnTo>
                <a:lnTo>
                  <a:pt x="0" y="89712"/>
                </a:lnTo>
                <a:lnTo>
                  <a:pt x="7058" y="124665"/>
                </a:lnTo>
                <a:lnTo>
                  <a:pt x="26308" y="153196"/>
                </a:lnTo>
                <a:lnTo>
                  <a:pt x="54864" y="172426"/>
                </a:lnTo>
                <a:lnTo>
                  <a:pt x="89839" y="179476"/>
                </a:lnTo>
                <a:lnTo>
                  <a:pt x="124828" y="172426"/>
                </a:lnTo>
                <a:lnTo>
                  <a:pt x="153401" y="153196"/>
                </a:lnTo>
                <a:lnTo>
                  <a:pt x="172666" y="124665"/>
                </a:lnTo>
                <a:lnTo>
                  <a:pt x="179730" y="89712"/>
                </a:lnTo>
                <a:lnTo>
                  <a:pt x="172666" y="54821"/>
                </a:lnTo>
                <a:lnTo>
                  <a:pt x="153401" y="26301"/>
                </a:lnTo>
                <a:lnTo>
                  <a:pt x="124828" y="7059"/>
                </a:lnTo>
                <a:lnTo>
                  <a:pt x="89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81851D0D-BFB8-5F42-B67F-93FC34F4A0D0}"/>
              </a:ext>
            </a:extLst>
          </p:cNvPr>
          <p:cNvSpPr/>
          <p:nvPr/>
        </p:nvSpPr>
        <p:spPr>
          <a:xfrm>
            <a:off x="8412890" y="2056006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179728" y="89721"/>
                </a:moveTo>
                <a:lnTo>
                  <a:pt x="172663" y="124673"/>
                </a:lnTo>
                <a:lnTo>
                  <a:pt x="153398" y="153201"/>
                </a:lnTo>
                <a:lnTo>
                  <a:pt x="124825" y="172428"/>
                </a:lnTo>
                <a:lnTo>
                  <a:pt x="89838" y="179476"/>
                </a:lnTo>
                <a:lnTo>
                  <a:pt x="54859" y="172428"/>
                </a:lnTo>
                <a:lnTo>
                  <a:pt x="26304" y="153201"/>
                </a:lnTo>
                <a:lnTo>
                  <a:pt x="7056" y="124673"/>
                </a:lnTo>
                <a:lnTo>
                  <a:pt x="0" y="89721"/>
                </a:lnTo>
                <a:lnTo>
                  <a:pt x="7056" y="54824"/>
                </a:lnTo>
                <a:lnTo>
                  <a:pt x="26304" y="26302"/>
                </a:lnTo>
                <a:lnTo>
                  <a:pt x="54859" y="7059"/>
                </a:lnTo>
                <a:lnTo>
                  <a:pt x="89838" y="0"/>
                </a:lnTo>
                <a:lnTo>
                  <a:pt x="124825" y="7059"/>
                </a:lnTo>
                <a:lnTo>
                  <a:pt x="153398" y="26302"/>
                </a:lnTo>
                <a:lnTo>
                  <a:pt x="172663" y="54824"/>
                </a:lnTo>
                <a:lnTo>
                  <a:pt x="179728" y="89721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97613C34-4F7C-CE43-81D8-7B6B91F4CE83}"/>
              </a:ext>
            </a:extLst>
          </p:cNvPr>
          <p:cNvSpPr/>
          <p:nvPr/>
        </p:nvSpPr>
        <p:spPr>
          <a:xfrm>
            <a:off x="7159653" y="1140154"/>
            <a:ext cx="116839" cy="181610"/>
          </a:xfrm>
          <a:custGeom>
            <a:avLst/>
            <a:gdLst/>
            <a:ahLst/>
            <a:cxnLst/>
            <a:rect l="l" t="t" r="r" b="b"/>
            <a:pathLst>
              <a:path w="116840" h="181610">
                <a:moveTo>
                  <a:pt x="0" y="0"/>
                </a:moveTo>
                <a:lnTo>
                  <a:pt x="116502" y="181334"/>
                </a:lnTo>
              </a:path>
            </a:pathLst>
          </a:custGeom>
          <a:ln w="170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1765A6C1-C756-C449-BE45-4B86EACC4E2C}"/>
              </a:ext>
            </a:extLst>
          </p:cNvPr>
          <p:cNvSpPr/>
          <p:nvPr/>
        </p:nvSpPr>
        <p:spPr>
          <a:xfrm>
            <a:off x="7361241" y="979143"/>
            <a:ext cx="100330" cy="164465"/>
          </a:xfrm>
          <a:custGeom>
            <a:avLst/>
            <a:gdLst/>
            <a:ahLst/>
            <a:cxnLst/>
            <a:rect l="l" t="t" r="r" b="b"/>
            <a:pathLst>
              <a:path w="100329" h="164465">
                <a:moveTo>
                  <a:pt x="0" y="0"/>
                </a:moveTo>
                <a:lnTo>
                  <a:pt x="99722" y="164327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8B2DC1B3-F62C-CE47-BD63-AA4D3D05B022}"/>
              </a:ext>
            </a:extLst>
          </p:cNvPr>
          <p:cNvSpPr/>
          <p:nvPr/>
        </p:nvSpPr>
        <p:spPr>
          <a:xfrm>
            <a:off x="7127966" y="973606"/>
            <a:ext cx="227329" cy="174625"/>
          </a:xfrm>
          <a:custGeom>
            <a:avLst/>
            <a:gdLst/>
            <a:ahLst/>
            <a:cxnLst/>
            <a:rect l="l" t="t" r="r" b="b"/>
            <a:pathLst>
              <a:path w="227329" h="174625">
                <a:moveTo>
                  <a:pt x="227115" y="0"/>
                </a:moveTo>
                <a:lnTo>
                  <a:pt x="0" y="174109"/>
                </a:lnTo>
              </a:path>
            </a:pathLst>
          </a:custGeom>
          <a:ln w="5115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6F1127B8-2AC0-9044-84AE-234FCA6417B9}"/>
              </a:ext>
            </a:extLst>
          </p:cNvPr>
          <p:cNvSpPr/>
          <p:nvPr/>
        </p:nvSpPr>
        <p:spPr>
          <a:xfrm>
            <a:off x="7007327" y="1135506"/>
            <a:ext cx="139700" cy="186055"/>
          </a:xfrm>
          <a:custGeom>
            <a:avLst/>
            <a:gdLst/>
            <a:ahLst/>
            <a:cxnLst/>
            <a:rect l="l" t="t" r="r" b="b"/>
            <a:pathLst>
              <a:path w="139700" h="186055">
                <a:moveTo>
                  <a:pt x="139359" y="0"/>
                </a:moveTo>
                <a:lnTo>
                  <a:pt x="0" y="185987"/>
                </a:lnTo>
              </a:path>
            </a:pathLst>
          </a:custGeom>
          <a:ln w="1705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44E1B80E-D2B4-934E-B861-772DBCE8166A}"/>
              </a:ext>
            </a:extLst>
          </p:cNvPr>
          <p:cNvSpPr/>
          <p:nvPr/>
        </p:nvSpPr>
        <p:spPr>
          <a:xfrm>
            <a:off x="7255741" y="866294"/>
            <a:ext cx="188325" cy="1879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A5CC76F8-BA91-3542-A2C6-C06870E81543}"/>
              </a:ext>
            </a:extLst>
          </p:cNvPr>
          <p:cNvSpPr/>
          <p:nvPr/>
        </p:nvSpPr>
        <p:spPr>
          <a:xfrm>
            <a:off x="7050916" y="1038237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89865" y="0"/>
                </a:moveTo>
                <a:lnTo>
                  <a:pt x="54880" y="7061"/>
                </a:lnTo>
                <a:lnTo>
                  <a:pt x="26315" y="26309"/>
                </a:lnTo>
                <a:lnTo>
                  <a:pt x="7060" y="54837"/>
                </a:lnTo>
                <a:lnTo>
                  <a:pt x="0" y="89738"/>
                </a:lnTo>
                <a:lnTo>
                  <a:pt x="7060" y="124682"/>
                </a:lnTo>
                <a:lnTo>
                  <a:pt x="26315" y="153204"/>
                </a:lnTo>
                <a:lnTo>
                  <a:pt x="54880" y="172428"/>
                </a:lnTo>
                <a:lnTo>
                  <a:pt x="89865" y="179476"/>
                </a:lnTo>
                <a:lnTo>
                  <a:pt x="124839" y="172428"/>
                </a:lnTo>
                <a:lnTo>
                  <a:pt x="153404" y="153204"/>
                </a:lnTo>
                <a:lnTo>
                  <a:pt x="172666" y="124682"/>
                </a:lnTo>
                <a:lnTo>
                  <a:pt x="179730" y="89738"/>
                </a:lnTo>
                <a:lnTo>
                  <a:pt x="172666" y="54837"/>
                </a:lnTo>
                <a:lnTo>
                  <a:pt x="153404" y="26309"/>
                </a:lnTo>
                <a:lnTo>
                  <a:pt x="124839" y="7061"/>
                </a:lnTo>
                <a:lnTo>
                  <a:pt x="89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CA3EFAB5-520B-4F45-A4F5-17D90DDC52FF}"/>
              </a:ext>
            </a:extLst>
          </p:cNvPr>
          <p:cNvSpPr/>
          <p:nvPr/>
        </p:nvSpPr>
        <p:spPr>
          <a:xfrm>
            <a:off x="7050917" y="1038236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179729" y="89738"/>
                </a:moveTo>
                <a:lnTo>
                  <a:pt x="172664" y="124680"/>
                </a:lnTo>
                <a:lnTo>
                  <a:pt x="153400" y="153203"/>
                </a:lnTo>
                <a:lnTo>
                  <a:pt x="124832" y="172428"/>
                </a:lnTo>
                <a:lnTo>
                  <a:pt x="89856" y="179477"/>
                </a:lnTo>
                <a:lnTo>
                  <a:pt x="54874" y="172428"/>
                </a:lnTo>
                <a:lnTo>
                  <a:pt x="26313" y="153203"/>
                </a:lnTo>
                <a:lnTo>
                  <a:pt x="7059" y="124680"/>
                </a:lnTo>
                <a:lnTo>
                  <a:pt x="0" y="89738"/>
                </a:lnTo>
                <a:lnTo>
                  <a:pt x="7059" y="54839"/>
                </a:lnTo>
                <a:lnTo>
                  <a:pt x="26313" y="26311"/>
                </a:lnTo>
                <a:lnTo>
                  <a:pt x="54874" y="7062"/>
                </a:lnTo>
                <a:lnTo>
                  <a:pt x="89856" y="0"/>
                </a:lnTo>
                <a:lnTo>
                  <a:pt x="124832" y="7062"/>
                </a:lnTo>
                <a:lnTo>
                  <a:pt x="153400" y="26311"/>
                </a:lnTo>
                <a:lnTo>
                  <a:pt x="172664" y="54839"/>
                </a:lnTo>
                <a:lnTo>
                  <a:pt x="179729" y="89738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356554C7-4FB3-EF40-AC4E-6B512043BA4D}"/>
              </a:ext>
            </a:extLst>
          </p:cNvPr>
          <p:cNvSpPr txBox="1"/>
          <p:nvPr/>
        </p:nvSpPr>
        <p:spPr>
          <a:xfrm>
            <a:off x="8335096" y="2590278"/>
            <a:ext cx="562370" cy="38087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78105">
              <a:lnSpc>
                <a:spcPts val="1340"/>
              </a:lnSpc>
              <a:spcBef>
                <a:spcPts val="370"/>
              </a:spcBef>
            </a:pPr>
            <a:r>
              <a:rPr sz="135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  colors</a:t>
            </a:r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7FE9310F-5F95-B04A-9049-291601B96B99}"/>
              </a:ext>
            </a:extLst>
          </p:cNvPr>
          <p:cNvSpPr txBox="1"/>
          <p:nvPr/>
        </p:nvSpPr>
        <p:spPr>
          <a:xfrm>
            <a:off x="6549246" y="2473135"/>
            <a:ext cx="508069" cy="38087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31750">
              <a:lnSpc>
                <a:spcPts val="1340"/>
              </a:lnSpc>
              <a:spcBef>
                <a:spcPts val="370"/>
              </a:spcBef>
            </a:pPr>
            <a:r>
              <a:rPr sz="135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sz="1350" i="1" kern="0" spc="-25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35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C651D9EF-11C1-C345-8DE8-1C2F4A001452}"/>
              </a:ext>
            </a:extLst>
          </p:cNvPr>
          <p:cNvSpPr/>
          <p:nvPr/>
        </p:nvSpPr>
        <p:spPr>
          <a:xfrm>
            <a:off x="7002668" y="2161352"/>
            <a:ext cx="1287145" cy="349250"/>
          </a:xfrm>
          <a:custGeom>
            <a:avLst/>
            <a:gdLst/>
            <a:ahLst/>
            <a:cxnLst/>
            <a:rect l="l" t="t" r="r" b="b"/>
            <a:pathLst>
              <a:path w="1287145" h="349250">
                <a:moveTo>
                  <a:pt x="0" y="348865"/>
                </a:moveTo>
                <a:lnTo>
                  <a:pt x="1286698" y="0"/>
                </a:lnTo>
              </a:path>
            </a:pathLst>
          </a:custGeom>
          <a:ln w="3408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B893E888-2691-C542-B0E9-C697BCF6D02A}"/>
              </a:ext>
            </a:extLst>
          </p:cNvPr>
          <p:cNvSpPr/>
          <p:nvPr/>
        </p:nvSpPr>
        <p:spPr>
          <a:xfrm>
            <a:off x="8258063" y="2134297"/>
            <a:ext cx="120611" cy="663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F0E85256-FB36-0E40-BB08-FF224126734A}"/>
              </a:ext>
            </a:extLst>
          </p:cNvPr>
          <p:cNvSpPr txBox="1"/>
          <p:nvPr/>
        </p:nvSpPr>
        <p:spPr>
          <a:xfrm>
            <a:off x="7802459" y="1672602"/>
            <a:ext cx="508035" cy="38087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88900">
              <a:lnSpc>
                <a:spcPts val="1340"/>
              </a:lnSpc>
              <a:spcBef>
                <a:spcPts val="370"/>
              </a:spcBef>
            </a:pPr>
            <a:r>
              <a:rPr sz="135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 rotate</a:t>
            </a:r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408CE6FA-6F2D-364C-9136-6666604F17F5}"/>
              </a:ext>
            </a:extLst>
          </p:cNvPr>
          <p:cNvSpPr/>
          <p:nvPr/>
        </p:nvSpPr>
        <p:spPr>
          <a:xfrm>
            <a:off x="6735987" y="1946667"/>
            <a:ext cx="340995" cy="147955"/>
          </a:xfrm>
          <a:custGeom>
            <a:avLst/>
            <a:gdLst/>
            <a:ahLst/>
            <a:cxnLst/>
            <a:rect l="l" t="t" r="r" b="b"/>
            <a:pathLst>
              <a:path w="340995" h="147955">
                <a:moveTo>
                  <a:pt x="340596" y="0"/>
                </a:moveTo>
                <a:lnTo>
                  <a:pt x="0" y="147593"/>
                </a:lnTo>
              </a:path>
            </a:pathLst>
          </a:custGeom>
          <a:ln w="3409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C0182D44-0430-7244-B105-4AF014BD8A82}"/>
              </a:ext>
            </a:extLst>
          </p:cNvPr>
          <p:cNvSpPr/>
          <p:nvPr/>
        </p:nvSpPr>
        <p:spPr>
          <a:xfrm>
            <a:off x="6651082" y="2053475"/>
            <a:ext cx="119799" cy="774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8023EFBC-3E93-A941-A399-180BA17FC762}"/>
              </a:ext>
            </a:extLst>
          </p:cNvPr>
          <p:cNvSpPr/>
          <p:nvPr/>
        </p:nvSpPr>
        <p:spPr>
          <a:xfrm>
            <a:off x="7301461" y="1339201"/>
            <a:ext cx="215240" cy="224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8C5BEECD-C983-FE45-A4F3-79D28CFCE1AA}"/>
              </a:ext>
            </a:extLst>
          </p:cNvPr>
          <p:cNvSpPr/>
          <p:nvPr/>
        </p:nvSpPr>
        <p:spPr>
          <a:xfrm>
            <a:off x="6615021" y="1355724"/>
            <a:ext cx="378460" cy="584835"/>
          </a:xfrm>
          <a:custGeom>
            <a:avLst/>
            <a:gdLst/>
            <a:ahLst/>
            <a:cxnLst/>
            <a:rect l="l" t="t" r="r" b="b"/>
            <a:pathLst>
              <a:path w="378459" h="584835">
                <a:moveTo>
                  <a:pt x="378338" y="0"/>
                </a:moveTo>
                <a:lnTo>
                  <a:pt x="0" y="584220"/>
                </a:lnTo>
              </a:path>
            </a:pathLst>
          </a:custGeom>
          <a:ln w="3412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B9D70C83-D156-9841-9AA5-B36AE7C851C2}"/>
              </a:ext>
            </a:extLst>
          </p:cNvPr>
          <p:cNvSpPr/>
          <p:nvPr/>
        </p:nvSpPr>
        <p:spPr>
          <a:xfrm>
            <a:off x="6564722" y="1901862"/>
            <a:ext cx="91719" cy="1156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445F8319-64F9-F543-8F83-BC945D45BCE7}"/>
              </a:ext>
            </a:extLst>
          </p:cNvPr>
          <p:cNvSpPr/>
          <p:nvPr/>
        </p:nvSpPr>
        <p:spPr>
          <a:xfrm>
            <a:off x="7509881" y="1179143"/>
            <a:ext cx="998219" cy="605155"/>
          </a:xfrm>
          <a:custGeom>
            <a:avLst/>
            <a:gdLst/>
            <a:ahLst/>
            <a:cxnLst/>
            <a:rect l="l" t="t" r="r" b="b"/>
            <a:pathLst>
              <a:path w="998220" h="605155">
                <a:moveTo>
                  <a:pt x="0" y="0"/>
                </a:moveTo>
                <a:lnTo>
                  <a:pt x="997857" y="604755"/>
                </a:lnTo>
              </a:path>
            </a:pathLst>
          </a:custGeom>
          <a:ln w="340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0A3C906B-89C9-DB42-8727-66CDB3746106}"/>
              </a:ext>
            </a:extLst>
          </p:cNvPr>
          <p:cNvSpPr/>
          <p:nvPr/>
        </p:nvSpPr>
        <p:spPr>
          <a:xfrm>
            <a:off x="8470065" y="1742604"/>
            <a:ext cx="116738" cy="893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60E2ACE2-9929-7E4D-9B65-40F902CE3C04}"/>
              </a:ext>
            </a:extLst>
          </p:cNvPr>
          <p:cNvSpPr/>
          <p:nvPr/>
        </p:nvSpPr>
        <p:spPr>
          <a:xfrm>
            <a:off x="8064305" y="2416288"/>
            <a:ext cx="396240" cy="372745"/>
          </a:xfrm>
          <a:custGeom>
            <a:avLst/>
            <a:gdLst/>
            <a:ahLst/>
            <a:cxnLst/>
            <a:rect l="l" t="t" r="r" b="b"/>
            <a:pathLst>
              <a:path w="396240" h="372744">
                <a:moveTo>
                  <a:pt x="396159" y="0"/>
                </a:moveTo>
                <a:lnTo>
                  <a:pt x="0" y="372331"/>
                </a:lnTo>
              </a:path>
            </a:pathLst>
          </a:custGeom>
          <a:ln w="3410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8641927D-5051-8F4B-8DFD-54B96ED14F80}"/>
              </a:ext>
            </a:extLst>
          </p:cNvPr>
          <p:cNvSpPr/>
          <p:nvPr/>
        </p:nvSpPr>
        <p:spPr>
          <a:xfrm>
            <a:off x="7996876" y="2747708"/>
            <a:ext cx="107823" cy="1041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434C98AB-B1A9-0F42-9FBA-A684FBC34377}"/>
              </a:ext>
            </a:extLst>
          </p:cNvPr>
          <p:cNvSpPr/>
          <p:nvPr/>
        </p:nvSpPr>
        <p:spPr>
          <a:xfrm>
            <a:off x="7874561" y="3080181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95403" y="0"/>
                </a:moveTo>
                <a:lnTo>
                  <a:pt x="0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3BBA06DD-4EC1-AE48-A29E-89A71774274A}"/>
              </a:ext>
            </a:extLst>
          </p:cNvPr>
          <p:cNvSpPr/>
          <p:nvPr/>
        </p:nvSpPr>
        <p:spPr>
          <a:xfrm>
            <a:off x="7774829" y="2910470"/>
            <a:ext cx="205104" cy="163195"/>
          </a:xfrm>
          <a:custGeom>
            <a:avLst/>
            <a:gdLst/>
            <a:ahLst/>
            <a:cxnLst/>
            <a:rect l="l" t="t" r="r" b="b"/>
            <a:pathLst>
              <a:path w="205104" h="163195">
                <a:moveTo>
                  <a:pt x="0" y="0"/>
                </a:moveTo>
                <a:lnTo>
                  <a:pt x="204634" y="163015"/>
                </a:lnTo>
              </a:path>
            </a:pathLst>
          </a:custGeom>
          <a:ln w="1705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43453027-0CCB-9A45-B385-A12B67B84600}"/>
              </a:ext>
            </a:extLst>
          </p:cNvPr>
          <p:cNvSpPr/>
          <p:nvPr/>
        </p:nvSpPr>
        <p:spPr>
          <a:xfrm>
            <a:off x="7565710" y="3078149"/>
            <a:ext cx="100330" cy="164465"/>
          </a:xfrm>
          <a:custGeom>
            <a:avLst/>
            <a:gdLst/>
            <a:ahLst/>
            <a:cxnLst/>
            <a:rect l="l" t="t" r="r" b="b"/>
            <a:pathLst>
              <a:path w="100329" h="164464">
                <a:moveTo>
                  <a:pt x="0" y="0"/>
                </a:moveTo>
                <a:lnTo>
                  <a:pt x="99722" y="164327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57D5E53B-243C-9744-8230-78F5D4992FB7}"/>
              </a:ext>
            </a:extLst>
          </p:cNvPr>
          <p:cNvSpPr/>
          <p:nvPr/>
        </p:nvSpPr>
        <p:spPr>
          <a:xfrm>
            <a:off x="7534027" y="2911601"/>
            <a:ext cx="227329" cy="174625"/>
          </a:xfrm>
          <a:custGeom>
            <a:avLst/>
            <a:gdLst/>
            <a:ahLst/>
            <a:cxnLst/>
            <a:rect l="l" t="t" r="r" b="b"/>
            <a:pathLst>
              <a:path w="227329" h="174625">
                <a:moveTo>
                  <a:pt x="227098" y="0"/>
                </a:moveTo>
                <a:lnTo>
                  <a:pt x="0" y="174109"/>
                </a:lnTo>
              </a:path>
            </a:pathLst>
          </a:custGeom>
          <a:ln w="170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1D961242-9FFA-B34E-B46D-D26236DA01D7}"/>
              </a:ext>
            </a:extLst>
          </p:cNvPr>
          <p:cNvSpPr/>
          <p:nvPr/>
        </p:nvSpPr>
        <p:spPr>
          <a:xfrm>
            <a:off x="7996748" y="3081616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0" y="0"/>
                </a:moveTo>
                <a:lnTo>
                  <a:pt x="95437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8E40832F-1CCC-7B40-94D0-AC132B674FE6}"/>
              </a:ext>
            </a:extLst>
          </p:cNvPr>
          <p:cNvSpPr/>
          <p:nvPr/>
        </p:nvSpPr>
        <p:spPr>
          <a:xfrm>
            <a:off x="7440287" y="3073488"/>
            <a:ext cx="113030" cy="179070"/>
          </a:xfrm>
          <a:custGeom>
            <a:avLst/>
            <a:gdLst/>
            <a:ahLst/>
            <a:cxnLst/>
            <a:rect l="l" t="t" r="r" b="b"/>
            <a:pathLst>
              <a:path w="113029" h="179070">
                <a:moveTo>
                  <a:pt x="112457" y="0"/>
                </a:moveTo>
                <a:lnTo>
                  <a:pt x="0" y="178540"/>
                </a:lnTo>
              </a:path>
            </a:pathLst>
          </a:custGeom>
          <a:ln w="170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43674F2D-81C4-8142-A7B0-7A3D5071EF28}"/>
              </a:ext>
            </a:extLst>
          </p:cNvPr>
          <p:cNvSpPr/>
          <p:nvPr/>
        </p:nvSpPr>
        <p:spPr>
          <a:xfrm>
            <a:off x="7887973" y="2979686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4">
                <a:moveTo>
                  <a:pt x="89865" y="0"/>
                </a:moveTo>
                <a:lnTo>
                  <a:pt x="54880" y="7063"/>
                </a:lnTo>
                <a:lnTo>
                  <a:pt x="26315" y="26314"/>
                </a:lnTo>
                <a:lnTo>
                  <a:pt x="7060" y="54842"/>
                </a:lnTo>
                <a:lnTo>
                  <a:pt x="0" y="89738"/>
                </a:lnTo>
                <a:lnTo>
                  <a:pt x="7060" y="124682"/>
                </a:lnTo>
                <a:lnTo>
                  <a:pt x="26315" y="153204"/>
                </a:lnTo>
                <a:lnTo>
                  <a:pt x="54880" y="172428"/>
                </a:lnTo>
                <a:lnTo>
                  <a:pt x="89865" y="179476"/>
                </a:lnTo>
                <a:lnTo>
                  <a:pt x="124857" y="172428"/>
                </a:lnTo>
                <a:lnTo>
                  <a:pt x="153425" y="153204"/>
                </a:lnTo>
                <a:lnTo>
                  <a:pt x="172682" y="124682"/>
                </a:lnTo>
                <a:lnTo>
                  <a:pt x="179743" y="89738"/>
                </a:lnTo>
                <a:lnTo>
                  <a:pt x="172682" y="54842"/>
                </a:lnTo>
                <a:lnTo>
                  <a:pt x="153425" y="26314"/>
                </a:lnTo>
                <a:lnTo>
                  <a:pt x="124857" y="7063"/>
                </a:lnTo>
                <a:lnTo>
                  <a:pt x="89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DB325601-A027-B742-8E37-58FE02BA2CF5}"/>
              </a:ext>
            </a:extLst>
          </p:cNvPr>
          <p:cNvSpPr/>
          <p:nvPr/>
        </p:nvSpPr>
        <p:spPr>
          <a:xfrm>
            <a:off x="7887970" y="2979685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4">
                <a:moveTo>
                  <a:pt x="179746" y="89738"/>
                </a:moveTo>
                <a:lnTo>
                  <a:pt x="172683" y="124680"/>
                </a:lnTo>
                <a:lnTo>
                  <a:pt x="153422" y="153203"/>
                </a:lnTo>
                <a:lnTo>
                  <a:pt x="124850" y="172428"/>
                </a:lnTo>
                <a:lnTo>
                  <a:pt x="89856" y="179477"/>
                </a:lnTo>
                <a:lnTo>
                  <a:pt x="54874" y="172428"/>
                </a:lnTo>
                <a:lnTo>
                  <a:pt x="26313" y="153203"/>
                </a:lnTo>
                <a:lnTo>
                  <a:pt x="7059" y="124680"/>
                </a:lnTo>
                <a:lnTo>
                  <a:pt x="0" y="89738"/>
                </a:lnTo>
                <a:lnTo>
                  <a:pt x="7059" y="54839"/>
                </a:lnTo>
                <a:lnTo>
                  <a:pt x="26313" y="26311"/>
                </a:lnTo>
                <a:lnTo>
                  <a:pt x="54874" y="7062"/>
                </a:lnTo>
                <a:lnTo>
                  <a:pt x="89856" y="0"/>
                </a:lnTo>
                <a:lnTo>
                  <a:pt x="124850" y="7062"/>
                </a:lnTo>
                <a:lnTo>
                  <a:pt x="153422" y="26311"/>
                </a:lnTo>
                <a:lnTo>
                  <a:pt x="172683" y="54839"/>
                </a:lnTo>
                <a:lnTo>
                  <a:pt x="179746" y="89738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E25DBFE0-C796-BC46-988B-54EB3277F836}"/>
              </a:ext>
            </a:extLst>
          </p:cNvPr>
          <p:cNvSpPr/>
          <p:nvPr/>
        </p:nvSpPr>
        <p:spPr>
          <a:xfrm>
            <a:off x="7666066" y="2808553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4">
                <a:moveTo>
                  <a:pt x="89839" y="0"/>
                </a:moveTo>
                <a:lnTo>
                  <a:pt x="54869" y="7061"/>
                </a:lnTo>
                <a:lnTo>
                  <a:pt x="26312" y="26309"/>
                </a:lnTo>
                <a:lnTo>
                  <a:pt x="7059" y="54837"/>
                </a:lnTo>
                <a:lnTo>
                  <a:pt x="0" y="89738"/>
                </a:lnTo>
                <a:lnTo>
                  <a:pt x="7059" y="124660"/>
                </a:lnTo>
                <a:lnTo>
                  <a:pt x="26312" y="153171"/>
                </a:lnTo>
                <a:lnTo>
                  <a:pt x="54869" y="172391"/>
                </a:lnTo>
                <a:lnTo>
                  <a:pt x="89839" y="179438"/>
                </a:lnTo>
                <a:lnTo>
                  <a:pt x="124842" y="172391"/>
                </a:lnTo>
                <a:lnTo>
                  <a:pt x="153431" y="153171"/>
                </a:lnTo>
                <a:lnTo>
                  <a:pt x="172710" y="124660"/>
                </a:lnTo>
                <a:lnTo>
                  <a:pt x="179781" y="89738"/>
                </a:lnTo>
                <a:lnTo>
                  <a:pt x="172710" y="54837"/>
                </a:lnTo>
                <a:lnTo>
                  <a:pt x="153431" y="26309"/>
                </a:lnTo>
                <a:lnTo>
                  <a:pt x="124842" y="7061"/>
                </a:lnTo>
                <a:lnTo>
                  <a:pt x="89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16780935-66CB-2748-9163-5912C0C7A4DE}"/>
              </a:ext>
            </a:extLst>
          </p:cNvPr>
          <p:cNvSpPr/>
          <p:nvPr/>
        </p:nvSpPr>
        <p:spPr>
          <a:xfrm>
            <a:off x="7666066" y="2808553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4">
                <a:moveTo>
                  <a:pt x="179780" y="89738"/>
                </a:moveTo>
                <a:lnTo>
                  <a:pt x="172710" y="124661"/>
                </a:lnTo>
                <a:lnTo>
                  <a:pt x="153430" y="153174"/>
                </a:lnTo>
                <a:lnTo>
                  <a:pt x="124841" y="172395"/>
                </a:lnTo>
                <a:lnTo>
                  <a:pt x="89839" y="179442"/>
                </a:lnTo>
                <a:lnTo>
                  <a:pt x="54867" y="172395"/>
                </a:lnTo>
                <a:lnTo>
                  <a:pt x="26311" y="153174"/>
                </a:lnTo>
                <a:lnTo>
                  <a:pt x="7059" y="124661"/>
                </a:lnTo>
                <a:lnTo>
                  <a:pt x="0" y="89738"/>
                </a:lnTo>
                <a:lnTo>
                  <a:pt x="7059" y="54839"/>
                </a:lnTo>
                <a:lnTo>
                  <a:pt x="26311" y="26311"/>
                </a:lnTo>
                <a:lnTo>
                  <a:pt x="54867" y="7062"/>
                </a:lnTo>
                <a:lnTo>
                  <a:pt x="89839" y="0"/>
                </a:lnTo>
                <a:lnTo>
                  <a:pt x="124841" y="7062"/>
                </a:lnTo>
                <a:lnTo>
                  <a:pt x="153430" y="26311"/>
                </a:lnTo>
                <a:lnTo>
                  <a:pt x="172710" y="54839"/>
                </a:lnTo>
                <a:lnTo>
                  <a:pt x="179780" y="89738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296E973C-79EF-1B40-9B59-99EA02C5E87D}"/>
              </a:ext>
            </a:extLst>
          </p:cNvPr>
          <p:cNvSpPr/>
          <p:nvPr/>
        </p:nvSpPr>
        <p:spPr>
          <a:xfrm>
            <a:off x="7456960" y="2976231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4">
                <a:moveTo>
                  <a:pt x="89877" y="0"/>
                </a:moveTo>
                <a:lnTo>
                  <a:pt x="54890" y="7061"/>
                </a:lnTo>
                <a:lnTo>
                  <a:pt x="26322" y="26309"/>
                </a:lnTo>
                <a:lnTo>
                  <a:pt x="7062" y="54837"/>
                </a:lnTo>
                <a:lnTo>
                  <a:pt x="0" y="89738"/>
                </a:lnTo>
                <a:lnTo>
                  <a:pt x="7062" y="124682"/>
                </a:lnTo>
                <a:lnTo>
                  <a:pt x="26322" y="153204"/>
                </a:lnTo>
                <a:lnTo>
                  <a:pt x="54890" y="172428"/>
                </a:lnTo>
                <a:lnTo>
                  <a:pt x="89877" y="179476"/>
                </a:lnTo>
                <a:lnTo>
                  <a:pt x="124856" y="172428"/>
                </a:lnTo>
                <a:lnTo>
                  <a:pt x="153430" y="153204"/>
                </a:lnTo>
                <a:lnTo>
                  <a:pt x="172700" y="124682"/>
                </a:lnTo>
                <a:lnTo>
                  <a:pt x="179768" y="89738"/>
                </a:lnTo>
                <a:lnTo>
                  <a:pt x="172700" y="54837"/>
                </a:lnTo>
                <a:lnTo>
                  <a:pt x="153430" y="26309"/>
                </a:lnTo>
                <a:lnTo>
                  <a:pt x="124856" y="7061"/>
                </a:lnTo>
                <a:lnTo>
                  <a:pt x="89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FCAA8FF9-89F3-5F40-AE51-FE4FEC7E79F4}"/>
              </a:ext>
            </a:extLst>
          </p:cNvPr>
          <p:cNvSpPr/>
          <p:nvPr/>
        </p:nvSpPr>
        <p:spPr>
          <a:xfrm>
            <a:off x="7456965" y="2976231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4">
                <a:moveTo>
                  <a:pt x="179763" y="89738"/>
                </a:moveTo>
                <a:lnTo>
                  <a:pt x="172696" y="124680"/>
                </a:lnTo>
                <a:lnTo>
                  <a:pt x="153426" y="153203"/>
                </a:lnTo>
                <a:lnTo>
                  <a:pt x="124852" y="172428"/>
                </a:lnTo>
                <a:lnTo>
                  <a:pt x="89873" y="179476"/>
                </a:lnTo>
                <a:lnTo>
                  <a:pt x="54888" y="172428"/>
                </a:lnTo>
                <a:lnTo>
                  <a:pt x="26321" y="153203"/>
                </a:lnTo>
                <a:lnTo>
                  <a:pt x="7062" y="124680"/>
                </a:lnTo>
                <a:lnTo>
                  <a:pt x="0" y="89738"/>
                </a:lnTo>
                <a:lnTo>
                  <a:pt x="7062" y="54839"/>
                </a:lnTo>
                <a:lnTo>
                  <a:pt x="26321" y="26311"/>
                </a:lnTo>
                <a:lnTo>
                  <a:pt x="54888" y="7062"/>
                </a:lnTo>
                <a:lnTo>
                  <a:pt x="89873" y="0"/>
                </a:lnTo>
                <a:lnTo>
                  <a:pt x="124852" y="7062"/>
                </a:lnTo>
                <a:lnTo>
                  <a:pt x="153426" y="26311"/>
                </a:lnTo>
                <a:lnTo>
                  <a:pt x="172696" y="54839"/>
                </a:lnTo>
                <a:lnTo>
                  <a:pt x="179763" y="89738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101">
            <a:extLst>
              <a:ext uri="{FF2B5EF4-FFF2-40B4-BE49-F238E27FC236}">
                <a16:creationId xmlns:a16="http://schemas.microsoft.com/office/drawing/2014/main" id="{4353C8E2-5219-6843-A649-CFF8B096D6EC}"/>
              </a:ext>
            </a:extLst>
          </p:cNvPr>
          <p:cNvSpPr/>
          <p:nvPr/>
        </p:nvSpPr>
        <p:spPr>
          <a:xfrm>
            <a:off x="7436755" y="1896858"/>
            <a:ext cx="71120" cy="41275"/>
          </a:xfrm>
          <a:custGeom>
            <a:avLst/>
            <a:gdLst/>
            <a:ahLst/>
            <a:cxnLst/>
            <a:rect l="l" t="t" r="r" b="b"/>
            <a:pathLst>
              <a:path w="71120" h="41275">
                <a:moveTo>
                  <a:pt x="64058" y="0"/>
                </a:moveTo>
                <a:lnTo>
                  <a:pt x="33159" y="17652"/>
                </a:lnTo>
                <a:lnTo>
                  <a:pt x="0" y="30048"/>
                </a:lnTo>
                <a:lnTo>
                  <a:pt x="35318" y="32702"/>
                </a:lnTo>
                <a:lnTo>
                  <a:pt x="69951" y="41008"/>
                </a:lnTo>
                <a:lnTo>
                  <a:pt x="70561" y="40462"/>
                </a:lnTo>
                <a:lnTo>
                  <a:pt x="55473" y="22148"/>
                </a:lnTo>
                <a:lnTo>
                  <a:pt x="64808" y="228"/>
                </a:lnTo>
                <a:lnTo>
                  <a:pt x="64058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102">
            <a:extLst>
              <a:ext uri="{FF2B5EF4-FFF2-40B4-BE49-F238E27FC236}">
                <a16:creationId xmlns:a16="http://schemas.microsoft.com/office/drawing/2014/main" id="{CBDA9B3F-2489-7B4F-83F8-3F8B136D0930}"/>
              </a:ext>
            </a:extLst>
          </p:cNvPr>
          <p:cNvSpPr/>
          <p:nvPr/>
        </p:nvSpPr>
        <p:spPr>
          <a:xfrm>
            <a:off x="7486524" y="1872855"/>
            <a:ext cx="329565" cy="46990"/>
          </a:xfrm>
          <a:custGeom>
            <a:avLst/>
            <a:gdLst/>
            <a:ahLst/>
            <a:cxnLst/>
            <a:rect l="l" t="t" r="r" b="b"/>
            <a:pathLst>
              <a:path w="329565" h="46989">
                <a:moveTo>
                  <a:pt x="329313" y="0"/>
                </a:moveTo>
                <a:lnTo>
                  <a:pt x="0" y="46965"/>
                </a:lnTo>
              </a:path>
            </a:pathLst>
          </a:custGeom>
          <a:ln w="852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103">
            <a:extLst>
              <a:ext uri="{FF2B5EF4-FFF2-40B4-BE49-F238E27FC236}">
                <a16:creationId xmlns:a16="http://schemas.microsoft.com/office/drawing/2014/main" id="{8E0E7CE4-ABD3-4B46-ABA7-C89ACD422CBA}"/>
              </a:ext>
            </a:extLst>
          </p:cNvPr>
          <p:cNvSpPr/>
          <p:nvPr/>
        </p:nvSpPr>
        <p:spPr>
          <a:xfrm>
            <a:off x="7461647" y="1908339"/>
            <a:ext cx="35560" cy="20955"/>
          </a:xfrm>
          <a:custGeom>
            <a:avLst/>
            <a:gdLst/>
            <a:ahLst/>
            <a:cxnLst/>
            <a:rect l="l" t="t" r="r" b="b"/>
            <a:pathLst>
              <a:path w="35559" h="20955">
                <a:moveTo>
                  <a:pt x="32029" y="0"/>
                </a:moveTo>
                <a:lnTo>
                  <a:pt x="16586" y="8826"/>
                </a:lnTo>
                <a:lnTo>
                  <a:pt x="0" y="15024"/>
                </a:lnTo>
                <a:lnTo>
                  <a:pt x="17665" y="16357"/>
                </a:lnTo>
                <a:lnTo>
                  <a:pt x="34975" y="20510"/>
                </a:lnTo>
                <a:lnTo>
                  <a:pt x="35280" y="20243"/>
                </a:lnTo>
                <a:lnTo>
                  <a:pt x="27736" y="11074"/>
                </a:lnTo>
                <a:lnTo>
                  <a:pt x="32397" y="114"/>
                </a:lnTo>
                <a:lnTo>
                  <a:pt x="32029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104">
            <a:extLst>
              <a:ext uri="{FF2B5EF4-FFF2-40B4-BE49-F238E27FC236}">
                <a16:creationId xmlns:a16="http://schemas.microsoft.com/office/drawing/2014/main" id="{6314F726-769B-1F4E-817E-12FEE67C6E4E}"/>
              </a:ext>
            </a:extLst>
          </p:cNvPr>
          <p:cNvSpPr/>
          <p:nvPr/>
        </p:nvSpPr>
        <p:spPr>
          <a:xfrm>
            <a:off x="6376838" y="2296045"/>
            <a:ext cx="172666" cy="2090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id="{C0404AE9-9557-2D48-BA32-BD28D342FE06}"/>
              </a:ext>
            </a:extLst>
          </p:cNvPr>
          <p:cNvSpPr txBox="1"/>
          <p:nvPr/>
        </p:nvSpPr>
        <p:spPr>
          <a:xfrm>
            <a:off x="6312178" y="1928245"/>
            <a:ext cx="97790" cy="1564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2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bject 106">
            <a:extLst>
              <a:ext uri="{FF2B5EF4-FFF2-40B4-BE49-F238E27FC236}">
                <a16:creationId xmlns:a16="http://schemas.microsoft.com/office/drawing/2014/main" id="{561C2DE4-51C2-8A4B-8456-2695B6DA7DBF}"/>
              </a:ext>
            </a:extLst>
          </p:cNvPr>
          <p:cNvSpPr txBox="1"/>
          <p:nvPr/>
        </p:nvSpPr>
        <p:spPr>
          <a:xfrm>
            <a:off x="7547343" y="1349587"/>
            <a:ext cx="97790" cy="1564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2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107">
            <a:extLst>
              <a:ext uri="{FF2B5EF4-FFF2-40B4-BE49-F238E27FC236}">
                <a16:creationId xmlns:a16="http://schemas.microsoft.com/office/drawing/2014/main" id="{59331B82-61EF-5645-B287-642F3A932A4B}"/>
              </a:ext>
            </a:extLst>
          </p:cNvPr>
          <p:cNvSpPr txBox="1"/>
          <p:nvPr/>
        </p:nvSpPr>
        <p:spPr>
          <a:xfrm>
            <a:off x="8590370" y="1627647"/>
            <a:ext cx="97790" cy="1564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2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bject 18">
            <a:extLst>
              <a:ext uri="{FF2B5EF4-FFF2-40B4-BE49-F238E27FC236}">
                <a16:creationId xmlns:a16="http://schemas.microsoft.com/office/drawing/2014/main" id="{C0E273ED-9D12-8D42-B1ED-C153FDEAA58F}"/>
              </a:ext>
            </a:extLst>
          </p:cNvPr>
          <p:cNvSpPr txBox="1"/>
          <p:nvPr/>
        </p:nvSpPr>
        <p:spPr>
          <a:xfrm>
            <a:off x="858374" y="2618696"/>
            <a:ext cx="4233645" cy="214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lang="en-US" sz="12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standard BST code for insertion is in grey</a:t>
            </a:r>
            <a:endParaRPr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1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5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 animBg="1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/>
      <p:bldP spid="108" grpId="0"/>
      <p:bldP spid="109" grpId="0"/>
      <p:bldP spid="1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5FF7-B90D-5445-9433-3F7E6C5F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23" y="121692"/>
            <a:ext cx="8229600" cy="753990"/>
          </a:xfrm>
        </p:spPr>
        <p:txBody>
          <a:bodyPr>
            <a:normAutofit/>
          </a:bodyPr>
          <a:lstStyle/>
          <a:p>
            <a:r>
              <a:rPr lang="en-US" sz="2800" dirty="0"/>
              <a:t>Insertion in a LLRB Tree: Visualization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71C96FA-65C6-5443-974D-759BC9ED910F}"/>
              </a:ext>
            </a:extLst>
          </p:cNvPr>
          <p:cNvSpPr/>
          <p:nvPr/>
        </p:nvSpPr>
        <p:spPr>
          <a:xfrm>
            <a:off x="398623" y="897520"/>
            <a:ext cx="3687043" cy="1788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CE0BE1-0C91-224C-94B2-6F50B0615CE8}"/>
              </a:ext>
            </a:extLst>
          </p:cNvPr>
          <p:cNvSpPr/>
          <p:nvPr/>
        </p:nvSpPr>
        <p:spPr>
          <a:xfrm>
            <a:off x="462123" y="961020"/>
            <a:ext cx="3598862" cy="1701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58BB53-DCA8-8A4D-9C6B-6385BC85470E}"/>
              </a:ext>
            </a:extLst>
          </p:cNvPr>
          <p:cNvSpPr/>
          <p:nvPr/>
        </p:nvSpPr>
        <p:spPr>
          <a:xfrm>
            <a:off x="398623" y="3338829"/>
            <a:ext cx="3694907" cy="1800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7D1C5D2-6265-8A4A-851A-3622085511EF}"/>
              </a:ext>
            </a:extLst>
          </p:cNvPr>
          <p:cNvSpPr/>
          <p:nvPr/>
        </p:nvSpPr>
        <p:spPr>
          <a:xfrm>
            <a:off x="462123" y="3389629"/>
            <a:ext cx="3606538" cy="17176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E23F68B-6F43-B845-8472-DEA6F3C522B6}"/>
              </a:ext>
            </a:extLst>
          </p:cNvPr>
          <p:cNvSpPr/>
          <p:nvPr/>
        </p:nvSpPr>
        <p:spPr>
          <a:xfrm>
            <a:off x="4637379" y="897520"/>
            <a:ext cx="3687043" cy="1788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0787A7EE-A507-9349-80EC-4A28D1A06713}"/>
              </a:ext>
            </a:extLst>
          </p:cNvPr>
          <p:cNvSpPr/>
          <p:nvPr/>
        </p:nvSpPr>
        <p:spPr>
          <a:xfrm>
            <a:off x="4700879" y="961020"/>
            <a:ext cx="3598862" cy="1701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6A132-E9A2-ED46-A088-AAF07EDC11F9}"/>
              </a:ext>
            </a:extLst>
          </p:cNvPr>
          <p:cNvSpPr txBox="1"/>
          <p:nvPr/>
        </p:nvSpPr>
        <p:spPr>
          <a:xfrm>
            <a:off x="1240141" y="5118639"/>
            <a:ext cx="1978393" cy="307777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255 random insertions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94758-A605-444D-8962-B1C72340B484}"/>
              </a:ext>
            </a:extLst>
          </p:cNvPr>
          <p:cNvSpPr txBox="1"/>
          <p:nvPr/>
        </p:nvSpPr>
        <p:spPr>
          <a:xfrm>
            <a:off x="5050341" y="2661734"/>
            <a:ext cx="2861116" cy="307777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255 insertions in ascending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C040E-CBD9-8748-8427-71E889AD1BF2}"/>
              </a:ext>
            </a:extLst>
          </p:cNvPr>
          <p:cNvSpPr txBox="1"/>
          <p:nvPr/>
        </p:nvSpPr>
        <p:spPr>
          <a:xfrm>
            <a:off x="791434" y="2655492"/>
            <a:ext cx="2901419" cy="307777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255 insertions in descending order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19F20-65C5-694A-AC4F-3291C6623F42}"/>
              </a:ext>
            </a:extLst>
          </p:cNvPr>
          <p:cNvSpPr txBox="1"/>
          <p:nvPr/>
        </p:nvSpPr>
        <p:spPr>
          <a:xfrm>
            <a:off x="765824" y="5773470"/>
            <a:ext cx="29270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→ number of nodes</a:t>
            </a: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→ max number of nodes in a path</a:t>
            </a: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average length of a path</a:t>
            </a: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 → minimal length of a path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F6931FFC-9850-E440-9623-266CDB3173BF}"/>
              </a:ext>
            </a:extLst>
          </p:cNvPr>
          <p:cNvSpPr txBox="1"/>
          <p:nvPr/>
        </p:nvSpPr>
        <p:spPr>
          <a:xfrm>
            <a:off x="4281486" y="3626676"/>
            <a:ext cx="4570302" cy="764312"/>
          </a:xfrm>
          <a:prstGeom prst="rect">
            <a:avLst/>
          </a:prstGeom>
          <a:solidFill>
            <a:srgbClr val="1B8E1D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latin typeface="Arial"/>
                <a:cs typeface="Arial"/>
              </a:defRPr>
            </a:lvl1pPr>
          </a:lstStyle>
          <a:p>
            <a:pPr marL="285750" indent="-285750" algn="l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Every path from root to null link has same number of black links.</a:t>
            </a:r>
          </a:p>
          <a:p>
            <a:pPr marL="285750" indent="-285750" algn="l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Never two red links in-a-row.</a:t>
            </a:r>
            <a:endParaRPr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0058AEC-4936-1241-A4E7-A54609ABC620}"/>
                  </a:ext>
                </a:extLst>
              </p:cNvPr>
              <p:cNvSpPr/>
              <p:nvPr/>
            </p:nvSpPr>
            <p:spPr>
              <a:xfrm>
                <a:off x="4649718" y="3120031"/>
                <a:ext cx="3662362" cy="30777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anchor="ctr">
                <a:sp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Height of tree is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2 lg N in the worst case. 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0058AEC-4936-1241-A4E7-A54609ABC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718" y="3120031"/>
                <a:ext cx="3662362" cy="307777"/>
              </a:xfrm>
              <a:prstGeom prst="rect">
                <a:avLst/>
              </a:prstGeom>
              <a:blipFill>
                <a:blip r:embed="rId6"/>
                <a:stretch>
                  <a:fillRect t="-4000" r="-1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2F87121-3D9E-9941-A344-6DA90EE3D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34195"/>
              </p:ext>
            </p:extLst>
          </p:nvPr>
        </p:nvGraphicFramePr>
        <p:xfrm>
          <a:off x="4320330" y="5008993"/>
          <a:ext cx="4548954" cy="13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76">
                  <a:extLst>
                    <a:ext uri="{9D8B030D-6E8A-4147-A177-3AD203B41FA5}">
                      <a16:colId xmlns:a16="http://schemas.microsoft.com/office/drawing/2014/main" val="1789131187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455477475"/>
                    </a:ext>
                  </a:extLst>
                </a:gridCol>
                <a:gridCol w="627120">
                  <a:extLst>
                    <a:ext uri="{9D8B030D-6E8A-4147-A177-3AD203B41FA5}">
                      <a16:colId xmlns:a16="http://schemas.microsoft.com/office/drawing/2014/main" val="2167654230"/>
                    </a:ext>
                  </a:extLst>
                </a:gridCol>
                <a:gridCol w="636479">
                  <a:extLst>
                    <a:ext uri="{9D8B030D-6E8A-4147-A177-3AD203B41FA5}">
                      <a16:colId xmlns:a16="http://schemas.microsoft.com/office/drawing/2014/main" val="1766696179"/>
                    </a:ext>
                  </a:extLst>
                </a:gridCol>
                <a:gridCol w="701999">
                  <a:extLst>
                    <a:ext uri="{9D8B030D-6E8A-4147-A177-3AD203B41FA5}">
                      <a16:colId xmlns:a16="http://schemas.microsoft.com/office/drawing/2014/main" val="3122810361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3866143010"/>
                    </a:ext>
                  </a:extLst>
                </a:gridCol>
                <a:gridCol w="622755">
                  <a:extLst>
                    <a:ext uri="{9D8B030D-6E8A-4147-A177-3AD203B41FA5}">
                      <a16:colId xmlns:a16="http://schemas.microsoft.com/office/drawing/2014/main" val="585128828"/>
                    </a:ext>
                  </a:extLst>
                </a:gridCol>
              </a:tblGrid>
              <a:tr h="278010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Worst</a:t>
                      </a:r>
                      <a:r>
                        <a:rPr lang="zh-CN" alt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case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23663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942715"/>
                  </a:ext>
                </a:extLst>
              </a:tr>
              <a:tr h="202315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BST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O(1.39 </a:t>
                      </a:r>
                      <a:r>
                        <a:rPr lang="en-US" altLang="zh-CN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</a:t>
                      </a:r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13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 tree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O(c </a:t>
                      </a:r>
                      <a:r>
                        <a:rPr lang="en-US" altLang="zh-CN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</a:t>
                      </a:r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O(c </a:t>
                      </a:r>
                      <a:r>
                        <a:rPr lang="en-US" altLang="zh-CN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</a:t>
                      </a:r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31752"/>
                  </a:ext>
                </a:extLst>
              </a:tr>
              <a:tr h="124297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LLRB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O(2 </a:t>
                      </a:r>
                      <a:r>
                        <a:rPr lang="en-US" altLang="zh-CN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</a:t>
                      </a:r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O(1.00 </a:t>
                      </a:r>
                      <a:r>
                        <a:rPr lang="en-US" altLang="zh-CN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</a:t>
                      </a:r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N) </a:t>
                      </a:r>
                      <a:endParaRPr lang="en-US" sz="11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22623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60EEB62E-8F12-224D-9F9B-577950F9F4DB}"/>
              </a:ext>
            </a:extLst>
          </p:cNvPr>
          <p:cNvSpPr/>
          <p:nvPr/>
        </p:nvSpPr>
        <p:spPr>
          <a:xfrm>
            <a:off x="5362939" y="647750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kern="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value of coefficient unknown but extremely close to 1</a:t>
            </a: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CD83B843-BC4F-B24B-A6CD-DF379DE17EA8}"/>
              </a:ext>
            </a:extLst>
          </p:cNvPr>
          <p:cNvSpPr txBox="1"/>
          <p:nvPr/>
        </p:nvSpPr>
        <p:spPr>
          <a:xfrm>
            <a:off x="5748158" y="5490469"/>
            <a:ext cx="1639409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kern="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 depend upon implementation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ADA24D-AB80-F54C-87FB-C58571250126}"/>
              </a:ext>
            </a:extLst>
          </p:cNvPr>
          <p:cNvCxnSpPr>
            <a:cxnSpLocks/>
          </p:cNvCxnSpPr>
          <p:nvPr/>
        </p:nvCxnSpPr>
        <p:spPr>
          <a:xfrm flipH="1">
            <a:off x="5362939" y="5666158"/>
            <a:ext cx="262518" cy="18661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5BEBD-787A-9346-930D-F066CDC32335}"/>
              </a:ext>
            </a:extLst>
          </p:cNvPr>
          <p:cNvCxnSpPr>
            <a:cxnSpLocks/>
          </p:cNvCxnSpPr>
          <p:nvPr/>
        </p:nvCxnSpPr>
        <p:spPr>
          <a:xfrm flipV="1">
            <a:off x="6954474" y="6323323"/>
            <a:ext cx="284507" cy="140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bject 4">
            <a:extLst>
              <a:ext uri="{FF2B5EF4-FFF2-40B4-BE49-F238E27FC236}">
                <a16:creationId xmlns:a16="http://schemas.microsoft.com/office/drawing/2014/main" id="{F0F56F5C-20BD-2048-A909-C2C0BA45A449}"/>
              </a:ext>
            </a:extLst>
          </p:cNvPr>
          <p:cNvSpPr txBox="1"/>
          <p:nvPr/>
        </p:nvSpPr>
        <p:spPr>
          <a:xfrm>
            <a:off x="4525107" y="4554454"/>
            <a:ext cx="4166616" cy="307777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latin typeface="Arial"/>
                <a:cs typeface="Arial"/>
              </a:defRPr>
            </a:lvl1pPr>
          </a:lstStyle>
          <a:p>
            <a:r>
              <a:rPr dirty="0"/>
              <a:t>Height of tree is ~ 1.00 lg N in typical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0411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/>
      <p:bldP spid="24" grpId="0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82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Left-leaning Red–Black Trees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http://citeseerx.ist.psu.edu/viewdoc/summary?doi=10.1.1.139.282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B-tree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https://</a:t>
            </a:r>
            <a:r>
              <a:rPr lang="en-US" sz="1800" dirty="0" err="1"/>
              <a:t>www.geeksforgeeks.org</a:t>
            </a:r>
            <a:r>
              <a:rPr lang="en-US" sz="1800" dirty="0"/>
              <a:t>/b-tree-set-1-introduction-2/</a:t>
            </a:r>
          </a:p>
        </p:txBody>
      </p:sp>
    </p:spTree>
    <p:extLst>
      <p:ext uri="{BB962C8B-B14F-4D97-AF65-F5344CB8AC3E}">
        <p14:creationId xmlns:p14="http://schemas.microsoft.com/office/powerpoint/2010/main" val="3305340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417637"/>
            <a:ext cx="8443913" cy="514941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evelop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balanced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search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trees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with guaranteed logarithmic performance for search and insert (and many other operations).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 begin with 2-3 trees, which are easy to analyze but hard to implement. 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Next, we consider red-black binary search trees, which we view as a novel way to implement 2-3 trees as binary search trees.</a:t>
            </a:r>
            <a:r>
              <a:rPr lang="en-US" dirty="0"/>
              <a:t> </a:t>
            </a:r>
          </a:p>
          <a:p>
            <a:r>
              <a:rPr lang="en-US" dirty="0"/>
              <a:t>Finally, we introduce </a:t>
            </a:r>
            <a:r>
              <a:rPr lang="en-US" dirty="0">
                <a:solidFill>
                  <a:srgbClr val="1B8E1D"/>
                </a:solidFill>
              </a:rPr>
              <a:t>B-trees</a:t>
            </a:r>
            <a:r>
              <a:rPr lang="en-US" dirty="0"/>
              <a:t>, a generalization of 2-3 trees that are widely used to implement file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3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1D3B-31CE-B04B-A2CE-42A1E158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61" y="25090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2−3 Search Trees</a:t>
            </a: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15C92E83-0CDB-9648-AE1F-9A337643EABF}"/>
              </a:ext>
            </a:extLst>
          </p:cNvPr>
          <p:cNvSpPr txBox="1"/>
          <p:nvPr/>
        </p:nvSpPr>
        <p:spPr>
          <a:xfrm>
            <a:off x="4429334" y="1300915"/>
            <a:ext cx="3448184" cy="882293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dirty="0"/>
              <a:t>Allow 1 or 2 keys per node</a:t>
            </a:r>
            <a:endParaRPr lang="en-US" dirty="0"/>
          </a:p>
          <a:p>
            <a:pPr marL="285750" indent="-285750" algn="l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dirty="0"/>
              <a:t>2-node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dirty="0"/>
              <a:t>one key, two children.</a:t>
            </a:r>
          </a:p>
          <a:p>
            <a:pPr marL="285750" indent="-285750" algn="l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dirty="0"/>
              <a:t>3-node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dirty="0"/>
              <a:t>two keys, three children.</a:t>
            </a:r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194F72C3-2B53-034D-A9D7-31CC0EE1B241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3</a:t>
            </a:fld>
            <a:endParaRPr lang="en-US" spc="95" dirty="0"/>
          </a:p>
        </p:txBody>
      </p:sp>
      <p:sp>
        <p:nvSpPr>
          <p:cNvPr id="58" name="object 37">
            <a:extLst>
              <a:ext uri="{FF2B5EF4-FFF2-40B4-BE49-F238E27FC236}">
                <a16:creationId xmlns:a16="http://schemas.microsoft.com/office/drawing/2014/main" id="{11E700BF-74A1-A84D-8613-E3B3EE976ACE}"/>
              </a:ext>
            </a:extLst>
          </p:cNvPr>
          <p:cNvSpPr txBox="1"/>
          <p:nvPr/>
        </p:nvSpPr>
        <p:spPr>
          <a:xfrm>
            <a:off x="581439" y="2364298"/>
            <a:ext cx="6119288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sz="1600" dirty="0"/>
              <a:t>Perfect balance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sz="1600" dirty="0"/>
              <a:t>Every path from root to null link has same length.</a:t>
            </a:r>
          </a:p>
        </p:txBody>
      </p:sp>
      <p:sp>
        <p:nvSpPr>
          <p:cNvPr id="59" name="object 37">
            <a:extLst>
              <a:ext uri="{FF2B5EF4-FFF2-40B4-BE49-F238E27FC236}">
                <a16:creationId xmlns:a16="http://schemas.microsoft.com/office/drawing/2014/main" id="{2F0728E5-A877-F349-9495-B4D388A241A5}"/>
              </a:ext>
            </a:extLst>
          </p:cNvPr>
          <p:cNvSpPr txBox="1"/>
          <p:nvPr/>
        </p:nvSpPr>
        <p:spPr>
          <a:xfrm>
            <a:off x="587701" y="2868563"/>
            <a:ext cx="6119288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pPr algn="l"/>
            <a:r>
              <a:rPr dirty="0">
                <a:solidFill>
                  <a:schemeClr val="bg1"/>
                </a:solidFill>
              </a:rPr>
              <a:t>Symmetric order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Inorder</a:t>
            </a:r>
            <a:r>
              <a:rPr dirty="0">
                <a:solidFill>
                  <a:schemeClr val="bg1"/>
                </a:solidFill>
              </a:rPr>
              <a:t> traversal yields keys in ascending order.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AFA118-F61B-F545-A00B-D92648EDFE98}"/>
              </a:ext>
            </a:extLst>
          </p:cNvPr>
          <p:cNvSpPr/>
          <p:nvPr/>
        </p:nvSpPr>
        <p:spPr>
          <a:xfrm>
            <a:off x="587701" y="1300915"/>
            <a:ext cx="3496818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2-3 tree is a way to generalize BSTs to provide the flexibility that we need to guarantee fast performance</a:t>
            </a:r>
          </a:p>
        </p:txBody>
      </p:sp>
      <p:sp>
        <p:nvSpPr>
          <p:cNvPr id="61" name="object 2">
            <a:extLst>
              <a:ext uri="{FF2B5EF4-FFF2-40B4-BE49-F238E27FC236}">
                <a16:creationId xmlns:a16="http://schemas.microsoft.com/office/drawing/2014/main" id="{983E5CF2-0A68-2446-9F20-E1113BF3D8AC}"/>
              </a:ext>
            </a:extLst>
          </p:cNvPr>
          <p:cNvSpPr/>
          <p:nvPr/>
        </p:nvSpPr>
        <p:spPr>
          <a:xfrm flipH="1">
            <a:off x="2004685" y="4413815"/>
            <a:ext cx="45719" cy="906533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5">
            <a:extLst>
              <a:ext uri="{FF2B5EF4-FFF2-40B4-BE49-F238E27FC236}">
                <a16:creationId xmlns:a16="http://schemas.microsoft.com/office/drawing/2014/main" id="{F3C1ABA2-0815-C647-B4B6-519D34EEFD21}"/>
              </a:ext>
            </a:extLst>
          </p:cNvPr>
          <p:cNvSpPr txBox="1"/>
          <p:nvPr/>
        </p:nvSpPr>
        <p:spPr>
          <a:xfrm>
            <a:off x="771478" y="5896830"/>
            <a:ext cx="1452470" cy="229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sz="1400" spc="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1400" spc="7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-6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0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">
            <a:extLst>
              <a:ext uri="{FF2B5EF4-FFF2-40B4-BE49-F238E27FC236}">
                <a16:creationId xmlns:a16="http://schemas.microsoft.com/office/drawing/2014/main" id="{0E6F088B-A480-6940-B260-A586EB77A0AC}"/>
              </a:ext>
            </a:extLst>
          </p:cNvPr>
          <p:cNvSpPr/>
          <p:nvPr/>
        </p:nvSpPr>
        <p:spPr>
          <a:xfrm>
            <a:off x="1640098" y="4902867"/>
            <a:ext cx="296289" cy="934908"/>
          </a:xfrm>
          <a:custGeom>
            <a:avLst/>
            <a:gdLst/>
            <a:ahLst/>
            <a:cxnLst/>
            <a:rect l="l" t="t" r="r" b="b"/>
            <a:pathLst>
              <a:path w="659129" h="1144904">
                <a:moveTo>
                  <a:pt x="658605" y="0"/>
                </a:moveTo>
                <a:lnTo>
                  <a:pt x="653856" y="8268"/>
                </a:lnTo>
                <a:lnTo>
                  <a:pt x="0" y="1144374"/>
                </a:lnTo>
              </a:path>
            </a:pathLst>
          </a:custGeom>
          <a:ln w="19074">
            <a:solidFill>
              <a:srgbClr val="0C4681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8">
            <a:extLst>
              <a:ext uri="{FF2B5EF4-FFF2-40B4-BE49-F238E27FC236}">
                <a16:creationId xmlns:a16="http://schemas.microsoft.com/office/drawing/2014/main" id="{C111E4E6-8E7A-8D45-87D5-238018213F2F}"/>
              </a:ext>
            </a:extLst>
          </p:cNvPr>
          <p:cNvSpPr txBox="1"/>
          <p:nvPr/>
        </p:nvSpPr>
        <p:spPr>
          <a:xfrm>
            <a:off x="2390068" y="4418523"/>
            <a:ext cx="10394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</a:t>
            </a:r>
            <a:r>
              <a:rPr sz="1400" spc="4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400" spc="-8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0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8919D8BD-9218-0641-B4A3-E0B40916C90A}"/>
              </a:ext>
            </a:extLst>
          </p:cNvPr>
          <p:cNvSpPr/>
          <p:nvPr/>
        </p:nvSpPr>
        <p:spPr>
          <a:xfrm>
            <a:off x="2513155" y="4655190"/>
            <a:ext cx="252566" cy="247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10">
            <a:extLst>
              <a:ext uri="{FF2B5EF4-FFF2-40B4-BE49-F238E27FC236}">
                <a16:creationId xmlns:a16="http://schemas.microsoft.com/office/drawing/2014/main" id="{F209F00F-C48A-A746-BBD7-711306177BD2}"/>
              </a:ext>
            </a:extLst>
          </p:cNvPr>
          <p:cNvSpPr txBox="1"/>
          <p:nvPr/>
        </p:nvSpPr>
        <p:spPr>
          <a:xfrm>
            <a:off x="192492" y="4367996"/>
            <a:ext cx="129458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</a:t>
            </a:r>
            <a:r>
              <a:rPr sz="1400" spc="4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400" spc="-6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11">
            <a:extLst>
              <a:ext uri="{FF2B5EF4-FFF2-40B4-BE49-F238E27FC236}">
                <a16:creationId xmlns:a16="http://schemas.microsoft.com/office/drawing/2014/main" id="{1D89BF51-0361-BE49-AC16-FCCF24572632}"/>
              </a:ext>
            </a:extLst>
          </p:cNvPr>
          <p:cNvSpPr/>
          <p:nvPr/>
        </p:nvSpPr>
        <p:spPr>
          <a:xfrm>
            <a:off x="1236572" y="4617465"/>
            <a:ext cx="243204" cy="194310"/>
          </a:xfrm>
          <a:custGeom>
            <a:avLst/>
            <a:gdLst/>
            <a:ahLst/>
            <a:cxnLst/>
            <a:rect l="l" t="t" r="r" b="b"/>
            <a:pathLst>
              <a:path w="243205" h="194310">
                <a:moveTo>
                  <a:pt x="242698" y="194162"/>
                </a:moveTo>
                <a:lnTo>
                  <a:pt x="235249" y="188201"/>
                </a:lnTo>
                <a:lnTo>
                  <a:pt x="0" y="0"/>
                </a:lnTo>
              </a:path>
            </a:pathLst>
          </a:custGeom>
          <a:ln w="19074">
            <a:solidFill>
              <a:srgbClr val="0C4681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13">
            <a:extLst>
              <a:ext uri="{FF2B5EF4-FFF2-40B4-BE49-F238E27FC236}">
                <a16:creationId xmlns:a16="http://schemas.microsoft.com/office/drawing/2014/main" id="{45C852B3-0599-6040-B2AB-05FB7F45AD98}"/>
              </a:ext>
            </a:extLst>
          </p:cNvPr>
          <p:cNvSpPr/>
          <p:nvPr/>
        </p:nvSpPr>
        <p:spPr>
          <a:xfrm>
            <a:off x="3671834" y="4340186"/>
            <a:ext cx="319442" cy="757343"/>
          </a:xfrm>
          <a:custGeom>
            <a:avLst/>
            <a:gdLst/>
            <a:ahLst/>
            <a:cxnLst/>
            <a:rect l="l" t="t" r="r" b="b"/>
            <a:pathLst>
              <a:path w="639445" h="1270635">
                <a:moveTo>
                  <a:pt x="0" y="0"/>
                </a:moveTo>
                <a:lnTo>
                  <a:pt x="638882" y="127050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14">
            <a:extLst>
              <a:ext uri="{FF2B5EF4-FFF2-40B4-BE49-F238E27FC236}">
                <a16:creationId xmlns:a16="http://schemas.microsoft.com/office/drawing/2014/main" id="{3D5A97C3-86ED-1B44-BCC0-B692F60F3C93}"/>
              </a:ext>
            </a:extLst>
          </p:cNvPr>
          <p:cNvSpPr/>
          <p:nvPr/>
        </p:nvSpPr>
        <p:spPr>
          <a:xfrm>
            <a:off x="1995930" y="3838277"/>
            <a:ext cx="696567" cy="564754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15">
            <a:extLst>
              <a:ext uri="{FF2B5EF4-FFF2-40B4-BE49-F238E27FC236}">
                <a16:creationId xmlns:a16="http://schemas.microsoft.com/office/drawing/2014/main" id="{9ADF2A83-C843-7F41-B0E7-EB4AE97E2737}"/>
              </a:ext>
            </a:extLst>
          </p:cNvPr>
          <p:cNvSpPr/>
          <p:nvPr/>
        </p:nvSpPr>
        <p:spPr>
          <a:xfrm>
            <a:off x="3042198" y="3899038"/>
            <a:ext cx="598885" cy="425880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16">
            <a:extLst>
              <a:ext uri="{FF2B5EF4-FFF2-40B4-BE49-F238E27FC236}">
                <a16:creationId xmlns:a16="http://schemas.microsoft.com/office/drawing/2014/main" id="{DF0F12CD-D18A-7B40-A95A-FEC7EFC43911}"/>
              </a:ext>
            </a:extLst>
          </p:cNvPr>
          <p:cNvSpPr/>
          <p:nvPr/>
        </p:nvSpPr>
        <p:spPr>
          <a:xfrm>
            <a:off x="3351194" y="4422723"/>
            <a:ext cx="289889" cy="736188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17">
            <a:extLst>
              <a:ext uri="{FF2B5EF4-FFF2-40B4-BE49-F238E27FC236}">
                <a16:creationId xmlns:a16="http://schemas.microsoft.com/office/drawing/2014/main" id="{FEFEDB2B-6448-EE44-A567-597F13DF4A99}"/>
              </a:ext>
            </a:extLst>
          </p:cNvPr>
          <p:cNvSpPr/>
          <p:nvPr/>
        </p:nvSpPr>
        <p:spPr>
          <a:xfrm>
            <a:off x="3351194" y="5350018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18">
            <a:extLst>
              <a:ext uri="{FF2B5EF4-FFF2-40B4-BE49-F238E27FC236}">
                <a16:creationId xmlns:a16="http://schemas.microsoft.com/office/drawing/2014/main" id="{4F69EDE9-EDBA-9149-A8D0-862B313EDC0A}"/>
              </a:ext>
            </a:extLst>
          </p:cNvPr>
          <p:cNvSpPr/>
          <p:nvPr/>
        </p:nvSpPr>
        <p:spPr>
          <a:xfrm>
            <a:off x="3159034" y="5352078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19">
            <a:extLst>
              <a:ext uri="{FF2B5EF4-FFF2-40B4-BE49-F238E27FC236}">
                <a16:creationId xmlns:a16="http://schemas.microsoft.com/office/drawing/2014/main" id="{83B65279-F2E6-654A-8A18-2F53E47621CC}"/>
              </a:ext>
            </a:extLst>
          </p:cNvPr>
          <p:cNvSpPr/>
          <p:nvPr/>
        </p:nvSpPr>
        <p:spPr>
          <a:xfrm>
            <a:off x="2089684" y="5320348"/>
            <a:ext cx="133350" cy="299085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20">
            <a:extLst>
              <a:ext uri="{FF2B5EF4-FFF2-40B4-BE49-F238E27FC236}">
                <a16:creationId xmlns:a16="http://schemas.microsoft.com/office/drawing/2014/main" id="{14B9C4F3-7B61-754D-BC03-E6867A6878BB}"/>
              </a:ext>
            </a:extLst>
          </p:cNvPr>
          <p:cNvSpPr/>
          <p:nvPr/>
        </p:nvSpPr>
        <p:spPr>
          <a:xfrm>
            <a:off x="2194190" y="4407312"/>
            <a:ext cx="490612" cy="875284"/>
          </a:xfrm>
          <a:custGeom>
            <a:avLst/>
            <a:gdLst/>
            <a:ahLst/>
            <a:cxnLst/>
            <a:rect l="l" t="t" r="r" b="b"/>
            <a:pathLst>
              <a:path w="719454" h="1057275">
                <a:moveTo>
                  <a:pt x="0" y="0"/>
                </a:moveTo>
                <a:lnTo>
                  <a:pt x="719244" y="105666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21">
            <a:extLst>
              <a:ext uri="{FF2B5EF4-FFF2-40B4-BE49-F238E27FC236}">
                <a16:creationId xmlns:a16="http://schemas.microsoft.com/office/drawing/2014/main" id="{948FEE71-49CF-5343-8121-7D3885F193B9}"/>
              </a:ext>
            </a:extLst>
          </p:cNvPr>
          <p:cNvSpPr/>
          <p:nvPr/>
        </p:nvSpPr>
        <p:spPr>
          <a:xfrm>
            <a:off x="4082734" y="528713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22">
            <a:extLst>
              <a:ext uri="{FF2B5EF4-FFF2-40B4-BE49-F238E27FC236}">
                <a16:creationId xmlns:a16="http://schemas.microsoft.com/office/drawing/2014/main" id="{BDC04A0D-8F02-5A45-8926-6AF74736D1CE}"/>
              </a:ext>
            </a:extLst>
          </p:cNvPr>
          <p:cNvSpPr/>
          <p:nvPr/>
        </p:nvSpPr>
        <p:spPr>
          <a:xfrm>
            <a:off x="3749773" y="5377916"/>
            <a:ext cx="227329" cy="235585"/>
          </a:xfrm>
          <a:custGeom>
            <a:avLst/>
            <a:gdLst/>
            <a:ahLst/>
            <a:cxnLst/>
            <a:rect l="l" t="t" r="r" b="b"/>
            <a:pathLst>
              <a:path w="227329" h="235585">
                <a:moveTo>
                  <a:pt x="227200" y="0"/>
                </a:moveTo>
                <a:lnTo>
                  <a:pt x="0" y="23527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23">
            <a:extLst>
              <a:ext uri="{FF2B5EF4-FFF2-40B4-BE49-F238E27FC236}">
                <a16:creationId xmlns:a16="http://schemas.microsoft.com/office/drawing/2014/main" id="{EEE2693C-FF5D-6740-9514-D9AFE82A4077}"/>
              </a:ext>
            </a:extLst>
          </p:cNvPr>
          <p:cNvSpPr/>
          <p:nvPr/>
        </p:nvSpPr>
        <p:spPr>
          <a:xfrm>
            <a:off x="4139958" y="5315742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0" y="0"/>
                </a:moveTo>
                <a:lnTo>
                  <a:pt x="299894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24">
            <a:extLst>
              <a:ext uri="{FF2B5EF4-FFF2-40B4-BE49-F238E27FC236}">
                <a16:creationId xmlns:a16="http://schemas.microsoft.com/office/drawing/2014/main" id="{DF9F003C-34C9-5140-94E3-5D53345EE4BD}"/>
              </a:ext>
            </a:extLst>
          </p:cNvPr>
          <p:cNvSpPr/>
          <p:nvPr/>
        </p:nvSpPr>
        <p:spPr>
          <a:xfrm>
            <a:off x="3758460" y="5067763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25">
            <a:extLst>
              <a:ext uri="{FF2B5EF4-FFF2-40B4-BE49-F238E27FC236}">
                <a16:creationId xmlns:a16="http://schemas.microsoft.com/office/drawing/2014/main" id="{3F91E264-C3FF-DC44-9D6B-3669CE69903E}"/>
              </a:ext>
            </a:extLst>
          </p:cNvPr>
          <p:cNvSpPr/>
          <p:nvPr/>
        </p:nvSpPr>
        <p:spPr>
          <a:xfrm>
            <a:off x="3758460" y="506777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26">
            <a:extLst>
              <a:ext uri="{FF2B5EF4-FFF2-40B4-BE49-F238E27FC236}">
                <a16:creationId xmlns:a16="http://schemas.microsoft.com/office/drawing/2014/main" id="{C5D0BC43-2C56-6041-8DF8-1947AABE84AB}"/>
              </a:ext>
            </a:extLst>
          </p:cNvPr>
          <p:cNvSpPr txBox="1"/>
          <p:nvPr/>
        </p:nvSpPr>
        <p:spPr>
          <a:xfrm>
            <a:off x="3923368" y="5147513"/>
            <a:ext cx="328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4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14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27">
            <a:extLst>
              <a:ext uri="{FF2B5EF4-FFF2-40B4-BE49-F238E27FC236}">
                <a16:creationId xmlns:a16="http://schemas.microsoft.com/office/drawing/2014/main" id="{BA95BEAA-E2DB-2141-9D42-D0271DA80C4F}"/>
              </a:ext>
            </a:extLst>
          </p:cNvPr>
          <p:cNvSpPr/>
          <p:nvPr/>
        </p:nvSpPr>
        <p:spPr>
          <a:xfrm>
            <a:off x="1401719" y="5387406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28">
            <a:extLst>
              <a:ext uri="{FF2B5EF4-FFF2-40B4-BE49-F238E27FC236}">
                <a16:creationId xmlns:a16="http://schemas.microsoft.com/office/drawing/2014/main" id="{694C420D-277F-7844-8F25-325775F2B5E2}"/>
              </a:ext>
            </a:extLst>
          </p:cNvPr>
          <p:cNvSpPr/>
          <p:nvPr/>
        </p:nvSpPr>
        <p:spPr>
          <a:xfrm>
            <a:off x="781559" y="5325289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29">
            <a:extLst>
              <a:ext uri="{FF2B5EF4-FFF2-40B4-BE49-F238E27FC236}">
                <a16:creationId xmlns:a16="http://schemas.microsoft.com/office/drawing/2014/main" id="{2477A518-B6D3-3544-BEAD-5DCB3292A2CC}"/>
              </a:ext>
            </a:extLst>
          </p:cNvPr>
          <p:cNvSpPr/>
          <p:nvPr/>
        </p:nvSpPr>
        <p:spPr>
          <a:xfrm>
            <a:off x="1248892" y="5296677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30">
            <a:extLst>
              <a:ext uri="{FF2B5EF4-FFF2-40B4-BE49-F238E27FC236}">
                <a16:creationId xmlns:a16="http://schemas.microsoft.com/office/drawing/2014/main" id="{D9C4077F-D222-234E-80A9-3FF1B1EC347B}"/>
              </a:ext>
            </a:extLst>
          </p:cNvPr>
          <p:cNvSpPr/>
          <p:nvPr/>
        </p:nvSpPr>
        <p:spPr>
          <a:xfrm>
            <a:off x="1247499" y="4373692"/>
            <a:ext cx="737954" cy="853335"/>
          </a:xfrm>
          <a:custGeom>
            <a:avLst/>
            <a:gdLst/>
            <a:ahLst/>
            <a:cxnLst/>
            <a:rect l="l" t="t" r="r" b="b"/>
            <a:pathLst>
              <a:path w="1238885" h="1167764">
                <a:moveTo>
                  <a:pt x="1238604" y="0"/>
                </a:moveTo>
                <a:lnTo>
                  <a:pt x="0" y="116742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31">
            <a:extLst>
              <a:ext uri="{FF2B5EF4-FFF2-40B4-BE49-F238E27FC236}">
                <a16:creationId xmlns:a16="http://schemas.microsoft.com/office/drawing/2014/main" id="{BAC0FF68-4494-A444-A994-72E0A843C4AB}"/>
              </a:ext>
            </a:extLst>
          </p:cNvPr>
          <p:cNvSpPr/>
          <p:nvPr/>
        </p:nvSpPr>
        <p:spPr>
          <a:xfrm>
            <a:off x="924620" y="506777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32">
            <a:extLst>
              <a:ext uri="{FF2B5EF4-FFF2-40B4-BE49-F238E27FC236}">
                <a16:creationId xmlns:a16="http://schemas.microsoft.com/office/drawing/2014/main" id="{031E70F8-426E-F84D-94F5-D131CF311F3C}"/>
              </a:ext>
            </a:extLst>
          </p:cNvPr>
          <p:cNvSpPr/>
          <p:nvPr/>
        </p:nvSpPr>
        <p:spPr>
          <a:xfrm>
            <a:off x="924618" y="5067781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33">
            <a:extLst>
              <a:ext uri="{FF2B5EF4-FFF2-40B4-BE49-F238E27FC236}">
                <a16:creationId xmlns:a16="http://schemas.microsoft.com/office/drawing/2014/main" id="{B4B36671-EC34-9D41-BBF3-EA6D7ECC5E88}"/>
              </a:ext>
            </a:extLst>
          </p:cNvPr>
          <p:cNvSpPr txBox="1"/>
          <p:nvPr/>
        </p:nvSpPr>
        <p:spPr>
          <a:xfrm>
            <a:off x="1085628" y="5149373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34">
            <a:extLst>
              <a:ext uri="{FF2B5EF4-FFF2-40B4-BE49-F238E27FC236}">
                <a16:creationId xmlns:a16="http://schemas.microsoft.com/office/drawing/2014/main" id="{4DD04E7E-D713-224D-8FF5-34CEEEFF4D16}"/>
              </a:ext>
            </a:extLst>
          </p:cNvPr>
          <p:cNvSpPr/>
          <p:nvPr/>
        </p:nvSpPr>
        <p:spPr>
          <a:xfrm>
            <a:off x="3160991" y="509273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35">
            <a:extLst>
              <a:ext uri="{FF2B5EF4-FFF2-40B4-BE49-F238E27FC236}">
                <a16:creationId xmlns:a16="http://schemas.microsoft.com/office/drawing/2014/main" id="{A87CAE80-9CB4-584D-9CC6-971FB7CFB6D9}"/>
              </a:ext>
            </a:extLst>
          </p:cNvPr>
          <p:cNvSpPr/>
          <p:nvPr/>
        </p:nvSpPr>
        <p:spPr>
          <a:xfrm>
            <a:off x="3160992" y="509273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36">
            <a:extLst>
              <a:ext uri="{FF2B5EF4-FFF2-40B4-BE49-F238E27FC236}">
                <a16:creationId xmlns:a16="http://schemas.microsoft.com/office/drawing/2014/main" id="{53594795-79DE-DC43-80D4-240C00C5C59E}"/>
              </a:ext>
            </a:extLst>
          </p:cNvPr>
          <p:cNvSpPr txBox="1"/>
          <p:nvPr/>
        </p:nvSpPr>
        <p:spPr>
          <a:xfrm>
            <a:off x="3296142" y="5161799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37">
            <a:extLst>
              <a:ext uri="{FF2B5EF4-FFF2-40B4-BE49-F238E27FC236}">
                <a16:creationId xmlns:a16="http://schemas.microsoft.com/office/drawing/2014/main" id="{C52F98C6-1134-DB4F-BE3A-4B1BE43DFCD4}"/>
              </a:ext>
            </a:extLst>
          </p:cNvPr>
          <p:cNvSpPr/>
          <p:nvPr/>
        </p:nvSpPr>
        <p:spPr>
          <a:xfrm>
            <a:off x="1875846" y="5253443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38">
            <a:extLst>
              <a:ext uri="{FF2B5EF4-FFF2-40B4-BE49-F238E27FC236}">
                <a16:creationId xmlns:a16="http://schemas.microsoft.com/office/drawing/2014/main" id="{25FD402E-8A86-CE4A-8D3B-828FB6068E57}"/>
              </a:ext>
            </a:extLst>
          </p:cNvPr>
          <p:cNvSpPr/>
          <p:nvPr/>
        </p:nvSpPr>
        <p:spPr>
          <a:xfrm>
            <a:off x="1871209" y="508799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5564269F-45A4-E046-81D3-4594D05F8D44}"/>
              </a:ext>
            </a:extLst>
          </p:cNvPr>
          <p:cNvSpPr/>
          <p:nvPr/>
        </p:nvSpPr>
        <p:spPr>
          <a:xfrm>
            <a:off x="1871214" y="5087992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40">
            <a:extLst>
              <a:ext uri="{FF2B5EF4-FFF2-40B4-BE49-F238E27FC236}">
                <a16:creationId xmlns:a16="http://schemas.microsoft.com/office/drawing/2014/main" id="{1D103A77-19BB-9242-BFB8-84B716ECC2DA}"/>
              </a:ext>
            </a:extLst>
          </p:cNvPr>
          <p:cNvSpPr txBox="1"/>
          <p:nvPr/>
        </p:nvSpPr>
        <p:spPr>
          <a:xfrm>
            <a:off x="1990117" y="5161730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41">
            <a:extLst>
              <a:ext uri="{FF2B5EF4-FFF2-40B4-BE49-F238E27FC236}">
                <a16:creationId xmlns:a16="http://schemas.microsoft.com/office/drawing/2014/main" id="{2C402107-21FD-8B4F-8B62-CEAD1517BB08}"/>
              </a:ext>
            </a:extLst>
          </p:cNvPr>
          <p:cNvSpPr/>
          <p:nvPr/>
        </p:nvSpPr>
        <p:spPr>
          <a:xfrm>
            <a:off x="3470862" y="419411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4" y="9125"/>
                </a:lnTo>
                <a:lnTo>
                  <a:pt x="89215" y="27376"/>
                </a:lnTo>
                <a:lnTo>
                  <a:pt x="54724" y="54752"/>
                </a:lnTo>
                <a:lnTo>
                  <a:pt x="27362" y="89261"/>
                </a:lnTo>
                <a:lnTo>
                  <a:pt x="9120" y="127820"/>
                </a:lnTo>
                <a:lnTo>
                  <a:pt x="0" y="168809"/>
                </a:lnTo>
                <a:lnTo>
                  <a:pt x="0" y="210608"/>
                </a:lnTo>
                <a:lnTo>
                  <a:pt x="9120" y="251597"/>
                </a:lnTo>
                <a:lnTo>
                  <a:pt x="27362" y="290156"/>
                </a:lnTo>
                <a:lnTo>
                  <a:pt x="54724" y="324665"/>
                </a:lnTo>
                <a:lnTo>
                  <a:pt x="89215" y="352041"/>
                </a:lnTo>
                <a:lnTo>
                  <a:pt x="127754" y="370291"/>
                </a:lnTo>
                <a:lnTo>
                  <a:pt x="168721" y="379417"/>
                </a:lnTo>
                <a:lnTo>
                  <a:pt x="210496" y="379417"/>
                </a:lnTo>
                <a:lnTo>
                  <a:pt x="251462" y="370291"/>
                </a:lnTo>
                <a:lnTo>
                  <a:pt x="289998" y="352041"/>
                </a:lnTo>
                <a:lnTo>
                  <a:pt x="324484" y="324665"/>
                </a:lnTo>
                <a:lnTo>
                  <a:pt x="351851" y="290156"/>
                </a:lnTo>
                <a:lnTo>
                  <a:pt x="370095" y="251597"/>
                </a:lnTo>
                <a:lnTo>
                  <a:pt x="379218" y="210608"/>
                </a:lnTo>
                <a:lnTo>
                  <a:pt x="379218" y="168809"/>
                </a:lnTo>
                <a:lnTo>
                  <a:pt x="370095" y="127820"/>
                </a:lnTo>
                <a:lnTo>
                  <a:pt x="351851" y="89261"/>
                </a:lnTo>
                <a:lnTo>
                  <a:pt x="324484" y="54752"/>
                </a:lnTo>
                <a:lnTo>
                  <a:pt x="289998" y="27376"/>
                </a:lnTo>
                <a:lnTo>
                  <a:pt x="251462" y="9125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42">
            <a:extLst>
              <a:ext uri="{FF2B5EF4-FFF2-40B4-BE49-F238E27FC236}">
                <a16:creationId xmlns:a16="http://schemas.microsoft.com/office/drawing/2014/main" id="{ACC6A18C-51CB-EF44-89E7-394907FE6E4A}"/>
              </a:ext>
            </a:extLst>
          </p:cNvPr>
          <p:cNvSpPr/>
          <p:nvPr/>
        </p:nvSpPr>
        <p:spPr>
          <a:xfrm>
            <a:off x="3470862" y="4194112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43">
            <a:extLst>
              <a:ext uri="{FF2B5EF4-FFF2-40B4-BE49-F238E27FC236}">
                <a16:creationId xmlns:a16="http://schemas.microsoft.com/office/drawing/2014/main" id="{13FB1C48-1FCB-454C-8652-30456FBE834C}"/>
              </a:ext>
            </a:extLst>
          </p:cNvPr>
          <p:cNvSpPr txBox="1"/>
          <p:nvPr/>
        </p:nvSpPr>
        <p:spPr>
          <a:xfrm>
            <a:off x="3586941" y="4267853"/>
            <a:ext cx="1587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47">
            <a:extLst>
              <a:ext uri="{FF2B5EF4-FFF2-40B4-BE49-F238E27FC236}">
                <a16:creationId xmlns:a16="http://schemas.microsoft.com/office/drawing/2014/main" id="{344AA035-6CA3-3D41-B571-8E1056B1BDEB}"/>
              </a:ext>
            </a:extLst>
          </p:cNvPr>
          <p:cNvSpPr/>
          <p:nvPr/>
        </p:nvSpPr>
        <p:spPr>
          <a:xfrm>
            <a:off x="2726457" y="5325289"/>
            <a:ext cx="133350" cy="299085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48">
            <a:extLst>
              <a:ext uri="{FF2B5EF4-FFF2-40B4-BE49-F238E27FC236}">
                <a16:creationId xmlns:a16="http://schemas.microsoft.com/office/drawing/2014/main" id="{2B04980E-5468-6A45-84FE-C9815A5F6126}"/>
              </a:ext>
            </a:extLst>
          </p:cNvPr>
          <p:cNvSpPr/>
          <p:nvPr/>
        </p:nvSpPr>
        <p:spPr>
          <a:xfrm>
            <a:off x="2508413" y="5258527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9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49">
            <a:extLst>
              <a:ext uri="{FF2B5EF4-FFF2-40B4-BE49-F238E27FC236}">
                <a16:creationId xmlns:a16="http://schemas.microsoft.com/office/drawing/2014/main" id="{28964803-743F-9A48-9F1D-C4E33DD145A3}"/>
              </a:ext>
            </a:extLst>
          </p:cNvPr>
          <p:cNvSpPr/>
          <p:nvPr/>
        </p:nvSpPr>
        <p:spPr>
          <a:xfrm>
            <a:off x="2508232" y="5097529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5"/>
                </a:lnTo>
                <a:lnTo>
                  <a:pt x="89220" y="27376"/>
                </a:lnTo>
                <a:lnTo>
                  <a:pt x="54733" y="54752"/>
                </a:lnTo>
                <a:lnTo>
                  <a:pt x="27366" y="89261"/>
                </a:lnTo>
                <a:lnTo>
                  <a:pt x="9122" y="127820"/>
                </a:lnTo>
                <a:lnTo>
                  <a:pt x="0" y="168809"/>
                </a:lnTo>
                <a:lnTo>
                  <a:pt x="0" y="210608"/>
                </a:lnTo>
                <a:lnTo>
                  <a:pt x="9122" y="251597"/>
                </a:lnTo>
                <a:lnTo>
                  <a:pt x="27366" y="290156"/>
                </a:lnTo>
                <a:lnTo>
                  <a:pt x="54733" y="324665"/>
                </a:lnTo>
                <a:lnTo>
                  <a:pt x="89220" y="352041"/>
                </a:lnTo>
                <a:lnTo>
                  <a:pt x="127755" y="370291"/>
                </a:lnTo>
                <a:lnTo>
                  <a:pt x="168721" y="379417"/>
                </a:lnTo>
                <a:lnTo>
                  <a:pt x="210496" y="379417"/>
                </a:lnTo>
                <a:lnTo>
                  <a:pt x="251463" y="370291"/>
                </a:lnTo>
                <a:lnTo>
                  <a:pt x="290002" y="352041"/>
                </a:lnTo>
                <a:lnTo>
                  <a:pt x="324494" y="324665"/>
                </a:lnTo>
                <a:lnTo>
                  <a:pt x="351856" y="290156"/>
                </a:lnTo>
                <a:lnTo>
                  <a:pt x="370097" y="251597"/>
                </a:lnTo>
                <a:lnTo>
                  <a:pt x="379218" y="210608"/>
                </a:lnTo>
                <a:lnTo>
                  <a:pt x="379218" y="168809"/>
                </a:lnTo>
                <a:lnTo>
                  <a:pt x="370097" y="127820"/>
                </a:lnTo>
                <a:lnTo>
                  <a:pt x="351856" y="89261"/>
                </a:lnTo>
                <a:lnTo>
                  <a:pt x="324494" y="54752"/>
                </a:lnTo>
                <a:lnTo>
                  <a:pt x="290002" y="27376"/>
                </a:lnTo>
                <a:lnTo>
                  <a:pt x="251463" y="9125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bject 50">
            <a:extLst>
              <a:ext uri="{FF2B5EF4-FFF2-40B4-BE49-F238E27FC236}">
                <a16:creationId xmlns:a16="http://schemas.microsoft.com/office/drawing/2014/main" id="{3BE7351D-C61E-4748-AE18-7C1A64BE3DD9}"/>
              </a:ext>
            </a:extLst>
          </p:cNvPr>
          <p:cNvSpPr/>
          <p:nvPr/>
        </p:nvSpPr>
        <p:spPr>
          <a:xfrm>
            <a:off x="2508234" y="5097529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bject 51">
            <a:extLst>
              <a:ext uri="{FF2B5EF4-FFF2-40B4-BE49-F238E27FC236}">
                <a16:creationId xmlns:a16="http://schemas.microsoft.com/office/drawing/2014/main" id="{762F8666-63B9-C04B-B86B-D70FBFE85044}"/>
              </a:ext>
            </a:extLst>
          </p:cNvPr>
          <p:cNvSpPr txBox="1"/>
          <p:nvPr/>
        </p:nvSpPr>
        <p:spPr>
          <a:xfrm>
            <a:off x="2664210" y="5158911"/>
            <a:ext cx="1377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52">
            <a:extLst>
              <a:ext uri="{FF2B5EF4-FFF2-40B4-BE49-F238E27FC236}">
                <a16:creationId xmlns:a16="http://schemas.microsoft.com/office/drawing/2014/main" id="{D918E934-BE58-314E-8857-E47B663CC369}"/>
              </a:ext>
            </a:extLst>
          </p:cNvPr>
          <p:cNvSpPr/>
          <p:nvPr/>
        </p:nvSpPr>
        <p:spPr>
          <a:xfrm>
            <a:off x="1703379" y="4196217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28"/>
                </a:lnTo>
                <a:lnTo>
                  <a:pt x="176505" y="379451"/>
                </a:lnTo>
                <a:lnTo>
                  <a:pt x="222619" y="391182"/>
                </a:lnTo>
                <a:lnTo>
                  <a:pt x="270593" y="398221"/>
                </a:lnTo>
                <a:lnTo>
                  <a:pt x="319498" y="400567"/>
                </a:lnTo>
                <a:lnTo>
                  <a:pt x="368404" y="398221"/>
                </a:lnTo>
                <a:lnTo>
                  <a:pt x="416379" y="391182"/>
                </a:lnTo>
                <a:lnTo>
                  <a:pt x="462495" y="379451"/>
                </a:lnTo>
                <a:lnTo>
                  <a:pt x="505819" y="363028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bject 53">
            <a:extLst>
              <a:ext uri="{FF2B5EF4-FFF2-40B4-BE49-F238E27FC236}">
                <a16:creationId xmlns:a16="http://schemas.microsoft.com/office/drawing/2014/main" id="{09C2AC9D-92DF-FE4D-95DA-476B22D0FABC}"/>
              </a:ext>
            </a:extLst>
          </p:cNvPr>
          <p:cNvSpPr/>
          <p:nvPr/>
        </p:nvSpPr>
        <p:spPr>
          <a:xfrm>
            <a:off x="1703377" y="419622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6" y="363022"/>
                </a:lnTo>
                <a:lnTo>
                  <a:pt x="462502" y="379447"/>
                </a:lnTo>
                <a:lnTo>
                  <a:pt x="416387" y="391180"/>
                </a:lnTo>
                <a:lnTo>
                  <a:pt x="368411" y="398219"/>
                </a:lnTo>
                <a:lnTo>
                  <a:pt x="319505" y="400566"/>
                </a:lnTo>
                <a:lnTo>
                  <a:pt x="270599" y="398219"/>
                </a:lnTo>
                <a:lnTo>
                  <a:pt x="222623" y="391180"/>
                </a:lnTo>
                <a:lnTo>
                  <a:pt x="176508" y="379447"/>
                </a:lnTo>
                <a:lnTo>
                  <a:pt x="133185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5" y="37543"/>
                </a:lnTo>
                <a:lnTo>
                  <a:pt x="176508" y="21118"/>
                </a:lnTo>
                <a:lnTo>
                  <a:pt x="222623" y="9385"/>
                </a:lnTo>
                <a:lnTo>
                  <a:pt x="270599" y="2346"/>
                </a:lnTo>
                <a:lnTo>
                  <a:pt x="319505" y="0"/>
                </a:lnTo>
                <a:lnTo>
                  <a:pt x="368411" y="2346"/>
                </a:lnTo>
                <a:lnTo>
                  <a:pt x="416387" y="9385"/>
                </a:lnTo>
                <a:lnTo>
                  <a:pt x="462502" y="21118"/>
                </a:lnTo>
                <a:lnTo>
                  <a:pt x="505826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54">
            <a:extLst>
              <a:ext uri="{FF2B5EF4-FFF2-40B4-BE49-F238E27FC236}">
                <a16:creationId xmlns:a16="http://schemas.microsoft.com/office/drawing/2014/main" id="{B137D232-2B3D-6B47-8EE3-C6652EA39EC6}"/>
              </a:ext>
            </a:extLst>
          </p:cNvPr>
          <p:cNvSpPr txBox="1"/>
          <p:nvPr/>
        </p:nvSpPr>
        <p:spPr>
          <a:xfrm>
            <a:off x="1849211" y="4271100"/>
            <a:ext cx="3200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spc="4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7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55">
            <a:extLst>
              <a:ext uri="{FF2B5EF4-FFF2-40B4-BE49-F238E27FC236}">
                <a16:creationId xmlns:a16="http://schemas.microsoft.com/office/drawing/2014/main" id="{72514621-D6BF-0047-9E43-B8F1D607A68A}"/>
              </a:ext>
            </a:extLst>
          </p:cNvPr>
          <p:cNvSpPr txBox="1"/>
          <p:nvPr/>
        </p:nvSpPr>
        <p:spPr>
          <a:xfrm>
            <a:off x="722112" y="3678554"/>
            <a:ext cx="66233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3-node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bject 56">
            <a:extLst>
              <a:ext uri="{FF2B5EF4-FFF2-40B4-BE49-F238E27FC236}">
                <a16:creationId xmlns:a16="http://schemas.microsoft.com/office/drawing/2014/main" id="{759D91EA-B95D-724D-8194-D2ED7CA94EE2}"/>
              </a:ext>
            </a:extLst>
          </p:cNvPr>
          <p:cNvSpPr/>
          <p:nvPr/>
        </p:nvSpPr>
        <p:spPr>
          <a:xfrm>
            <a:off x="1406151" y="3920264"/>
            <a:ext cx="313690" cy="295910"/>
          </a:xfrm>
          <a:custGeom>
            <a:avLst/>
            <a:gdLst/>
            <a:ahLst/>
            <a:cxnLst/>
            <a:rect l="l" t="t" r="r" b="b"/>
            <a:pathLst>
              <a:path w="313689" h="295910">
                <a:moveTo>
                  <a:pt x="313113" y="295602"/>
                </a:moveTo>
                <a:lnTo>
                  <a:pt x="306169" y="289050"/>
                </a:lnTo>
                <a:lnTo>
                  <a:pt x="0" y="0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bject 58">
            <a:extLst>
              <a:ext uri="{FF2B5EF4-FFF2-40B4-BE49-F238E27FC236}">
                <a16:creationId xmlns:a16="http://schemas.microsoft.com/office/drawing/2014/main" id="{71F8429C-09B5-2A4C-83B1-D747703E869E}"/>
              </a:ext>
            </a:extLst>
          </p:cNvPr>
          <p:cNvSpPr txBox="1"/>
          <p:nvPr/>
        </p:nvSpPr>
        <p:spPr>
          <a:xfrm>
            <a:off x="3780922" y="3633169"/>
            <a:ext cx="630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2-node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bject 59">
            <a:extLst>
              <a:ext uri="{FF2B5EF4-FFF2-40B4-BE49-F238E27FC236}">
                <a16:creationId xmlns:a16="http://schemas.microsoft.com/office/drawing/2014/main" id="{F8A69B21-2C92-F048-89EE-A643A9DCDEF0}"/>
              </a:ext>
            </a:extLst>
          </p:cNvPr>
          <p:cNvSpPr/>
          <p:nvPr/>
        </p:nvSpPr>
        <p:spPr>
          <a:xfrm>
            <a:off x="3881936" y="3920264"/>
            <a:ext cx="200798" cy="287490"/>
          </a:xfrm>
          <a:custGeom>
            <a:avLst/>
            <a:gdLst/>
            <a:ahLst/>
            <a:cxnLst/>
            <a:rect l="l" t="t" r="r" b="b"/>
            <a:pathLst>
              <a:path w="313690" h="295910">
                <a:moveTo>
                  <a:pt x="0" y="295602"/>
                </a:moveTo>
                <a:lnTo>
                  <a:pt x="6933" y="289059"/>
                </a:lnTo>
                <a:lnTo>
                  <a:pt x="313113" y="0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45">
            <a:extLst>
              <a:ext uri="{FF2B5EF4-FFF2-40B4-BE49-F238E27FC236}">
                <a16:creationId xmlns:a16="http://schemas.microsoft.com/office/drawing/2014/main" id="{A5403248-E8BD-944F-866D-6B78EF20227B}"/>
              </a:ext>
            </a:extLst>
          </p:cNvPr>
          <p:cNvSpPr/>
          <p:nvPr/>
        </p:nvSpPr>
        <p:spPr>
          <a:xfrm>
            <a:off x="2667477" y="3623621"/>
            <a:ext cx="374721" cy="386004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7"/>
                </a:lnTo>
                <a:lnTo>
                  <a:pt x="379220" y="168815"/>
                </a:lnTo>
                <a:lnTo>
                  <a:pt x="379220" y="210613"/>
                </a:lnTo>
                <a:lnTo>
                  <a:pt x="370098" y="251602"/>
                </a:lnTo>
                <a:lnTo>
                  <a:pt x="351854" y="290160"/>
                </a:lnTo>
                <a:lnTo>
                  <a:pt x="324488" y="324668"/>
                </a:lnTo>
                <a:lnTo>
                  <a:pt x="290000" y="352045"/>
                </a:lnTo>
                <a:lnTo>
                  <a:pt x="251464" y="370296"/>
                </a:lnTo>
                <a:lnTo>
                  <a:pt x="210498" y="379422"/>
                </a:lnTo>
                <a:lnTo>
                  <a:pt x="168722" y="379422"/>
                </a:lnTo>
                <a:lnTo>
                  <a:pt x="127756" y="370296"/>
                </a:lnTo>
                <a:lnTo>
                  <a:pt x="89219" y="352045"/>
                </a:lnTo>
                <a:lnTo>
                  <a:pt x="54732" y="324668"/>
                </a:lnTo>
                <a:lnTo>
                  <a:pt x="27366" y="290160"/>
                </a:lnTo>
                <a:lnTo>
                  <a:pt x="9122" y="251602"/>
                </a:lnTo>
                <a:lnTo>
                  <a:pt x="0" y="210613"/>
                </a:lnTo>
                <a:lnTo>
                  <a:pt x="0" y="168815"/>
                </a:lnTo>
                <a:lnTo>
                  <a:pt x="9122" y="127827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46">
            <a:extLst>
              <a:ext uri="{FF2B5EF4-FFF2-40B4-BE49-F238E27FC236}">
                <a16:creationId xmlns:a16="http://schemas.microsoft.com/office/drawing/2014/main" id="{BB9DA6B4-22A8-0049-A6D4-A991728A3327}"/>
              </a:ext>
            </a:extLst>
          </p:cNvPr>
          <p:cNvSpPr txBox="1"/>
          <p:nvPr/>
        </p:nvSpPr>
        <p:spPr>
          <a:xfrm>
            <a:off x="2779621" y="3686263"/>
            <a:ext cx="2063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bject 52">
            <a:extLst>
              <a:ext uri="{FF2B5EF4-FFF2-40B4-BE49-F238E27FC236}">
                <a16:creationId xmlns:a16="http://schemas.microsoft.com/office/drawing/2014/main" id="{73FE3A91-308D-7E4D-A510-869C4B28E174}"/>
              </a:ext>
            </a:extLst>
          </p:cNvPr>
          <p:cNvSpPr txBox="1"/>
          <p:nvPr/>
        </p:nvSpPr>
        <p:spPr>
          <a:xfrm>
            <a:off x="3265183" y="6003043"/>
            <a:ext cx="696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400" spc="6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null link</a:t>
            </a:r>
          </a:p>
        </p:txBody>
      </p:sp>
      <p:sp>
        <p:nvSpPr>
          <p:cNvPr id="119" name="object 53">
            <a:extLst>
              <a:ext uri="{FF2B5EF4-FFF2-40B4-BE49-F238E27FC236}">
                <a16:creationId xmlns:a16="http://schemas.microsoft.com/office/drawing/2014/main" id="{DF950DF2-F2FC-6340-AF19-23C16F2F4C15}"/>
              </a:ext>
            </a:extLst>
          </p:cNvPr>
          <p:cNvSpPr/>
          <p:nvPr/>
        </p:nvSpPr>
        <p:spPr>
          <a:xfrm>
            <a:off x="3203558" y="5731805"/>
            <a:ext cx="254635" cy="228600"/>
          </a:xfrm>
          <a:custGeom>
            <a:avLst/>
            <a:gdLst/>
            <a:ahLst/>
            <a:cxnLst/>
            <a:rect l="l" t="t" r="r" b="b"/>
            <a:pathLst>
              <a:path w="254635" h="228600">
                <a:moveTo>
                  <a:pt x="0" y="0"/>
                </a:moveTo>
                <a:lnTo>
                  <a:pt x="7095" y="6370"/>
                </a:lnTo>
                <a:lnTo>
                  <a:pt x="254438" y="227972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37">
            <a:extLst>
              <a:ext uri="{FF2B5EF4-FFF2-40B4-BE49-F238E27FC236}">
                <a16:creationId xmlns:a16="http://schemas.microsoft.com/office/drawing/2014/main" id="{CBB985F8-DFCD-1843-BE5C-0454C0A57F70}"/>
              </a:ext>
            </a:extLst>
          </p:cNvPr>
          <p:cNvSpPr txBox="1"/>
          <p:nvPr/>
        </p:nvSpPr>
        <p:spPr>
          <a:xfrm>
            <a:off x="4519131" y="3423266"/>
            <a:ext cx="461358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</a:pPr>
            <a:r>
              <a:rPr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5" dirty="0"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20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5" dirty="0">
                <a:latin typeface="Arial" panose="020B0604020202020204" pitchFamily="34" charset="0"/>
                <a:cs typeface="Arial" panose="020B0604020202020204" pitchFamily="34" charset="0"/>
              </a:rPr>
              <a:t>node.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7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1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0" dirty="0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r>
              <a:rPr sz="1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0" dirty="0"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sz="1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sz="1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" dirty="0">
                <a:latin typeface="Arial" panose="020B0604020202020204" pitchFamily="34" charset="0"/>
                <a:cs typeface="Arial" panose="020B0604020202020204" pitchFamily="34" charset="0"/>
              </a:rPr>
              <a:t>key.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75" dirty="0">
                <a:latin typeface="Arial" panose="020B0604020202020204" pitchFamily="34" charset="0"/>
                <a:cs typeface="Arial" panose="020B0604020202020204" pitchFamily="34" charset="0"/>
              </a:rPr>
              <a:t>Follow</a:t>
            </a:r>
            <a:r>
              <a:rPr sz="1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sz="1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5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sz="1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0" dirty="0">
                <a:latin typeface="Arial" panose="020B0604020202020204" pitchFamily="34" charset="0"/>
                <a:cs typeface="Arial" panose="020B0604020202020204" pitchFamily="34" charset="0"/>
              </a:rPr>
              <a:t>(recursively).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6D0E244-B0E0-F249-BFAE-1EF1225EF508}"/>
              </a:ext>
            </a:extLst>
          </p:cNvPr>
          <p:cNvSpPr txBox="1"/>
          <p:nvPr/>
        </p:nvSpPr>
        <p:spPr>
          <a:xfrm>
            <a:off x="4497536" y="452669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Search</a:t>
            </a:r>
            <a:r>
              <a:rPr lang="zh-CN" altLang="en-US" sz="16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for</a:t>
            </a:r>
            <a:r>
              <a:rPr lang="zh-CN" altLang="en-US" sz="16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H</a:t>
            </a:r>
            <a:endParaRPr lang="en-US" sz="16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CABAC5-BFEA-9448-8349-5353A138D28F}"/>
              </a:ext>
            </a:extLst>
          </p:cNvPr>
          <p:cNvSpPr txBox="1"/>
          <p:nvPr/>
        </p:nvSpPr>
        <p:spPr>
          <a:xfrm>
            <a:off x="4792118" y="4816089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8545035-37DE-214F-95D6-3926E9511480}"/>
              </a:ext>
            </a:extLst>
          </p:cNvPr>
          <p:cNvSpPr/>
          <p:nvPr/>
        </p:nvSpPr>
        <p:spPr>
          <a:xfrm>
            <a:off x="2660306" y="3621628"/>
            <a:ext cx="389199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1E566E2-AB36-6446-AC0D-A34E6E40D4F7}"/>
              </a:ext>
            </a:extLst>
          </p:cNvPr>
          <p:cNvSpPr/>
          <p:nvPr/>
        </p:nvSpPr>
        <p:spPr>
          <a:xfrm>
            <a:off x="1705879" y="4193394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4ADFC8D-CE12-3540-9F2D-9647EEEABF85}"/>
              </a:ext>
            </a:extLst>
          </p:cNvPr>
          <p:cNvSpPr/>
          <p:nvPr/>
        </p:nvSpPr>
        <p:spPr>
          <a:xfrm>
            <a:off x="1869892" y="5091933"/>
            <a:ext cx="379011" cy="38532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64CC251-C99A-2F4D-80BE-1F6411F35963}"/>
              </a:ext>
            </a:extLst>
          </p:cNvPr>
          <p:cNvSpPr txBox="1"/>
          <p:nvPr/>
        </p:nvSpPr>
        <p:spPr>
          <a:xfrm>
            <a:off x="4792117" y="5092404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AA26806-E039-8346-ADC6-491CE43D462F}"/>
              </a:ext>
            </a:extLst>
          </p:cNvPr>
          <p:cNvSpPr txBox="1"/>
          <p:nvPr/>
        </p:nvSpPr>
        <p:spPr>
          <a:xfrm>
            <a:off x="7376479" y="490684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E5D34F7-B313-E34D-81FA-2AB791CF63C4}"/>
              </a:ext>
            </a:extLst>
          </p:cNvPr>
          <p:cNvSpPr txBox="1"/>
          <p:nvPr/>
        </p:nvSpPr>
        <p:spPr>
          <a:xfrm>
            <a:off x="4497536" y="5438614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Search</a:t>
            </a:r>
            <a:r>
              <a:rPr lang="zh-CN" altLang="en-US" sz="16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for</a:t>
            </a:r>
            <a:r>
              <a:rPr lang="zh-CN" altLang="en-US" sz="16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B</a:t>
            </a:r>
            <a:endParaRPr lang="en-US" sz="16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B7BCD2F-2FEC-1543-BB92-073F71917C66}"/>
              </a:ext>
            </a:extLst>
          </p:cNvPr>
          <p:cNvSpPr txBox="1"/>
          <p:nvPr/>
        </p:nvSpPr>
        <p:spPr>
          <a:xfrm>
            <a:off x="4792119" y="5743544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177118-D571-A641-9902-062CD9F570B0}"/>
              </a:ext>
            </a:extLst>
          </p:cNvPr>
          <p:cNvSpPr txBox="1"/>
          <p:nvPr/>
        </p:nvSpPr>
        <p:spPr>
          <a:xfrm>
            <a:off x="4792118" y="6019859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DB292AB-F84F-534F-86FC-9CC8BB3881B2}"/>
              </a:ext>
            </a:extLst>
          </p:cNvPr>
          <p:cNvSpPr txBox="1"/>
          <p:nvPr/>
        </p:nvSpPr>
        <p:spPr>
          <a:xfrm>
            <a:off x="4792759" y="6296173"/>
            <a:ext cx="26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3C65743-074C-3147-B180-F5537EF37CB1}"/>
              </a:ext>
            </a:extLst>
          </p:cNvPr>
          <p:cNvSpPr txBox="1"/>
          <p:nvPr/>
        </p:nvSpPr>
        <p:spPr>
          <a:xfrm>
            <a:off x="7376479" y="5703843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EF26E34-9699-DA42-BC72-84D82B4A7156}"/>
              </a:ext>
            </a:extLst>
          </p:cNvPr>
          <p:cNvSpPr/>
          <p:nvPr/>
        </p:nvSpPr>
        <p:spPr>
          <a:xfrm>
            <a:off x="4792117" y="653594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EBAFDA9-E9A2-0040-BFD7-3D1AF2FD8560}"/>
              </a:ext>
            </a:extLst>
          </p:cNvPr>
          <p:cNvSpPr/>
          <p:nvPr/>
        </p:nvSpPr>
        <p:spPr>
          <a:xfrm>
            <a:off x="934211" y="5073404"/>
            <a:ext cx="623893" cy="38532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F0E4761-FBCB-F440-8D5C-9C08F857C972}"/>
              </a:ext>
            </a:extLst>
          </p:cNvPr>
          <p:cNvSpPr/>
          <p:nvPr/>
        </p:nvSpPr>
        <p:spPr>
          <a:xfrm>
            <a:off x="6836927" y="3082356"/>
            <a:ext cx="214979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the search is a generalization of the search in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BSTs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bject 65">
            <a:extLst>
              <a:ext uri="{FF2B5EF4-FFF2-40B4-BE49-F238E27FC236}">
                <a16:creationId xmlns:a16="http://schemas.microsoft.com/office/drawing/2014/main" id="{D44BE095-8C7C-1745-BD3C-4AB6905FD1C8}"/>
              </a:ext>
            </a:extLst>
          </p:cNvPr>
          <p:cNvSpPr/>
          <p:nvPr/>
        </p:nvSpPr>
        <p:spPr>
          <a:xfrm>
            <a:off x="6937695" y="2550316"/>
            <a:ext cx="243281" cy="152535"/>
          </a:xfrm>
          <a:custGeom>
            <a:avLst/>
            <a:gdLst/>
            <a:ahLst/>
            <a:cxnLst/>
            <a:rect l="l" t="t" r="r" b="b"/>
            <a:pathLst>
              <a:path w="252729" h="311785">
                <a:moveTo>
                  <a:pt x="0" y="0"/>
                </a:moveTo>
                <a:lnTo>
                  <a:pt x="7988" y="9873"/>
                </a:lnTo>
                <a:lnTo>
                  <a:pt x="252103" y="311645"/>
                </a:lnTo>
              </a:path>
            </a:pathLst>
          </a:custGeom>
          <a:ln w="25400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67">
            <a:extLst>
              <a:ext uri="{FF2B5EF4-FFF2-40B4-BE49-F238E27FC236}">
                <a16:creationId xmlns:a16="http://schemas.microsoft.com/office/drawing/2014/main" id="{1F8415C0-68D6-BA4D-AF4F-76D8E9FC2B06}"/>
              </a:ext>
            </a:extLst>
          </p:cNvPr>
          <p:cNvSpPr txBox="1"/>
          <p:nvPr/>
        </p:nvSpPr>
        <p:spPr>
          <a:xfrm>
            <a:off x="7265242" y="2546831"/>
            <a:ext cx="15348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8D3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maintain?</a:t>
            </a:r>
          </a:p>
        </p:txBody>
      </p:sp>
    </p:spTree>
    <p:extLst>
      <p:ext uri="{BB962C8B-B14F-4D97-AF65-F5344CB8AC3E}">
        <p14:creationId xmlns:p14="http://schemas.microsoft.com/office/powerpoint/2010/main" val="18456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8B3F"/>
                                      </p:to>
                                    </p:animClr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5" grpId="0"/>
      <p:bldP spid="66" grpId="0" animBg="1"/>
      <p:bldP spid="67" grpId="0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92" grpId="0" animBg="1"/>
      <p:bldP spid="93" grpId="0"/>
      <p:bldP spid="94" grpId="0" animBg="1"/>
      <p:bldP spid="95" grpId="0" animBg="1"/>
      <p:bldP spid="96" grpId="0" animBg="1"/>
      <p:bldP spid="97" grpId="0"/>
      <p:bldP spid="98" grpId="0" animBg="1"/>
      <p:bldP spid="99" grpId="0" animBg="1"/>
      <p:bldP spid="100" grpId="0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10" grpId="0" animBg="1"/>
      <p:bldP spid="111" grpId="0"/>
      <p:bldP spid="112" grpId="0"/>
      <p:bldP spid="113" grpId="0" animBg="1"/>
      <p:bldP spid="115" grpId="0"/>
      <p:bldP spid="116" grpId="0" animBg="1"/>
      <p:bldP spid="102" grpId="0" animBg="1"/>
      <p:bldP spid="103" grpId="0"/>
      <p:bldP spid="118" grpId="0"/>
      <p:bldP spid="119" grpId="0" animBg="1"/>
      <p:bldP spid="120" grpId="0"/>
      <p:bldP spid="121" grpId="0"/>
      <p:bldP spid="122" grpId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6" grpId="1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 animBg="1"/>
      <p:bldP spid="135" grpId="0" animBg="1"/>
      <p:bldP spid="101" grpId="0" animBg="1"/>
      <p:bldP spid="1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0837-90CB-9D48-8D8A-2F206C1F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for B-tree: File system model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6B65C9A-F6BE-E64F-914C-57B7060E5FB9}"/>
              </a:ext>
            </a:extLst>
          </p:cNvPr>
          <p:cNvSpPr txBox="1"/>
          <p:nvPr/>
        </p:nvSpPr>
        <p:spPr>
          <a:xfrm>
            <a:off x="675694" y="1169525"/>
            <a:ext cx="7307580" cy="792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tabLst>
                <a:tab pos="752475" algn="l"/>
                <a:tab pos="857250" algn="l"/>
              </a:tabLst>
            </a:pPr>
            <a:r>
              <a:rPr sz="1800" spc="3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Page.</a:t>
            </a:r>
            <a:r>
              <a:rPr lang="en-US" sz="1800" spc="3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Contiguous</a:t>
            </a:r>
            <a:r>
              <a:rPr sz="1800" spc="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block of data (e.g., a file or 4,096-byte chunk). </a:t>
            </a:r>
            <a:r>
              <a:rPr sz="18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3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Probe.</a:t>
            </a:r>
            <a:r>
              <a:rPr lang="en-US" sz="1800" spc="3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First access to a page (e.g., from disk to memory).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948A568-F3D2-DE46-863A-83DE64B1A45E}"/>
              </a:ext>
            </a:extLst>
          </p:cNvPr>
          <p:cNvSpPr txBox="1"/>
          <p:nvPr/>
        </p:nvSpPr>
        <p:spPr>
          <a:xfrm>
            <a:off x="675694" y="4532057"/>
            <a:ext cx="7899400" cy="1674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tabLst>
                <a:tab pos="1143635" algn="l"/>
              </a:tabLst>
            </a:pPr>
            <a:r>
              <a:rPr sz="1800"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Property.</a:t>
            </a:r>
            <a:r>
              <a:rPr lang="en-US" sz="1800"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Time required for a probe is much larger than time 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access  data within a page.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tabLst>
                <a:tab pos="1495425" algn="l"/>
              </a:tabLst>
            </a:pPr>
            <a:r>
              <a:rPr sz="1800" spc="114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sz="1800" spc="3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6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</a:t>
            </a:r>
            <a:r>
              <a:rPr lang="en-US" sz="1800" spc="6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Number of probes.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tabLst>
                <a:tab pos="727710" algn="l"/>
              </a:tabLst>
            </a:pPr>
            <a:r>
              <a:rPr sz="1800" spc="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sz="1800" spc="3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spc="3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Access data using minimum number of probes.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FFC8EFF-7046-F34A-A414-49FD48E672A1}"/>
              </a:ext>
            </a:extLst>
          </p:cNvPr>
          <p:cNvSpPr/>
          <p:nvPr/>
        </p:nvSpPr>
        <p:spPr>
          <a:xfrm>
            <a:off x="2236327" y="2208874"/>
            <a:ext cx="1671507" cy="1564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5AF4E56-6399-174E-BAC1-57A0C1C66511}"/>
              </a:ext>
            </a:extLst>
          </p:cNvPr>
          <p:cNvSpPr txBox="1"/>
          <p:nvPr/>
        </p:nvSpPr>
        <p:spPr>
          <a:xfrm>
            <a:off x="2809343" y="3920836"/>
            <a:ext cx="390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200" b="1" spc="-35" dirty="0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b="1" spc="-7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5A3DA95-EE30-434C-BE5D-382E022F2B92}"/>
              </a:ext>
            </a:extLst>
          </p:cNvPr>
          <p:cNvSpPr/>
          <p:nvPr/>
        </p:nvSpPr>
        <p:spPr>
          <a:xfrm>
            <a:off x="4279150" y="2482943"/>
            <a:ext cx="268365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8A4AD942-3E87-5543-9D7E-CF1BB3EA4404}"/>
              </a:ext>
            </a:extLst>
          </p:cNvPr>
          <p:cNvSpPr txBox="1"/>
          <p:nvPr/>
        </p:nvSpPr>
        <p:spPr>
          <a:xfrm>
            <a:off x="5188066" y="3920836"/>
            <a:ext cx="3270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fas</a:t>
            </a:r>
            <a:r>
              <a:rPr sz="1200" b="1" spc="-9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95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4F1F-5E14-8340-9011-FF5AA93C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0" dirty="0">
                <a:latin typeface="Arial"/>
                <a:cs typeface="Arial"/>
              </a:rPr>
              <a:t>B-trees </a:t>
            </a:r>
            <a:r>
              <a:rPr lang="en-US" spc="15" dirty="0">
                <a:latin typeface="Arial"/>
                <a:cs typeface="Arial"/>
              </a:rPr>
              <a:t>(Bayer-</a:t>
            </a:r>
            <a:r>
              <a:rPr lang="en-US" spc="15" dirty="0" err="1">
                <a:latin typeface="Arial"/>
                <a:cs typeface="Arial"/>
              </a:rPr>
              <a:t>McCreight</a:t>
            </a:r>
            <a:r>
              <a:rPr lang="en-US" spc="15" dirty="0">
                <a:latin typeface="Arial"/>
                <a:cs typeface="Arial"/>
              </a:rPr>
              <a:t>,</a:t>
            </a:r>
            <a:r>
              <a:rPr lang="en-US" spc="185" dirty="0">
                <a:latin typeface="Arial"/>
                <a:cs typeface="Arial"/>
              </a:rPr>
              <a:t> </a:t>
            </a:r>
            <a:r>
              <a:rPr lang="en-US" spc="70" dirty="0">
                <a:latin typeface="Arial"/>
                <a:cs typeface="Arial"/>
              </a:rPr>
              <a:t>1972)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2468A66-38E4-0D46-B714-4532F4F70B16}"/>
              </a:ext>
            </a:extLst>
          </p:cNvPr>
          <p:cNvSpPr txBox="1"/>
          <p:nvPr/>
        </p:nvSpPr>
        <p:spPr>
          <a:xfrm>
            <a:off x="471751" y="1343014"/>
            <a:ext cx="7075709" cy="168251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Generalize 2-3 trees by allowing up to M - 1 key-link pairs per node.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At least 2 key-link pairs at root.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At least M / 2 key-link pairs in other nodes.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External nodes contain client keys.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Internal nodes contain copies of keys to guide search.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B2DB0F6-938A-6745-8D59-D81088552EB4}"/>
              </a:ext>
            </a:extLst>
          </p:cNvPr>
          <p:cNvSpPr txBox="1"/>
          <p:nvPr/>
        </p:nvSpPr>
        <p:spPr>
          <a:xfrm>
            <a:off x="5693046" y="1785628"/>
            <a:ext cx="3009900" cy="382156"/>
          </a:xfrm>
          <a:prstGeom prst="rect">
            <a:avLst/>
          </a:prstGeom>
          <a:solidFill>
            <a:srgbClr val="1B8E1D"/>
          </a:solidFill>
        </p:spPr>
        <p:txBody>
          <a:bodyPr vert="horz" wrap="square" lIns="0" tIns="12700" rIns="0" bIns="0" rtlCol="0">
            <a:spAutoFit/>
          </a:bodyPr>
          <a:lstStyle/>
          <a:p>
            <a:pPr marR="5080" algn="ctr"/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hoose</a:t>
            </a:r>
            <a:r>
              <a:rPr sz="1200"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as large as possible so</a:t>
            </a:r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M links fit in a page, e.g., M = 1024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9E6B34A-6641-FD44-8CF6-89F2732FBB7D}"/>
              </a:ext>
            </a:extLst>
          </p:cNvPr>
          <p:cNvSpPr/>
          <p:nvPr/>
        </p:nvSpPr>
        <p:spPr>
          <a:xfrm>
            <a:off x="2610317" y="3968309"/>
            <a:ext cx="1429385" cy="499109"/>
          </a:xfrm>
          <a:custGeom>
            <a:avLst/>
            <a:gdLst/>
            <a:ahLst/>
            <a:cxnLst/>
            <a:rect l="l" t="t" r="r" b="b"/>
            <a:pathLst>
              <a:path w="1429385" h="499110">
                <a:moveTo>
                  <a:pt x="1429049" y="0"/>
                </a:moveTo>
                <a:lnTo>
                  <a:pt x="0" y="498633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27B48592-84F7-2041-A524-0C327B5421BF}"/>
              </a:ext>
            </a:extLst>
          </p:cNvPr>
          <p:cNvSpPr/>
          <p:nvPr/>
        </p:nvSpPr>
        <p:spPr>
          <a:xfrm>
            <a:off x="4224418" y="3963166"/>
            <a:ext cx="2251710" cy="499109"/>
          </a:xfrm>
          <a:custGeom>
            <a:avLst/>
            <a:gdLst/>
            <a:ahLst/>
            <a:cxnLst/>
            <a:rect l="l" t="t" r="r" b="b"/>
            <a:pathLst>
              <a:path w="2251709" h="499110">
                <a:moveTo>
                  <a:pt x="0" y="0"/>
                </a:moveTo>
                <a:lnTo>
                  <a:pt x="2251522" y="498633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701B7BF-B71E-6340-BDDE-5F4CA0F380BF}"/>
              </a:ext>
            </a:extLst>
          </p:cNvPr>
          <p:cNvSpPr/>
          <p:nvPr/>
        </p:nvSpPr>
        <p:spPr>
          <a:xfrm>
            <a:off x="1314901" y="4783929"/>
            <a:ext cx="814069" cy="506095"/>
          </a:xfrm>
          <a:custGeom>
            <a:avLst/>
            <a:gdLst/>
            <a:ahLst/>
            <a:cxnLst/>
            <a:rect l="l" t="t" r="r" b="b"/>
            <a:pathLst>
              <a:path w="814069" h="506095">
                <a:moveTo>
                  <a:pt x="813928" y="0"/>
                </a:moveTo>
                <a:lnTo>
                  <a:pt x="0" y="505489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00138DB3-8DB1-AD46-B984-0A25484A8D79}"/>
              </a:ext>
            </a:extLst>
          </p:cNvPr>
          <p:cNvSpPr/>
          <p:nvPr/>
        </p:nvSpPr>
        <p:spPr>
          <a:xfrm>
            <a:off x="2319037" y="4783929"/>
            <a:ext cx="281305" cy="500380"/>
          </a:xfrm>
          <a:custGeom>
            <a:avLst/>
            <a:gdLst/>
            <a:ahLst/>
            <a:cxnLst/>
            <a:rect l="l" t="t" r="r" b="b"/>
            <a:pathLst>
              <a:path w="281305" h="500379">
                <a:moveTo>
                  <a:pt x="0" y="0"/>
                </a:moveTo>
                <a:lnTo>
                  <a:pt x="281000" y="500362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91024B9B-0DEE-134D-B8B8-5ED92450B029}"/>
              </a:ext>
            </a:extLst>
          </p:cNvPr>
          <p:cNvSpPr/>
          <p:nvPr/>
        </p:nvSpPr>
        <p:spPr>
          <a:xfrm>
            <a:off x="2509233" y="4783929"/>
            <a:ext cx="1391920" cy="506095"/>
          </a:xfrm>
          <a:custGeom>
            <a:avLst/>
            <a:gdLst/>
            <a:ahLst/>
            <a:cxnLst/>
            <a:rect l="l" t="t" r="r" b="b"/>
            <a:pathLst>
              <a:path w="1391920" h="506095">
                <a:moveTo>
                  <a:pt x="0" y="0"/>
                </a:moveTo>
                <a:lnTo>
                  <a:pt x="1391329" y="505489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7E7CE07-16DF-3941-864D-BA081884B090}"/>
              </a:ext>
            </a:extLst>
          </p:cNvPr>
          <p:cNvSpPr/>
          <p:nvPr/>
        </p:nvSpPr>
        <p:spPr>
          <a:xfrm>
            <a:off x="5195963" y="4785656"/>
            <a:ext cx="796925" cy="509270"/>
          </a:xfrm>
          <a:custGeom>
            <a:avLst/>
            <a:gdLst/>
            <a:ahLst/>
            <a:cxnLst/>
            <a:rect l="l" t="t" r="r" b="b"/>
            <a:pathLst>
              <a:path w="796925" h="509270">
                <a:moveTo>
                  <a:pt x="796778" y="0"/>
                </a:moveTo>
                <a:lnTo>
                  <a:pt x="0" y="508907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8C9A3C85-A2B5-234A-8146-944A77164F4C}"/>
              </a:ext>
            </a:extLst>
          </p:cNvPr>
          <p:cNvSpPr/>
          <p:nvPr/>
        </p:nvSpPr>
        <p:spPr>
          <a:xfrm>
            <a:off x="6172662" y="4780512"/>
            <a:ext cx="313690" cy="514350"/>
          </a:xfrm>
          <a:custGeom>
            <a:avLst/>
            <a:gdLst/>
            <a:ahLst/>
            <a:cxnLst/>
            <a:rect l="l" t="t" r="r" b="b"/>
            <a:pathLst>
              <a:path w="313690" h="514350">
                <a:moveTo>
                  <a:pt x="0" y="0"/>
                </a:moveTo>
                <a:lnTo>
                  <a:pt x="313572" y="514054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746E4453-B581-1C4A-8877-AC8C9D577347}"/>
              </a:ext>
            </a:extLst>
          </p:cNvPr>
          <p:cNvSpPr/>
          <p:nvPr/>
        </p:nvSpPr>
        <p:spPr>
          <a:xfrm>
            <a:off x="6378274" y="4780512"/>
            <a:ext cx="1398270" cy="514350"/>
          </a:xfrm>
          <a:custGeom>
            <a:avLst/>
            <a:gdLst/>
            <a:ahLst/>
            <a:cxnLst/>
            <a:rect l="l" t="t" r="r" b="b"/>
            <a:pathLst>
              <a:path w="1398270" h="514350">
                <a:moveTo>
                  <a:pt x="0" y="0"/>
                </a:moveTo>
                <a:lnTo>
                  <a:pt x="1398206" y="514054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D873CC08-EC0D-2541-9B55-DE5A8096B261}"/>
              </a:ext>
            </a:extLst>
          </p:cNvPr>
          <p:cNvSpPr txBox="1"/>
          <p:nvPr/>
        </p:nvSpPr>
        <p:spPr>
          <a:xfrm>
            <a:off x="3056578" y="6103211"/>
            <a:ext cx="2685351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Anatomy of a B-tree set (M = 6)</a:t>
            </a: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8C16401A-A7B0-5540-BF5B-79A7350C1900}"/>
              </a:ext>
            </a:extLst>
          </p:cNvPr>
          <p:cNvSpPr/>
          <p:nvPr/>
        </p:nvSpPr>
        <p:spPr>
          <a:xfrm>
            <a:off x="5147137" y="3661160"/>
            <a:ext cx="85725" cy="52705"/>
          </a:xfrm>
          <a:custGeom>
            <a:avLst/>
            <a:gdLst/>
            <a:ahLst/>
            <a:cxnLst/>
            <a:rect l="l" t="t" r="r" b="b"/>
            <a:pathLst>
              <a:path w="85725" h="52704">
                <a:moveTo>
                  <a:pt x="67360" y="0"/>
                </a:moveTo>
                <a:lnTo>
                  <a:pt x="35686" y="28955"/>
                </a:lnTo>
                <a:lnTo>
                  <a:pt x="0" y="52323"/>
                </a:lnTo>
                <a:lnTo>
                  <a:pt x="42189" y="46100"/>
                </a:lnTo>
                <a:lnTo>
                  <a:pt x="85575" y="46100"/>
                </a:lnTo>
                <a:lnTo>
                  <a:pt x="85699" y="45935"/>
                </a:lnTo>
                <a:lnTo>
                  <a:pt x="63093" y="28359"/>
                </a:lnTo>
                <a:lnTo>
                  <a:pt x="68275" y="114"/>
                </a:lnTo>
                <a:lnTo>
                  <a:pt x="67360" y="0"/>
                </a:lnTo>
                <a:close/>
              </a:path>
              <a:path w="85725" h="52704">
                <a:moveTo>
                  <a:pt x="85575" y="46100"/>
                </a:moveTo>
                <a:lnTo>
                  <a:pt x="42189" y="46100"/>
                </a:lnTo>
                <a:lnTo>
                  <a:pt x="85077" y="46761"/>
                </a:lnTo>
                <a:lnTo>
                  <a:pt x="85575" y="4610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5531CE1A-0FD1-3748-A7FC-D6DD404C9EF0}"/>
              </a:ext>
            </a:extLst>
          </p:cNvPr>
          <p:cNvSpPr/>
          <p:nvPr/>
        </p:nvSpPr>
        <p:spPr>
          <a:xfrm>
            <a:off x="5203761" y="3613611"/>
            <a:ext cx="207010" cy="78740"/>
          </a:xfrm>
          <a:custGeom>
            <a:avLst/>
            <a:gdLst/>
            <a:ahLst/>
            <a:cxnLst/>
            <a:rect l="l" t="t" r="r" b="b"/>
            <a:pathLst>
              <a:path w="207010" h="78739">
                <a:moveTo>
                  <a:pt x="206405" y="0"/>
                </a:moveTo>
                <a:lnTo>
                  <a:pt x="0" y="78363"/>
                </a:lnTo>
              </a:path>
            </a:pathLst>
          </a:custGeom>
          <a:ln w="1027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95E6F30A-BFF5-694B-8F25-759FDCB4C85F}"/>
              </a:ext>
            </a:extLst>
          </p:cNvPr>
          <p:cNvSpPr/>
          <p:nvPr/>
        </p:nvSpPr>
        <p:spPr>
          <a:xfrm>
            <a:off x="5175445" y="367659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70">
                <a:moveTo>
                  <a:pt x="33693" y="0"/>
                </a:moveTo>
                <a:lnTo>
                  <a:pt x="17856" y="14452"/>
                </a:lnTo>
                <a:lnTo>
                  <a:pt x="0" y="26149"/>
                </a:lnTo>
                <a:lnTo>
                  <a:pt x="21107" y="23012"/>
                </a:lnTo>
                <a:lnTo>
                  <a:pt x="42782" y="23012"/>
                </a:lnTo>
                <a:lnTo>
                  <a:pt x="31546" y="14160"/>
                </a:lnTo>
                <a:lnTo>
                  <a:pt x="34137" y="12"/>
                </a:lnTo>
                <a:lnTo>
                  <a:pt x="33693" y="0"/>
                </a:lnTo>
                <a:close/>
              </a:path>
              <a:path w="43179" h="26670">
                <a:moveTo>
                  <a:pt x="42782" y="23012"/>
                </a:moveTo>
                <a:lnTo>
                  <a:pt x="21107" y="23012"/>
                </a:lnTo>
                <a:lnTo>
                  <a:pt x="42544" y="23342"/>
                </a:lnTo>
                <a:lnTo>
                  <a:pt x="42782" y="23012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DC986C0A-41DA-6343-AFB9-9FAA66048250}"/>
              </a:ext>
            </a:extLst>
          </p:cNvPr>
          <p:cNvSpPr txBox="1"/>
          <p:nvPr/>
        </p:nvSpPr>
        <p:spPr>
          <a:xfrm>
            <a:off x="5467395" y="3456156"/>
            <a:ext cx="660106" cy="191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2-node</a:t>
            </a: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23A21B33-65C4-B244-9A7C-07697D4C1E28}"/>
              </a:ext>
            </a:extLst>
          </p:cNvPr>
          <p:cNvSpPr txBox="1"/>
          <p:nvPr/>
        </p:nvSpPr>
        <p:spPr>
          <a:xfrm>
            <a:off x="413815" y="4647931"/>
            <a:ext cx="845168" cy="40459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3-node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08A7E709-9B10-CE4D-9F6A-5408CC0B3092}"/>
              </a:ext>
            </a:extLst>
          </p:cNvPr>
          <p:cNvSpPr/>
          <p:nvPr/>
        </p:nvSpPr>
        <p:spPr>
          <a:xfrm>
            <a:off x="4725478" y="5067729"/>
            <a:ext cx="101860" cy="188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037C8E57-1554-D840-9AB5-75250889EFED}"/>
              </a:ext>
            </a:extLst>
          </p:cNvPr>
          <p:cNvSpPr/>
          <p:nvPr/>
        </p:nvSpPr>
        <p:spPr>
          <a:xfrm>
            <a:off x="953654" y="5067729"/>
            <a:ext cx="101860" cy="188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934C9AC9-A4F2-B64C-94CD-C86635D0D277}"/>
              </a:ext>
            </a:extLst>
          </p:cNvPr>
          <p:cNvSpPr txBox="1"/>
          <p:nvPr/>
        </p:nvSpPr>
        <p:spPr>
          <a:xfrm>
            <a:off x="3853801" y="4868903"/>
            <a:ext cx="1569624" cy="191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5-node (full)</a:t>
            </a: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632E53DC-AC4E-6747-9365-CE2DEA3845E4}"/>
              </a:ext>
            </a:extLst>
          </p:cNvPr>
          <p:cNvSpPr/>
          <p:nvPr/>
        </p:nvSpPr>
        <p:spPr>
          <a:xfrm>
            <a:off x="6579252" y="4242445"/>
            <a:ext cx="83496" cy="191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792AAE98-111E-2545-8EF5-42E084C1254C}"/>
              </a:ext>
            </a:extLst>
          </p:cNvPr>
          <p:cNvSpPr txBox="1"/>
          <p:nvPr/>
        </p:nvSpPr>
        <p:spPr>
          <a:xfrm>
            <a:off x="6183902" y="4037822"/>
            <a:ext cx="1191202" cy="191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3-node</a:t>
            </a: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071B5046-272D-6C45-B080-4600C80017B2}"/>
              </a:ext>
            </a:extLst>
          </p:cNvPr>
          <p:cNvSpPr/>
          <p:nvPr/>
        </p:nvSpPr>
        <p:spPr>
          <a:xfrm>
            <a:off x="7832869" y="5069520"/>
            <a:ext cx="83496" cy="191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AB4A8A90-39B1-0E4C-9880-4480AD365755}"/>
              </a:ext>
            </a:extLst>
          </p:cNvPr>
          <p:cNvSpPr/>
          <p:nvPr/>
        </p:nvSpPr>
        <p:spPr>
          <a:xfrm>
            <a:off x="774326" y="5334061"/>
            <a:ext cx="76200" cy="69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35F47FDF-0A77-694C-AA57-97691193B8FD}"/>
              </a:ext>
            </a:extLst>
          </p:cNvPr>
          <p:cNvSpPr txBox="1"/>
          <p:nvPr/>
        </p:nvSpPr>
        <p:spPr>
          <a:xfrm>
            <a:off x="946977" y="5274339"/>
            <a:ext cx="32258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B</a:t>
            </a:r>
            <a:r>
              <a:rPr sz="1300" spc="-9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C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F82154FD-F9B9-5F46-A7BA-8FD766FC7A84}"/>
              </a:ext>
            </a:extLst>
          </p:cNvPr>
          <p:cNvSpPr txBox="1"/>
          <p:nvPr/>
        </p:nvSpPr>
        <p:spPr>
          <a:xfrm>
            <a:off x="1191237" y="4061835"/>
            <a:ext cx="936169" cy="191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 key</a:t>
            </a: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5920C831-3F9E-1A47-9B06-5205116C4354}"/>
              </a:ext>
            </a:extLst>
          </p:cNvPr>
          <p:cNvSpPr/>
          <p:nvPr/>
        </p:nvSpPr>
        <p:spPr>
          <a:xfrm>
            <a:off x="1711981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68E59812-CE8B-9647-AFB9-8B00FDD2C41F}"/>
              </a:ext>
            </a:extLst>
          </p:cNvPr>
          <p:cNvSpPr/>
          <p:nvPr/>
        </p:nvSpPr>
        <p:spPr>
          <a:xfrm>
            <a:off x="1511511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21DB1EBA-6ADC-564F-B903-BE9E41617486}"/>
              </a:ext>
            </a:extLst>
          </p:cNvPr>
          <p:cNvSpPr/>
          <p:nvPr/>
        </p:nvSpPr>
        <p:spPr>
          <a:xfrm>
            <a:off x="1311029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8852508E-C177-3D46-AF57-4060536508CC}"/>
              </a:ext>
            </a:extLst>
          </p:cNvPr>
          <p:cNvSpPr/>
          <p:nvPr/>
        </p:nvSpPr>
        <p:spPr>
          <a:xfrm>
            <a:off x="1110547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E6836835-579C-E647-9F62-32010B8E7FBB}"/>
              </a:ext>
            </a:extLst>
          </p:cNvPr>
          <p:cNvSpPr/>
          <p:nvPr/>
        </p:nvSpPr>
        <p:spPr>
          <a:xfrm>
            <a:off x="910077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9D4B9477-D7B8-7040-AD26-0028625FBF88}"/>
              </a:ext>
            </a:extLst>
          </p:cNvPr>
          <p:cNvSpPr/>
          <p:nvPr/>
        </p:nvSpPr>
        <p:spPr>
          <a:xfrm>
            <a:off x="709594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9D0AE0C7-3621-314C-A7D3-49AAFCEA7396}"/>
              </a:ext>
            </a:extLst>
          </p:cNvPr>
          <p:cNvSpPr txBox="1"/>
          <p:nvPr/>
        </p:nvSpPr>
        <p:spPr>
          <a:xfrm>
            <a:off x="2042460" y="5274353"/>
            <a:ext cx="52070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D E</a:t>
            </a:r>
            <a:r>
              <a:rPr lang="en-US"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9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F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A20CC69E-4E94-2548-AEDF-368F254646C6}"/>
              </a:ext>
            </a:extLst>
          </p:cNvPr>
          <p:cNvSpPr/>
          <p:nvPr/>
        </p:nvSpPr>
        <p:spPr>
          <a:xfrm>
            <a:off x="3005476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5AD6E69B-B1EB-0640-937D-C00CEF2D3F38}"/>
              </a:ext>
            </a:extLst>
          </p:cNvPr>
          <p:cNvSpPr/>
          <p:nvPr/>
        </p:nvSpPr>
        <p:spPr>
          <a:xfrm>
            <a:off x="2804994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421E28E3-0DB1-E34C-BB82-1DF08C8B79A1}"/>
              </a:ext>
            </a:extLst>
          </p:cNvPr>
          <p:cNvSpPr/>
          <p:nvPr/>
        </p:nvSpPr>
        <p:spPr>
          <a:xfrm>
            <a:off x="2604511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D2C0B53D-7B35-2140-AEB5-ABFE6B3B4967}"/>
              </a:ext>
            </a:extLst>
          </p:cNvPr>
          <p:cNvSpPr/>
          <p:nvPr/>
        </p:nvSpPr>
        <p:spPr>
          <a:xfrm>
            <a:off x="2404042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10CBB43A-6B7B-2943-A9D4-D002D3D0A09B}"/>
              </a:ext>
            </a:extLst>
          </p:cNvPr>
          <p:cNvSpPr/>
          <p:nvPr/>
        </p:nvSpPr>
        <p:spPr>
          <a:xfrm>
            <a:off x="220356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890437B7-B250-2246-B714-D4544B152C2E}"/>
              </a:ext>
            </a:extLst>
          </p:cNvPr>
          <p:cNvSpPr/>
          <p:nvPr/>
        </p:nvSpPr>
        <p:spPr>
          <a:xfrm>
            <a:off x="2003078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98840247-32A7-464C-9173-E29E6CACB57E}"/>
              </a:ext>
            </a:extLst>
          </p:cNvPr>
          <p:cNvSpPr txBox="1"/>
          <p:nvPr/>
        </p:nvSpPr>
        <p:spPr>
          <a:xfrm>
            <a:off x="3335922" y="5274353"/>
            <a:ext cx="606582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H </a:t>
            </a:r>
            <a:r>
              <a:rPr lang="en-US"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I</a:t>
            </a:r>
            <a:r>
              <a:rPr sz="1300" spc="-9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lang="en-US" sz="1300" spc="-95" dirty="0">
                <a:solidFill>
                  <a:srgbClr val="231F20"/>
                </a:solidFill>
                <a:latin typeface="DejaVu Sans Mono"/>
                <a:cs typeface="DejaVu Sans Mono"/>
              </a:rPr>
              <a:t> 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J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1E633A3C-F2C7-E644-A2AB-2C4FA7847753}"/>
              </a:ext>
            </a:extLst>
          </p:cNvPr>
          <p:cNvSpPr/>
          <p:nvPr/>
        </p:nvSpPr>
        <p:spPr>
          <a:xfrm>
            <a:off x="4298924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10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105" y="0"/>
                </a:lnTo>
                <a:lnTo>
                  <a:pt x="20010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A6534B0E-3E5C-AE41-A349-DB45E005B713}"/>
              </a:ext>
            </a:extLst>
          </p:cNvPr>
          <p:cNvSpPr/>
          <p:nvPr/>
        </p:nvSpPr>
        <p:spPr>
          <a:xfrm>
            <a:off x="4098463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F82A450F-67D1-4F4C-B71C-299547937C4B}"/>
              </a:ext>
            </a:extLst>
          </p:cNvPr>
          <p:cNvSpPr/>
          <p:nvPr/>
        </p:nvSpPr>
        <p:spPr>
          <a:xfrm>
            <a:off x="3897981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EF890761-0F9D-3140-A2DA-B6F75CD97F7A}"/>
              </a:ext>
            </a:extLst>
          </p:cNvPr>
          <p:cNvSpPr/>
          <p:nvPr/>
        </p:nvSpPr>
        <p:spPr>
          <a:xfrm>
            <a:off x="3697512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49464EA7-14F7-CC46-8338-7F75D734C142}"/>
              </a:ext>
            </a:extLst>
          </p:cNvPr>
          <p:cNvSpPr/>
          <p:nvPr/>
        </p:nvSpPr>
        <p:spPr>
          <a:xfrm>
            <a:off x="349703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2F3F6DE2-EF0F-2A41-B2CA-CE6ED99C286B}"/>
              </a:ext>
            </a:extLst>
          </p:cNvPr>
          <p:cNvSpPr/>
          <p:nvPr/>
        </p:nvSpPr>
        <p:spPr>
          <a:xfrm>
            <a:off x="3296548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5B2ABD2F-DB1B-AB44-9BC1-3434C3215FF6}"/>
              </a:ext>
            </a:extLst>
          </p:cNvPr>
          <p:cNvSpPr txBox="1"/>
          <p:nvPr/>
        </p:nvSpPr>
        <p:spPr>
          <a:xfrm>
            <a:off x="4646190" y="5274353"/>
            <a:ext cx="91694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K M N O</a:t>
            </a:r>
            <a:r>
              <a:rPr lang="en-US"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9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P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A8433723-82CF-A64B-A9C3-1574A50C5D23}"/>
              </a:ext>
            </a:extLst>
          </p:cNvPr>
          <p:cNvSpPr/>
          <p:nvPr/>
        </p:nvSpPr>
        <p:spPr>
          <a:xfrm>
            <a:off x="5592436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4DF8E446-1699-AC40-9B64-0DD275D86E97}"/>
              </a:ext>
            </a:extLst>
          </p:cNvPr>
          <p:cNvSpPr/>
          <p:nvPr/>
        </p:nvSpPr>
        <p:spPr>
          <a:xfrm>
            <a:off x="5391953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49436A74-5646-704F-86E7-512284F23FC1}"/>
              </a:ext>
            </a:extLst>
          </p:cNvPr>
          <p:cNvSpPr/>
          <p:nvPr/>
        </p:nvSpPr>
        <p:spPr>
          <a:xfrm>
            <a:off x="5191472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972EA874-EC95-BA4D-B5B6-874742DA674E}"/>
              </a:ext>
            </a:extLst>
          </p:cNvPr>
          <p:cNvSpPr/>
          <p:nvPr/>
        </p:nvSpPr>
        <p:spPr>
          <a:xfrm>
            <a:off x="499099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2D58F9F8-858B-9F45-AB8B-DD12965673DF}"/>
              </a:ext>
            </a:extLst>
          </p:cNvPr>
          <p:cNvSpPr/>
          <p:nvPr/>
        </p:nvSpPr>
        <p:spPr>
          <a:xfrm>
            <a:off x="479052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A957F6BD-2905-1543-8DA4-7D804DFEB41C}"/>
              </a:ext>
            </a:extLst>
          </p:cNvPr>
          <p:cNvSpPr/>
          <p:nvPr/>
        </p:nvSpPr>
        <p:spPr>
          <a:xfrm>
            <a:off x="4590037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2AEF6EF8-1A41-6E46-9318-26D4AF008F98}"/>
              </a:ext>
            </a:extLst>
          </p:cNvPr>
          <p:cNvSpPr/>
          <p:nvPr/>
        </p:nvSpPr>
        <p:spPr>
          <a:xfrm>
            <a:off x="6883556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2564CFC1-C0C0-0F42-B828-D9FDE88F2408}"/>
              </a:ext>
            </a:extLst>
          </p:cNvPr>
          <p:cNvSpPr/>
          <p:nvPr/>
        </p:nvSpPr>
        <p:spPr>
          <a:xfrm>
            <a:off x="6683074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8A93C909-18C6-3948-9597-356EC5EAF67B}"/>
              </a:ext>
            </a:extLst>
          </p:cNvPr>
          <p:cNvSpPr/>
          <p:nvPr/>
        </p:nvSpPr>
        <p:spPr>
          <a:xfrm>
            <a:off x="6482592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15546497-033B-B140-BEC5-CC81D76A7EDC}"/>
              </a:ext>
            </a:extLst>
          </p:cNvPr>
          <p:cNvSpPr/>
          <p:nvPr/>
        </p:nvSpPr>
        <p:spPr>
          <a:xfrm>
            <a:off x="628211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F56A2BEC-8B9D-FD45-A486-A252CE72B3E2}"/>
              </a:ext>
            </a:extLst>
          </p:cNvPr>
          <p:cNvSpPr/>
          <p:nvPr/>
        </p:nvSpPr>
        <p:spPr>
          <a:xfrm>
            <a:off x="608164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3B90F9B0-42BF-B349-82E8-7DAADC03B0E1}"/>
              </a:ext>
            </a:extLst>
          </p:cNvPr>
          <p:cNvSpPr/>
          <p:nvPr/>
        </p:nvSpPr>
        <p:spPr>
          <a:xfrm>
            <a:off x="5881158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2027303F-A763-0845-B377-278676FC692A}"/>
              </a:ext>
            </a:extLst>
          </p:cNvPr>
          <p:cNvSpPr/>
          <p:nvPr/>
        </p:nvSpPr>
        <p:spPr>
          <a:xfrm>
            <a:off x="2067860" y="4511589"/>
            <a:ext cx="76200" cy="698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505172C6-97C4-7047-AD7F-05515B222850}"/>
              </a:ext>
            </a:extLst>
          </p:cNvPr>
          <p:cNvSpPr txBox="1"/>
          <p:nvPr/>
        </p:nvSpPr>
        <p:spPr>
          <a:xfrm>
            <a:off x="2211270" y="447635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D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7F7F39D6-CF21-DD4C-A9EB-0AF204BAFB2B}"/>
              </a:ext>
            </a:extLst>
          </p:cNvPr>
          <p:cNvSpPr txBox="1"/>
          <p:nvPr/>
        </p:nvSpPr>
        <p:spPr>
          <a:xfrm>
            <a:off x="2411753" y="447635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H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09D844FD-AB55-4F44-857F-11684C96B2E0}"/>
              </a:ext>
            </a:extLst>
          </p:cNvPr>
          <p:cNvSpPr/>
          <p:nvPr/>
        </p:nvSpPr>
        <p:spPr>
          <a:xfrm>
            <a:off x="3005476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91FD4E9B-7EC4-FD4A-A8A9-B4D03F1C9679}"/>
              </a:ext>
            </a:extLst>
          </p:cNvPr>
          <p:cNvSpPr/>
          <p:nvPr/>
        </p:nvSpPr>
        <p:spPr>
          <a:xfrm>
            <a:off x="2804994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2043D9AB-7997-EF49-8CD7-993E74138359}"/>
              </a:ext>
            </a:extLst>
          </p:cNvPr>
          <p:cNvSpPr/>
          <p:nvPr/>
        </p:nvSpPr>
        <p:spPr>
          <a:xfrm>
            <a:off x="2604511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CC8F4043-AEFC-3E4B-91DC-700089A43F83}"/>
              </a:ext>
            </a:extLst>
          </p:cNvPr>
          <p:cNvSpPr/>
          <p:nvPr/>
        </p:nvSpPr>
        <p:spPr>
          <a:xfrm>
            <a:off x="2404042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5DFD1FEE-A3B7-3641-A257-B4FAC218C674}"/>
              </a:ext>
            </a:extLst>
          </p:cNvPr>
          <p:cNvSpPr/>
          <p:nvPr/>
        </p:nvSpPr>
        <p:spPr>
          <a:xfrm>
            <a:off x="2203560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DE1AE5BF-6C51-BB43-B023-1AA3C3D1E560}"/>
              </a:ext>
            </a:extLst>
          </p:cNvPr>
          <p:cNvSpPr/>
          <p:nvPr/>
        </p:nvSpPr>
        <p:spPr>
          <a:xfrm>
            <a:off x="2003078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A1DEDEF7-058C-BD4C-96E3-A7331140EC12}"/>
              </a:ext>
            </a:extLst>
          </p:cNvPr>
          <p:cNvSpPr/>
          <p:nvPr/>
        </p:nvSpPr>
        <p:spPr>
          <a:xfrm>
            <a:off x="3005476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C5DDC708-9786-AB4F-AFA2-DFF192DCD7CD}"/>
              </a:ext>
            </a:extLst>
          </p:cNvPr>
          <p:cNvSpPr/>
          <p:nvPr/>
        </p:nvSpPr>
        <p:spPr>
          <a:xfrm>
            <a:off x="2804994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A6EC0985-412B-AC49-B325-8527DD564491}"/>
              </a:ext>
            </a:extLst>
          </p:cNvPr>
          <p:cNvSpPr/>
          <p:nvPr/>
        </p:nvSpPr>
        <p:spPr>
          <a:xfrm>
            <a:off x="2604511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5" y="0"/>
                </a:lnTo>
                <a:lnTo>
                  <a:pt x="20008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4E337A25-1EA1-F446-8147-ACD9B53E5314}"/>
              </a:ext>
            </a:extLst>
          </p:cNvPr>
          <p:cNvSpPr/>
          <p:nvPr/>
        </p:nvSpPr>
        <p:spPr>
          <a:xfrm>
            <a:off x="2404042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84F5BB54-F197-DA46-821E-58D181AA71B8}"/>
              </a:ext>
            </a:extLst>
          </p:cNvPr>
          <p:cNvSpPr/>
          <p:nvPr/>
        </p:nvSpPr>
        <p:spPr>
          <a:xfrm>
            <a:off x="2203560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1F8AC8EA-670F-5E4A-AD3B-6381A9A8DBE8}"/>
              </a:ext>
            </a:extLst>
          </p:cNvPr>
          <p:cNvSpPr/>
          <p:nvPr/>
        </p:nvSpPr>
        <p:spPr>
          <a:xfrm>
            <a:off x="2003078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5" y="0"/>
                </a:lnTo>
                <a:lnTo>
                  <a:pt x="20008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DD93E459-610F-FC4C-B7DE-7EFF0884346A}"/>
              </a:ext>
            </a:extLst>
          </p:cNvPr>
          <p:cNvSpPr/>
          <p:nvPr/>
        </p:nvSpPr>
        <p:spPr>
          <a:xfrm>
            <a:off x="4000675" y="3689112"/>
            <a:ext cx="76200" cy="698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9A38D0D8-C3C5-2542-B5DA-2E890D9CA33C}"/>
              </a:ext>
            </a:extLst>
          </p:cNvPr>
          <p:cNvSpPr txBox="1"/>
          <p:nvPr/>
        </p:nvSpPr>
        <p:spPr>
          <a:xfrm>
            <a:off x="4144084" y="365386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5B5D186D-1B79-694B-9FCD-CF5CD7113FBB}"/>
              </a:ext>
            </a:extLst>
          </p:cNvPr>
          <p:cNvSpPr/>
          <p:nvPr/>
        </p:nvSpPr>
        <p:spPr>
          <a:xfrm>
            <a:off x="4938268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10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105" y="0"/>
                </a:lnTo>
                <a:lnTo>
                  <a:pt x="20010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C4E621AB-F004-B94E-9A86-74F6CA9E8D8A}"/>
              </a:ext>
            </a:extLst>
          </p:cNvPr>
          <p:cNvSpPr/>
          <p:nvPr/>
        </p:nvSpPr>
        <p:spPr>
          <a:xfrm>
            <a:off x="4737786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10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105" y="0"/>
                </a:lnTo>
                <a:lnTo>
                  <a:pt x="20010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20EB8AEC-076C-9746-93C8-108DF7FD7BDE}"/>
              </a:ext>
            </a:extLst>
          </p:cNvPr>
          <p:cNvSpPr/>
          <p:nvPr/>
        </p:nvSpPr>
        <p:spPr>
          <a:xfrm>
            <a:off x="4537317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10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105" y="0"/>
                </a:lnTo>
                <a:lnTo>
                  <a:pt x="20010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0895CA60-166B-DD42-875D-33B8DE312654}"/>
              </a:ext>
            </a:extLst>
          </p:cNvPr>
          <p:cNvSpPr/>
          <p:nvPr/>
        </p:nvSpPr>
        <p:spPr>
          <a:xfrm>
            <a:off x="4336834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10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105" y="0"/>
                </a:lnTo>
                <a:lnTo>
                  <a:pt x="20010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6348025E-3C30-6C46-82D2-0A21D2066AC2}"/>
              </a:ext>
            </a:extLst>
          </p:cNvPr>
          <p:cNvSpPr/>
          <p:nvPr/>
        </p:nvSpPr>
        <p:spPr>
          <a:xfrm>
            <a:off x="4136373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410D256A-5D5D-E24C-B83E-025C094586D4}"/>
              </a:ext>
            </a:extLst>
          </p:cNvPr>
          <p:cNvSpPr/>
          <p:nvPr/>
        </p:nvSpPr>
        <p:spPr>
          <a:xfrm>
            <a:off x="3935904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E59E991E-14D1-5B41-83C3-5FBC3AFD98B2}"/>
              </a:ext>
            </a:extLst>
          </p:cNvPr>
          <p:cNvSpPr/>
          <p:nvPr/>
        </p:nvSpPr>
        <p:spPr>
          <a:xfrm>
            <a:off x="4938268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10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105" y="0"/>
                </a:lnTo>
                <a:lnTo>
                  <a:pt x="20010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8BCE6A33-3EAE-C145-8905-F707749A5B8C}"/>
              </a:ext>
            </a:extLst>
          </p:cNvPr>
          <p:cNvSpPr/>
          <p:nvPr/>
        </p:nvSpPr>
        <p:spPr>
          <a:xfrm>
            <a:off x="4737786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10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105" y="0"/>
                </a:lnTo>
                <a:lnTo>
                  <a:pt x="20010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FF9A47F6-FA9E-1D44-B7DD-E058ACF33338}"/>
              </a:ext>
            </a:extLst>
          </p:cNvPr>
          <p:cNvSpPr/>
          <p:nvPr/>
        </p:nvSpPr>
        <p:spPr>
          <a:xfrm>
            <a:off x="4537317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10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105" y="0"/>
                </a:lnTo>
                <a:lnTo>
                  <a:pt x="20010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EADE13BA-AD8E-FC4E-A1B7-5165B5AE61D9}"/>
              </a:ext>
            </a:extLst>
          </p:cNvPr>
          <p:cNvSpPr/>
          <p:nvPr/>
        </p:nvSpPr>
        <p:spPr>
          <a:xfrm>
            <a:off x="4336834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10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105" y="0"/>
                </a:lnTo>
                <a:lnTo>
                  <a:pt x="20010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4B9EDC67-97EE-7743-8312-A5F5E3C4B1F8}"/>
              </a:ext>
            </a:extLst>
          </p:cNvPr>
          <p:cNvSpPr/>
          <p:nvPr/>
        </p:nvSpPr>
        <p:spPr>
          <a:xfrm>
            <a:off x="4136373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45D628BB-7F4C-9441-9F82-2031028D7F2C}"/>
              </a:ext>
            </a:extLst>
          </p:cNvPr>
          <p:cNvSpPr/>
          <p:nvPr/>
        </p:nvSpPr>
        <p:spPr>
          <a:xfrm>
            <a:off x="3935904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1874566B-F243-894E-871D-B03B52547985}"/>
              </a:ext>
            </a:extLst>
          </p:cNvPr>
          <p:cNvSpPr txBox="1"/>
          <p:nvPr/>
        </p:nvSpPr>
        <p:spPr>
          <a:xfrm>
            <a:off x="5888869" y="447635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4FFDD8C9-A9CC-ED40-91E1-761775257038}"/>
              </a:ext>
            </a:extLst>
          </p:cNvPr>
          <p:cNvSpPr txBox="1"/>
          <p:nvPr/>
        </p:nvSpPr>
        <p:spPr>
          <a:xfrm>
            <a:off x="6089350" y="447635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Q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99B17784-285F-E34F-9C81-A9B132256374}"/>
              </a:ext>
            </a:extLst>
          </p:cNvPr>
          <p:cNvSpPr txBox="1"/>
          <p:nvPr/>
        </p:nvSpPr>
        <p:spPr>
          <a:xfrm>
            <a:off x="6289820" y="447635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U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EE82EF6A-1526-9544-BA82-E9E9C707D3C4}"/>
              </a:ext>
            </a:extLst>
          </p:cNvPr>
          <p:cNvSpPr/>
          <p:nvPr/>
        </p:nvSpPr>
        <p:spPr>
          <a:xfrm>
            <a:off x="6883556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B8BCB407-A536-1542-A858-43720B4BA063}"/>
              </a:ext>
            </a:extLst>
          </p:cNvPr>
          <p:cNvSpPr/>
          <p:nvPr/>
        </p:nvSpPr>
        <p:spPr>
          <a:xfrm>
            <a:off x="6683074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2B12827E-464F-FD47-9662-D290B7326EF4}"/>
              </a:ext>
            </a:extLst>
          </p:cNvPr>
          <p:cNvSpPr/>
          <p:nvPr/>
        </p:nvSpPr>
        <p:spPr>
          <a:xfrm>
            <a:off x="6482592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DC9B0811-8FE6-504E-9D00-A2DA72B5AA24}"/>
              </a:ext>
            </a:extLst>
          </p:cNvPr>
          <p:cNvSpPr/>
          <p:nvPr/>
        </p:nvSpPr>
        <p:spPr>
          <a:xfrm>
            <a:off x="6282110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1">
            <a:extLst>
              <a:ext uri="{FF2B5EF4-FFF2-40B4-BE49-F238E27FC236}">
                <a16:creationId xmlns:a16="http://schemas.microsoft.com/office/drawing/2014/main" id="{FF4E83C0-691F-7F41-AD4D-6F89B523F81B}"/>
              </a:ext>
            </a:extLst>
          </p:cNvPr>
          <p:cNvSpPr/>
          <p:nvPr/>
        </p:nvSpPr>
        <p:spPr>
          <a:xfrm>
            <a:off x="6081640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2">
            <a:extLst>
              <a:ext uri="{FF2B5EF4-FFF2-40B4-BE49-F238E27FC236}">
                <a16:creationId xmlns:a16="http://schemas.microsoft.com/office/drawing/2014/main" id="{F17BA065-17E6-6C48-8FA3-7AC1D21C5870}"/>
              </a:ext>
            </a:extLst>
          </p:cNvPr>
          <p:cNvSpPr/>
          <p:nvPr/>
        </p:nvSpPr>
        <p:spPr>
          <a:xfrm>
            <a:off x="5881158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3">
            <a:extLst>
              <a:ext uri="{FF2B5EF4-FFF2-40B4-BE49-F238E27FC236}">
                <a16:creationId xmlns:a16="http://schemas.microsoft.com/office/drawing/2014/main" id="{6DB40C1E-A9DA-8147-83AB-1F21F9C261D4}"/>
              </a:ext>
            </a:extLst>
          </p:cNvPr>
          <p:cNvSpPr/>
          <p:nvPr/>
        </p:nvSpPr>
        <p:spPr>
          <a:xfrm>
            <a:off x="6883556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59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4">
            <a:extLst>
              <a:ext uri="{FF2B5EF4-FFF2-40B4-BE49-F238E27FC236}">
                <a16:creationId xmlns:a16="http://schemas.microsoft.com/office/drawing/2014/main" id="{3ABBCF2E-8ACF-CA48-8A5C-E2CD12D1CCEB}"/>
              </a:ext>
            </a:extLst>
          </p:cNvPr>
          <p:cNvSpPr/>
          <p:nvPr/>
        </p:nvSpPr>
        <p:spPr>
          <a:xfrm>
            <a:off x="6683074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59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id="{159F59A6-1F3B-4340-961F-E5B66AE2C5D4}"/>
              </a:ext>
            </a:extLst>
          </p:cNvPr>
          <p:cNvSpPr/>
          <p:nvPr/>
        </p:nvSpPr>
        <p:spPr>
          <a:xfrm>
            <a:off x="6482592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59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6">
            <a:extLst>
              <a:ext uri="{FF2B5EF4-FFF2-40B4-BE49-F238E27FC236}">
                <a16:creationId xmlns:a16="http://schemas.microsoft.com/office/drawing/2014/main" id="{1F486286-90E8-C345-91BA-B82DBC523169}"/>
              </a:ext>
            </a:extLst>
          </p:cNvPr>
          <p:cNvSpPr/>
          <p:nvPr/>
        </p:nvSpPr>
        <p:spPr>
          <a:xfrm>
            <a:off x="6282110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59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7">
            <a:extLst>
              <a:ext uri="{FF2B5EF4-FFF2-40B4-BE49-F238E27FC236}">
                <a16:creationId xmlns:a16="http://schemas.microsoft.com/office/drawing/2014/main" id="{FBF6DF50-F60D-ED43-9FF3-E36EB5E67FAB}"/>
              </a:ext>
            </a:extLst>
          </p:cNvPr>
          <p:cNvSpPr/>
          <p:nvPr/>
        </p:nvSpPr>
        <p:spPr>
          <a:xfrm>
            <a:off x="6081640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59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8">
            <a:extLst>
              <a:ext uri="{FF2B5EF4-FFF2-40B4-BE49-F238E27FC236}">
                <a16:creationId xmlns:a16="http://schemas.microsoft.com/office/drawing/2014/main" id="{19C733BD-B798-014D-97B4-2876C5501B91}"/>
              </a:ext>
            </a:extLst>
          </p:cNvPr>
          <p:cNvSpPr/>
          <p:nvPr/>
        </p:nvSpPr>
        <p:spPr>
          <a:xfrm>
            <a:off x="5881158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9">
            <a:extLst>
              <a:ext uri="{FF2B5EF4-FFF2-40B4-BE49-F238E27FC236}">
                <a16:creationId xmlns:a16="http://schemas.microsoft.com/office/drawing/2014/main" id="{F2031FE5-8CFB-FB45-A622-75DBC676FC36}"/>
              </a:ext>
            </a:extLst>
          </p:cNvPr>
          <p:cNvSpPr txBox="1"/>
          <p:nvPr/>
        </p:nvSpPr>
        <p:spPr>
          <a:xfrm>
            <a:off x="5465638" y="4864907"/>
            <a:ext cx="3040799" cy="6200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4-node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R="95250" algn="ctr">
              <a:lnSpc>
                <a:spcPct val="100000"/>
              </a:lnSpc>
              <a:spcBef>
                <a:spcPts val="5"/>
              </a:spcBef>
              <a:tabLst>
                <a:tab pos="1292860" algn="l"/>
              </a:tabLst>
            </a:pP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Q R</a:t>
            </a:r>
            <a:r>
              <a:rPr lang="en-US"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T	U W X</a:t>
            </a:r>
            <a:r>
              <a:rPr lang="en-US"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4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Y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111" name="object 110">
            <a:extLst>
              <a:ext uri="{FF2B5EF4-FFF2-40B4-BE49-F238E27FC236}">
                <a16:creationId xmlns:a16="http://schemas.microsoft.com/office/drawing/2014/main" id="{CC6A0464-619E-4143-97F9-4E09ADD2C939}"/>
              </a:ext>
            </a:extLst>
          </p:cNvPr>
          <p:cNvSpPr/>
          <p:nvPr/>
        </p:nvSpPr>
        <p:spPr>
          <a:xfrm>
            <a:off x="8177026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1">
            <a:extLst>
              <a:ext uri="{FF2B5EF4-FFF2-40B4-BE49-F238E27FC236}">
                <a16:creationId xmlns:a16="http://schemas.microsoft.com/office/drawing/2014/main" id="{283A1CFD-58DB-7641-9E84-15D7332775FE}"/>
              </a:ext>
            </a:extLst>
          </p:cNvPr>
          <p:cNvSpPr/>
          <p:nvPr/>
        </p:nvSpPr>
        <p:spPr>
          <a:xfrm>
            <a:off x="7976543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2">
            <a:extLst>
              <a:ext uri="{FF2B5EF4-FFF2-40B4-BE49-F238E27FC236}">
                <a16:creationId xmlns:a16="http://schemas.microsoft.com/office/drawing/2014/main" id="{8030D612-3ACA-294E-908E-0972FBE6BAE4}"/>
              </a:ext>
            </a:extLst>
          </p:cNvPr>
          <p:cNvSpPr/>
          <p:nvPr/>
        </p:nvSpPr>
        <p:spPr>
          <a:xfrm>
            <a:off x="7776061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3">
            <a:extLst>
              <a:ext uri="{FF2B5EF4-FFF2-40B4-BE49-F238E27FC236}">
                <a16:creationId xmlns:a16="http://schemas.microsoft.com/office/drawing/2014/main" id="{3F37529C-9BCC-F74B-A889-8BEB3E43D305}"/>
              </a:ext>
            </a:extLst>
          </p:cNvPr>
          <p:cNvSpPr/>
          <p:nvPr/>
        </p:nvSpPr>
        <p:spPr>
          <a:xfrm>
            <a:off x="7575579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4">
            <a:extLst>
              <a:ext uri="{FF2B5EF4-FFF2-40B4-BE49-F238E27FC236}">
                <a16:creationId xmlns:a16="http://schemas.microsoft.com/office/drawing/2014/main" id="{372A63BD-625F-AB4E-8031-8A639F4330AB}"/>
              </a:ext>
            </a:extLst>
          </p:cNvPr>
          <p:cNvSpPr/>
          <p:nvPr/>
        </p:nvSpPr>
        <p:spPr>
          <a:xfrm>
            <a:off x="7375104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47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475" y="0"/>
                </a:lnTo>
                <a:lnTo>
                  <a:pt x="20047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5">
            <a:extLst>
              <a:ext uri="{FF2B5EF4-FFF2-40B4-BE49-F238E27FC236}">
                <a16:creationId xmlns:a16="http://schemas.microsoft.com/office/drawing/2014/main" id="{0B3B6CD5-5A5D-6041-99DD-B85C49A4C5A1}"/>
              </a:ext>
            </a:extLst>
          </p:cNvPr>
          <p:cNvSpPr/>
          <p:nvPr/>
        </p:nvSpPr>
        <p:spPr>
          <a:xfrm>
            <a:off x="7174627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6">
            <a:extLst>
              <a:ext uri="{FF2B5EF4-FFF2-40B4-BE49-F238E27FC236}">
                <a16:creationId xmlns:a16="http://schemas.microsoft.com/office/drawing/2014/main" id="{CCEF0F30-9C99-494C-8C28-B76C7AE793AE}"/>
              </a:ext>
            </a:extLst>
          </p:cNvPr>
          <p:cNvSpPr txBox="1"/>
          <p:nvPr/>
        </p:nvSpPr>
        <p:spPr>
          <a:xfrm>
            <a:off x="3891331" y="4325632"/>
            <a:ext cx="1697251" cy="40459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red key is a copy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min key in subtree</a:t>
            </a:r>
          </a:p>
        </p:txBody>
      </p:sp>
      <p:sp>
        <p:nvSpPr>
          <p:cNvPr id="118" name="object 117">
            <a:extLst>
              <a:ext uri="{FF2B5EF4-FFF2-40B4-BE49-F238E27FC236}">
                <a16:creationId xmlns:a16="http://schemas.microsoft.com/office/drawing/2014/main" id="{35C425CB-5015-254F-811B-74878E8ACE8E}"/>
              </a:ext>
            </a:extLst>
          </p:cNvPr>
          <p:cNvSpPr/>
          <p:nvPr/>
        </p:nvSpPr>
        <p:spPr>
          <a:xfrm>
            <a:off x="5764979" y="4547150"/>
            <a:ext cx="85725" cy="49530"/>
          </a:xfrm>
          <a:custGeom>
            <a:avLst/>
            <a:gdLst/>
            <a:ahLst/>
            <a:cxnLst/>
            <a:rect l="l" t="t" r="r" b="b"/>
            <a:pathLst>
              <a:path w="85725" h="49529">
                <a:moveTo>
                  <a:pt x="8407" y="0"/>
                </a:moveTo>
                <a:lnTo>
                  <a:pt x="7480" y="419"/>
                </a:lnTo>
                <a:lnTo>
                  <a:pt x="18427" y="26847"/>
                </a:lnTo>
                <a:lnTo>
                  <a:pt x="0" y="48882"/>
                </a:lnTo>
                <a:lnTo>
                  <a:pt x="762" y="49441"/>
                </a:lnTo>
                <a:lnTo>
                  <a:pt x="42557" y="39839"/>
                </a:lnTo>
                <a:lnTo>
                  <a:pt x="85166" y="37122"/>
                </a:lnTo>
                <a:lnTo>
                  <a:pt x="45364" y="21717"/>
                </a:lnTo>
                <a:lnTo>
                  <a:pt x="8407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8">
            <a:extLst>
              <a:ext uri="{FF2B5EF4-FFF2-40B4-BE49-F238E27FC236}">
                <a16:creationId xmlns:a16="http://schemas.microsoft.com/office/drawing/2014/main" id="{9992D223-EA75-F841-AD80-87CD833F0F12}"/>
              </a:ext>
            </a:extLst>
          </p:cNvPr>
          <p:cNvSpPr/>
          <p:nvPr/>
        </p:nvSpPr>
        <p:spPr>
          <a:xfrm>
            <a:off x="5594799" y="4544889"/>
            <a:ext cx="195580" cy="30480"/>
          </a:xfrm>
          <a:custGeom>
            <a:avLst/>
            <a:gdLst/>
            <a:ahLst/>
            <a:cxnLst/>
            <a:rect l="l" t="t" r="r" b="b"/>
            <a:pathLst>
              <a:path w="195579" h="30479">
                <a:moveTo>
                  <a:pt x="0" y="0"/>
                </a:moveTo>
                <a:lnTo>
                  <a:pt x="195452" y="30163"/>
                </a:lnTo>
              </a:path>
            </a:pathLst>
          </a:custGeom>
          <a:ln w="1027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9">
            <a:extLst>
              <a:ext uri="{FF2B5EF4-FFF2-40B4-BE49-F238E27FC236}">
                <a16:creationId xmlns:a16="http://schemas.microsoft.com/office/drawing/2014/main" id="{16F87683-3D95-1547-B295-E63424FF0599}"/>
              </a:ext>
            </a:extLst>
          </p:cNvPr>
          <p:cNvSpPr/>
          <p:nvPr/>
        </p:nvSpPr>
        <p:spPr>
          <a:xfrm>
            <a:off x="5777616" y="4561094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4">
                <a:moveTo>
                  <a:pt x="4191" y="0"/>
                </a:moveTo>
                <a:lnTo>
                  <a:pt x="3733" y="215"/>
                </a:lnTo>
                <a:lnTo>
                  <a:pt x="9232" y="13423"/>
                </a:lnTo>
                <a:lnTo>
                  <a:pt x="0" y="24447"/>
                </a:lnTo>
                <a:lnTo>
                  <a:pt x="368" y="24714"/>
                </a:lnTo>
                <a:lnTo>
                  <a:pt x="21297" y="19938"/>
                </a:lnTo>
                <a:lnTo>
                  <a:pt x="42583" y="18580"/>
                </a:lnTo>
                <a:lnTo>
                  <a:pt x="22669" y="10858"/>
                </a:lnTo>
                <a:lnTo>
                  <a:pt x="4191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0">
            <a:extLst>
              <a:ext uri="{FF2B5EF4-FFF2-40B4-BE49-F238E27FC236}">
                <a16:creationId xmlns:a16="http://schemas.microsoft.com/office/drawing/2014/main" id="{413C9ABC-EDDA-394B-B7F2-DA8B3C01E031}"/>
              </a:ext>
            </a:extLst>
          </p:cNvPr>
          <p:cNvSpPr/>
          <p:nvPr/>
        </p:nvSpPr>
        <p:spPr>
          <a:xfrm>
            <a:off x="1709019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6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1">
            <a:extLst>
              <a:ext uri="{FF2B5EF4-FFF2-40B4-BE49-F238E27FC236}">
                <a16:creationId xmlns:a16="http://schemas.microsoft.com/office/drawing/2014/main" id="{E8F937F6-B132-2D48-AAB0-85D42F28803E}"/>
              </a:ext>
            </a:extLst>
          </p:cNvPr>
          <p:cNvSpPr/>
          <p:nvPr/>
        </p:nvSpPr>
        <p:spPr>
          <a:xfrm>
            <a:off x="3004418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6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2">
            <a:extLst>
              <a:ext uri="{FF2B5EF4-FFF2-40B4-BE49-F238E27FC236}">
                <a16:creationId xmlns:a16="http://schemas.microsoft.com/office/drawing/2014/main" id="{555CBB97-B60B-6A4D-8A1D-0CEAA1D932DF}"/>
              </a:ext>
            </a:extLst>
          </p:cNvPr>
          <p:cNvSpPr/>
          <p:nvPr/>
        </p:nvSpPr>
        <p:spPr>
          <a:xfrm>
            <a:off x="4299818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6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3">
            <a:extLst>
              <a:ext uri="{FF2B5EF4-FFF2-40B4-BE49-F238E27FC236}">
                <a16:creationId xmlns:a16="http://schemas.microsoft.com/office/drawing/2014/main" id="{7A093A79-9E9D-4A45-826E-7947EE5BB8E0}"/>
              </a:ext>
            </a:extLst>
          </p:cNvPr>
          <p:cNvSpPr/>
          <p:nvPr/>
        </p:nvSpPr>
        <p:spPr>
          <a:xfrm>
            <a:off x="5588361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6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4">
            <a:extLst>
              <a:ext uri="{FF2B5EF4-FFF2-40B4-BE49-F238E27FC236}">
                <a16:creationId xmlns:a16="http://schemas.microsoft.com/office/drawing/2014/main" id="{B0D25569-3F9F-8D47-8AEF-5B0E89DB0DB0}"/>
              </a:ext>
            </a:extLst>
          </p:cNvPr>
          <p:cNvSpPr/>
          <p:nvPr/>
        </p:nvSpPr>
        <p:spPr>
          <a:xfrm>
            <a:off x="3011269" y="446352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88" y="0"/>
                </a:moveTo>
                <a:lnTo>
                  <a:pt x="0" y="205625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5">
            <a:extLst>
              <a:ext uri="{FF2B5EF4-FFF2-40B4-BE49-F238E27FC236}">
                <a16:creationId xmlns:a16="http://schemas.microsoft.com/office/drawing/2014/main" id="{190AB92F-4FCF-8A43-8CC6-2AFB6FBB5D7A}"/>
              </a:ext>
            </a:extLst>
          </p:cNvPr>
          <p:cNvSpPr/>
          <p:nvPr/>
        </p:nvSpPr>
        <p:spPr>
          <a:xfrm>
            <a:off x="6883766" y="446352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90" h="205739">
                <a:moveTo>
                  <a:pt x="198787" y="0"/>
                </a:moveTo>
                <a:lnTo>
                  <a:pt x="0" y="205625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6">
            <a:extLst>
              <a:ext uri="{FF2B5EF4-FFF2-40B4-BE49-F238E27FC236}">
                <a16:creationId xmlns:a16="http://schemas.microsoft.com/office/drawing/2014/main" id="{FA7EF008-22A7-1A49-B350-48592E833A81}"/>
              </a:ext>
            </a:extLst>
          </p:cNvPr>
          <p:cNvSpPr/>
          <p:nvPr/>
        </p:nvSpPr>
        <p:spPr>
          <a:xfrm>
            <a:off x="4944095" y="3647875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87" y="0"/>
                </a:moveTo>
                <a:lnTo>
                  <a:pt x="0" y="205625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7">
            <a:extLst>
              <a:ext uri="{FF2B5EF4-FFF2-40B4-BE49-F238E27FC236}">
                <a16:creationId xmlns:a16="http://schemas.microsoft.com/office/drawing/2014/main" id="{AC3CDB6C-F254-4B42-A470-743BF64D5D7F}"/>
              </a:ext>
            </a:extLst>
          </p:cNvPr>
          <p:cNvSpPr/>
          <p:nvPr/>
        </p:nvSpPr>
        <p:spPr>
          <a:xfrm>
            <a:off x="6890611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90" h="205739">
                <a:moveTo>
                  <a:pt x="19878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8">
            <a:extLst>
              <a:ext uri="{FF2B5EF4-FFF2-40B4-BE49-F238E27FC236}">
                <a16:creationId xmlns:a16="http://schemas.microsoft.com/office/drawing/2014/main" id="{F38742F8-25C2-914B-B01E-9B00ED42E7B7}"/>
              </a:ext>
            </a:extLst>
          </p:cNvPr>
          <p:cNvSpPr/>
          <p:nvPr/>
        </p:nvSpPr>
        <p:spPr>
          <a:xfrm>
            <a:off x="8186011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90" h="205739">
                <a:moveTo>
                  <a:pt x="19878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9">
            <a:extLst>
              <a:ext uri="{FF2B5EF4-FFF2-40B4-BE49-F238E27FC236}">
                <a16:creationId xmlns:a16="http://schemas.microsoft.com/office/drawing/2014/main" id="{A1D1583A-E0CD-E64A-B5B0-326C97A62D3E}"/>
              </a:ext>
            </a:extLst>
          </p:cNvPr>
          <p:cNvSpPr/>
          <p:nvPr/>
        </p:nvSpPr>
        <p:spPr>
          <a:xfrm>
            <a:off x="708330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6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6" y="0"/>
                </a:lnTo>
                <a:lnTo>
                  <a:pt x="1204586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0">
            <a:extLst>
              <a:ext uri="{FF2B5EF4-FFF2-40B4-BE49-F238E27FC236}">
                <a16:creationId xmlns:a16="http://schemas.microsoft.com/office/drawing/2014/main" id="{03C1F72C-4F51-A445-8F12-CF199E70FCA6}"/>
              </a:ext>
            </a:extLst>
          </p:cNvPr>
          <p:cNvSpPr/>
          <p:nvPr/>
        </p:nvSpPr>
        <p:spPr>
          <a:xfrm>
            <a:off x="2001800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6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6" y="0"/>
                </a:lnTo>
                <a:lnTo>
                  <a:pt x="1204586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1">
            <a:extLst>
              <a:ext uri="{FF2B5EF4-FFF2-40B4-BE49-F238E27FC236}">
                <a16:creationId xmlns:a16="http://schemas.microsoft.com/office/drawing/2014/main" id="{CD9D3DBB-F3CC-8C44-851C-BE53C61F38B4}"/>
              </a:ext>
            </a:extLst>
          </p:cNvPr>
          <p:cNvSpPr/>
          <p:nvPr/>
        </p:nvSpPr>
        <p:spPr>
          <a:xfrm>
            <a:off x="3295282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6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6" y="0"/>
                </a:lnTo>
                <a:lnTo>
                  <a:pt x="1204586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2">
            <a:extLst>
              <a:ext uri="{FF2B5EF4-FFF2-40B4-BE49-F238E27FC236}">
                <a16:creationId xmlns:a16="http://schemas.microsoft.com/office/drawing/2014/main" id="{A8934A9E-42DF-1143-A437-FA78371D9D3F}"/>
              </a:ext>
            </a:extLst>
          </p:cNvPr>
          <p:cNvSpPr/>
          <p:nvPr/>
        </p:nvSpPr>
        <p:spPr>
          <a:xfrm>
            <a:off x="4588752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7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7" y="0"/>
                </a:lnTo>
                <a:lnTo>
                  <a:pt x="1204587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3">
            <a:extLst>
              <a:ext uri="{FF2B5EF4-FFF2-40B4-BE49-F238E27FC236}">
                <a16:creationId xmlns:a16="http://schemas.microsoft.com/office/drawing/2014/main" id="{C317480C-BCC0-284D-8212-C23248B53678}"/>
              </a:ext>
            </a:extLst>
          </p:cNvPr>
          <p:cNvSpPr/>
          <p:nvPr/>
        </p:nvSpPr>
        <p:spPr>
          <a:xfrm>
            <a:off x="5879872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7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7" y="0"/>
                </a:lnTo>
                <a:lnTo>
                  <a:pt x="1204587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4">
            <a:extLst>
              <a:ext uri="{FF2B5EF4-FFF2-40B4-BE49-F238E27FC236}">
                <a16:creationId xmlns:a16="http://schemas.microsoft.com/office/drawing/2014/main" id="{E25F9ADF-D39D-404E-B873-74B9162A1977}"/>
              </a:ext>
            </a:extLst>
          </p:cNvPr>
          <p:cNvSpPr/>
          <p:nvPr/>
        </p:nvSpPr>
        <p:spPr>
          <a:xfrm>
            <a:off x="2001800" y="4468648"/>
            <a:ext cx="1204595" cy="315595"/>
          </a:xfrm>
          <a:custGeom>
            <a:avLst/>
            <a:gdLst/>
            <a:ahLst/>
            <a:cxnLst/>
            <a:rect l="l" t="t" r="r" b="b"/>
            <a:pathLst>
              <a:path w="1204595" h="315595">
                <a:moveTo>
                  <a:pt x="1204586" y="315305"/>
                </a:moveTo>
                <a:lnTo>
                  <a:pt x="0" y="315305"/>
                </a:lnTo>
                <a:lnTo>
                  <a:pt x="0" y="0"/>
                </a:lnTo>
                <a:lnTo>
                  <a:pt x="1204586" y="0"/>
                </a:lnTo>
                <a:lnTo>
                  <a:pt x="1204586" y="315305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5">
            <a:extLst>
              <a:ext uri="{FF2B5EF4-FFF2-40B4-BE49-F238E27FC236}">
                <a16:creationId xmlns:a16="http://schemas.microsoft.com/office/drawing/2014/main" id="{A5830CCE-617F-9C4D-BE68-F50B83F076C8}"/>
              </a:ext>
            </a:extLst>
          </p:cNvPr>
          <p:cNvSpPr/>
          <p:nvPr/>
        </p:nvSpPr>
        <p:spPr>
          <a:xfrm>
            <a:off x="5879872" y="4468648"/>
            <a:ext cx="1204595" cy="315595"/>
          </a:xfrm>
          <a:custGeom>
            <a:avLst/>
            <a:gdLst/>
            <a:ahLst/>
            <a:cxnLst/>
            <a:rect l="l" t="t" r="r" b="b"/>
            <a:pathLst>
              <a:path w="1204595" h="315595">
                <a:moveTo>
                  <a:pt x="1204587" y="315305"/>
                </a:moveTo>
                <a:lnTo>
                  <a:pt x="0" y="315305"/>
                </a:lnTo>
                <a:lnTo>
                  <a:pt x="0" y="0"/>
                </a:lnTo>
                <a:lnTo>
                  <a:pt x="1204587" y="0"/>
                </a:lnTo>
                <a:lnTo>
                  <a:pt x="1204587" y="315305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6">
            <a:extLst>
              <a:ext uri="{FF2B5EF4-FFF2-40B4-BE49-F238E27FC236}">
                <a16:creationId xmlns:a16="http://schemas.microsoft.com/office/drawing/2014/main" id="{F910BC83-E598-D744-8EED-0A9E8E360551}"/>
              </a:ext>
            </a:extLst>
          </p:cNvPr>
          <p:cNvSpPr/>
          <p:nvPr/>
        </p:nvSpPr>
        <p:spPr>
          <a:xfrm>
            <a:off x="7173341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6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6" y="0"/>
                </a:lnTo>
                <a:lnTo>
                  <a:pt x="1204586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7">
            <a:extLst>
              <a:ext uri="{FF2B5EF4-FFF2-40B4-BE49-F238E27FC236}">
                <a16:creationId xmlns:a16="http://schemas.microsoft.com/office/drawing/2014/main" id="{4631B90D-3451-C94C-8617-DAB0C94479D3}"/>
              </a:ext>
            </a:extLst>
          </p:cNvPr>
          <p:cNvSpPr/>
          <p:nvPr/>
        </p:nvSpPr>
        <p:spPr>
          <a:xfrm>
            <a:off x="3934613" y="3646158"/>
            <a:ext cx="1204595" cy="315595"/>
          </a:xfrm>
          <a:custGeom>
            <a:avLst/>
            <a:gdLst/>
            <a:ahLst/>
            <a:cxnLst/>
            <a:rect l="l" t="t" r="r" b="b"/>
            <a:pathLst>
              <a:path w="1204595" h="315595">
                <a:moveTo>
                  <a:pt x="1204586" y="315305"/>
                </a:moveTo>
                <a:lnTo>
                  <a:pt x="0" y="315305"/>
                </a:lnTo>
                <a:lnTo>
                  <a:pt x="0" y="0"/>
                </a:lnTo>
                <a:lnTo>
                  <a:pt x="1204586" y="0"/>
                </a:lnTo>
                <a:lnTo>
                  <a:pt x="1204586" y="315305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8">
            <a:extLst>
              <a:ext uri="{FF2B5EF4-FFF2-40B4-BE49-F238E27FC236}">
                <a16:creationId xmlns:a16="http://schemas.microsoft.com/office/drawing/2014/main" id="{D63FB87F-D65B-5342-9192-5CF22CBDC82C}"/>
              </a:ext>
            </a:extLst>
          </p:cNvPr>
          <p:cNvSpPr/>
          <p:nvPr/>
        </p:nvSpPr>
        <p:spPr>
          <a:xfrm>
            <a:off x="2167990" y="5513150"/>
            <a:ext cx="92195" cy="1937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9">
            <a:extLst>
              <a:ext uri="{FF2B5EF4-FFF2-40B4-BE49-F238E27FC236}">
                <a16:creationId xmlns:a16="http://schemas.microsoft.com/office/drawing/2014/main" id="{F8762A2F-B14C-1240-BCD7-106191404527}"/>
              </a:ext>
            </a:extLst>
          </p:cNvPr>
          <p:cNvSpPr txBox="1"/>
          <p:nvPr/>
        </p:nvSpPr>
        <p:spPr>
          <a:xfrm>
            <a:off x="1223275" y="5681350"/>
            <a:ext cx="1628797" cy="40459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keys (black)  are in external nodes</a:t>
            </a:r>
          </a:p>
        </p:txBody>
      </p:sp>
      <p:sp>
        <p:nvSpPr>
          <p:cNvPr id="141" name="object 140">
            <a:extLst>
              <a:ext uri="{FF2B5EF4-FFF2-40B4-BE49-F238E27FC236}">
                <a16:creationId xmlns:a16="http://schemas.microsoft.com/office/drawing/2014/main" id="{2E6496E8-816E-AC41-91FC-A1AA9E703E2A}"/>
              </a:ext>
            </a:extLst>
          </p:cNvPr>
          <p:cNvSpPr/>
          <p:nvPr/>
        </p:nvSpPr>
        <p:spPr>
          <a:xfrm>
            <a:off x="1992177" y="4444610"/>
            <a:ext cx="80810" cy="686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1">
            <a:extLst>
              <a:ext uri="{FF2B5EF4-FFF2-40B4-BE49-F238E27FC236}">
                <a16:creationId xmlns:a16="http://schemas.microsoft.com/office/drawing/2014/main" id="{7408EDD2-8992-2644-8366-573C4DB9285B}"/>
              </a:ext>
            </a:extLst>
          </p:cNvPr>
          <p:cNvSpPr/>
          <p:nvPr/>
        </p:nvSpPr>
        <p:spPr>
          <a:xfrm>
            <a:off x="1752567" y="4276068"/>
            <a:ext cx="271780" cy="201295"/>
          </a:xfrm>
          <a:custGeom>
            <a:avLst/>
            <a:gdLst/>
            <a:ahLst/>
            <a:cxnLst/>
            <a:rect l="l" t="t" r="r" b="b"/>
            <a:pathLst>
              <a:path w="271780" h="201295">
                <a:moveTo>
                  <a:pt x="0" y="0"/>
                </a:moveTo>
                <a:lnTo>
                  <a:pt x="271734" y="201158"/>
                </a:lnTo>
              </a:path>
            </a:pathLst>
          </a:custGeom>
          <a:ln w="1027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2">
            <a:extLst>
              <a:ext uri="{FF2B5EF4-FFF2-40B4-BE49-F238E27FC236}">
                <a16:creationId xmlns:a16="http://schemas.microsoft.com/office/drawing/2014/main" id="{19014D4C-CF16-E749-A68E-2FE5ECC2CD78}"/>
              </a:ext>
            </a:extLst>
          </p:cNvPr>
          <p:cNvSpPr/>
          <p:nvPr/>
        </p:nvSpPr>
        <p:spPr>
          <a:xfrm>
            <a:off x="2008230" y="4460917"/>
            <a:ext cx="40640" cy="34925"/>
          </a:xfrm>
          <a:custGeom>
            <a:avLst/>
            <a:gdLst/>
            <a:ahLst/>
            <a:cxnLst/>
            <a:rect l="l" t="t" r="r" b="b"/>
            <a:pathLst>
              <a:path w="40639" h="34925">
                <a:moveTo>
                  <a:pt x="14579" y="0"/>
                </a:moveTo>
                <a:lnTo>
                  <a:pt x="13284" y="14249"/>
                </a:lnTo>
                <a:lnTo>
                  <a:pt x="0" y="19710"/>
                </a:lnTo>
                <a:lnTo>
                  <a:pt x="215" y="20142"/>
                </a:lnTo>
                <a:lnTo>
                  <a:pt x="20942" y="25615"/>
                </a:lnTo>
                <a:lnTo>
                  <a:pt x="40398" y="34340"/>
                </a:lnTo>
                <a:lnTo>
                  <a:pt x="26403" y="18249"/>
                </a:lnTo>
                <a:lnTo>
                  <a:pt x="15074" y="25"/>
                </a:lnTo>
                <a:lnTo>
                  <a:pt x="14579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88FCF4B-0D9A-A647-9061-8D88FCEE6620}"/>
              </a:ext>
            </a:extLst>
          </p:cNvPr>
          <p:cNvSpPr/>
          <p:nvPr/>
        </p:nvSpPr>
        <p:spPr>
          <a:xfrm>
            <a:off x="5194480" y="5569923"/>
            <a:ext cx="33012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965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nodes except the root are 3-, 4- or 5-nodes</a:t>
            </a:r>
          </a:p>
        </p:txBody>
      </p:sp>
    </p:spTree>
    <p:extLst>
      <p:ext uri="{BB962C8B-B14F-4D97-AF65-F5344CB8AC3E}">
        <p14:creationId xmlns:p14="http://schemas.microsoft.com/office/powerpoint/2010/main" val="1629703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4E45-5B18-2D45-B1E9-2E8833B8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0" dirty="0">
                <a:latin typeface="Arial"/>
                <a:cs typeface="Arial"/>
              </a:rPr>
              <a:t>Searching </a:t>
            </a:r>
            <a:r>
              <a:rPr lang="en-US" spc="20" dirty="0">
                <a:latin typeface="Arial"/>
                <a:cs typeface="Arial"/>
              </a:rPr>
              <a:t>in </a:t>
            </a:r>
            <a:r>
              <a:rPr lang="en-US" spc="90" dirty="0">
                <a:latin typeface="Arial"/>
                <a:cs typeface="Arial"/>
              </a:rPr>
              <a:t>a </a:t>
            </a:r>
            <a:r>
              <a:rPr lang="en-US" spc="-60" dirty="0">
                <a:latin typeface="Arial"/>
                <a:cs typeface="Arial"/>
              </a:rPr>
              <a:t>B-tree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E8321F4-8CA0-EF47-9773-55F8E5DC5FB6}"/>
              </a:ext>
            </a:extLst>
          </p:cNvPr>
          <p:cNvSpPr txBox="1"/>
          <p:nvPr/>
        </p:nvSpPr>
        <p:spPr>
          <a:xfrm>
            <a:off x="700424" y="1417638"/>
            <a:ext cx="6702425" cy="102592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Start at root.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Find interval for search key and take corresponding link.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Search terminates in external node.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1466F6E-9D2E-AC4E-B44A-08E769A33448}"/>
              </a:ext>
            </a:extLst>
          </p:cNvPr>
          <p:cNvSpPr/>
          <p:nvPr/>
        </p:nvSpPr>
        <p:spPr>
          <a:xfrm>
            <a:off x="2740312" y="3563696"/>
            <a:ext cx="1415415" cy="494665"/>
          </a:xfrm>
          <a:custGeom>
            <a:avLst/>
            <a:gdLst/>
            <a:ahLst/>
            <a:cxnLst/>
            <a:rect l="l" t="t" r="r" b="b"/>
            <a:pathLst>
              <a:path w="1415414" h="494664">
                <a:moveTo>
                  <a:pt x="1415046" y="0"/>
                </a:moveTo>
                <a:lnTo>
                  <a:pt x="0" y="494626"/>
                </a:lnTo>
              </a:path>
            </a:pathLst>
          </a:custGeom>
          <a:ln w="2039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A7D120D-0725-104C-8803-574C74BDBC38}"/>
              </a:ext>
            </a:extLst>
          </p:cNvPr>
          <p:cNvSpPr/>
          <p:nvPr/>
        </p:nvSpPr>
        <p:spPr>
          <a:xfrm>
            <a:off x="4338595" y="3558590"/>
            <a:ext cx="2229485" cy="494665"/>
          </a:xfrm>
          <a:custGeom>
            <a:avLst/>
            <a:gdLst/>
            <a:ahLst/>
            <a:cxnLst/>
            <a:rect l="l" t="t" r="r" b="b"/>
            <a:pathLst>
              <a:path w="2229484" h="494664">
                <a:moveTo>
                  <a:pt x="0" y="0"/>
                </a:moveTo>
                <a:lnTo>
                  <a:pt x="2229462" y="494626"/>
                </a:lnTo>
              </a:path>
            </a:pathLst>
          </a:custGeom>
          <a:ln w="203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F7900C2-5B63-0146-9D4E-F83A7E9B3359}"/>
              </a:ext>
            </a:extLst>
          </p:cNvPr>
          <p:cNvSpPr/>
          <p:nvPr/>
        </p:nvSpPr>
        <p:spPr>
          <a:xfrm>
            <a:off x="1457609" y="4372762"/>
            <a:ext cx="806450" cy="501650"/>
          </a:xfrm>
          <a:custGeom>
            <a:avLst/>
            <a:gdLst/>
            <a:ahLst/>
            <a:cxnLst/>
            <a:rect l="l" t="t" r="r" b="b"/>
            <a:pathLst>
              <a:path w="806450" h="501650">
                <a:moveTo>
                  <a:pt x="805945" y="0"/>
                </a:moveTo>
                <a:lnTo>
                  <a:pt x="0" y="501438"/>
                </a:lnTo>
              </a:path>
            </a:pathLst>
          </a:custGeom>
          <a:ln w="2038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7B1C256-BAE6-F149-9279-54A5719CF668}"/>
              </a:ext>
            </a:extLst>
          </p:cNvPr>
          <p:cNvSpPr/>
          <p:nvPr/>
        </p:nvSpPr>
        <p:spPr>
          <a:xfrm>
            <a:off x="2451895" y="4372762"/>
            <a:ext cx="278765" cy="496570"/>
          </a:xfrm>
          <a:custGeom>
            <a:avLst/>
            <a:gdLst/>
            <a:ahLst/>
            <a:cxnLst/>
            <a:rect l="l" t="t" r="r" b="b"/>
            <a:pathLst>
              <a:path w="278764" h="496570">
                <a:moveTo>
                  <a:pt x="0" y="0"/>
                </a:moveTo>
                <a:lnTo>
                  <a:pt x="278245" y="496339"/>
                </a:lnTo>
              </a:path>
            </a:pathLst>
          </a:custGeom>
          <a:ln w="203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6BC05DA-1129-3840-A82F-02B06036C4BC}"/>
              </a:ext>
            </a:extLst>
          </p:cNvPr>
          <p:cNvSpPr/>
          <p:nvPr/>
        </p:nvSpPr>
        <p:spPr>
          <a:xfrm>
            <a:off x="2640224" y="4372762"/>
            <a:ext cx="1377950" cy="501650"/>
          </a:xfrm>
          <a:custGeom>
            <a:avLst/>
            <a:gdLst/>
            <a:ahLst/>
            <a:cxnLst/>
            <a:rect l="l" t="t" r="r" b="b"/>
            <a:pathLst>
              <a:path w="1377950" h="501650">
                <a:moveTo>
                  <a:pt x="0" y="0"/>
                </a:moveTo>
                <a:lnTo>
                  <a:pt x="1377706" y="501438"/>
                </a:lnTo>
              </a:path>
            </a:pathLst>
          </a:custGeom>
          <a:ln w="203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75C4755-BDF8-FF47-A3C7-7C85DB921528}"/>
              </a:ext>
            </a:extLst>
          </p:cNvPr>
          <p:cNvSpPr/>
          <p:nvPr/>
        </p:nvSpPr>
        <p:spPr>
          <a:xfrm>
            <a:off x="5300617" y="4374477"/>
            <a:ext cx="789305" cy="504825"/>
          </a:xfrm>
          <a:custGeom>
            <a:avLst/>
            <a:gdLst/>
            <a:ahLst/>
            <a:cxnLst/>
            <a:rect l="l" t="t" r="r" b="b"/>
            <a:pathLst>
              <a:path w="789304" h="504825">
                <a:moveTo>
                  <a:pt x="788964" y="0"/>
                </a:moveTo>
                <a:lnTo>
                  <a:pt x="0" y="504824"/>
                </a:lnTo>
              </a:path>
            </a:pathLst>
          </a:custGeom>
          <a:ln w="2038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5C874B94-60C8-674F-8E15-73601F1378E1}"/>
              </a:ext>
            </a:extLst>
          </p:cNvPr>
          <p:cNvSpPr/>
          <p:nvPr/>
        </p:nvSpPr>
        <p:spPr>
          <a:xfrm>
            <a:off x="6267737" y="4369371"/>
            <a:ext cx="310515" cy="510540"/>
          </a:xfrm>
          <a:custGeom>
            <a:avLst/>
            <a:gdLst/>
            <a:ahLst/>
            <a:cxnLst/>
            <a:rect l="l" t="t" r="r" b="b"/>
            <a:pathLst>
              <a:path w="310515" h="510539">
                <a:moveTo>
                  <a:pt x="0" y="0"/>
                </a:moveTo>
                <a:lnTo>
                  <a:pt x="310496" y="509924"/>
                </a:lnTo>
              </a:path>
            </a:pathLst>
          </a:custGeom>
          <a:ln w="2037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CAD64DD3-3077-194E-82FC-12F69C67976A}"/>
              </a:ext>
            </a:extLst>
          </p:cNvPr>
          <p:cNvSpPr/>
          <p:nvPr/>
        </p:nvSpPr>
        <p:spPr>
          <a:xfrm>
            <a:off x="6471343" y="4369371"/>
            <a:ext cx="1384935" cy="510540"/>
          </a:xfrm>
          <a:custGeom>
            <a:avLst/>
            <a:gdLst/>
            <a:ahLst/>
            <a:cxnLst/>
            <a:rect l="l" t="t" r="r" b="b"/>
            <a:pathLst>
              <a:path w="1384934" h="510539">
                <a:moveTo>
                  <a:pt x="0" y="0"/>
                </a:moveTo>
                <a:lnTo>
                  <a:pt x="1384506" y="509924"/>
                </a:lnTo>
              </a:path>
            </a:pathLst>
          </a:custGeom>
          <a:ln w="203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1929ED3A-3747-D94C-8C12-A4158A92743F}"/>
              </a:ext>
            </a:extLst>
          </p:cNvPr>
          <p:cNvSpPr/>
          <p:nvPr/>
        </p:nvSpPr>
        <p:spPr>
          <a:xfrm>
            <a:off x="922515" y="4917539"/>
            <a:ext cx="73024" cy="69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FF551FA-EE73-6349-912F-6308B8CC4D31}"/>
              </a:ext>
            </a:extLst>
          </p:cNvPr>
          <p:cNvSpPr/>
          <p:nvPr/>
        </p:nvSpPr>
        <p:spPr>
          <a:xfrm>
            <a:off x="1850797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CC4C88FD-E5F7-A24B-ACD5-CE38753BA4E1}"/>
              </a:ext>
            </a:extLst>
          </p:cNvPr>
          <p:cNvSpPr/>
          <p:nvPr/>
        </p:nvSpPr>
        <p:spPr>
          <a:xfrm>
            <a:off x="1652284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D7224829-5FE1-4349-8E2E-724516AA8AF6}"/>
              </a:ext>
            </a:extLst>
          </p:cNvPr>
          <p:cNvSpPr/>
          <p:nvPr/>
        </p:nvSpPr>
        <p:spPr>
          <a:xfrm>
            <a:off x="1453770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7" y="0"/>
                </a:lnTo>
                <a:lnTo>
                  <a:pt x="19812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AA4FED8-37C8-8848-8C85-EC9175697C9A}"/>
              </a:ext>
            </a:extLst>
          </p:cNvPr>
          <p:cNvSpPr/>
          <p:nvPr/>
        </p:nvSpPr>
        <p:spPr>
          <a:xfrm>
            <a:off x="1255256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7" y="0"/>
                </a:lnTo>
                <a:lnTo>
                  <a:pt x="19812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2487C280-E45A-0C44-BBDB-C3E7A2CB27EF}"/>
              </a:ext>
            </a:extLst>
          </p:cNvPr>
          <p:cNvSpPr/>
          <p:nvPr/>
        </p:nvSpPr>
        <p:spPr>
          <a:xfrm>
            <a:off x="1056743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7" y="0"/>
                </a:lnTo>
                <a:lnTo>
                  <a:pt x="19812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5B938FE8-8256-5047-B577-9E41CB057914}"/>
              </a:ext>
            </a:extLst>
          </p:cNvPr>
          <p:cNvSpPr/>
          <p:nvPr/>
        </p:nvSpPr>
        <p:spPr>
          <a:xfrm>
            <a:off x="858229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FD703505-D0CF-F045-9B3F-91F0A9DEA773}"/>
              </a:ext>
            </a:extLst>
          </p:cNvPr>
          <p:cNvSpPr txBox="1"/>
          <p:nvPr/>
        </p:nvSpPr>
        <p:spPr>
          <a:xfrm>
            <a:off x="1093226" y="4859139"/>
            <a:ext cx="123634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97280" algn="l"/>
              </a:tabLst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B C	</a:t>
            </a:r>
            <a:r>
              <a:rPr sz="1250" spc="15" dirty="0">
                <a:solidFill>
                  <a:srgbClr val="231F20"/>
                </a:solidFill>
                <a:latin typeface="DejaVu Sans Mono"/>
                <a:cs typeface="DejaVu Sans Mono"/>
              </a:rPr>
              <a:t>D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4683A279-54D9-E84E-9990-09847669FB47}"/>
              </a:ext>
            </a:extLst>
          </p:cNvPr>
          <p:cNvSpPr txBox="1"/>
          <p:nvPr/>
        </p:nvSpPr>
        <p:spPr>
          <a:xfrm>
            <a:off x="2345192" y="4883531"/>
            <a:ext cx="182880" cy="1752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380"/>
              </a:lnSpc>
            </a:pPr>
            <a:r>
              <a:rPr sz="1250" spc="15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C20B3BAA-A4A0-6D41-92DB-DD08E8760841}"/>
              </a:ext>
            </a:extLst>
          </p:cNvPr>
          <p:cNvSpPr txBox="1"/>
          <p:nvPr/>
        </p:nvSpPr>
        <p:spPr>
          <a:xfrm>
            <a:off x="2543706" y="4883531"/>
            <a:ext cx="182880" cy="1752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380"/>
              </a:lnSpc>
            </a:pPr>
            <a:r>
              <a:rPr sz="1250" spc="15" dirty="0">
                <a:solidFill>
                  <a:srgbClr val="231F20"/>
                </a:solidFill>
                <a:latin typeface="DejaVu Sans Mono"/>
                <a:cs typeface="DejaVu Sans Mono"/>
              </a:rPr>
              <a:t>F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5068DB17-3075-674B-9B9B-5FA2700F9556}"/>
              </a:ext>
            </a:extLst>
          </p:cNvPr>
          <p:cNvSpPr/>
          <p:nvPr/>
        </p:nvSpPr>
        <p:spPr>
          <a:xfrm>
            <a:off x="3131593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05EBAA3D-F1B1-5B42-A4E0-FB6D79B41C52}"/>
              </a:ext>
            </a:extLst>
          </p:cNvPr>
          <p:cNvSpPr/>
          <p:nvPr/>
        </p:nvSpPr>
        <p:spPr>
          <a:xfrm>
            <a:off x="2933079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CEC49808-C1F0-9446-AD2E-C77EDFF24D88}"/>
              </a:ext>
            </a:extLst>
          </p:cNvPr>
          <p:cNvSpPr/>
          <p:nvPr/>
        </p:nvSpPr>
        <p:spPr>
          <a:xfrm>
            <a:off x="2734578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8015AD3E-D297-E64F-BE44-54EE634AA5FB}"/>
              </a:ext>
            </a:extLst>
          </p:cNvPr>
          <p:cNvSpPr/>
          <p:nvPr/>
        </p:nvSpPr>
        <p:spPr>
          <a:xfrm>
            <a:off x="2536064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B832F3A1-A3B4-2847-9215-A1FEBD68E7E3}"/>
              </a:ext>
            </a:extLst>
          </p:cNvPr>
          <p:cNvSpPr/>
          <p:nvPr/>
        </p:nvSpPr>
        <p:spPr>
          <a:xfrm>
            <a:off x="2337551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0EC78285-3F79-A44E-BA05-5DFE2C958459}"/>
              </a:ext>
            </a:extLst>
          </p:cNvPr>
          <p:cNvSpPr/>
          <p:nvPr/>
        </p:nvSpPr>
        <p:spPr>
          <a:xfrm>
            <a:off x="2139037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2CD8E253-6579-F64A-8540-ED8DF4E8B46D}"/>
              </a:ext>
            </a:extLst>
          </p:cNvPr>
          <p:cNvSpPr txBox="1"/>
          <p:nvPr/>
        </p:nvSpPr>
        <p:spPr>
          <a:xfrm>
            <a:off x="3458702" y="4859139"/>
            <a:ext cx="516255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H I</a:t>
            </a:r>
            <a:r>
              <a:rPr lang="en-US"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-7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J</a:t>
            </a:r>
            <a:endParaRPr sz="1250" dirty="0">
              <a:latin typeface="DejaVu Sans Mono"/>
              <a:cs typeface="DejaVu Sans Mono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C55AA0E5-6B57-5E40-8C3D-0A0D457F4D72}"/>
              </a:ext>
            </a:extLst>
          </p:cNvPr>
          <p:cNvSpPr/>
          <p:nvPr/>
        </p:nvSpPr>
        <p:spPr>
          <a:xfrm>
            <a:off x="4412367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4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47" y="0"/>
                </a:lnTo>
                <a:lnTo>
                  <a:pt x="19814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84D51B64-77F3-C14A-9218-5C04A9ABAC90}"/>
              </a:ext>
            </a:extLst>
          </p:cNvPr>
          <p:cNvSpPr/>
          <p:nvPr/>
        </p:nvSpPr>
        <p:spPr>
          <a:xfrm>
            <a:off x="4213873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7" y="0"/>
                </a:lnTo>
                <a:lnTo>
                  <a:pt x="19812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7776FFA2-8D9E-E843-A19B-BCF8B6C26977}"/>
              </a:ext>
            </a:extLst>
          </p:cNvPr>
          <p:cNvSpPr/>
          <p:nvPr/>
        </p:nvSpPr>
        <p:spPr>
          <a:xfrm>
            <a:off x="4015360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0D1D1E2B-36DA-D64B-B79B-85D2DC74A6FA}"/>
              </a:ext>
            </a:extLst>
          </p:cNvPr>
          <p:cNvSpPr/>
          <p:nvPr/>
        </p:nvSpPr>
        <p:spPr>
          <a:xfrm>
            <a:off x="3816846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FDD1D0F2-D95B-334B-B2CA-5C0CB3716D88}"/>
              </a:ext>
            </a:extLst>
          </p:cNvPr>
          <p:cNvSpPr/>
          <p:nvPr/>
        </p:nvSpPr>
        <p:spPr>
          <a:xfrm>
            <a:off x="3618333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8777C457-FB22-6D4F-89FC-4C94F9813C7F}"/>
              </a:ext>
            </a:extLst>
          </p:cNvPr>
          <p:cNvSpPr/>
          <p:nvPr/>
        </p:nvSpPr>
        <p:spPr>
          <a:xfrm>
            <a:off x="3419819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9CBC45AF-C294-0348-ADDC-61AC9F9E600B}"/>
              </a:ext>
            </a:extLst>
          </p:cNvPr>
          <p:cNvSpPr txBox="1"/>
          <p:nvPr/>
        </p:nvSpPr>
        <p:spPr>
          <a:xfrm>
            <a:off x="4739492" y="4859139"/>
            <a:ext cx="908050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K M N O</a:t>
            </a:r>
            <a:r>
              <a:rPr lang="en-US"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-6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P</a:t>
            </a:r>
            <a:endParaRPr sz="1250" dirty="0">
              <a:latin typeface="DejaVu Sans Mono"/>
              <a:cs typeface="DejaVu Sans Mono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DF24F449-AFD9-1347-BA76-DED9AF16F576}"/>
              </a:ext>
            </a:extLst>
          </p:cNvPr>
          <p:cNvSpPr/>
          <p:nvPr/>
        </p:nvSpPr>
        <p:spPr>
          <a:xfrm>
            <a:off x="5693190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D96DA027-FCFE-AB46-8C28-6A146A39551E}"/>
              </a:ext>
            </a:extLst>
          </p:cNvPr>
          <p:cNvSpPr/>
          <p:nvPr/>
        </p:nvSpPr>
        <p:spPr>
          <a:xfrm>
            <a:off x="5494677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8E0BC5AD-CFB2-DA4A-BFBB-AE6DB73FCC4C}"/>
              </a:ext>
            </a:extLst>
          </p:cNvPr>
          <p:cNvSpPr/>
          <p:nvPr/>
        </p:nvSpPr>
        <p:spPr>
          <a:xfrm>
            <a:off x="5296163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3C8E33FD-2A35-F542-9813-25EAF09FB9E0}"/>
              </a:ext>
            </a:extLst>
          </p:cNvPr>
          <p:cNvSpPr/>
          <p:nvPr/>
        </p:nvSpPr>
        <p:spPr>
          <a:xfrm>
            <a:off x="5097649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4EA91187-0024-3A43-B9B6-B536A12AD8C0}"/>
              </a:ext>
            </a:extLst>
          </p:cNvPr>
          <p:cNvSpPr/>
          <p:nvPr/>
        </p:nvSpPr>
        <p:spPr>
          <a:xfrm>
            <a:off x="4899136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97693F2E-B6AC-E243-B33C-EDA69E89B343}"/>
              </a:ext>
            </a:extLst>
          </p:cNvPr>
          <p:cNvSpPr/>
          <p:nvPr/>
        </p:nvSpPr>
        <p:spPr>
          <a:xfrm>
            <a:off x="4700622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47504A5E-642F-B345-AA3E-B288288EB56A}"/>
              </a:ext>
            </a:extLst>
          </p:cNvPr>
          <p:cNvSpPr txBox="1"/>
          <p:nvPr/>
        </p:nvSpPr>
        <p:spPr>
          <a:xfrm>
            <a:off x="6017962" y="4859139"/>
            <a:ext cx="51625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Q R</a:t>
            </a:r>
            <a:r>
              <a:rPr sz="1250" spc="-7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T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A58DEA96-0E52-5047-BB95-C6B3A02A6A19}"/>
              </a:ext>
            </a:extLst>
          </p:cNvPr>
          <p:cNvSpPr/>
          <p:nvPr/>
        </p:nvSpPr>
        <p:spPr>
          <a:xfrm>
            <a:off x="6971661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12388E7E-7DCF-374C-9E60-9616A6E7EC9C}"/>
              </a:ext>
            </a:extLst>
          </p:cNvPr>
          <p:cNvSpPr/>
          <p:nvPr/>
        </p:nvSpPr>
        <p:spPr>
          <a:xfrm>
            <a:off x="6773147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BFB07C1E-8EBD-754E-A5FA-8BFE19B908B7}"/>
              </a:ext>
            </a:extLst>
          </p:cNvPr>
          <p:cNvSpPr/>
          <p:nvPr/>
        </p:nvSpPr>
        <p:spPr>
          <a:xfrm>
            <a:off x="6574634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1F1F6103-3578-5F45-A87C-6ACD2171BB87}"/>
              </a:ext>
            </a:extLst>
          </p:cNvPr>
          <p:cNvSpPr/>
          <p:nvPr/>
        </p:nvSpPr>
        <p:spPr>
          <a:xfrm>
            <a:off x="6376120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9D4D729C-8914-BF4D-B576-7751CE551B7C}"/>
              </a:ext>
            </a:extLst>
          </p:cNvPr>
          <p:cNvSpPr/>
          <p:nvPr/>
        </p:nvSpPr>
        <p:spPr>
          <a:xfrm>
            <a:off x="6177606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DABE8825-5680-9C44-9E47-E3FC5BAAC12A}"/>
              </a:ext>
            </a:extLst>
          </p:cNvPr>
          <p:cNvSpPr/>
          <p:nvPr/>
        </p:nvSpPr>
        <p:spPr>
          <a:xfrm>
            <a:off x="5979093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234C8157-2110-7546-AE35-E40D58262E44}"/>
              </a:ext>
            </a:extLst>
          </p:cNvPr>
          <p:cNvSpPr/>
          <p:nvPr/>
        </p:nvSpPr>
        <p:spPr>
          <a:xfrm>
            <a:off x="2203311" y="4101661"/>
            <a:ext cx="73024" cy="69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4357C6FE-6528-2741-9588-CAB8EA0B50D5}"/>
              </a:ext>
            </a:extLst>
          </p:cNvPr>
          <p:cNvSpPr txBox="1"/>
          <p:nvPr/>
        </p:nvSpPr>
        <p:spPr>
          <a:xfrm>
            <a:off x="2345192" y="4067653"/>
            <a:ext cx="182880" cy="18224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435"/>
              </a:lnSpc>
            </a:pPr>
            <a:r>
              <a:rPr sz="1250" spc="15" dirty="0">
                <a:solidFill>
                  <a:srgbClr val="BF311A"/>
                </a:solidFill>
                <a:latin typeface="DejaVu Sans Mono"/>
                <a:cs typeface="DejaVu Sans Mono"/>
              </a:rPr>
              <a:t>D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1716D0DD-9700-E64E-AB7C-D14A0D5E09AE}"/>
              </a:ext>
            </a:extLst>
          </p:cNvPr>
          <p:cNvSpPr txBox="1"/>
          <p:nvPr/>
        </p:nvSpPr>
        <p:spPr>
          <a:xfrm>
            <a:off x="2543706" y="4067653"/>
            <a:ext cx="182880" cy="18224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35"/>
              </a:lnSpc>
            </a:pPr>
            <a:r>
              <a:rPr sz="1250" spc="15" dirty="0">
                <a:solidFill>
                  <a:srgbClr val="BF311A"/>
                </a:solidFill>
                <a:latin typeface="DejaVu Sans Mono"/>
                <a:cs typeface="DejaVu Sans Mono"/>
              </a:rPr>
              <a:t>H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85192728-1FBE-0F4C-BACC-CBDCC33A7B38}"/>
              </a:ext>
            </a:extLst>
          </p:cNvPr>
          <p:cNvSpPr/>
          <p:nvPr/>
        </p:nvSpPr>
        <p:spPr>
          <a:xfrm>
            <a:off x="3131593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C4CA1485-EA83-9F43-BAF4-BD9193CE7263}"/>
              </a:ext>
            </a:extLst>
          </p:cNvPr>
          <p:cNvSpPr/>
          <p:nvPr/>
        </p:nvSpPr>
        <p:spPr>
          <a:xfrm>
            <a:off x="2933079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00CBFF83-FBA4-CE4B-87E9-48585AA64663}"/>
              </a:ext>
            </a:extLst>
          </p:cNvPr>
          <p:cNvSpPr/>
          <p:nvPr/>
        </p:nvSpPr>
        <p:spPr>
          <a:xfrm>
            <a:off x="2734578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FD057F9E-3AC2-9041-86BC-22A4A0178D9E}"/>
              </a:ext>
            </a:extLst>
          </p:cNvPr>
          <p:cNvSpPr/>
          <p:nvPr/>
        </p:nvSpPr>
        <p:spPr>
          <a:xfrm>
            <a:off x="2536064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EFAA8FAC-A3C9-024F-97EA-7C5B9EABBAB6}"/>
              </a:ext>
            </a:extLst>
          </p:cNvPr>
          <p:cNvSpPr/>
          <p:nvPr/>
        </p:nvSpPr>
        <p:spPr>
          <a:xfrm>
            <a:off x="2337551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8B6294C3-C743-AC43-9965-98BC293F75B2}"/>
              </a:ext>
            </a:extLst>
          </p:cNvPr>
          <p:cNvSpPr/>
          <p:nvPr/>
        </p:nvSpPr>
        <p:spPr>
          <a:xfrm>
            <a:off x="2139037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73E45C34-D6BE-E345-B7E7-E93FB3EF6CA7}"/>
              </a:ext>
            </a:extLst>
          </p:cNvPr>
          <p:cNvSpPr/>
          <p:nvPr/>
        </p:nvSpPr>
        <p:spPr>
          <a:xfrm>
            <a:off x="3131593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0B8A0D26-9572-2240-A3D9-66EE0AB57635}"/>
              </a:ext>
            </a:extLst>
          </p:cNvPr>
          <p:cNvSpPr/>
          <p:nvPr/>
        </p:nvSpPr>
        <p:spPr>
          <a:xfrm>
            <a:off x="2933079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D5152390-799C-1A4A-B464-DD7D00D55E3A}"/>
              </a:ext>
            </a:extLst>
          </p:cNvPr>
          <p:cNvSpPr/>
          <p:nvPr/>
        </p:nvSpPr>
        <p:spPr>
          <a:xfrm>
            <a:off x="2734578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3215F60C-7FDD-614E-8DE3-EAEC712E325E}"/>
              </a:ext>
            </a:extLst>
          </p:cNvPr>
          <p:cNvSpPr/>
          <p:nvPr/>
        </p:nvSpPr>
        <p:spPr>
          <a:xfrm>
            <a:off x="2536064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5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4DDD8638-02AE-1148-9611-E4A40C37307B}"/>
              </a:ext>
            </a:extLst>
          </p:cNvPr>
          <p:cNvSpPr/>
          <p:nvPr/>
        </p:nvSpPr>
        <p:spPr>
          <a:xfrm>
            <a:off x="2337551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5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398AA688-88D2-1D42-90F5-F5A832FF5F9C}"/>
              </a:ext>
            </a:extLst>
          </p:cNvPr>
          <p:cNvSpPr/>
          <p:nvPr/>
        </p:nvSpPr>
        <p:spPr>
          <a:xfrm>
            <a:off x="2139037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5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8D94C66C-EAA7-5341-9746-713C39320F63}"/>
              </a:ext>
            </a:extLst>
          </p:cNvPr>
          <p:cNvSpPr/>
          <p:nvPr/>
        </p:nvSpPr>
        <p:spPr>
          <a:xfrm>
            <a:off x="4117187" y="3285776"/>
            <a:ext cx="73024" cy="69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1E23CE77-D75C-F94D-8202-4E28A02E0CE4}"/>
              </a:ext>
            </a:extLst>
          </p:cNvPr>
          <p:cNvSpPr txBox="1"/>
          <p:nvPr/>
        </p:nvSpPr>
        <p:spPr>
          <a:xfrm>
            <a:off x="4251221" y="3244134"/>
            <a:ext cx="198755" cy="197485"/>
          </a:xfrm>
          <a:prstGeom prst="rect">
            <a:avLst/>
          </a:prstGeom>
          <a:solidFill>
            <a:srgbClr val="F2F2F2"/>
          </a:solidFill>
          <a:ln w="15650">
            <a:solidFill>
              <a:srgbClr val="BCB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1250" spc="1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F9D14C53-5338-E441-BD8E-5D2CCC23DB78}"/>
              </a:ext>
            </a:extLst>
          </p:cNvPr>
          <p:cNvSpPr/>
          <p:nvPr/>
        </p:nvSpPr>
        <p:spPr>
          <a:xfrm>
            <a:off x="5045450" y="324327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4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47" y="0"/>
                </a:lnTo>
                <a:lnTo>
                  <a:pt x="19814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>
            <a:extLst>
              <a:ext uri="{FF2B5EF4-FFF2-40B4-BE49-F238E27FC236}">
                <a16:creationId xmlns:a16="http://schemas.microsoft.com/office/drawing/2014/main" id="{FD786130-237C-784B-9F40-E0BBE4984240}"/>
              </a:ext>
            </a:extLst>
          </p:cNvPr>
          <p:cNvSpPr/>
          <p:nvPr/>
        </p:nvSpPr>
        <p:spPr>
          <a:xfrm>
            <a:off x="4846936" y="324327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4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47" y="0"/>
                </a:lnTo>
                <a:lnTo>
                  <a:pt x="19814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>
            <a:extLst>
              <a:ext uri="{FF2B5EF4-FFF2-40B4-BE49-F238E27FC236}">
                <a16:creationId xmlns:a16="http://schemas.microsoft.com/office/drawing/2014/main" id="{D90D59D6-EE0C-904C-9169-64A5BF8B5B91}"/>
              </a:ext>
            </a:extLst>
          </p:cNvPr>
          <p:cNvSpPr/>
          <p:nvPr/>
        </p:nvSpPr>
        <p:spPr>
          <a:xfrm>
            <a:off x="4648422" y="324327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4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47" y="0"/>
                </a:lnTo>
                <a:lnTo>
                  <a:pt x="19814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>
            <a:extLst>
              <a:ext uri="{FF2B5EF4-FFF2-40B4-BE49-F238E27FC236}">
                <a16:creationId xmlns:a16="http://schemas.microsoft.com/office/drawing/2014/main" id="{7FB4D7BD-7B98-7941-B8E6-2B08968F0398}"/>
              </a:ext>
            </a:extLst>
          </p:cNvPr>
          <p:cNvSpPr/>
          <p:nvPr/>
        </p:nvSpPr>
        <p:spPr>
          <a:xfrm>
            <a:off x="4449909" y="324327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4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47" y="0"/>
                </a:lnTo>
                <a:lnTo>
                  <a:pt x="19814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>
            <a:extLst>
              <a:ext uri="{FF2B5EF4-FFF2-40B4-BE49-F238E27FC236}">
                <a16:creationId xmlns:a16="http://schemas.microsoft.com/office/drawing/2014/main" id="{2C081220-0FCB-AF4A-8DB8-23EAD4AF7741}"/>
              </a:ext>
            </a:extLst>
          </p:cNvPr>
          <p:cNvSpPr/>
          <p:nvPr/>
        </p:nvSpPr>
        <p:spPr>
          <a:xfrm>
            <a:off x="4052901" y="324327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>
            <a:extLst>
              <a:ext uri="{FF2B5EF4-FFF2-40B4-BE49-F238E27FC236}">
                <a16:creationId xmlns:a16="http://schemas.microsoft.com/office/drawing/2014/main" id="{DCFE7730-30E2-984E-B779-BF801114D537}"/>
              </a:ext>
            </a:extLst>
          </p:cNvPr>
          <p:cNvSpPr/>
          <p:nvPr/>
        </p:nvSpPr>
        <p:spPr>
          <a:xfrm>
            <a:off x="5045450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47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47" y="0"/>
                </a:lnTo>
                <a:lnTo>
                  <a:pt x="198147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17DB0B79-DC44-E04F-84BE-342B9280E360}"/>
              </a:ext>
            </a:extLst>
          </p:cNvPr>
          <p:cNvSpPr/>
          <p:nvPr/>
        </p:nvSpPr>
        <p:spPr>
          <a:xfrm>
            <a:off x="4846936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47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47" y="0"/>
                </a:lnTo>
                <a:lnTo>
                  <a:pt x="198147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2">
            <a:extLst>
              <a:ext uri="{FF2B5EF4-FFF2-40B4-BE49-F238E27FC236}">
                <a16:creationId xmlns:a16="http://schemas.microsoft.com/office/drawing/2014/main" id="{51616001-3B0F-8E45-850A-B5B653886C02}"/>
              </a:ext>
            </a:extLst>
          </p:cNvPr>
          <p:cNvSpPr/>
          <p:nvPr/>
        </p:nvSpPr>
        <p:spPr>
          <a:xfrm>
            <a:off x="4648422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47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47" y="0"/>
                </a:lnTo>
                <a:lnTo>
                  <a:pt x="198147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3">
            <a:extLst>
              <a:ext uri="{FF2B5EF4-FFF2-40B4-BE49-F238E27FC236}">
                <a16:creationId xmlns:a16="http://schemas.microsoft.com/office/drawing/2014/main" id="{614D8F21-6E5F-1F41-968C-E19F80726969}"/>
              </a:ext>
            </a:extLst>
          </p:cNvPr>
          <p:cNvSpPr/>
          <p:nvPr/>
        </p:nvSpPr>
        <p:spPr>
          <a:xfrm>
            <a:off x="4449909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47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47" y="0"/>
                </a:lnTo>
                <a:lnTo>
                  <a:pt x="198147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4">
            <a:extLst>
              <a:ext uri="{FF2B5EF4-FFF2-40B4-BE49-F238E27FC236}">
                <a16:creationId xmlns:a16="http://schemas.microsoft.com/office/drawing/2014/main" id="{C84BA3B8-30DA-A24B-B1CD-02F11061559C}"/>
              </a:ext>
            </a:extLst>
          </p:cNvPr>
          <p:cNvSpPr/>
          <p:nvPr/>
        </p:nvSpPr>
        <p:spPr>
          <a:xfrm>
            <a:off x="4251415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27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7" y="0"/>
                </a:lnTo>
                <a:lnTo>
                  <a:pt x="198127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5">
            <a:extLst>
              <a:ext uri="{FF2B5EF4-FFF2-40B4-BE49-F238E27FC236}">
                <a16:creationId xmlns:a16="http://schemas.microsoft.com/office/drawing/2014/main" id="{F3C14415-C432-3A41-A85A-5194AA4C88F5}"/>
              </a:ext>
            </a:extLst>
          </p:cNvPr>
          <p:cNvSpPr/>
          <p:nvPr/>
        </p:nvSpPr>
        <p:spPr>
          <a:xfrm>
            <a:off x="4052901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6">
            <a:extLst>
              <a:ext uri="{FF2B5EF4-FFF2-40B4-BE49-F238E27FC236}">
                <a16:creationId xmlns:a16="http://schemas.microsoft.com/office/drawing/2014/main" id="{25C7264A-4F6E-3342-9BAD-B31EA550F1F6}"/>
              </a:ext>
            </a:extLst>
          </p:cNvPr>
          <p:cNvSpPr txBox="1"/>
          <p:nvPr/>
        </p:nvSpPr>
        <p:spPr>
          <a:xfrm>
            <a:off x="5978457" y="4060008"/>
            <a:ext cx="199390" cy="198120"/>
          </a:xfrm>
          <a:prstGeom prst="rect">
            <a:avLst/>
          </a:prstGeom>
          <a:solidFill>
            <a:srgbClr val="F2F2F2"/>
          </a:solidFill>
          <a:ln w="15690">
            <a:solidFill>
              <a:srgbClr val="BCB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2069">
              <a:lnSpc>
                <a:spcPct val="100000"/>
              </a:lnSpc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K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79" name="object 77">
            <a:extLst>
              <a:ext uri="{FF2B5EF4-FFF2-40B4-BE49-F238E27FC236}">
                <a16:creationId xmlns:a16="http://schemas.microsoft.com/office/drawing/2014/main" id="{7727CD99-7D2B-1947-B988-D729F47566D8}"/>
              </a:ext>
            </a:extLst>
          </p:cNvPr>
          <p:cNvSpPr txBox="1"/>
          <p:nvPr/>
        </p:nvSpPr>
        <p:spPr>
          <a:xfrm>
            <a:off x="6177403" y="4060008"/>
            <a:ext cx="198755" cy="198120"/>
          </a:xfrm>
          <a:prstGeom prst="rect">
            <a:avLst/>
          </a:prstGeom>
          <a:solidFill>
            <a:srgbClr val="F2F2F2"/>
          </a:solidFill>
          <a:ln w="15691">
            <a:solidFill>
              <a:srgbClr val="BCB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Q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80" name="object 78">
            <a:extLst>
              <a:ext uri="{FF2B5EF4-FFF2-40B4-BE49-F238E27FC236}">
                <a16:creationId xmlns:a16="http://schemas.microsoft.com/office/drawing/2014/main" id="{DB2FB13B-68A0-044A-9090-27EB916D863D}"/>
              </a:ext>
            </a:extLst>
          </p:cNvPr>
          <p:cNvSpPr txBox="1"/>
          <p:nvPr/>
        </p:nvSpPr>
        <p:spPr>
          <a:xfrm>
            <a:off x="6375917" y="4060008"/>
            <a:ext cx="198755" cy="198120"/>
          </a:xfrm>
          <a:prstGeom prst="rect">
            <a:avLst/>
          </a:prstGeom>
          <a:solidFill>
            <a:srgbClr val="F2F2F2"/>
          </a:solidFill>
          <a:ln w="15690">
            <a:solidFill>
              <a:srgbClr val="BCB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ct val="100000"/>
              </a:lnSpc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U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81" name="object 79">
            <a:extLst>
              <a:ext uri="{FF2B5EF4-FFF2-40B4-BE49-F238E27FC236}">
                <a16:creationId xmlns:a16="http://schemas.microsoft.com/office/drawing/2014/main" id="{19472F04-9B5B-BF45-833E-B1E617DBA84B}"/>
              </a:ext>
            </a:extLst>
          </p:cNvPr>
          <p:cNvSpPr/>
          <p:nvPr/>
        </p:nvSpPr>
        <p:spPr>
          <a:xfrm>
            <a:off x="6971661" y="4059161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0">
            <a:extLst>
              <a:ext uri="{FF2B5EF4-FFF2-40B4-BE49-F238E27FC236}">
                <a16:creationId xmlns:a16="http://schemas.microsoft.com/office/drawing/2014/main" id="{E053952F-C722-9C48-BA2F-7C9C54B4473E}"/>
              </a:ext>
            </a:extLst>
          </p:cNvPr>
          <p:cNvSpPr/>
          <p:nvPr/>
        </p:nvSpPr>
        <p:spPr>
          <a:xfrm>
            <a:off x="6773147" y="4059161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1">
            <a:extLst>
              <a:ext uri="{FF2B5EF4-FFF2-40B4-BE49-F238E27FC236}">
                <a16:creationId xmlns:a16="http://schemas.microsoft.com/office/drawing/2014/main" id="{F3D4B327-0ED4-3446-9806-0E866D503DCD}"/>
              </a:ext>
            </a:extLst>
          </p:cNvPr>
          <p:cNvSpPr/>
          <p:nvPr/>
        </p:nvSpPr>
        <p:spPr>
          <a:xfrm>
            <a:off x="6574634" y="4059161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2">
            <a:extLst>
              <a:ext uri="{FF2B5EF4-FFF2-40B4-BE49-F238E27FC236}">
                <a16:creationId xmlns:a16="http://schemas.microsoft.com/office/drawing/2014/main" id="{05B4B454-8EF2-384C-9090-AA1EE4F1802E}"/>
              </a:ext>
            </a:extLst>
          </p:cNvPr>
          <p:cNvSpPr/>
          <p:nvPr/>
        </p:nvSpPr>
        <p:spPr>
          <a:xfrm>
            <a:off x="6971661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3">
            <a:extLst>
              <a:ext uri="{FF2B5EF4-FFF2-40B4-BE49-F238E27FC236}">
                <a16:creationId xmlns:a16="http://schemas.microsoft.com/office/drawing/2014/main" id="{840F7174-8DA6-1E44-B6C7-522CA529DC85}"/>
              </a:ext>
            </a:extLst>
          </p:cNvPr>
          <p:cNvSpPr/>
          <p:nvPr/>
        </p:nvSpPr>
        <p:spPr>
          <a:xfrm>
            <a:off x="6773147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4">
            <a:extLst>
              <a:ext uri="{FF2B5EF4-FFF2-40B4-BE49-F238E27FC236}">
                <a16:creationId xmlns:a16="http://schemas.microsoft.com/office/drawing/2014/main" id="{97E1435A-FB95-D540-858B-3C59EB3E4200}"/>
              </a:ext>
            </a:extLst>
          </p:cNvPr>
          <p:cNvSpPr/>
          <p:nvPr/>
        </p:nvSpPr>
        <p:spPr>
          <a:xfrm>
            <a:off x="6574634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5">
            <a:extLst>
              <a:ext uri="{FF2B5EF4-FFF2-40B4-BE49-F238E27FC236}">
                <a16:creationId xmlns:a16="http://schemas.microsoft.com/office/drawing/2014/main" id="{3F975BE8-B210-2542-818E-873DBFB7B0C3}"/>
              </a:ext>
            </a:extLst>
          </p:cNvPr>
          <p:cNvSpPr/>
          <p:nvPr/>
        </p:nvSpPr>
        <p:spPr>
          <a:xfrm>
            <a:off x="6376120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6">
            <a:extLst>
              <a:ext uri="{FF2B5EF4-FFF2-40B4-BE49-F238E27FC236}">
                <a16:creationId xmlns:a16="http://schemas.microsoft.com/office/drawing/2014/main" id="{425875D7-DCFB-1942-BCD6-3A12B43E1060}"/>
              </a:ext>
            </a:extLst>
          </p:cNvPr>
          <p:cNvSpPr/>
          <p:nvPr/>
        </p:nvSpPr>
        <p:spPr>
          <a:xfrm>
            <a:off x="6177606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7">
            <a:extLst>
              <a:ext uri="{FF2B5EF4-FFF2-40B4-BE49-F238E27FC236}">
                <a16:creationId xmlns:a16="http://schemas.microsoft.com/office/drawing/2014/main" id="{E0BFF6E5-EF1D-1A41-8FB3-0F4B00F1974D}"/>
              </a:ext>
            </a:extLst>
          </p:cNvPr>
          <p:cNvSpPr/>
          <p:nvPr/>
        </p:nvSpPr>
        <p:spPr>
          <a:xfrm>
            <a:off x="5979093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8">
            <a:extLst>
              <a:ext uri="{FF2B5EF4-FFF2-40B4-BE49-F238E27FC236}">
                <a16:creationId xmlns:a16="http://schemas.microsoft.com/office/drawing/2014/main" id="{E00E0D66-3F3C-2D4A-B10C-352F41249361}"/>
              </a:ext>
            </a:extLst>
          </p:cNvPr>
          <p:cNvSpPr txBox="1"/>
          <p:nvPr/>
        </p:nvSpPr>
        <p:spPr>
          <a:xfrm>
            <a:off x="7298773" y="4859139"/>
            <a:ext cx="51625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U W</a:t>
            </a:r>
            <a:r>
              <a:rPr sz="1250" spc="-7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X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91" name="object 89">
            <a:extLst>
              <a:ext uri="{FF2B5EF4-FFF2-40B4-BE49-F238E27FC236}">
                <a16:creationId xmlns:a16="http://schemas.microsoft.com/office/drawing/2014/main" id="{ADF6203B-8F6D-9245-966A-1D1C53082F57}"/>
              </a:ext>
            </a:extLst>
          </p:cNvPr>
          <p:cNvSpPr/>
          <p:nvPr/>
        </p:nvSpPr>
        <p:spPr>
          <a:xfrm>
            <a:off x="8252443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0">
            <a:extLst>
              <a:ext uri="{FF2B5EF4-FFF2-40B4-BE49-F238E27FC236}">
                <a16:creationId xmlns:a16="http://schemas.microsoft.com/office/drawing/2014/main" id="{D49971CD-2697-C142-AE84-9257DB3B2EC1}"/>
              </a:ext>
            </a:extLst>
          </p:cNvPr>
          <p:cNvSpPr/>
          <p:nvPr/>
        </p:nvSpPr>
        <p:spPr>
          <a:xfrm>
            <a:off x="8053930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1">
            <a:extLst>
              <a:ext uri="{FF2B5EF4-FFF2-40B4-BE49-F238E27FC236}">
                <a16:creationId xmlns:a16="http://schemas.microsoft.com/office/drawing/2014/main" id="{A0105859-EF54-9C48-A2BC-B6CAA177C2DB}"/>
              </a:ext>
            </a:extLst>
          </p:cNvPr>
          <p:cNvSpPr/>
          <p:nvPr/>
        </p:nvSpPr>
        <p:spPr>
          <a:xfrm>
            <a:off x="7855415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2">
            <a:extLst>
              <a:ext uri="{FF2B5EF4-FFF2-40B4-BE49-F238E27FC236}">
                <a16:creationId xmlns:a16="http://schemas.microsoft.com/office/drawing/2014/main" id="{309A3F78-F661-3E49-B59C-D8243E296971}"/>
              </a:ext>
            </a:extLst>
          </p:cNvPr>
          <p:cNvSpPr/>
          <p:nvPr/>
        </p:nvSpPr>
        <p:spPr>
          <a:xfrm>
            <a:off x="7656903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3">
            <a:extLst>
              <a:ext uri="{FF2B5EF4-FFF2-40B4-BE49-F238E27FC236}">
                <a16:creationId xmlns:a16="http://schemas.microsoft.com/office/drawing/2014/main" id="{A14C91DC-4C95-784C-AAA8-C7661AA816D4}"/>
              </a:ext>
            </a:extLst>
          </p:cNvPr>
          <p:cNvSpPr/>
          <p:nvPr/>
        </p:nvSpPr>
        <p:spPr>
          <a:xfrm>
            <a:off x="7458389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4">
            <a:extLst>
              <a:ext uri="{FF2B5EF4-FFF2-40B4-BE49-F238E27FC236}">
                <a16:creationId xmlns:a16="http://schemas.microsoft.com/office/drawing/2014/main" id="{4A8214EE-6692-CC45-86A8-7CA603291BBB}"/>
              </a:ext>
            </a:extLst>
          </p:cNvPr>
          <p:cNvSpPr/>
          <p:nvPr/>
        </p:nvSpPr>
        <p:spPr>
          <a:xfrm>
            <a:off x="7259875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5">
            <a:extLst>
              <a:ext uri="{FF2B5EF4-FFF2-40B4-BE49-F238E27FC236}">
                <a16:creationId xmlns:a16="http://schemas.microsoft.com/office/drawing/2014/main" id="{8D42DC09-F329-EE43-A85D-33E36D17D453}"/>
              </a:ext>
            </a:extLst>
          </p:cNvPr>
          <p:cNvSpPr/>
          <p:nvPr/>
        </p:nvSpPr>
        <p:spPr>
          <a:xfrm>
            <a:off x="1847846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2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6">
            <a:extLst>
              <a:ext uri="{FF2B5EF4-FFF2-40B4-BE49-F238E27FC236}">
                <a16:creationId xmlns:a16="http://schemas.microsoft.com/office/drawing/2014/main" id="{95F09750-AB7C-F849-90D9-2DFD74C3D7ED}"/>
              </a:ext>
            </a:extLst>
          </p:cNvPr>
          <p:cNvSpPr/>
          <p:nvPr/>
        </p:nvSpPr>
        <p:spPr>
          <a:xfrm>
            <a:off x="3130546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23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7">
            <a:extLst>
              <a:ext uri="{FF2B5EF4-FFF2-40B4-BE49-F238E27FC236}">
                <a16:creationId xmlns:a16="http://schemas.microsoft.com/office/drawing/2014/main" id="{42961CD6-78C5-BE4E-BC06-3B8DF4841AF8}"/>
              </a:ext>
            </a:extLst>
          </p:cNvPr>
          <p:cNvSpPr/>
          <p:nvPr/>
        </p:nvSpPr>
        <p:spPr>
          <a:xfrm>
            <a:off x="4413246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23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8">
            <a:extLst>
              <a:ext uri="{FF2B5EF4-FFF2-40B4-BE49-F238E27FC236}">
                <a16:creationId xmlns:a16="http://schemas.microsoft.com/office/drawing/2014/main" id="{4C13FFD4-D01F-6448-B2A2-133834CDDAEF}"/>
              </a:ext>
            </a:extLst>
          </p:cNvPr>
          <p:cNvSpPr/>
          <p:nvPr/>
        </p:nvSpPr>
        <p:spPr>
          <a:xfrm>
            <a:off x="5689164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23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9">
            <a:extLst>
              <a:ext uri="{FF2B5EF4-FFF2-40B4-BE49-F238E27FC236}">
                <a16:creationId xmlns:a16="http://schemas.microsoft.com/office/drawing/2014/main" id="{F8919485-A034-9248-BCCB-F69CE5F1CBFE}"/>
              </a:ext>
            </a:extLst>
          </p:cNvPr>
          <p:cNvSpPr/>
          <p:nvPr/>
        </p:nvSpPr>
        <p:spPr>
          <a:xfrm>
            <a:off x="3137333" y="4054919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4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0">
            <a:extLst>
              <a:ext uri="{FF2B5EF4-FFF2-40B4-BE49-F238E27FC236}">
                <a16:creationId xmlns:a16="http://schemas.microsoft.com/office/drawing/2014/main" id="{1F81E88E-D241-F742-807F-4B23F5CCFC59}"/>
              </a:ext>
            </a:extLst>
          </p:cNvPr>
          <p:cNvSpPr/>
          <p:nvPr/>
        </p:nvSpPr>
        <p:spPr>
          <a:xfrm>
            <a:off x="6971856" y="4054919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4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1">
            <a:extLst>
              <a:ext uri="{FF2B5EF4-FFF2-40B4-BE49-F238E27FC236}">
                <a16:creationId xmlns:a16="http://schemas.microsoft.com/office/drawing/2014/main" id="{6CEFD6D6-5C10-9E4C-8070-4FE9125EBEEF}"/>
              </a:ext>
            </a:extLst>
          </p:cNvPr>
          <p:cNvSpPr/>
          <p:nvPr/>
        </p:nvSpPr>
        <p:spPr>
          <a:xfrm>
            <a:off x="5051211" y="3245840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4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2">
            <a:extLst>
              <a:ext uri="{FF2B5EF4-FFF2-40B4-BE49-F238E27FC236}">
                <a16:creationId xmlns:a16="http://schemas.microsoft.com/office/drawing/2014/main" id="{FDB681BA-D59A-0542-AC0A-54C76A3BFDB8}"/>
              </a:ext>
            </a:extLst>
          </p:cNvPr>
          <p:cNvSpPr/>
          <p:nvPr/>
        </p:nvSpPr>
        <p:spPr>
          <a:xfrm>
            <a:off x="6978638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4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3">
            <a:extLst>
              <a:ext uri="{FF2B5EF4-FFF2-40B4-BE49-F238E27FC236}">
                <a16:creationId xmlns:a16="http://schemas.microsoft.com/office/drawing/2014/main" id="{A225860F-6A74-5D4B-88EA-0071252786C5}"/>
              </a:ext>
            </a:extLst>
          </p:cNvPr>
          <p:cNvSpPr/>
          <p:nvPr/>
        </p:nvSpPr>
        <p:spPr>
          <a:xfrm>
            <a:off x="8261338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4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4">
            <a:extLst>
              <a:ext uri="{FF2B5EF4-FFF2-40B4-BE49-F238E27FC236}">
                <a16:creationId xmlns:a16="http://schemas.microsoft.com/office/drawing/2014/main" id="{71733652-25BC-414E-8D43-CB524FA4EC3D}"/>
              </a:ext>
            </a:extLst>
          </p:cNvPr>
          <p:cNvSpPr/>
          <p:nvPr/>
        </p:nvSpPr>
        <p:spPr>
          <a:xfrm>
            <a:off x="856978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4" h="190500">
                <a:moveTo>
                  <a:pt x="1192772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2" y="0"/>
                </a:lnTo>
                <a:lnTo>
                  <a:pt x="1192772" y="190385"/>
                </a:lnTo>
                <a:close/>
              </a:path>
            </a:pathLst>
          </a:custGeom>
          <a:ln w="152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5">
            <a:extLst>
              <a:ext uri="{FF2B5EF4-FFF2-40B4-BE49-F238E27FC236}">
                <a16:creationId xmlns:a16="http://schemas.microsoft.com/office/drawing/2014/main" id="{45682165-290A-A645-AFF7-69B26488462E}"/>
              </a:ext>
            </a:extLst>
          </p:cNvPr>
          <p:cNvSpPr/>
          <p:nvPr/>
        </p:nvSpPr>
        <p:spPr>
          <a:xfrm>
            <a:off x="2137773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4" h="190500">
                <a:moveTo>
                  <a:pt x="1192772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2" y="0"/>
                </a:lnTo>
                <a:lnTo>
                  <a:pt x="1192772" y="190385"/>
                </a:lnTo>
                <a:close/>
              </a:path>
            </a:pathLst>
          </a:custGeom>
          <a:ln w="152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6">
            <a:extLst>
              <a:ext uri="{FF2B5EF4-FFF2-40B4-BE49-F238E27FC236}">
                <a16:creationId xmlns:a16="http://schemas.microsoft.com/office/drawing/2014/main" id="{963A3BAF-B8DC-CF4C-8A04-98BD78885AE0}"/>
              </a:ext>
            </a:extLst>
          </p:cNvPr>
          <p:cNvSpPr/>
          <p:nvPr/>
        </p:nvSpPr>
        <p:spPr>
          <a:xfrm>
            <a:off x="3418568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4" h="190500">
                <a:moveTo>
                  <a:pt x="1192772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2" y="0"/>
                </a:lnTo>
                <a:lnTo>
                  <a:pt x="1192772" y="190385"/>
                </a:lnTo>
                <a:close/>
              </a:path>
            </a:pathLst>
          </a:custGeom>
          <a:ln w="152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7">
            <a:extLst>
              <a:ext uri="{FF2B5EF4-FFF2-40B4-BE49-F238E27FC236}">
                <a16:creationId xmlns:a16="http://schemas.microsoft.com/office/drawing/2014/main" id="{1F6AA190-6FAB-334F-8B36-53C2DB5862AA}"/>
              </a:ext>
            </a:extLst>
          </p:cNvPr>
          <p:cNvSpPr/>
          <p:nvPr/>
        </p:nvSpPr>
        <p:spPr>
          <a:xfrm>
            <a:off x="4699363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4" h="190500">
                <a:moveTo>
                  <a:pt x="1192772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2" y="0"/>
                </a:lnTo>
                <a:lnTo>
                  <a:pt x="1192772" y="190385"/>
                </a:lnTo>
                <a:close/>
              </a:path>
            </a:pathLst>
          </a:custGeom>
          <a:ln w="152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8">
            <a:extLst>
              <a:ext uri="{FF2B5EF4-FFF2-40B4-BE49-F238E27FC236}">
                <a16:creationId xmlns:a16="http://schemas.microsoft.com/office/drawing/2014/main" id="{409D0F81-91F2-CB4A-9113-18EECFF3068D}"/>
              </a:ext>
            </a:extLst>
          </p:cNvPr>
          <p:cNvSpPr/>
          <p:nvPr/>
        </p:nvSpPr>
        <p:spPr>
          <a:xfrm>
            <a:off x="5977821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5" h="190500">
                <a:moveTo>
                  <a:pt x="1192771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1" y="0"/>
                </a:lnTo>
                <a:lnTo>
                  <a:pt x="1192771" y="190385"/>
                </a:lnTo>
                <a:close/>
              </a:path>
            </a:pathLst>
          </a:custGeom>
          <a:ln w="152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9">
            <a:extLst>
              <a:ext uri="{FF2B5EF4-FFF2-40B4-BE49-F238E27FC236}">
                <a16:creationId xmlns:a16="http://schemas.microsoft.com/office/drawing/2014/main" id="{3C08F0C2-10F2-854B-87FC-8A0CCFDE78CC}"/>
              </a:ext>
            </a:extLst>
          </p:cNvPr>
          <p:cNvSpPr/>
          <p:nvPr/>
        </p:nvSpPr>
        <p:spPr>
          <a:xfrm>
            <a:off x="2137773" y="4060008"/>
            <a:ext cx="1193165" cy="313055"/>
          </a:xfrm>
          <a:custGeom>
            <a:avLst/>
            <a:gdLst/>
            <a:ahLst/>
            <a:cxnLst/>
            <a:rect l="l" t="t" r="r" b="b"/>
            <a:pathLst>
              <a:path w="1193164" h="313054">
                <a:moveTo>
                  <a:pt x="1192772" y="312766"/>
                </a:moveTo>
                <a:lnTo>
                  <a:pt x="0" y="312766"/>
                </a:lnTo>
                <a:lnTo>
                  <a:pt x="0" y="0"/>
                </a:lnTo>
                <a:lnTo>
                  <a:pt x="1192772" y="0"/>
                </a:lnTo>
                <a:lnTo>
                  <a:pt x="1192772" y="312766"/>
                </a:lnTo>
                <a:close/>
              </a:path>
            </a:pathLst>
          </a:custGeom>
          <a:ln w="152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0">
            <a:extLst>
              <a:ext uri="{FF2B5EF4-FFF2-40B4-BE49-F238E27FC236}">
                <a16:creationId xmlns:a16="http://schemas.microsoft.com/office/drawing/2014/main" id="{631B5D9F-CAB3-3F47-837F-579036223449}"/>
              </a:ext>
            </a:extLst>
          </p:cNvPr>
          <p:cNvSpPr/>
          <p:nvPr/>
        </p:nvSpPr>
        <p:spPr>
          <a:xfrm>
            <a:off x="5977821" y="4060008"/>
            <a:ext cx="1193165" cy="313055"/>
          </a:xfrm>
          <a:custGeom>
            <a:avLst/>
            <a:gdLst/>
            <a:ahLst/>
            <a:cxnLst/>
            <a:rect l="l" t="t" r="r" b="b"/>
            <a:pathLst>
              <a:path w="1193165" h="313054">
                <a:moveTo>
                  <a:pt x="1192771" y="312766"/>
                </a:moveTo>
                <a:lnTo>
                  <a:pt x="0" y="312766"/>
                </a:lnTo>
                <a:lnTo>
                  <a:pt x="0" y="0"/>
                </a:lnTo>
                <a:lnTo>
                  <a:pt x="1192771" y="0"/>
                </a:lnTo>
                <a:lnTo>
                  <a:pt x="1192771" y="312766"/>
                </a:lnTo>
                <a:close/>
              </a:path>
            </a:pathLst>
          </a:custGeom>
          <a:ln w="152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1">
            <a:extLst>
              <a:ext uri="{FF2B5EF4-FFF2-40B4-BE49-F238E27FC236}">
                <a16:creationId xmlns:a16="http://schemas.microsoft.com/office/drawing/2014/main" id="{4EE4A8AF-03C0-AE43-ADD5-E56BC18BEB5A}"/>
              </a:ext>
            </a:extLst>
          </p:cNvPr>
          <p:cNvSpPr/>
          <p:nvPr/>
        </p:nvSpPr>
        <p:spPr>
          <a:xfrm>
            <a:off x="7258615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5" h="190500">
                <a:moveTo>
                  <a:pt x="1192772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2" y="0"/>
                </a:lnTo>
                <a:lnTo>
                  <a:pt x="1192772" y="190385"/>
                </a:lnTo>
                <a:close/>
              </a:path>
            </a:pathLst>
          </a:custGeom>
          <a:ln w="152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2">
            <a:extLst>
              <a:ext uri="{FF2B5EF4-FFF2-40B4-BE49-F238E27FC236}">
                <a16:creationId xmlns:a16="http://schemas.microsoft.com/office/drawing/2014/main" id="{610A494F-49AE-5540-A5DF-BD1ED30855A9}"/>
              </a:ext>
            </a:extLst>
          </p:cNvPr>
          <p:cNvSpPr/>
          <p:nvPr/>
        </p:nvSpPr>
        <p:spPr>
          <a:xfrm>
            <a:off x="4051637" y="3244134"/>
            <a:ext cx="1193165" cy="313055"/>
          </a:xfrm>
          <a:custGeom>
            <a:avLst/>
            <a:gdLst/>
            <a:ahLst/>
            <a:cxnLst/>
            <a:rect l="l" t="t" r="r" b="b"/>
            <a:pathLst>
              <a:path w="1193164" h="313054">
                <a:moveTo>
                  <a:pt x="1192772" y="312767"/>
                </a:moveTo>
                <a:lnTo>
                  <a:pt x="0" y="312767"/>
                </a:lnTo>
                <a:lnTo>
                  <a:pt x="0" y="0"/>
                </a:lnTo>
                <a:lnTo>
                  <a:pt x="1192772" y="0"/>
                </a:lnTo>
                <a:lnTo>
                  <a:pt x="1192772" y="312767"/>
                </a:lnTo>
                <a:close/>
              </a:path>
            </a:pathLst>
          </a:custGeom>
          <a:ln w="152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3">
            <a:extLst>
              <a:ext uri="{FF2B5EF4-FFF2-40B4-BE49-F238E27FC236}">
                <a16:creationId xmlns:a16="http://schemas.microsoft.com/office/drawing/2014/main" id="{3A58D4EF-1C9C-204B-B9CF-FE13BE92F719}"/>
              </a:ext>
            </a:extLst>
          </p:cNvPr>
          <p:cNvSpPr/>
          <p:nvPr/>
        </p:nvSpPr>
        <p:spPr>
          <a:xfrm>
            <a:off x="2180163" y="5115496"/>
            <a:ext cx="236959" cy="172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4">
            <a:extLst>
              <a:ext uri="{FF2B5EF4-FFF2-40B4-BE49-F238E27FC236}">
                <a16:creationId xmlns:a16="http://schemas.microsoft.com/office/drawing/2014/main" id="{8449D0D8-F5AE-014A-9D45-D88F25E347A3}"/>
              </a:ext>
            </a:extLst>
          </p:cNvPr>
          <p:cNvSpPr txBox="1"/>
          <p:nvPr/>
        </p:nvSpPr>
        <p:spPr>
          <a:xfrm>
            <a:off x="856978" y="5139667"/>
            <a:ext cx="1377943" cy="40523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E in  this external node</a:t>
            </a:r>
          </a:p>
        </p:txBody>
      </p:sp>
      <p:sp>
        <p:nvSpPr>
          <p:cNvPr id="117" name="object 115">
            <a:extLst>
              <a:ext uri="{FF2B5EF4-FFF2-40B4-BE49-F238E27FC236}">
                <a16:creationId xmlns:a16="http://schemas.microsoft.com/office/drawing/2014/main" id="{4A058D23-3D48-6649-9FAD-D5E8F4C0B521}"/>
              </a:ext>
            </a:extLst>
          </p:cNvPr>
          <p:cNvSpPr/>
          <p:nvPr/>
        </p:nvSpPr>
        <p:spPr>
          <a:xfrm>
            <a:off x="3295569" y="3739159"/>
            <a:ext cx="85090" cy="53340"/>
          </a:xfrm>
          <a:custGeom>
            <a:avLst/>
            <a:gdLst/>
            <a:ahLst/>
            <a:cxnLst/>
            <a:rect l="l" t="t" r="r" b="b"/>
            <a:pathLst>
              <a:path w="85089" h="53339">
                <a:moveTo>
                  <a:pt x="19138" y="0"/>
                </a:moveTo>
                <a:lnTo>
                  <a:pt x="18186" y="215"/>
                </a:lnTo>
                <a:lnTo>
                  <a:pt x="22771" y="28219"/>
                </a:lnTo>
                <a:lnTo>
                  <a:pt x="0" y="45313"/>
                </a:lnTo>
                <a:lnTo>
                  <a:pt x="635" y="45999"/>
                </a:lnTo>
                <a:lnTo>
                  <a:pt x="43103" y="46240"/>
                </a:lnTo>
                <a:lnTo>
                  <a:pt x="84747" y="53276"/>
                </a:lnTo>
                <a:lnTo>
                  <a:pt x="49885" y="29375"/>
                </a:lnTo>
                <a:lnTo>
                  <a:pt x="19138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6">
            <a:extLst>
              <a:ext uri="{FF2B5EF4-FFF2-40B4-BE49-F238E27FC236}">
                <a16:creationId xmlns:a16="http://schemas.microsoft.com/office/drawing/2014/main" id="{CA28097E-2B0F-3648-87DE-3BEAF7717AC8}"/>
              </a:ext>
            </a:extLst>
          </p:cNvPr>
          <p:cNvSpPr/>
          <p:nvPr/>
        </p:nvSpPr>
        <p:spPr>
          <a:xfrm>
            <a:off x="3016042" y="3645179"/>
            <a:ext cx="309245" cy="125095"/>
          </a:xfrm>
          <a:custGeom>
            <a:avLst/>
            <a:gdLst/>
            <a:ahLst/>
            <a:cxnLst/>
            <a:rect l="l" t="t" r="r" b="b"/>
            <a:pathLst>
              <a:path w="309245" h="125095">
                <a:moveTo>
                  <a:pt x="0" y="0"/>
                </a:moveTo>
                <a:lnTo>
                  <a:pt x="308663" y="124768"/>
                </a:lnTo>
              </a:path>
            </a:pathLst>
          </a:custGeom>
          <a:ln w="1019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7">
            <a:extLst>
              <a:ext uri="{FF2B5EF4-FFF2-40B4-BE49-F238E27FC236}">
                <a16:creationId xmlns:a16="http://schemas.microsoft.com/office/drawing/2014/main" id="{E5435285-D418-2944-B461-9077E717CB36}"/>
              </a:ext>
            </a:extLst>
          </p:cNvPr>
          <p:cNvSpPr/>
          <p:nvPr/>
        </p:nvSpPr>
        <p:spPr>
          <a:xfrm>
            <a:off x="3310136" y="3754564"/>
            <a:ext cx="42545" cy="26670"/>
          </a:xfrm>
          <a:custGeom>
            <a:avLst/>
            <a:gdLst/>
            <a:ahLst/>
            <a:cxnLst/>
            <a:rect l="l" t="t" r="r" b="b"/>
            <a:pathLst>
              <a:path w="42545" h="26670">
                <a:moveTo>
                  <a:pt x="9563" y="0"/>
                </a:moveTo>
                <a:lnTo>
                  <a:pt x="9080" y="76"/>
                </a:lnTo>
                <a:lnTo>
                  <a:pt x="11379" y="14096"/>
                </a:lnTo>
                <a:lnTo>
                  <a:pt x="0" y="22644"/>
                </a:lnTo>
                <a:lnTo>
                  <a:pt x="304" y="22987"/>
                </a:lnTo>
                <a:lnTo>
                  <a:pt x="21564" y="23113"/>
                </a:lnTo>
                <a:lnTo>
                  <a:pt x="42367" y="26619"/>
                </a:lnTo>
                <a:lnTo>
                  <a:pt x="24942" y="14668"/>
                </a:lnTo>
                <a:lnTo>
                  <a:pt x="9563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9">
            <a:extLst>
              <a:ext uri="{FF2B5EF4-FFF2-40B4-BE49-F238E27FC236}">
                <a16:creationId xmlns:a16="http://schemas.microsoft.com/office/drawing/2014/main" id="{6E13036C-7D03-6347-8CE9-1B1D38CB1567}"/>
              </a:ext>
            </a:extLst>
          </p:cNvPr>
          <p:cNvSpPr txBox="1"/>
          <p:nvPr/>
        </p:nvSpPr>
        <p:spPr>
          <a:xfrm>
            <a:off x="1416437" y="3404350"/>
            <a:ext cx="2463777" cy="42639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this link because</a:t>
            </a:r>
          </a:p>
          <a:p>
            <a:pPr marR="132080" indent="-31115">
              <a:lnSpc>
                <a:spcPts val="1350"/>
              </a:lnSpc>
              <a:spcBef>
                <a:spcPts val="370"/>
              </a:spcBef>
              <a:tabLst>
                <a:tab pos="1696720" algn="l"/>
              </a:tabLst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is between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K</a:t>
            </a:r>
          </a:p>
        </p:txBody>
      </p:sp>
      <p:sp>
        <p:nvSpPr>
          <p:cNvPr id="122" name="object 120">
            <a:extLst>
              <a:ext uri="{FF2B5EF4-FFF2-40B4-BE49-F238E27FC236}">
                <a16:creationId xmlns:a16="http://schemas.microsoft.com/office/drawing/2014/main" id="{E733F648-0F41-C442-B0EF-685EBE3043F0}"/>
              </a:ext>
            </a:extLst>
          </p:cNvPr>
          <p:cNvSpPr/>
          <p:nvPr/>
        </p:nvSpPr>
        <p:spPr>
          <a:xfrm>
            <a:off x="2729111" y="4734725"/>
            <a:ext cx="85090" cy="53340"/>
          </a:xfrm>
          <a:custGeom>
            <a:avLst/>
            <a:gdLst/>
            <a:ahLst/>
            <a:cxnLst/>
            <a:rect l="l" t="t" r="r" b="b"/>
            <a:pathLst>
              <a:path w="85089" h="53339">
                <a:moveTo>
                  <a:pt x="65582" y="0"/>
                </a:moveTo>
                <a:lnTo>
                  <a:pt x="34861" y="29362"/>
                </a:lnTo>
                <a:lnTo>
                  <a:pt x="0" y="53276"/>
                </a:lnTo>
                <a:lnTo>
                  <a:pt x="41630" y="46240"/>
                </a:lnTo>
                <a:lnTo>
                  <a:pt x="84112" y="45999"/>
                </a:lnTo>
                <a:lnTo>
                  <a:pt x="84670" y="45173"/>
                </a:lnTo>
                <a:lnTo>
                  <a:pt x="61975" y="28206"/>
                </a:lnTo>
                <a:lnTo>
                  <a:pt x="66509" y="76"/>
                </a:lnTo>
                <a:lnTo>
                  <a:pt x="65582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1">
            <a:extLst>
              <a:ext uri="{FF2B5EF4-FFF2-40B4-BE49-F238E27FC236}">
                <a16:creationId xmlns:a16="http://schemas.microsoft.com/office/drawing/2014/main" id="{94EB5DC7-0A9D-974D-9BC3-6F0135D9BD1E}"/>
              </a:ext>
            </a:extLst>
          </p:cNvPr>
          <p:cNvSpPr/>
          <p:nvPr/>
        </p:nvSpPr>
        <p:spPr>
          <a:xfrm>
            <a:off x="2784709" y="4640732"/>
            <a:ext cx="309245" cy="125095"/>
          </a:xfrm>
          <a:custGeom>
            <a:avLst/>
            <a:gdLst/>
            <a:ahLst/>
            <a:cxnLst/>
            <a:rect l="l" t="t" r="r" b="b"/>
            <a:pathLst>
              <a:path w="309245" h="125095">
                <a:moveTo>
                  <a:pt x="308663" y="0"/>
                </a:moveTo>
                <a:lnTo>
                  <a:pt x="0" y="124768"/>
                </a:lnTo>
              </a:path>
            </a:pathLst>
          </a:custGeom>
          <a:ln w="1019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2">
            <a:extLst>
              <a:ext uri="{FF2B5EF4-FFF2-40B4-BE49-F238E27FC236}">
                <a16:creationId xmlns:a16="http://schemas.microsoft.com/office/drawing/2014/main" id="{00883E3D-77BA-B74C-9380-65B7E19C4307}"/>
              </a:ext>
            </a:extLst>
          </p:cNvPr>
          <p:cNvSpPr/>
          <p:nvPr/>
        </p:nvSpPr>
        <p:spPr>
          <a:xfrm>
            <a:off x="2756912" y="4750117"/>
            <a:ext cx="42545" cy="26670"/>
          </a:xfrm>
          <a:custGeom>
            <a:avLst/>
            <a:gdLst/>
            <a:ahLst/>
            <a:cxnLst/>
            <a:rect l="l" t="t" r="r" b="b"/>
            <a:pathLst>
              <a:path w="42545" h="26670">
                <a:moveTo>
                  <a:pt x="32804" y="0"/>
                </a:moveTo>
                <a:lnTo>
                  <a:pt x="17437" y="14681"/>
                </a:lnTo>
                <a:lnTo>
                  <a:pt x="0" y="26606"/>
                </a:lnTo>
                <a:lnTo>
                  <a:pt x="20815" y="23101"/>
                </a:lnTo>
                <a:lnTo>
                  <a:pt x="42062" y="22999"/>
                </a:lnTo>
                <a:lnTo>
                  <a:pt x="42354" y="22593"/>
                </a:lnTo>
                <a:lnTo>
                  <a:pt x="30987" y="14084"/>
                </a:lnTo>
                <a:lnTo>
                  <a:pt x="33248" y="38"/>
                </a:lnTo>
                <a:lnTo>
                  <a:pt x="32804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3">
            <a:extLst>
              <a:ext uri="{FF2B5EF4-FFF2-40B4-BE49-F238E27FC236}">
                <a16:creationId xmlns:a16="http://schemas.microsoft.com/office/drawing/2014/main" id="{351FBDEB-CD76-154B-BBCC-1A2496763E8D}"/>
              </a:ext>
            </a:extLst>
          </p:cNvPr>
          <p:cNvSpPr txBox="1"/>
          <p:nvPr/>
        </p:nvSpPr>
        <p:spPr>
          <a:xfrm>
            <a:off x="3049153" y="4373893"/>
            <a:ext cx="1855299" cy="42768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this link because</a:t>
            </a:r>
          </a:p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is between D and H</a:t>
            </a:r>
          </a:p>
        </p:txBody>
      </p:sp>
      <p:sp>
        <p:nvSpPr>
          <p:cNvPr id="126" name="object 124">
            <a:extLst>
              <a:ext uri="{FF2B5EF4-FFF2-40B4-BE49-F238E27FC236}">
                <a16:creationId xmlns:a16="http://schemas.microsoft.com/office/drawing/2014/main" id="{B94D4FB6-5650-2445-AFD4-8D1C1BE334C2}"/>
              </a:ext>
            </a:extLst>
          </p:cNvPr>
          <p:cNvSpPr txBox="1"/>
          <p:nvPr/>
        </p:nvSpPr>
        <p:spPr>
          <a:xfrm>
            <a:off x="3093954" y="5616479"/>
            <a:ext cx="2775119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Searching in a B-tree set (M = 6)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E400EFE-606C-A445-B470-963FA18381DA}"/>
              </a:ext>
            </a:extLst>
          </p:cNvPr>
          <p:cNvSpPr/>
          <p:nvPr/>
        </p:nvSpPr>
        <p:spPr>
          <a:xfrm>
            <a:off x="665116" y="2845867"/>
            <a:ext cx="2036135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searching for E</a:t>
            </a:r>
          </a:p>
        </p:txBody>
      </p:sp>
    </p:spTree>
    <p:extLst>
      <p:ext uri="{BB962C8B-B14F-4D97-AF65-F5344CB8AC3E}">
        <p14:creationId xmlns:p14="http://schemas.microsoft.com/office/powerpoint/2010/main" val="3866530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object 263">
            <a:extLst>
              <a:ext uri="{FF2B5EF4-FFF2-40B4-BE49-F238E27FC236}">
                <a16:creationId xmlns:a16="http://schemas.microsoft.com/office/drawing/2014/main" id="{968B23A8-007A-1C40-B198-A2A14246063E}"/>
              </a:ext>
            </a:extLst>
          </p:cNvPr>
          <p:cNvSpPr/>
          <p:nvPr/>
        </p:nvSpPr>
        <p:spPr>
          <a:xfrm>
            <a:off x="2499238" y="2350023"/>
            <a:ext cx="1641273" cy="321821"/>
          </a:xfrm>
          <a:custGeom>
            <a:avLst/>
            <a:gdLst/>
            <a:ahLst/>
            <a:cxnLst/>
            <a:rect l="l" t="t" r="r" b="b"/>
            <a:pathLst>
              <a:path w="1934845" h="284480">
                <a:moveTo>
                  <a:pt x="1934273" y="0"/>
                </a:moveTo>
                <a:lnTo>
                  <a:pt x="0" y="283975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E8413-0799-EF4A-A54A-F2E1A339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68" y="15273"/>
            <a:ext cx="8229600" cy="1143000"/>
          </a:xfrm>
        </p:spPr>
        <p:txBody>
          <a:bodyPr/>
          <a:lstStyle/>
          <a:p>
            <a:r>
              <a:rPr lang="en-US" spc="10" dirty="0">
                <a:latin typeface="Arial"/>
                <a:cs typeface="Arial"/>
              </a:rPr>
              <a:t>Insertion </a:t>
            </a:r>
            <a:r>
              <a:rPr lang="en-US" spc="20" dirty="0">
                <a:latin typeface="Arial"/>
                <a:cs typeface="Arial"/>
              </a:rPr>
              <a:t>in </a:t>
            </a:r>
            <a:r>
              <a:rPr lang="en-US" spc="90" dirty="0">
                <a:latin typeface="Arial"/>
                <a:cs typeface="Arial"/>
              </a:rPr>
              <a:t>a</a:t>
            </a:r>
            <a:r>
              <a:rPr lang="en-US" spc="95" dirty="0">
                <a:latin typeface="Arial"/>
                <a:cs typeface="Arial"/>
              </a:rPr>
              <a:t> </a:t>
            </a:r>
            <a:r>
              <a:rPr lang="en-US" spc="-60" dirty="0">
                <a:latin typeface="Arial"/>
                <a:cs typeface="Arial"/>
              </a:rPr>
              <a:t>B-tree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D971F07-7E88-EE40-B88A-749331172538}"/>
              </a:ext>
            </a:extLst>
          </p:cNvPr>
          <p:cNvSpPr txBox="1"/>
          <p:nvPr/>
        </p:nvSpPr>
        <p:spPr>
          <a:xfrm>
            <a:off x="1027491" y="910161"/>
            <a:ext cx="6685915" cy="102592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latin typeface="Arial"/>
                <a:cs typeface="Arial"/>
              </a:defRPr>
            </a:lvl1pPr>
          </a:lstStyle>
          <a:p>
            <a:r>
              <a:rPr dirty="0"/>
              <a:t>Search for new key.</a:t>
            </a:r>
          </a:p>
          <a:p>
            <a:r>
              <a:rPr dirty="0"/>
              <a:t>Insert at bottom.</a:t>
            </a:r>
          </a:p>
          <a:p>
            <a:r>
              <a:rPr dirty="0"/>
              <a:t>Split nodes with M key-link pairs on the way up the tree.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82D6058-034D-FC4C-BB36-A96C85B897E1}"/>
              </a:ext>
            </a:extLst>
          </p:cNvPr>
          <p:cNvSpPr/>
          <p:nvPr/>
        </p:nvSpPr>
        <p:spPr>
          <a:xfrm>
            <a:off x="3023347" y="5375464"/>
            <a:ext cx="1212215" cy="266700"/>
          </a:xfrm>
          <a:custGeom>
            <a:avLst/>
            <a:gdLst/>
            <a:ahLst/>
            <a:cxnLst/>
            <a:rect l="l" t="t" r="r" b="b"/>
            <a:pathLst>
              <a:path w="1212214" h="266700">
                <a:moveTo>
                  <a:pt x="1211896" y="0"/>
                </a:moveTo>
                <a:lnTo>
                  <a:pt x="0" y="266303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C15DFB-5B00-EB4D-ABF3-F6A8107E1123}"/>
              </a:ext>
            </a:extLst>
          </p:cNvPr>
          <p:cNvSpPr/>
          <p:nvPr/>
        </p:nvSpPr>
        <p:spPr>
          <a:xfrm>
            <a:off x="4392177" y="5371095"/>
            <a:ext cx="1909445" cy="266700"/>
          </a:xfrm>
          <a:custGeom>
            <a:avLst/>
            <a:gdLst/>
            <a:ahLst/>
            <a:cxnLst/>
            <a:rect l="l" t="t" r="r" b="b"/>
            <a:pathLst>
              <a:path w="1909445" h="266700">
                <a:moveTo>
                  <a:pt x="0" y="0"/>
                </a:moveTo>
                <a:lnTo>
                  <a:pt x="1909390" y="266303"/>
                </a:lnTo>
              </a:path>
            </a:pathLst>
          </a:custGeom>
          <a:ln w="174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28D3DFE-9682-D044-A7F1-584A68FFEA98}"/>
              </a:ext>
            </a:extLst>
          </p:cNvPr>
          <p:cNvSpPr/>
          <p:nvPr/>
        </p:nvSpPr>
        <p:spPr>
          <a:xfrm>
            <a:off x="1924788" y="5910972"/>
            <a:ext cx="690245" cy="255270"/>
          </a:xfrm>
          <a:custGeom>
            <a:avLst/>
            <a:gdLst/>
            <a:ahLst/>
            <a:cxnLst/>
            <a:rect l="l" t="t" r="r" b="b"/>
            <a:pathLst>
              <a:path w="690244" h="255270">
                <a:moveTo>
                  <a:pt x="690240" y="0"/>
                </a:moveTo>
                <a:lnTo>
                  <a:pt x="0" y="254673"/>
                </a:lnTo>
              </a:path>
            </a:pathLst>
          </a:custGeom>
          <a:ln w="1745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91FA02C-2D9F-4841-AD4F-E5CC62D87540}"/>
              </a:ext>
            </a:extLst>
          </p:cNvPr>
          <p:cNvSpPr/>
          <p:nvPr/>
        </p:nvSpPr>
        <p:spPr>
          <a:xfrm>
            <a:off x="2776330" y="5910972"/>
            <a:ext cx="238760" cy="250825"/>
          </a:xfrm>
          <a:custGeom>
            <a:avLst/>
            <a:gdLst/>
            <a:ahLst/>
            <a:cxnLst/>
            <a:rect l="l" t="t" r="r" b="b"/>
            <a:pathLst>
              <a:path w="238760" h="250825">
                <a:moveTo>
                  <a:pt x="0" y="0"/>
                </a:moveTo>
                <a:lnTo>
                  <a:pt x="238298" y="250307"/>
                </a:lnTo>
              </a:path>
            </a:pathLst>
          </a:custGeom>
          <a:ln w="1744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848E25A-3C4A-8D45-8FE3-7BF5F14DDD8D}"/>
              </a:ext>
            </a:extLst>
          </p:cNvPr>
          <p:cNvSpPr/>
          <p:nvPr/>
        </p:nvSpPr>
        <p:spPr>
          <a:xfrm>
            <a:off x="2937621" y="5910972"/>
            <a:ext cx="1180465" cy="255270"/>
          </a:xfrm>
          <a:custGeom>
            <a:avLst/>
            <a:gdLst/>
            <a:ahLst/>
            <a:cxnLst/>
            <a:rect l="l" t="t" r="r" b="b"/>
            <a:pathLst>
              <a:path w="1180464" h="255270">
                <a:moveTo>
                  <a:pt x="0" y="0"/>
                </a:moveTo>
                <a:lnTo>
                  <a:pt x="1179915" y="254673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05061908-B537-3547-A54A-D204C0044690}"/>
              </a:ext>
            </a:extLst>
          </p:cNvPr>
          <p:cNvSpPr/>
          <p:nvPr/>
        </p:nvSpPr>
        <p:spPr>
          <a:xfrm>
            <a:off x="5216083" y="5912433"/>
            <a:ext cx="676275" cy="257810"/>
          </a:xfrm>
          <a:custGeom>
            <a:avLst/>
            <a:gdLst/>
            <a:ahLst/>
            <a:cxnLst/>
            <a:rect l="l" t="t" r="r" b="b"/>
            <a:pathLst>
              <a:path w="676275" h="257809">
                <a:moveTo>
                  <a:pt x="675697" y="0"/>
                </a:moveTo>
                <a:lnTo>
                  <a:pt x="0" y="257571"/>
                </a:lnTo>
              </a:path>
            </a:pathLst>
          </a:custGeom>
          <a:ln w="1745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73CFCE1B-A13F-2E44-BCC5-27F63AB23117}"/>
              </a:ext>
            </a:extLst>
          </p:cNvPr>
          <p:cNvSpPr/>
          <p:nvPr/>
        </p:nvSpPr>
        <p:spPr>
          <a:xfrm>
            <a:off x="6044358" y="5908064"/>
            <a:ext cx="266065" cy="262255"/>
          </a:xfrm>
          <a:custGeom>
            <a:avLst/>
            <a:gdLst/>
            <a:ahLst/>
            <a:cxnLst/>
            <a:rect l="l" t="t" r="r" b="b"/>
            <a:pathLst>
              <a:path w="266065" h="262254">
                <a:moveTo>
                  <a:pt x="0" y="0"/>
                </a:moveTo>
                <a:lnTo>
                  <a:pt x="265919" y="261937"/>
                </a:lnTo>
              </a:path>
            </a:pathLst>
          </a:custGeom>
          <a:ln w="174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4E73609-7A6C-104B-BA7C-F4E134940391}"/>
              </a:ext>
            </a:extLst>
          </p:cNvPr>
          <p:cNvSpPr/>
          <p:nvPr/>
        </p:nvSpPr>
        <p:spPr>
          <a:xfrm>
            <a:off x="6218729" y="5908064"/>
            <a:ext cx="1186180" cy="262255"/>
          </a:xfrm>
          <a:custGeom>
            <a:avLst/>
            <a:gdLst/>
            <a:ahLst/>
            <a:cxnLst/>
            <a:rect l="l" t="t" r="r" b="b"/>
            <a:pathLst>
              <a:path w="1186179" h="262254">
                <a:moveTo>
                  <a:pt x="0" y="0"/>
                </a:moveTo>
                <a:lnTo>
                  <a:pt x="1185740" y="261937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FEB6BA95-2011-F843-B7E0-9C9923D8BA00}"/>
              </a:ext>
            </a:extLst>
          </p:cNvPr>
          <p:cNvSpPr/>
          <p:nvPr/>
        </p:nvSpPr>
        <p:spPr>
          <a:xfrm>
            <a:off x="1465165" y="6201719"/>
            <a:ext cx="63499" cy="6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2593542-1CA1-4146-B7CE-C6B2C651C30D}"/>
              </a:ext>
            </a:extLst>
          </p:cNvPr>
          <p:cNvSpPr txBox="1"/>
          <p:nvPr/>
        </p:nvSpPr>
        <p:spPr>
          <a:xfrm>
            <a:off x="1610897" y="6150919"/>
            <a:ext cx="277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A</a:t>
            </a:r>
            <a:r>
              <a:rPr sz="1100" spc="-8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B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39F8F673-D888-8643-B6FB-AD6B713533BC}"/>
              </a:ext>
            </a:extLst>
          </p:cNvPr>
          <p:cNvSpPr/>
          <p:nvPr/>
        </p:nvSpPr>
        <p:spPr>
          <a:xfrm>
            <a:off x="2261525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0E1BB58A-ECFF-A347-93F5-C07B4B2B818A}"/>
              </a:ext>
            </a:extLst>
          </p:cNvPr>
          <p:cNvSpPr/>
          <p:nvPr/>
        </p:nvSpPr>
        <p:spPr>
          <a:xfrm>
            <a:off x="2091510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93746503-B7BE-554A-98E7-5924B70D689C}"/>
              </a:ext>
            </a:extLst>
          </p:cNvPr>
          <p:cNvSpPr/>
          <p:nvPr/>
        </p:nvSpPr>
        <p:spPr>
          <a:xfrm>
            <a:off x="1921495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A41CB799-1DD9-B745-92F8-3696EF2D4EED}"/>
              </a:ext>
            </a:extLst>
          </p:cNvPr>
          <p:cNvSpPr/>
          <p:nvPr/>
        </p:nvSpPr>
        <p:spPr>
          <a:xfrm>
            <a:off x="1751480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A9201643-2302-D04C-8439-7B6A1967885E}"/>
              </a:ext>
            </a:extLst>
          </p:cNvPr>
          <p:cNvSpPr/>
          <p:nvPr/>
        </p:nvSpPr>
        <p:spPr>
          <a:xfrm>
            <a:off x="158147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F7E56B50-D059-3849-8612-DF3C81C86524}"/>
              </a:ext>
            </a:extLst>
          </p:cNvPr>
          <p:cNvSpPr/>
          <p:nvPr/>
        </p:nvSpPr>
        <p:spPr>
          <a:xfrm>
            <a:off x="141146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6A47146C-5D15-0745-B2E8-8C098C5B9FD6}"/>
              </a:ext>
            </a:extLst>
          </p:cNvPr>
          <p:cNvSpPr txBox="1"/>
          <p:nvPr/>
        </p:nvSpPr>
        <p:spPr>
          <a:xfrm>
            <a:off x="2539859" y="6150919"/>
            <a:ext cx="5100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C 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E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F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A21074DB-B41C-3645-98E6-A9DF7AD14EB4}"/>
              </a:ext>
            </a:extLst>
          </p:cNvPr>
          <p:cNvSpPr/>
          <p:nvPr/>
        </p:nvSpPr>
        <p:spPr>
          <a:xfrm>
            <a:off x="3358450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07FCCDAE-DB68-7A44-A6EA-D834A16446DB}"/>
              </a:ext>
            </a:extLst>
          </p:cNvPr>
          <p:cNvSpPr/>
          <p:nvPr/>
        </p:nvSpPr>
        <p:spPr>
          <a:xfrm>
            <a:off x="318844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72E03AD-C418-8D4E-83DA-99F6C59F4978}"/>
              </a:ext>
            </a:extLst>
          </p:cNvPr>
          <p:cNvSpPr/>
          <p:nvPr/>
        </p:nvSpPr>
        <p:spPr>
          <a:xfrm>
            <a:off x="301843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1BE2F4AA-87DC-0D49-9CEE-4760422697A1}"/>
              </a:ext>
            </a:extLst>
          </p:cNvPr>
          <p:cNvSpPr/>
          <p:nvPr/>
        </p:nvSpPr>
        <p:spPr>
          <a:xfrm>
            <a:off x="284841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A612F19C-D750-6949-9668-706B6059FD28}"/>
              </a:ext>
            </a:extLst>
          </p:cNvPr>
          <p:cNvSpPr/>
          <p:nvPr/>
        </p:nvSpPr>
        <p:spPr>
          <a:xfrm>
            <a:off x="267840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27107EA4-7DDC-764A-809A-76C24E289FE1}"/>
              </a:ext>
            </a:extLst>
          </p:cNvPr>
          <p:cNvSpPr/>
          <p:nvPr/>
        </p:nvSpPr>
        <p:spPr>
          <a:xfrm>
            <a:off x="250838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7D0C4E04-DA94-4944-B8FE-C454E621F791}"/>
              </a:ext>
            </a:extLst>
          </p:cNvPr>
          <p:cNvSpPr/>
          <p:nvPr/>
        </p:nvSpPr>
        <p:spPr>
          <a:xfrm>
            <a:off x="4455344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5A7A73DC-A862-7A4B-811B-FE2C33577042}"/>
              </a:ext>
            </a:extLst>
          </p:cNvPr>
          <p:cNvSpPr/>
          <p:nvPr/>
        </p:nvSpPr>
        <p:spPr>
          <a:xfrm>
            <a:off x="4285359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5CFBBCFE-15E8-6749-9789-8D3D3B6D9D11}"/>
              </a:ext>
            </a:extLst>
          </p:cNvPr>
          <p:cNvSpPr/>
          <p:nvPr/>
        </p:nvSpPr>
        <p:spPr>
          <a:xfrm>
            <a:off x="4115344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CD1ECC3E-7566-7249-85EC-A84BCBDF62B9}"/>
              </a:ext>
            </a:extLst>
          </p:cNvPr>
          <p:cNvSpPr/>
          <p:nvPr/>
        </p:nvSpPr>
        <p:spPr>
          <a:xfrm>
            <a:off x="3945329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70743C22-84E7-6A4B-AC3D-48BADBC5618D}"/>
              </a:ext>
            </a:extLst>
          </p:cNvPr>
          <p:cNvSpPr/>
          <p:nvPr/>
        </p:nvSpPr>
        <p:spPr>
          <a:xfrm>
            <a:off x="3775315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21EB511F-E2A5-C44C-B23F-95B041EB84A8}"/>
              </a:ext>
            </a:extLst>
          </p:cNvPr>
          <p:cNvSpPr/>
          <p:nvPr/>
        </p:nvSpPr>
        <p:spPr>
          <a:xfrm>
            <a:off x="3605299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0979A160-A37E-524B-8954-E035958FEF54}"/>
              </a:ext>
            </a:extLst>
          </p:cNvPr>
          <p:cNvSpPr/>
          <p:nvPr/>
        </p:nvSpPr>
        <p:spPr>
          <a:xfrm>
            <a:off x="5552291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6C95979D-99A8-BD4E-BB9D-ADDFF2C74082}"/>
              </a:ext>
            </a:extLst>
          </p:cNvPr>
          <p:cNvSpPr/>
          <p:nvPr/>
        </p:nvSpPr>
        <p:spPr>
          <a:xfrm>
            <a:off x="5382276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FBC199F8-7809-D64A-BD66-348B78EDD857}"/>
              </a:ext>
            </a:extLst>
          </p:cNvPr>
          <p:cNvSpPr/>
          <p:nvPr/>
        </p:nvSpPr>
        <p:spPr>
          <a:xfrm>
            <a:off x="5212261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7A4AECF4-0913-A146-BED4-A0641593101C}"/>
              </a:ext>
            </a:extLst>
          </p:cNvPr>
          <p:cNvSpPr/>
          <p:nvPr/>
        </p:nvSpPr>
        <p:spPr>
          <a:xfrm>
            <a:off x="504225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3820A6A1-4585-304C-A092-031FB18F2217}"/>
              </a:ext>
            </a:extLst>
          </p:cNvPr>
          <p:cNvSpPr/>
          <p:nvPr/>
        </p:nvSpPr>
        <p:spPr>
          <a:xfrm>
            <a:off x="487224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C4C2E895-6CFD-224B-B403-A451D5B98C91}"/>
              </a:ext>
            </a:extLst>
          </p:cNvPr>
          <p:cNvSpPr/>
          <p:nvPr/>
        </p:nvSpPr>
        <p:spPr>
          <a:xfrm>
            <a:off x="4702229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D1CEC107-F04A-DE4C-97C4-4A8519F15296}"/>
              </a:ext>
            </a:extLst>
          </p:cNvPr>
          <p:cNvSpPr txBox="1"/>
          <p:nvPr/>
        </p:nvSpPr>
        <p:spPr>
          <a:xfrm>
            <a:off x="5828614" y="6150919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Q R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E59D1487-8828-E842-853F-6CB66A2E3CF7}"/>
              </a:ext>
            </a:extLst>
          </p:cNvPr>
          <p:cNvSpPr/>
          <p:nvPr/>
        </p:nvSpPr>
        <p:spPr>
          <a:xfrm>
            <a:off x="6647221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60137B34-E2AC-B047-A8DF-CEC7581D123A}"/>
              </a:ext>
            </a:extLst>
          </p:cNvPr>
          <p:cNvSpPr/>
          <p:nvPr/>
        </p:nvSpPr>
        <p:spPr>
          <a:xfrm>
            <a:off x="6477206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AB079FAA-F5C9-A34D-9DDB-A722678C1155}"/>
              </a:ext>
            </a:extLst>
          </p:cNvPr>
          <p:cNvSpPr/>
          <p:nvPr/>
        </p:nvSpPr>
        <p:spPr>
          <a:xfrm>
            <a:off x="6307191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61897F8E-691B-3244-B52D-4C1F71BEC1FF}"/>
              </a:ext>
            </a:extLst>
          </p:cNvPr>
          <p:cNvSpPr/>
          <p:nvPr/>
        </p:nvSpPr>
        <p:spPr>
          <a:xfrm>
            <a:off x="6137176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F870B142-7FFD-6D4C-899E-4CFEBC8F687E}"/>
              </a:ext>
            </a:extLst>
          </p:cNvPr>
          <p:cNvSpPr/>
          <p:nvPr/>
        </p:nvSpPr>
        <p:spPr>
          <a:xfrm>
            <a:off x="5967161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85FC7119-6269-224E-A4E9-8E04B8E8A291}"/>
              </a:ext>
            </a:extLst>
          </p:cNvPr>
          <p:cNvSpPr/>
          <p:nvPr/>
        </p:nvSpPr>
        <p:spPr>
          <a:xfrm>
            <a:off x="5797147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342D7FDC-B7AE-C143-B9B3-FD5DD722A732}"/>
              </a:ext>
            </a:extLst>
          </p:cNvPr>
          <p:cNvSpPr/>
          <p:nvPr/>
        </p:nvSpPr>
        <p:spPr>
          <a:xfrm>
            <a:off x="2562085" y="5677843"/>
            <a:ext cx="63499" cy="60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178BFA86-5025-A745-B114-277D5188C80D}"/>
              </a:ext>
            </a:extLst>
          </p:cNvPr>
          <p:cNvSpPr txBox="1"/>
          <p:nvPr/>
        </p:nvSpPr>
        <p:spPr>
          <a:xfrm>
            <a:off x="2684946" y="5649761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C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23DDACBD-D8BC-D249-845F-BE2E55A96E7C}"/>
              </a:ext>
            </a:extLst>
          </p:cNvPr>
          <p:cNvSpPr txBox="1"/>
          <p:nvPr/>
        </p:nvSpPr>
        <p:spPr>
          <a:xfrm>
            <a:off x="2854961" y="5649761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H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34F24960-F143-4F44-87EF-FF3312FCE014}"/>
              </a:ext>
            </a:extLst>
          </p:cNvPr>
          <p:cNvSpPr/>
          <p:nvPr/>
        </p:nvSpPr>
        <p:spPr>
          <a:xfrm>
            <a:off x="3358450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548C1C63-F48C-4F43-88AA-3EFDA1849D93}"/>
              </a:ext>
            </a:extLst>
          </p:cNvPr>
          <p:cNvSpPr txBox="1"/>
          <p:nvPr/>
        </p:nvSpPr>
        <p:spPr>
          <a:xfrm>
            <a:off x="3570249" y="5627043"/>
            <a:ext cx="41338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0050" algn="l"/>
              </a:tabLst>
            </a:pPr>
            <a:r>
              <a:rPr sz="1100" u="sng" spc="-5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DejaVu Sans Mono"/>
                <a:cs typeface="DejaVu Sans Mono"/>
              </a:rPr>
              <a:t> 	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55F984B0-D1E5-384E-AB32-EAB69A9644FF}"/>
              </a:ext>
            </a:extLst>
          </p:cNvPr>
          <p:cNvSpPr/>
          <p:nvPr/>
        </p:nvSpPr>
        <p:spPr>
          <a:xfrm>
            <a:off x="3188448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DBBA1FBB-7942-C24D-A685-652048E98226}"/>
              </a:ext>
            </a:extLst>
          </p:cNvPr>
          <p:cNvSpPr/>
          <p:nvPr/>
        </p:nvSpPr>
        <p:spPr>
          <a:xfrm>
            <a:off x="3018433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F73B0FB9-53CE-DF4D-9EA2-69D9C2091BCF}"/>
              </a:ext>
            </a:extLst>
          </p:cNvPr>
          <p:cNvSpPr/>
          <p:nvPr/>
        </p:nvSpPr>
        <p:spPr>
          <a:xfrm>
            <a:off x="2848418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7CBEA3D5-19F0-6D48-B0FE-CEC6F6337733}"/>
              </a:ext>
            </a:extLst>
          </p:cNvPr>
          <p:cNvSpPr/>
          <p:nvPr/>
        </p:nvSpPr>
        <p:spPr>
          <a:xfrm>
            <a:off x="2678403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F05CAEFD-392B-064F-9C5B-49DC945752CC}"/>
              </a:ext>
            </a:extLst>
          </p:cNvPr>
          <p:cNvSpPr/>
          <p:nvPr/>
        </p:nvSpPr>
        <p:spPr>
          <a:xfrm>
            <a:off x="2508388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55F6B6B5-182B-6842-8B8F-8B9E83A2F642}"/>
              </a:ext>
            </a:extLst>
          </p:cNvPr>
          <p:cNvSpPr/>
          <p:nvPr/>
        </p:nvSpPr>
        <p:spPr>
          <a:xfrm>
            <a:off x="3358450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EA638575-9F25-2B46-8E14-02B0B3A96A16}"/>
              </a:ext>
            </a:extLst>
          </p:cNvPr>
          <p:cNvSpPr/>
          <p:nvPr/>
        </p:nvSpPr>
        <p:spPr>
          <a:xfrm>
            <a:off x="3188448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20246ED5-0C04-C44C-9DA5-7F6AB5B1D10E}"/>
              </a:ext>
            </a:extLst>
          </p:cNvPr>
          <p:cNvSpPr/>
          <p:nvPr/>
        </p:nvSpPr>
        <p:spPr>
          <a:xfrm>
            <a:off x="3018433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97150405-EB86-1A42-B91E-2B5D3EAD0089}"/>
              </a:ext>
            </a:extLst>
          </p:cNvPr>
          <p:cNvSpPr/>
          <p:nvPr/>
        </p:nvSpPr>
        <p:spPr>
          <a:xfrm>
            <a:off x="2848418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3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3" y="0"/>
                </a:lnTo>
                <a:lnTo>
                  <a:pt x="169683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7AE26AE1-AE41-B748-8180-FA413EB90F92}"/>
              </a:ext>
            </a:extLst>
          </p:cNvPr>
          <p:cNvSpPr/>
          <p:nvPr/>
        </p:nvSpPr>
        <p:spPr>
          <a:xfrm>
            <a:off x="2678403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80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D0DB0E31-D7E4-0C4D-800B-10311092DB12}"/>
              </a:ext>
            </a:extLst>
          </p:cNvPr>
          <p:cNvSpPr/>
          <p:nvPr/>
        </p:nvSpPr>
        <p:spPr>
          <a:xfrm>
            <a:off x="2508388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80" h="100329">
                <a:moveTo>
                  <a:pt x="169683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3" y="0"/>
                </a:lnTo>
                <a:lnTo>
                  <a:pt x="169683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05810DB2-DDC7-7242-97F5-57C5AF944D9C}"/>
              </a:ext>
            </a:extLst>
          </p:cNvPr>
          <p:cNvSpPr/>
          <p:nvPr/>
        </p:nvSpPr>
        <p:spPr>
          <a:xfrm>
            <a:off x="4201196" y="5136506"/>
            <a:ext cx="63499" cy="60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E80E5019-9C3D-5A4C-B49C-962E335A0851}"/>
              </a:ext>
            </a:extLst>
          </p:cNvPr>
          <p:cNvSpPr txBox="1"/>
          <p:nvPr/>
        </p:nvSpPr>
        <p:spPr>
          <a:xfrm>
            <a:off x="4324047" y="5108423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BD210564-4EBC-B147-B3A4-614D50833C24}"/>
              </a:ext>
            </a:extLst>
          </p:cNvPr>
          <p:cNvSpPr/>
          <p:nvPr/>
        </p:nvSpPr>
        <p:spPr>
          <a:xfrm>
            <a:off x="4997545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1DB7BB51-233A-6C43-A30F-98FAD18B6756}"/>
              </a:ext>
            </a:extLst>
          </p:cNvPr>
          <p:cNvSpPr/>
          <p:nvPr/>
        </p:nvSpPr>
        <p:spPr>
          <a:xfrm>
            <a:off x="4827530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A08C4BAB-C6BE-AD49-A5C8-905C96D58FE1}"/>
              </a:ext>
            </a:extLst>
          </p:cNvPr>
          <p:cNvSpPr/>
          <p:nvPr/>
        </p:nvSpPr>
        <p:spPr>
          <a:xfrm>
            <a:off x="4657515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75F54391-C33F-6547-8E0C-EE4F575B7FB7}"/>
              </a:ext>
            </a:extLst>
          </p:cNvPr>
          <p:cNvSpPr/>
          <p:nvPr/>
        </p:nvSpPr>
        <p:spPr>
          <a:xfrm>
            <a:off x="4487501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D1F8C7D6-CC81-5A45-924E-31BA1459FDDB}"/>
              </a:ext>
            </a:extLst>
          </p:cNvPr>
          <p:cNvSpPr/>
          <p:nvPr/>
        </p:nvSpPr>
        <p:spPr>
          <a:xfrm>
            <a:off x="4317503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E6C83D5B-0FB5-194E-BD09-4A600B086F17}"/>
              </a:ext>
            </a:extLst>
          </p:cNvPr>
          <p:cNvSpPr/>
          <p:nvPr/>
        </p:nvSpPr>
        <p:spPr>
          <a:xfrm>
            <a:off x="4147488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297D228B-5F70-EA4B-96EC-A25405BA8710}"/>
              </a:ext>
            </a:extLst>
          </p:cNvPr>
          <p:cNvSpPr/>
          <p:nvPr/>
        </p:nvSpPr>
        <p:spPr>
          <a:xfrm>
            <a:off x="4997545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09352D1F-C6E5-C14C-8135-0059BD9F682F}"/>
              </a:ext>
            </a:extLst>
          </p:cNvPr>
          <p:cNvSpPr/>
          <p:nvPr/>
        </p:nvSpPr>
        <p:spPr>
          <a:xfrm>
            <a:off x="4827530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DAF2AB8D-1112-2A4F-BBBB-089D04B0FD63}"/>
              </a:ext>
            </a:extLst>
          </p:cNvPr>
          <p:cNvSpPr/>
          <p:nvPr/>
        </p:nvSpPr>
        <p:spPr>
          <a:xfrm>
            <a:off x="4657515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E95D0F69-29AD-0E4C-BE09-3B1A44DF4632}"/>
              </a:ext>
            </a:extLst>
          </p:cNvPr>
          <p:cNvSpPr/>
          <p:nvPr/>
        </p:nvSpPr>
        <p:spPr>
          <a:xfrm>
            <a:off x="4487501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CA4336F3-B49F-1E41-81CD-61F0E9DCF979}"/>
              </a:ext>
            </a:extLst>
          </p:cNvPr>
          <p:cNvSpPr/>
          <p:nvPr/>
        </p:nvSpPr>
        <p:spPr>
          <a:xfrm>
            <a:off x="4317503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14F764E8-1B3E-8B4D-A160-BBDF4F2F7A2B}"/>
              </a:ext>
            </a:extLst>
          </p:cNvPr>
          <p:cNvSpPr/>
          <p:nvPr/>
        </p:nvSpPr>
        <p:spPr>
          <a:xfrm>
            <a:off x="4147488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91D6187D-5F30-E248-8E51-2AA3AADC8442}"/>
              </a:ext>
            </a:extLst>
          </p:cNvPr>
          <p:cNvSpPr txBox="1"/>
          <p:nvPr/>
        </p:nvSpPr>
        <p:spPr>
          <a:xfrm>
            <a:off x="5803692" y="5649761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82370B25-38CC-644F-B5B6-E56E5C29DF73}"/>
              </a:ext>
            </a:extLst>
          </p:cNvPr>
          <p:cNvSpPr txBox="1"/>
          <p:nvPr/>
        </p:nvSpPr>
        <p:spPr>
          <a:xfrm>
            <a:off x="5973705" y="5649761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Q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932B7B67-FCA8-5241-B7B3-85719632B510}"/>
              </a:ext>
            </a:extLst>
          </p:cNvPr>
          <p:cNvSpPr txBox="1"/>
          <p:nvPr/>
        </p:nvSpPr>
        <p:spPr>
          <a:xfrm>
            <a:off x="6143720" y="5649761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U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308B7CD8-3D81-1647-825B-C58AAC0AEEC0}"/>
              </a:ext>
            </a:extLst>
          </p:cNvPr>
          <p:cNvSpPr/>
          <p:nvPr/>
        </p:nvSpPr>
        <p:spPr>
          <a:xfrm>
            <a:off x="6647221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2ABA1D9F-D143-6E48-811F-5B96D442FBC3}"/>
              </a:ext>
            </a:extLst>
          </p:cNvPr>
          <p:cNvSpPr/>
          <p:nvPr/>
        </p:nvSpPr>
        <p:spPr>
          <a:xfrm>
            <a:off x="6477206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EE7B59C7-E13F-2245-8246-E5E54FEF33B5}"/>
              </a:ext>
            </a:extLst>
          </p:cNvPr>
          <p:cNvSpPr/>
          <p:nvPr/>
        </p:nvSpPr>
        <p:spPr>
          <a:xfrm>
            <a:off x="6307191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D027F8DD-D10F-4743-8DDC-AFE2A90DC7B6}"/>
              </a:ext>
            </a:extLst>
          </p:cNvPr>
          <p:cNvSpPr/>
          <p:nvPr/>
        </p:nvSpPr>
        <p:spPr>
          <a:xfrm>
            <a:off x="6137176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0F306BDF-88A3-B449-B967-5DDBB5EF08D0}"/>
              </a:ext>
            </a:extLst>
          </p:cNvPr>
          <p:cNvSpPr/>
          <p:nvPr/>
        </p:nvSpPr>
        <p:spPr>
          <a:xfrm>
            <a:off x="5967161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30F9715F-4462-9143-A9E7-EE6D0753E71A}"/>
              </a:ext>
            </a:extLst>
          </p:cNvPr>
          <p:cNvSpPr/>
          <p:nvPr/>
        </p:nvSpPr>
        <p:spPr>
          <a:xfrm>
            <a:off x="5797147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36DB028F-AAC7-5D4D-9C35-679E0BB2CEB1}"/>
              </a:ext>
            </a:extLst>
          </p:cNvPr>
          <p:cNvSpPr/>
          <p:nvPr/>
        </p:nvSpPr>
        <p:spPr>
          <a:xfrm>
            <a:off x="6647221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E8AFC70F-E424-384F-B348-0F5FBDBD3939}"/>
              </a:ext>
            </a:extLst>
          </p:cNvPr>
          <p:cNvSpPr/>
          <p:nvPr/>
        </p:nvSpPr>
        <p:spPr>
          <a:xfrm>
            <a:off x="6477206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DDADCCF9-AE60-AA40-97C8-CA69A0B23178}"/>
              </a:ext>
            </a:extLst>
          </p:cNvPr>
          <p:cNvSpPr/>
          <p:nvPr/>
        </p:nvSpPr>
        <p:spPr>
          <a:xfrm>
            <a:off x="6307191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0F740D14-7DE8-624A-8406-8A75CA2C3C37}"/>
              </a:ext>
            </a:extLst>
          </p:cNvPr>
          <p:cNvSpPr/>
          <p:nvPr/>
        </p:nvSpPr>
        <p:spPr>
          <a:xfrm>
            <a:off x="6137176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07D166B3-23D7-3240-8FA8-29662CEA15A9}"/>
              </a:ext>
            </a:extLst>
          </p:cNvPr>
          <p:cNvSpPr/>
          <p:nvPr/>
        </p:nvSpPr>
        <p:spPr>
          <a:xfrm>
            <a:off x="5967161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824317D1-B2D2-4D46-A5DC-3F0374E75EC3}"/>
              </a:ext>
            </a:extLst>
          </p:cNvPr>
          <p:cNvSpPr/>
          <p:nvPr/>
        </p:nvSpPr>
        <p:spPr>
          <a:xfrm>
            <a:off x="5797147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FAF8B87F-A4A4-E647-AC5A-8D48F0D224FC}"/>
              </a:ext>
            </a:extLst>
          </p:cNvPr>
          <p:cNvSpPr txBox="1"/>
          <p:nvPr/>
        </p:nvSpPr>
        <p:spPr>
          <a:xfrm>
            <a:off x="6925546" y="6150919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U W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X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07151731-3185-DD4F-908D-192DB38950E8}"/>
              </a:ext>
            </a:extLst>
          </p:cNvPr>
          <p:cNvSpPr/>
          <p:nvPr/>
        </p:nvSpPr>
        <p:spPr>
          <a:xfrm>
            <a:off x="7744132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510B686D-409A-C449-A8A6-DC4A4E06AE59}"/>
              </a:ext>
            </a:extLst>
          </p:cNvPr>
          <p:cNvSpPr/>
          <p:nvPr/>
        </p:nvSpPr>
        <p:spPr>
          <a:xfrm>
            <a:off x="757411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E188B32E-53A0-4D46-A192-732473E3D43B}"/>
              </a:ext>
            </a:extLst>
          </p:cNvPr>
          <p:cNvSpPr/>
          <p:nvPr/>
        </p:nvSpPr>
        <p:spPr>
          <a:xfrm>
            <a:off x="740410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631A30F6-278B-564C-856B-B98E4EB5085F}"/>
              </a:ext>
            </a:extLst>
          </p:cNvPr>
          <p:cNvSpPr/>
          <p:nvPr/>
        </p:nvSpPr>
        <p:spPr>
          <a:xfrm>
            <a:off x="723408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B7704D1B-0799-9D4D-87A4-26A810F44A4E}"/>
              </a:ext>
            </a:extLst>
          </p:cNvPr>
          <p:cNvSpPr/>
          <p:nvPr/>
        </p:nvSpPr>
        <p:spPr>
          <a:xfrm>
            <a:off x="706407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17305F4A-6CC0-7B4A-BCED-C5984D0919F1}"/>
              </a:ext>
            </a:extLst>
          </p:cNvPr>
          <p:cNvSpPr/>
          <p:nvPr/>
        </p:nvSpPr>
        <p:spPr>
          <a:xfrm>
            <a:off x="689405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E2C45230-6FD1-DD4B-B7B5-40CEA72BE11E}"/>
              </a:ext>
            </a:extLst>
          </p:cNvPr>
          <p:cNvSpPr/>
          <p:nvPr/>
        </p:nvSpPr>
        <p:spPr>
          <a:xfrm>
            <a:off x="2259009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C0C1B0CC-5198-7445-93BA-B04EFD106721}"/>
              </a:ext>
            </a:extLst>
          </p:cNvPr>
          <p:cNvSpPr/>
          <p:nvPr/>
        </p:nvSpPr>
        <p:spPr>
          <a:xfrm>
            <a:off x="3357559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7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F7F1599F-AF0E-7646-954E-B565D2E63BDA}"/>
              </a:ext>
            </a:extLst>
          </p:cNvPr>
          <p:cNvSpPr/>
          <p:nvPr/>
        </p:nvSpPr>
        <p:spPr>
          <a:xfrm>
            <a:off x="4456109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1">
            <a:extLst>
              <a:ext uri="{FF2B5EF4-FFF2-40B4-BE49-F238E27FC236}">
                <a16:creationId xmlns:a16="http://schemas.microsoft.com/office/drawing/2014/main" id="{17FDB3D8-BB39-9648-AA03-BD90669BF6FB}"/>
              </a:ext>
            </a:extLst>
          </p:cNvPr>
          <p:cNvSpPr/>
          <p:nvPr/>
        </p:nvSpPr>
        <p:spPr>
          <a:xfrm>
            <a:off x="5548842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2">
            <a:extLst>
              <a:ext uri="{FF2B5EF4-FFF2-40B4-BE49-F238E27FC236}">
                <a16:creationId xmlns:a16="http://schemas.microsoft.com/office/drawing/2014/main" id="{2D689A1A-58D2-6F41-BBE7-582CD6C66219}"/>
              </a:ext>
            </a:extLst>
          </p:cNvPr>
          <p:cNvSpPr/>
          <p:nvPr/>
        </p:nvSpPr>
        <p:spPr>
          <a:xfrm>
            <a:off x="3363358" y="563886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84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3">
            <a:extLst>
              <a:ext uri="{FF2B5EF4-FFF2-40B4-BE49-F238E27FC236}">
                <a16:creationId xmlns:a16="http://schemas.microsoft.com/office/drawing/2014/main" id="{9B5EB480-A878-B443-B45E-7993657BE500}"/>
              </a:ext>
            </a:extLst>
          </p:cNvPr>
          <p:cNvSpPr/>
          <p:nvPr/>
        </p:nvSpPr>
        <p:spPr>
          <a:xfrm>
            <a:off x="6647388" y="563886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4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4">
            <a:extLst>
              <a:ext uri="{FF2B5EF4-FFF2-40B4-BE49-F238E27FC236}">
                <a16:creationId xmlns:a16="http://schemas.microsoft.com/office/drawing/2014/main" id="{68F17F50-6DC4-BD45-8330-D7ED30B782E4}"/>
              </a:ext>
            </a:extLst>
          </p:cNvPr>
          <p:cNvSpPr/>
          <p:nvPr/>
        </p:nvSpPr>
        <p:spPr>
          <a:xfrm>
            <a:off x="5002484" y="5103328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84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id="{7B684DDD-C27B-AF42-A3DA-3ABCA4DE54B4}"/>
              </a:ext>
            </a:extLst>
          </p:cNvPr>
          <p:cNvSpPr/>
          <p:nvPr/>
        </p:nvSpPr>
        <p:spPr>
          <a:xfrm>
            <a:off x="6653204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6">
            <a:extLst>
              <a:ext uri="{FF2B5EF4-FFF2-40B4-BE49-F238E27FC236}">
                <a16:creationId xmlns:a16="http://schemas.microsoft.com/office/drawing/2014/main" id="{74B45553-5F2A-4840-A2F7-3A9D50AA7EEC}"/>
              </a:ext>
            </a:extLst>
          </p:cNvPr>
          <p:cNvSpPr/>
          <p:nvPr/>
        </p:nvSpPr>
        <p:spPr>
          <a:xfrm>
            <a:off x="7751754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7">
            <a:extLst>
              <a:ext uri="{FF2B5EF4-FFF2-40B4-BE49-F238E27FC236}">
                <a16:creationId xmlns:a16="http://schemas.microsoft.com/office/drawing/2014/main" id="{68891732-B672-5341-BE6C-B096D3C37C38}"/>
              </a:ext>
            </a:extLst>
          </p:cNvPr>
          <p:cNvSpPr/>
          <p:nvPr/>
        </p:nvSpPr>
        <p:spPr>
          <a:xfrm>
            <a:off x="1410387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8">
            <a:extLst>
              <a:ext uri="{FF2B5EF4-FFF2-40B4-BE49-F238E27FC236}">
                <a16:creationId xmlns:a16="http://schemas.microsoft.com/office/drawing/2014/main" id="{0A947597-3628-7A4B-B66F-C0BEC227B471}"/>
              </a:ext>
            </a:extLst>
          </p:cNvPr>
          <p:cNvSpPr/>
          <p:nvPr/>
        </p:nvSpPr>
        <p:spPr>
          <a:xfrm>
            <a:off x="2507298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9">
            <a:extLst>
              <a:ext uri="{FF2B5EF4-FFF2-40B4-BE49-F238E27FC236}">
                <a16:creationId xmlns:a16="http://schemas.microsoft.com/office/drawing/2014/main" id="{39F4DA17-6FF2-F941-BB78-87C9C13EE2C1}"/>
              </a:ext>
            </a:extLst>
          </p:cNvPr>
          <p:cNvSpPr/>
          <p:nvPr/>
        </p:nvSpPr>
        <p:spPr>
          <a:xfrm>
            <a:off x="3604236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0">
            <a:extLst>
              <a:ext uri="{FF2B5EF4-FFF2-40B4-BE49-F238E27FC236}">
                <a16:creationId xmlns:a16="http://schemas.microsoft.com/office/drawing/2014/main" id="{758CE2C0-9347-364F-A3B9-62E6DA170885}"/>
              </a:ext>
            </a:extLst>
          </p:cNvPr>
          <p:cNvSpPr/>
          <p:nvPr/>
        </p:nvSpPr>
        <p:spPr>
          <a:xfrm>
            <a:off x="4701147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1">
            <a:extLst>
              <a:ext uri="{FF2B5EF4-FFF2-40B4-BE49-F238E27FC236}">
                <a16:creationId xmlns:a16="http://schemas.microsoft.com/office/drawing/2014/main" id="{80DE30FA-2356-3142-B5AF-3E5625033029}"/>
              </a:ext>
            </a:extLst>
          </p:cNvPr>
          <p:cNvSpPr/>
          <p:nvPr/>
        </p:nvSpPr>
        <p:spPr>
          <a:xfrm>
            <a:off x="5796065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2">
            <a:extLst>
              <a:ext uri="{FF2B5EF4-FFF2-40B4-BE49-F238E27FC236}">
                <a16:creationId xmlns:a16="http://schemas.microsoft.com/office/drawing/2014/main" id="{09B6E68D-1894-7140-B00B-F461FB1B437E}"/>
              </a:ext>
            </a:extLst>
          </p:cNvPr>
          <p:cNvSpPr/>
          <p:nvPr/>
        </p:nvSpPr>
        <p:spPr>
          <a:xfrm>
            <a:off x="2507298" y="5643215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4" h="267970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3">
            <a:extLst>
              <a:ext uri="{FF2B5EF4-FFF2-40B4-BE49-F238E27FC236}">
                <a16:creationId xmlns:a16="http://schemas.microsoft.com/office/drawing/2014/main" id="{2F8621DC-54CA-6844-8D0D-B8D759D6297F}"/>
              </a:ext>
            </a:extLst>
          </p:cNvPr>
          <p:cNvSpPr/>
          <p:nvPr/>
        </p:nvSpPr>
        <p:spPr>
          <a:xfrm>
            <a:off x="5796065" y="5643215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5" h="267970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4">
            <a:extLst>
              <a:ext uri="{FF2B5EF4-FFF2-40B4-BE49-F238E27FC236}">
                <a16:creationId xmlns:a16="http://schemas.microsoft.com/office/drawing/2014/main" id="{A186AD73-1D98-534C-AACB-7286E5C7A9C1}"/>
              </a:ext>
            </a:extLst>
          </p:cNvPr>
          <p:cNvSpPr/>
          <p:nvPr/>
        </p:nvSpPr>
        <p:spPr>
          <a:xfrm>
            <a:off x="6892977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5">
            <a:extLst>
              <a:ext uri="{FF2B5EF4-FFF2-40B4-BE49-F238E27FC236}">
                <a16:creationId xmlns:a16="http://schemas.microsoft.com/office/drawing/2014/main" id="{D3293773-B609-A04D-BB27-27A1F5E14781}"/>
              </a:ext>
            </a:extLst>
          </p:cNvPr>
          <p:cNvSpPr/>
          <p:nvPr/>
        </p:nvSpPr>
        <p:spPr>
          <a:xfrm>
            <a:off x="4146411" y="5101877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4" h="267970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6">
            <a:extLst>
              <a:ext uri="{FF2B5EF4-FFF2-40B4-BE49-F238E27FC236}">
                <a16:creationId xmlns:a16="http://schemas.microsoft.com/office/drawing/2014/main" id="{BE1273D9-FB19-5F41-BF72-5F6AA2883A1F}"/>
              </a:ext>
            </a:extLst>
          </p:cNvPr>
          <p:cNvSpPr/>
          <p:nvPr/>
        </p:nvSpPr>
        <p:spPr>
          <a:xfrm>
            <a:off x="1924785" y="4368836"/>
            <a:ext cx="2305685" cy="358775"/>
          </a:xfrm>
          <a:custGeom>
            <a:avLst/>
            <a:gdLst/>
            <a:ahLst/>
            <a:cxnLst/>
            <a:rect l="l" t="t" r="r" b="b"/>
            <a:pathLst>
              <a:path w="2305685" h="358775">
                <a:moveTo>
                  <a:pt x="2305619" y="0"/>
                </a:moveTo>
                <a:lnTo>
                  <a:pt x="0" y="358190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7">
            <a:extLst>
              <a:ext uri="{FF2B5EF4-FFF2-40B4-BE49-F238E27FC236}">
                <a16:creationId xmlns:a16="http://schemas.microsoft.com/office/drawing/2014/main" id="{19F94F67-5218-C24C-BC1C-016F19D1372A}"/>
              </a:ext>
            </a:extLst>
          </p:cNvPr>
          <p:cNvSpPr/>
          <p:nvPr/>
        </p:nvSpPr>
        <p:spPr>
          <a:xfrm>
            <a:off x="3015396" y="4368925"/>
            <a:ext cx="1393190" cy="359410"/>
          </a:xfrm>
          <a:custGeom>
            <a:avLst/>
            <a:gdLst/>
            <a:ahLst/>
            <a:cxnLst/>
            <a:rect l="l" t="t" r="r" b="b"/>
            <a:pathLst>
              <a:path w="1393189" h="359410">
                <a:moveTo>
                  <a:pt x="1392948" y="0"/>
                </a:moveTo>
                <a:lnTo>
                  <a:pt x="0" y="359116"/>
                </a:lnTo>
              </a:path>
            </a:pathLst>
          </a:custGeom>
          <a:ln w="174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8">
            <a:extLst>
              <a:ext uri="{FF2B5EF4-FFF2-40B4-BE49-F238E27FC236}">
                <a16:creationId xmlns:a16="http://schemas.microsoft.com/office/drawing/2014/main" id="{905939F9-1B16-E244-8FF0-0002367A42D6}"/>
              </a:ext>
            </a:extLst>
          </p:cNvPr>
          <p:cNvSpPr/>
          <p:nvPr/>
        </p:nvSpPr>
        <p:spPr>
          <a:xfrm>
            <a:off x="4117543" y="4368836"/>
            <a:ext cx="454025" cy="358775"/>
          </a:xfrm>
          <a:custGeom>
            <a:avLst/>
            <a:gdLst/>
            <a:ahLst/>
            <a:cxnLst/>
            <a:rect l="l" t="t" r="r" b="b"/>
            <a:pathLst>
              <a:path w="454025" h="358775">
                <a:moveTo>
                  <a:pt x="453475" y="0"/>
                </a:moveTo>
                <a:lnTo>
                  <a:pt x="0" y="358190"/>
                </a:lnTo>
              </a:path>
            </a:pathLst>
          </a:custGeom>
          <a:ln w="1745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9">
            <a:extLst>
              <a:ext uri="{FF2B5EF4-FFF2-40B4-BE49-F238E27FC236}">
                <a16:creationId xmlns:a16="http://schemas.microsoft.com/office/drawing/2014/main" id="{36C39A0D-703A-B845-B7C3-2724C627A6A4}"/>
              </a:ext>
            </a:extLst>
          </p:cNvPr>
          <p:cNvSpPr/>
          <p:nvPr/>
        </p:nvSpPr>
        <p:spPr>
          <a:xfrm>
            <a:off x="4748958" y="4368836"/>
            <a:ext cx="467359" cy="362585"/>
          </a:xfrm>
          <a:custGeom>
            <a:avLst/>
            <a:gdLst/>
            <a:ahLst/>
            <a:cxnLst/>
            <a:rect l="l" t="t" r="r" b="b"/>
            <a:pathLst>
              <a:path w="467360" h="362585">
                <a:moveTo>
                  <a:pt x="0" y="0"/>
                </a:moveTo>
                <a:lnTo>
                  <a:pt x="467129" y="362556"/>
                </a:lnTo>
              </a:path>
            </a:pathLst>
          </a:custGeom>
          <a:ln w="1745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0">
            <a:extLst>
              <a:ext uri="{FF2B5EF4-FFF2-40B4-BE49-F238E27FC236}">
                <a16:creationId xmlns:a16="http://schemas.microsoft.com/office/drawing/2014/main" id="{2C4DF769-87AC-9044-AC58-9A0D860B6099}"/>
              </a:ext>
            </a:extLst>
          </p:cNvPr>
          <p:cNvSpPr/>
          <p:nvPr/>
        </p:nvSpPr>
        <p:spPr>
          <a:xfrm>
            <a:off x="4911632" y="4368836"/>
            <a:ext cx="1398905" cy="362585"/>
          </a:xfrm>
          <a:custGeom>
            <a:avLst/>
            <a:gdLst/>
            <a:ahLst/>
            <a:cxnLst/>
            <a:rect l="l" t="t" r="r" b="b"/>
            <a:pathLst>
              <a:path w="1398904" h="362585">
                <a:moveTo>
                  <a:pt x="0" y="0"/>
                </a:moveTo>
                <a:lnTo>
                  <a:pt x="1398650" y="362556"/>
                </a:lnTo>
              </a:path>
            </a:pathLst>
          </a:custGeom>
          <a:ln w="1746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1">
            <a:extLst>
              <a:ext uri="{FF2B5EF4-FFF2-40B4-BE49-F238E27FC236}">
                <a16:creationId xmlns:a16="http://schemas.microsoft.com/office/drawing/2014/main" id="{8DD286AA-6237-2842-906D-C0A39DEB3036}"/>
              </a:ext>
            </a:extLst>
          </p:cNvPr>
          <p:cNvSpPr/>
          <p:nvPr/>
        </p:nvSpPr>
        <p:spPr>
          <a:xfrm>
            <a:off x="5089560" y="4368836"/>
            <a:ext cx="2315210" cy="362585"/>
          </a:xfrm>
          <a:custGeom>
            <a:avLst/>
            <a:gdLst/>
            <a:ahLst/>
            <a:cxnLst/>
            <a:rect l="l" t="t" r="r" b="b"/>
            <a:pathLst>
              <a:path w="2315209" h="362585">
                <a:moveTo>
                  <a:pt x="0" y="0"/>
                </a:moveTo>
                <a:lnTo>
                  <a:pt x="2314913" y="362556"/>
                </a:lnTo>
              </a:path>
            </a:pathLst>
          </a:custGeom>
          <a:ln w="1746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2">
            <a:extLst>
              <a:ext uri="{FF2B5EF4-FFF2-40B4-BE49-F238E27FC236}">
                <a16:creationId xmlns:a16="http://schemas.microsoft.com/office/drawing/2014/main" id="{DAE93870-111F-C440-8D58-79E4862D8020}"/>
              </a:ext>
            </a:extLst>
          </p:cNvPr>
          <p:cNvSpPr/>
          <p:nvPr/>
        </p:nvSpPr>
        <p:spPr>
          <a:xfrm>
            <a:off x="1465165" y="4763100"/>
            <a:ext cx="63499" cy="60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3">
            <a:extLst>
              <a:ext uri="{FF2B5EF4-FFF2-40B4-BE49-F238E27FC236}">
                <a16:creationId xmlns:a16="http://schemas.microsoft.com/office/drawing/2014/main" id="{147D9708-852E-7047-857F-D08105C97897}"/>
              </a:ext>
            </a:extLst>
          </p:cNvPr>
          <p:cNvSpPr txBox="1"/>
          <p:nvPr/>
        </p:nvSpPr>
        <p:spPr>
          <a:xfrm>
            <a:off x="1610897" y="4712300"/>
            <a:ext cx="31763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A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8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B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125" name="object 124">
            <a:extLst>
              <a:ext uri="{FF2B5EF4-FFF2-40B4-BE49-F238E27FC236}">
                <a16:creationId xmlns:a16="http://schemas.microsoft.com/office/drawing/2014/main" id="{F0819487-4E92-9342-9138-788FB496C701}"/>
              </a:ext>
            </a:extLst>
          </p:cNvPr>
          <p:cNvSpPr/>
          <p:nvPr/>
        </p:nvSpPr>
        <p:spPr>
          <a:xfrm>
            <a:off x="2261525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5">
            <a:extLst>
              <a:ext uri="{FF2B5EF4-FFF2-40B4-BE49-F238E27FC236}">
                <a16:creationId xmlns:a16="http://schemas.microsoft.com/office/drawing/2014/main" id="{8119B4A0-065A-2E48-A446-33D371E73C1D}"/>
              </a:ext>
            </a:extLst>
          </p:cNvPr>
          <p:cNvSpPr/>
          <p:nvPr/>
        </p:nvSpPr>
        <p:spPr>
          <a:xfrm>
            <a:off x="2091510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6">
            <a:extLst>
              <a:ext uri="{FF2B5EF4-FFF2-40B4-BE49-F238E27FC236}">
                <a16:creationId xmlns:a16="http://schemas.microsoft.com/office/drawing/2014/main" id="{B0978EFE-59B0-4840-BB08-2A8C290DBEA0}"/>
              </a:ext>
            </a:extLst>
          </p:cNvPr>
          <p:cNvSpPr/>
          <p:nvPr/>
        </p:nvSpPr>
        <p:spPr>
          <a:xfrm>
            <a:off x="1921495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7">
            <a:extLst>
              <a:ext uri="{FF2B5EF4-FFF2-40B4-BE49-F238E27FC236}">
                <a16:creationId xmlns:a16="http://schemas.microsoft.com/office/drawing/2014/main" id="{5E4C7264-DF97-8D42-8277-42C06D934E2A}"/>
              </a:ext>
            </a:extLst>
          </p:cNvPr>
          <p:cNvSpPr/>
          <p:nvPr/>
        </p:nvSpPr>
        <p:spPr>
          <a:xfrm>
            <a:off x="1751480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8">
            <a:extLst>
              <a:ext uri="{FF2B5EF4-FFF2-40B4-BE49-F238E27FC236}">
                <a16:creationId xmlns:a16="http://schemas.microsoft.com/office/drawing/2014/main" id="{E852077E-B7A6-AB4C-ADE1-94E2DC59CD35}"/>
              </a:ext>
            </a:extLst>
          </p:cNvPr>
          <p:cNvSpPr/>
          <p:nvPr/>
        </p:nvSpPr>
        <p:spPr>
          <a:xfrm>
            <a:off x="158147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9">
            <a:extLst>
              <a:ext uri="{FF2B5EF4-FFF2-40B4-BE49-F238E27FC236}">
                <a16:creationId xmlns:a16="http://schemas.microsoft.com/office/drawing/2014/main" id="{C3F3B808-24EA-194B-8708-840D3F91D1AB}"/>
              </a:ext>
            </a:extLst>
          </p:cNvPr>
          <p:cNvSpPr/>
          <p:nvPr/>
        </p:nvSpPr>
        <p:spPr>
          <a:xfrm>
            <a:off x="141146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0">
            <a:extLst>
              <a:ext uri="{FF2B5EF4-FFF2-40B4-BE49-F238E27FC236}">
                <a16:creationId xmlns:a16="http://schemas.microsoft.com/office/drawing/2014/main" id="{6B37BD6B-5991-9943-8852-073B6CAF1627}"/>
              </a:ext>
            </a:extLst>
          </p:cNvPr>
          <p:cNvSpPr txBox="1"/>
          <p:nvPr/>
        </p:nvSpPr>
        <p:spPr>
          <a:xfrm>
            <a:off x="2539859" y="4712300"/>
            <a:ext cx="4908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C 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9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F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132" name="object 131">
            <a:extLst>
              <a:ext uri="{FF2B5EF4-FFF2-40B4-BE49-F238E27FC236}">
                <a16:creationId xmlns:a16="http://schemas.microsoft.com/office/drawing/2014/main" id="{46C2EFB5-BE15-244C-B8D3-A0426C1EAB16}"/>
              </a:ext>
            </a:extLst>
          </p:cNvPr>
          <p:cNvSpPr/>
          <p:nvPr/>
        </p:nvSpPr>
        <p:spPr>
          <a:xfrm>
            <a:off x="3358450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2">
            <a:extLst>
              <a:ext uri="{FF2B5EF4-FFF2-40B4-BE49-F238E27FC236}">
                <a16:creationId xmlns:a16="http://schemas.microsoft.com/office/drawing/2014/main" id="{14F08F9F-3026-834B-A514-4A2E63F3379E}"/>
              </a:ext>
            </a:extLst>
          </p:cNvPr>
          <p:cNvSpPr/>
          <p:nvPr/>
        </p:nvSpPr>
        <p:spPr>
          <a:xfrm>
            <a:off x="318844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3">
            <a:extLst>
              <a:ext uri="{FF2B5EF4-FFF2-40B4-BE49-F238E27FC236}">
                <a16:creationId xmlns:a16="http://schemas.microsoft.com/office/drawing/2014/main" id="{DE9B31B3-DFD9-D743-961D-F1894B877189}"/>
              </a:ext>
            </a:extLst>
          </p:cNvPr>
          <p:cNvSpPr/>
          <p:nvPr/>
        </p:nvSpPr>
        <p:spPr>
          <a:xfrm>
            <a:off x="301843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4">
            <a:extLst>
              <a:ext uri="{FF2B5EF4-FFF2-40B4-BE49-F238E27FC236}">
                <a16:creationId xmlns:a16="http://schemas.microsoft.com/office/drawing/2014/main" id="{9AEF65DE-2D58-E44B-AC01-7455760FB1B0}"/>
              </a:ext>
            </a:extLst>
          </p:cNvPr>
          <p:cNvSpPr/>
          <p:nvPr/>
        </p:nvSpPr>
        <p:spPr>
          <a:xfrm>
            <a:off x="284841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5">
            <a:extLst>
              <a:ext uri="{FF2B5EF4-FFF2-40B4-BE49-F238E27FC236}">
                <a16:creationId xmlns:a16="http://schemas.microsoft.com/office/drawing/2014/main" id="{68ACFA85-287A-B345-9279-065A60A06EE6}"/>
              </a:ext>
            </a:extLst>
          </p:cNvPr>
          <p:cNvSpPr/>
          <p:nvPr/>
        </p:nvSpPr>
        <p:spPr>
          <a:xfrm>
            <a:off x="267840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6">
            <a:extLst>
              <a:ext uri="{FF2B5EF4-FFF2-40B4-BE49-F238E27FC236}">
                <a16:creationId xmlns:a16="http://schemas.microsoft.com/office/drawing/2014/main" id="{2833DF6B-2BDA-2549-BE17-543D0CC62FBB}"/>
              </a:ext>
            </a:extLst>
          </p:cNvPr>
          <p:cNvSpPr/>
          <p:nvPr/>
        </p:nvSpPr>
        <p:spPr>
          <a:xfrm>
            <a:off x="250838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7">
            <a:extLst>
              <a:ext uri="{FF2B5EF4-FFF2-40B4-BE49-F238E27FC236}">
                <a16:creationId xmlns:a16="http://schemas.microsoft.com/office/drawing/2014/main" id="{F0DD9432-31A3-D646-BC21-1D96F730D974}"/>
              </a:ext>
            </a:extLst>
          </p:cNvPr>
          <p:cNvSpPr txBox="1"/>
          <p:nvPr/>
        </p:nvSpPr>
        <p:spPr>
          <a:xfrm>
            <a:off x="3636774" y="4712300"/>
            <a:ext cx="4457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H 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I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J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139" name="object 138">
            <a:extLst>
              <a:ext uri="{FF2B5EF4-FFF2-40B4-BE49-F238E27FC236}">
                <a16:creationId xmlns:a16="http://schemas.microsoft.com/office/drawing/2014/main" id="{0946B3D6-D8F5-6C45-A552-BFBF89A6921E}"/>
              </a:ext>
            </a:extLst>
          </p:cNvPr>
          <p:cNvSpPr/>
          <p:nvPr/>
        </p:nvSpPr>
        <p:spPr>
          <a:xfrm>
            <a:off x="4455344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9">
            <a:extLst>
              <a:ext uri="{FF2B5EF4-FFF2-40B4-BE49-F238E27FC236}">
                <a16:creationId xmlns:a16="http://schemas.microsoft.com/office/drawing/2014/main" id="{8702003A-A9C1-D341-9374-DD7089BD4007}"/>
              </a:ext>
            </a:extLst>
          </p:cNvPr>
          <p:cNvSpPr/>
          <p:nvPr/>
        </p:nvSpPr>
        <p:spPr>
          <a:xfrm>
            <a:off x="4285359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0">
            <a:extLst>
              <a:ext uri="{FF2B5EF4-FFF2-40B4-BE49-F238E27FC236}">
                <a16:creationId xmlns:a16="http://schemas.microsoft.com/office/drawing/2014/main" id="{584D3A7B-06FF-2F43-8869-6CE8DE943079}"/>
              </a:ext>
            </a:extLst>
          </p:cNvPr>
          <p:cNvSpPr/>
          <p:nvPr/>
        </p:nvSpPr>
        <p:spPr>
          <a:xfrm>
            <a:off x="4115344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1">
            <a:extLst>
              <a:ext uri="{FF2B5EF4-FFF2-40B4-BE49-F238E27FC236}">
                <a16:creationId xmlns:a16="http://schemas.microsoft.com/office/drawing/2014/main" id="{66091E1B-E8E8-364D-894A-9CDC37FEBF6C}"/>
              </a:ext>
            </a:extLst>
          </p:cNvPr>
          <p:cNvSpPr/>
          <p:nvPr/>
        </p:nvSpPr>
        <p:spPr>
          <a:xfrm>
            <a:off x="3945329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2">
            <a:extLst>
              <a:ext uri="{FF2B5EF4-FFF2-40B4-BE49-F238E27FC236}">
                <a16:creationId xmlns:a16="http://schemas.microsoft.com/office/drawing/2014/main" id="{25BB162C-AD97-164C-9871-AC3EF6A554ED}"/>
              </a:ext>
            </a:extLst>
          </p:cNvPr>
          <p:cNvSpPr/>
          <p:nvPr/>
        </p:nvSpPr>
        <p:spPr>
          <a:xfrm>
            <a:off x="3775315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3">
            <a:extLst>
              <a:ext uri="{FF2B5EF4-FFF2-40B4-BE49-F238E27FC236}">
                <a16:creationId xmlns:a16="http://schemas.microsoft.com/office/drawing/2014/main" id="{CC6D7BEC-FC0B-C840-AD30-1592C4E90105}"/>
              </a:ext>
            </a:extLst>
          </p:cNvPr>
          <p:cNvSpPr/>
          <p:nvPr/>
        </p:nvSpPr>
        <p:spPr>
          <a:xfrm>
            <a:off x="3605299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4">
            <a:extLst>
              <a:ext uri="{FF2B5EF4-FFF2-40B4-BE49-F238E27FC236}">
                <a16:creationId xmlns:a16="http://schemas.microsoft.com/office/drawing/2014/main" id="{161CA7D5-2DEE-F74B-A20E-C7B13AF41BE2}"/>
              </a:ext>
            </a:extLst>
          </p:cNvPr>
          <p:cNvSpPr txBox="1"/>
          <p:nvPr/>
        </p:nvSpPr>
        <p:spPr>
          <a:xfrm>
            <a:off x="4733688" y="4712300"/>
            <a:ext cx="7816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K M N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O</a:t>
            </a:r>
            <a:r>
              <a:rPr sz="1100" spc="-8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P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146" name="object 145">
            <a:extLst>
              <a:ext uri="{FF2B5EF4-FFF2-40B4-BE49-F238E27FC236}">
                <a16:creationId xmlns:a16="http://schemas.microsoft.com/office/drawing/2014/main" id="{954428D8-E2BA-8E45-B135-C020EEC30FC1}"/>
              </a:ext>
            </a:extLst>
          </p:cNvPr>
          <p:cNvSpPr/>
          <p:nvPr/>
        </p:nvSpPr>
        <p:spPr>
          <a:xfrm>
            <a:off x="5552291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6">
            <a:extLst>
              <a:ext uri="{FF2B5EF4-FFF2-40B4-BE49-F238E27FC236}">
                <a16:creationId xmlns:a16="http://schemas.microsoft.com/office/drawing/2014/main" id="{19A9150D-FC41-9349-BB40-0D36F83C9641}"/>
              </a:ext>
            </a:extLst>
          </p:cNvPr>
          <p:cNvSpPr/>
          <p:nvPr/>
        </p:nvSpPr>
        <p:spPr>
          <a:xfrm>
            <a:off x="5382276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7">
            <a:extLst>
              <a:ext uri="{FF2B5EF4-FFF2-40B4-BE49-F238E27FC236}">
                <a16:creationId xmlns:a16="http://schemas.microsoft.com/office/drawing/2014/main" id="{5418EEA6-1A4A-9046-8456-BA007B8AFCAB}"/>
              </a:ext>
            </a:extLst>
          </p:cNvPr>
          <p:cNvSpPr/>
          <p:nvPr/>
        </p:nvSpPr>
        <p:spPr>
          <a:xfrm>
            <a:off x="5212261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8">
            <a:extLst>
              <a:ext uri="{FF2B5EF4-FFF2-40B4-BE49-F238E27FC236}">
                <a16:creationId xmlns:a16="http://schemas.microsoft.com/office/drawing/2014/main" id="{F8D90839-B1B0-C94A-BAC8-F450727CFAE9}"/>
              </a:ext>
            </a:extLst>
          </p:cNvPr>
          <p:cNvSpPr/>
          <p:nvPr/>
        </p:nvSpPr>
        <p:spPr>
          <a:xfrm>
            <a:off x="504225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9">
            <a:extLst>
              <a:ext uri="{FF2B5EF4-FFF2-40B4-BE49-F238E27FC236}">
                <a16:creationId xmlns:a16="http://schemas.microsoft.com/office/drawing/2014/main" id="{B5CD44E0-F14D-7149-996D-0DA420E1EB4D}"/>
              </a:ext>
            </a:extLst>
          </p:cNvPr>
          <p:cNvSpPr/>
          <p:nvPr/>
        </p:nvSpPr>
        <p:spPr>
          <a:xfrm>
            <a:off x="487224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0">
            <a:extLst>
              <a:ext uri="{FF2B5EF4-FFF2-40B4-BE49-F238E27FC236}">
                <a16:creationId xmlns:a16="http://schemas.microsoft.com/office/drawing/2014/main" id="{1A2D960E-190F-3C48-B36F-1554D2B3EFC8}"/>
              </a:ext>
            </a:extLst>
          </p:cNvPr>
          <p:cNvSpPr/>
          <p:nvPr/>
        </p:nvSpPr>
        <p:spPr>
          <a:xfrm>
            <a:off x="4702229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1">
            <a:extLst>
              <a:ext uri="{FF2B5EF4-FFF2-40B4-BE49-F238E27FC236}">
                <a16:creationId xmlns:a16="http://schemas.microsoft.com/office/drawing/2014/main" id="{719F7AC4-81BB-9345-BF03-581F00503899}"/>
              </a:ext>
            </a:extLst>
          </p:cNvPr>
          <p:cNvSpPr txBox="1"/>
          <p:nvPr/>
        </p:nvSpPr>
        <p:spPr>
          <a:xfrm>
            <a:off x="5828614" y="4712300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Q R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53" name="object 152">
            <a:extLst>
              <a:ext uri="{FF2B5EF4-FFF2-40B4-BE49-F238E27FC236}">
                <a16:creationId xmlns:a16="http://schemas.microsoft.com/office/drawing/2014/main" id="{03EEE39D-AB4B-D640-BE6D-0F925F1FE570}"/>
              </a:ext>
            </a:extLst>
          </p:cNvPr>
          <p:cNvSpPr/>
          <p:nvPr/>
        </p:nvSpPr>
        <p:spPr>
          <a:xfrm>
            <a:off x="6647221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3">
            <a:extLst>
              <a:ext uri="{FF2B5EF4-FFF2-40B4-BE49-F238E27FC236}">
                <a16:creationId xmlns:a16="http://schemas.microsoft.com/office/drawing/2014/main" id="{36E832B2-40BC-8C43-9D43-8175EF6FB8CD}"/>
              </a:ext>
            </a:extLst>
          </p:cNvPr>
          <p:cNvSpPr/>
          <p:nvPr/>
        </p:nvSpPr>
        <p:spPr>
          <a:xfrm>
            <a:off x="6477206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4">
            <a:extLst>
              <a:ext uri="{FF2B5EF4-FFF2-40B4-BE49-F238E27FC236}">
                <a16:creationId xmlns:a16="http://schemas.microsoft.com/office/drawing/2014/main" id="{1131E0F1-DC6A-EE40-AAC1-880CCD4C4714}"/>
              </a:ext>
            </a:extLst>
          </p:cNvPr>
          <p:cNvSpPr/>
          <p:nvPr/>
        </p:nvSpPr>
        <p:spPr>
          <a:xfrm>
            <a:off x="6307191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5">
            <a:extLst>
              <a:ext uri="{FF2B5EF4-FFF2-40B4-BE49-F238E27FC236}">
                <a16:creationId xmlns:a16="http://schemas.microsoft.com/office/drawing/2014/main" id="{C13276DA-A85E-9B4D-BA6F-DA9C2B555AA3}"/>
              </a:ext>
            </a:extLst>
          </p:cNvPr>
          <p:cNvSpPr/>
          <p:nvPr/>
        </p:nvSpPr>
        <p:spPr>
          <a:xfrm>
            <a:off x="6137176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6">
            <a:extLst>
              <a:ext uri="{FF2B5EF4-FFF2-40B4-BE49-F238E27FC236}">
                <a16:creationId xmlns:a16="http://schemas.microsoft.com/office/drawing/2014/main" id="{56D88E8B-0E12-2545-833A-D0E6EEDC8FFD}"/>
              </a:ext>
            </a:extLst>
          </p:cNvPr>
          <p:cNvSpPr/>
          <p:nvPr/>
        </p:nvSpPr>
        <p:spPr>
          <a:xfrm>
            <a:off x="5967161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7">
            <a:extLst>
              <a:ext uri="{FF2B5EF4-FFF2-40B4-BE49-F238E27FC236}">
                <a16:creationId xmlns:a16="http://schemas.microsoft.com/office/drawing/2014/main" id="{085EE0BE-8696-EB42-8A07-E8C2847F245C}"/>
              </a:ext>
            </a:extLst>
          </p:cNvPr>
          <p:cNvSpPr/>
          <p:nvPr/>
        </p:nvSpPr>
        <p:spPr>
          <a:xfrm>
            <a:off x="5797147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8">
            <a:extLst>
              <a:ext uri="{FF2B5EF4-FFF2-40B4-BE49-F238E27FC236}">
                <a16:creationId xmlns:a16="http://schemas.microsoft.com/office/drawing/2014/main" id="{79164E70-D7FD-3F48-95C0-73B9B11846CD}"/>
              </a:ext>
            </a:extLst>
          </p:cNvPr>
          <p:cNvSpPr/>
          <p:nvPr/>
        </p:nvSpPr>
        <p:spPr>
          <a:xfrm>
            <a:off x="4997545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59">
            <a:extLst>
              <a:ext uri="{FF2B5EF4-FFF2-40B4-BE49-F238E27FC236}">
                <a16:creationId xmlns:a16="http://schemas.microsoft.com/office/drawing/2014/main" id="{98B8E1E6-9753-4A4D-81F4-C3D9374EFC2D}"/>
              </a:ext>
            </a:extLst>
          </p:cNvPr>
          <p:cNvSpPr/>
          <p:nvPr/>
        </p:nvSpPr>
        <p:spPr>
          <a:xfrm>
            <a:off x="4827530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0">
            <a:extLst>
              <a:ext uri="{FF2B5EF4-FFF2-40B4-BE49-F238E27FC236}">
                <a16:creationId xmlns:a16="http://schemas.microsoft.com/office/drawing/2014/main" id="{7D7B4D78-3C3F-5D45-9532-7B9899E515A7}"/>
              </a:ext>
            </a:extLst>
          </p:cNvPr>
          <p:cNvSpPr/>
          <p:nvPr/>
        </p:nvSpPr>
        <p:spPr>
          <a:xfrm>
            <a:off x="4657515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1">
            <a:extLst>
              <a:ext uri="{FF2B5EF4-FFF2-40B4-BE49-F238E27FC236}">
                <a16:creationId xmlns:a16="http://schemas.microsoft.com/office/drawing/2014/main" id="{8008EB4F-D33F-2048-B2B5-F48E4DF062CD}"/>
              </a:ext>
            </a:extLst>
          </p:cNvPr>
          <p:cNvSpPr/>
          <p:nvPr/>
        </p:nvSpPr>
        <p:spPr>
          <a:xfrm>
            <a:off x="4487518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2">
            <a:extLst>
              <a:ext uri="{FF2B5EF4-FFF2-40B4-BE49-F238E27FC236}">
                <a16:creationId xmlns:a16="http://schemas.microsoft.com/office/drawing/2014/main" id="{E0F50573-0F31-9142-AD0F-0898E0FF2D7F}"/>
              </a:ext>
            </a:extLst>
          </p:cNvPr>
          <p:cNvSpPr/>
          <p:nvPr/>
        </p:nvSpPr>
        <p:spPr>
          <a:xfrm>
            <a:off x="4317503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3">
            <a:extLst>
              <a:ext uri="{FF2B5EF4-FFF2-40B4-BE49-F238E27FC236}">
                <a16:creationId xmlns:a16="http://schemas.microsoft.com/office/drawing/2014/main" id="{85CB9D39-D695-EA40-868A-C19ED4785360}"/>
              </a:ext>
            </a:extLst>
          </p:cNvPr>
          <p:cNvSpPr/>
          <p:nvPr/>
        </p:nvSpPr>
        <p:spPr>
          <a:xfrm>
            <a:off x="4147488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4">
            <a:extLst>
              <a:ext uri="{FF2B5EF4-FFF2-40B4-BE49-F238E27FC236}">
                <a16:creationId xmlns:a16="http://schemas.microsoft.com/office/drawing/2014/main" id="{2C3404CB-C38E-2643-862B-E2FA1ED4942B}"/>
              </a:ext>
            </a:extLst>
          </p:cNvPr>
          <p:cNvSpPr/>
          <p:nvPr/>
        </p:nvSpPr>
        <p:spPr>
          <a:xfrm>
            <a:off x="4997545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5">
            <a:extLst>
              <a:ext uri="{FF2B5EF4-FFF2-40B4-BE49-F238E27FC236}">
                <a16:creationId xmlns:a16="http://schemas.microsoft.com/office/drawing/2014/main" id="{257E4236-9BA7-7645-8687-055726D2C2EE}"/>
              </a:ext>
            </a:extLst>
          </p:cNvPr>
          <p:cNvSpPr/>
          <p:nvPr/>
        </p:nvSpPr>
        <p:spPr>
          <a:xfrm>
            <a:off x="4827530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6">
            <a:extLst>
              <a:ext uri="{FF2B5EF4-FFF2-40B4-BE49-F238E27FC236}">
                <a16:creationId xmlns:a16="http://schemas.microsoft.com/office/drawing/2014/main" id="{C8777EAC-F8BA-DF41-8F52-D2EF9199227B}"/>
              </a:ext>
            </a:extLst>
          </p:cNvPr>
          <p:cNvSpPr/>
          <p:nvPr/>
        </p:nvSpPr>
        <p:spPr>
          <a:xfrm>
            <a:off x="4657515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7">
            <a:extLst>
              <a:ext uri="{FF2B5EF4-FFF2-40B4-BE49-F238E27FC236}">
                <a16:creationId xmlns:a16="http://schemas.microsoft.com/office/drawing/2014/main" id="{25B641F8-B66B-8F4D-BAB6-1C7FF9DB168D}"/>
              </a:ext>
            </a:extLst>
          </p:cNvPr>
          <p:cNvSpPr/>
          <p:nvPr/>
        </p:nvSpPr>
        <p:spPr>
          <a:xfrm>
            <a:off x="4487518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8">
            <a:extLst>
              <a:ext uri="{FF2B5EF4-FFF2-40B4-BE49-F238E27FC236}">
                <a16:creationId xmlns:a16="http://schemas.microsoft.com/office/drawing/2014/main" id="{348DC71C-AE65-8C40-AD61-E712DF351092}"/>
              </a:ext>
            </a:extLst>
          </p:cNvPr>
          <p:cNvSpPr/>
          <p:nvPr/>
        </p:nvSpPr>
        <p:spPr>
          <a:xfrm>
            <a:off x="4317503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69">
            <a:extLst>
              <a:ext uri="{FF2B5EF4-FFF2-40B4-BE49-F238E27FC236}">
                <a16:creationId xmlns:a16="http://schemas.microsoft.com/office/drawing/2014/main" id="{E630C70A-5B3D-1347-AA28-236DCE98DCBE}"/>
              </a:ext>
            </a:extLst>
          </p:cNvPr>
          <p:cNvSpPr/>
          <p:nvPr/>
        </p:nvSpPr>
        <p:spPr>
          <a:xfrm>
            <a:off x="4147488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0">
            <a:extLst>
              <a:ext uri="{FF2B5EF4-FFF2-40B4-BE49-F238E27FC236}">
                <a16:creationId xmlns:a16="http://schemas.microsoft.com/office/drawing/2014/main" id="{10979158-48AA-4048-9692-919EEA539AC5}"/>
              </a:ext>
            </a:extLst>
          </p:cNvPr>
          <p:cNvSpPr txBox="1"/>
          <p:nvPr/>
        </p:nvSpPr>
        <p:spPr>
          <a:xfrm>
            <a:off x="6925546" y="4712300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U W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X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72" name="object 171">
            <a:extLst>
              <a:ext uri="{FF2B5EF4-FFF2-40B4-BE49-F238E27FC236}">
                <a16:creationId xmlns:a16="http://schemas.microsoft.com/office/drawing/2014/main" id="{427463D2-2F46-4F43-A3A9-3A060BEE7330}"/>
              </a:ext>
            </a:extLst>
          </p:cNvPr>
          <p:cNvSpPr/>
          <p:nvPr/>
        </p:nvSpPr>
        <p:spPr>
          <a:xfrm>
            <a:off x="7744132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2">
            <a:extLst>
              <a:ext uri="{FF2B5EF4-FFF2-40B4-BE49-F238E27FC236}">
                <a16:creationId xmlns:a16="http://schemas.microsoft.com/office/drawing/2014/main" id="{17955CDC-65CA-2945-8BD6-B573B4015411}"/>
              </a:ext>
            </a:extLst>
          </p:cNvPr>
          <p:cNvSpPr/>
          <p:nvPr/>
        </p:nvSpPr>
        <p:spPr>
          <a:xfrm>
            <a:off x="757411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3">
            <a:extLst>
              <a:ext uri="{FF2B5EF4-FFF2-40B4-BE49-F238E27FC236}">
                <a16:creationId xmlns:a16="http://schemas.microsoft.com/office/drawing/2014/main" id="{6F995C6C-AC47-2F41-A0C3-3EC6CFD982BF}"/>
              </a:ext>
            </a:extLst>
          </p:cNvPr>
          <p:cNvSpPr/>
          <p:nvPr/>
        </p:nvSpPr>
        <p:spPr>
          <a:xfrm>
            <a:off x="740410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4">
            <a:extLst>
              <a:ext uri="{FF2B5EF4-FFF2-40B4-BE49-F238E27FC236}">
                <a16:creationId xmlns:a16="http://schemas.microsoft.com/office/drawing/2014/main" id="{C82A6801-B1D5-DD44-BFD1-3C794E2C1161}"/>
              </a:ext>
            </a:extLst>
          </p:cNvPr>
          <p:cNvSpPr/>
          <p:nvPr/>
        </p:nvSpPr>
        <p:spPr>
          <a:xfrm>
            <a:off x="723408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5">
            <a:extLst>
              <a:ext uri="{FF2B5EF4-FFF2-40B4-BE49-F238E27FC236}">
                <a16:creationId xmlns:a16="http://schemas.microsoft.com/office/drawing/2014/main" id="{0C64D0E7-86A7-2E42-8C05-36C830ECE4C5}"/>
              </a:ext>
            </a:extLst>
          </p:cNvPr>
          <p:cNvSpPr/>
          <p:nvPr/>
        </p:nvSpPr>
        <p:spPr>
          <a:xfrm>
            <a:off x="706407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6">
            <a:extLst>
              <a:ext uri="{FF2B5EF4-FFF2-40B4-BE49-F238E27FC236}">
                <a16:creationId xmlns:a16="http://schemas.microsoft.com/office/drawing/2014/main" id="{D5B8C017-9131-324E-9283-C956D799A15A}"/>
              </a:ext>
            </a:extLst>
          </p:cNvPr>
          <p:cNvSpPr/>
          <p:nvPr/>
        </p:nvSpPr>
        <p:spPr>
          <a:xfrm>
            <a:off x="689405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7">
            <a:extLst>
              <a:ext uri="{FF2B5EF4-FFF2-40B4-BE49-F238E27FC236}">
                <a16:creationId xmlns:a16="http://schemas.microsoft.com/office/drawing/2014/main" id="{DE2FA143-F8E0-DD46-AAA6-C725B8DFC40C}"/>
              </a:ext>
            </a:extLst>
          </p:cNvPr>
          <p:cNvSpPr/>
          <p:nvPr/>
        </p:nvSpPr>
        <p:spPr>
          <a:xfrm>
            <a:off x="2259009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8">
            <a:extLst>
              <a:ext uri="{FF2B5EF4-FFF2-40B4-BE49-F238E27FC236}">
                <a16:creationId xmlns:a16="http://schemas.microsoft.com/office/drawing/2014/main" id="{4D3441D5-F7B0-344D-B741-C803838F75EB}"/>
              </a:ext>
            </a:extLst>
          </p:cNvPr>
          <p:cNvSpPr/>
          <p:nvPr/>
        </p:nvSpPr>
        <p:spPr>
          <a:xfrm>
            <a:off x="3357559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7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79">
            <a:extLst>
              <a:ext uri="{FF2B5EF4-FFF2-40B4-BE49-F238E27FC236}">
                <a16:creationId xmlns:a16="http://schemas.microsoft.com/office/drawing/2014/main" id="{F44F5C40-F891-8443-923B-309692BD3367}"/>
              </a:ext>
            </a:extLst>
          </p:cNvPr>
          <p:cNvSpPr/>
          <p:nvPr/>
        </p:nvSpPr>
        <p:spPr>
          <a:xfrm>
            <a:off x="4456109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0">
            <a:extLst>
              <a:ext uri="{FF2B5EF4-FFF2-40B4-BE49-F238E27FC236}">
                <a16:creationId xmlns:a16="http://schemas.microsoft.com/office/drawing/2014/main" id="{C65B13FC-1690-4C42-9844-1B39A180E5EC}"/>
              </a:ext>
            </a:extLst>
          </p:cNvPr>
          <p:cNvSpPr/>
          <p:nvPr/>
        </p:nvSpPr>
        <p:spPr>
          <a:xfrm>
            <a:off x="5548842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1">
            <a:extLst>
              <a:ext uri="{FF2B5EF4-FFF2-40B4-BE49-F238E27FC236}">
                <a16:creationId xmlns:a16="http://schemas.microsoft.com/office/drawing/2014/main" id="{77EFA973-8704-B544-BEA3-0B5D2C2E9BB0}"/>
              </a:ext>
            </a:extLst>
          </p:cNvPr>
          <p:cNvSpPr/>
          <p:nvPr/>
        </p:nvSpPr>
        <p:spPr>
          <a:xfrm>
            <a:off x="5002484" y="409546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84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2">
            <a:extLst>
              <a:ext uri="{FF2B5EF4-FFF2-40B4-BE49-F238E27FC236}">
                <a16:creationId xmlns:a16="http://schemas.microsoft.com/office/drawing/2014/main" id="{4D007EFA-4D04-E946-8452-912B84A0AC87}"/>
              </a:ext>
            </a:extLst>
          </p:cNvPr>
          <p:cNvSpPr/>
          <p:nvPr/>
        </p:nvSpPr>
        <p:spPr>
          <a:xfrm>
            <a:off x="6653204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3">
            <a:extLst>
              <a:ext uri="{FF2B5EF4-FFF2-40B4-BE49-F238E27FC236}">
                <a16:creationId xmlns:a16="http://schemas.microsoft.com/office/drawing/2014/main" id="{D66971B3-CB3C-644C-8BA3-FD895495B5E6}"/>
              </a:ext>
            </a:extLst>
          </p:cNvPr>
          <p:cNvSpPr/>
          <p:nvPr/>
        </p:nvSpPr>
        <p:spPr>
          <a:xfrm>
            <a:off x="7751754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4">
            <a:extLst>
              <a:ext uri="{FF2B5EF4-FFF2-40B4-BE49-F238E27FC236}">
                <a16:creationId xmlns:a16="http://schemas.microsoft.com/office/drawing/2014/main" id="{44FBFCA6-8055-7A49-B294-8F88845C4E99}"/>
              </a:ext>
            </a:extLst>
          </p:cNvPr>
          <p:cNvSpPr/>
          <p:nvPr/>
        </p:nvSpPr>
        <p:spPr>
          <a:xfrm>
            <a:off x="1410387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5">
            <a:extLst>
              <a:ext uri="{FF2B5EF4-FFF2-40B4-BE49-F238E27FC236}">
                <a16:creationId xmlns:a16="http://schemas.microsoft.com/office/drawing/2014/main" id="{6A5DFFB6-BD3D-A640-8C39-64F213640B47}"/>
              </a:ext>
            </a:extLst>
          </p:cNvPr>
          <p:cNvSpPr/>
          <p:nvPr/>
        </p:nvSpPr>
        <p:spPr>
          <a:xfrm>
            <a:off x="2507298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6">
            <a:extLst>
              <a:ext uri="{FF2B5EF4-FFF2-40B4-BE49-F238E27FC236}">
                <a16:creationId xmlns:a16="http://schemas.microsoft.com/office/drawing/2014/main" id="{3FCB167B-6752-624F-A17C-952B60746592}"/>
              </a:ext>
            </a:extLst>
          </p:cNvPr>
          <p:cNvSpPr/>
          <p:nvPr/>
        </p:nvSpPr>
        <p:spPr>
          <a:xfrm>
            <a:off x="3604236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7">
            <a:extLst>
              <a:ext uri="{FF2B5EF4-FFF2-40B4-BE49-F238E27FC236}">
                <a16:creationId xmlns:a16="http://schemas.microsoft.com/office/drawing/2014/main" id="{B2AA6C97-BD63-EF46-A863-5780EF772FE6}"/>
              </a:ext>
            </a:extLst>
          </p:cNvPr>
          <p:cNvSpPr/>
          <p:nvPr/>
        </p:nvSpPr>
        <p:spPr>
          <a:xfrm>
            <a:off x="4701147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8">
            <a:extLst>
              <a:ext uri="{FF2B5EF4-FFF2-40B4-BE49-F238E27FC236}">
                <a16:creationId xmlns:a16="http://schemas.microsoft.com/office/drawing/2014/main" id="{9FAB76C2-1381-A742-8481-C15AABF59BC7}"/>
              </a:ext>
            </a:extLst>
          </p:cNvPr>
          <p:cNvSpPr/>
          <p:nvPr/>
        </p:nvSpPr>
        <p:spPr>
          <a:xfrm>
            <a:off x="5796065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9">
            <a:extLst>
              <a:ext uri="{FF2B5EF4-FFF2-40B4-BE49-F238E27FC236}">
                <a16:creationId xmlns:a16="http://schemas.microsoft.com/office/drawing/2014/main" id="{8AC77D5D-7248-F343-B250-20278C9A339B}"/>
              </a:ext>
            </a:extLst>
          </p:cNvPr>
          <p:cNvSpPr/>
          <p:nvPr/>
        </p:nvSpPr>
        <p:spPr>
          <a:xfrm>
            <a:off x="4146411" y="4099822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4" h="267970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0">
            <a:extLst>
              <a:ext uri="{FF2B5EF4-FFF2-40B4-BE49-F238E27FC236}">
                <a16:creationId xmlns:a16="http://schemas.microsoft.com/office/drawing/2014/main" id="{7A5DAB1C-0F4F-0146-A388-50798A9737B6}"/>
              </a:ext>
            </a:extLst>
          </p:cNvPr>
          <p:cNvSpPr/>
          <p:nvPr/>
        </p:nvSpPr>
        <p:spPr>
          <a:xfrm>
            <a:off x="6892977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1">
            <a:extLst>
              <a:ext uri="{FF2B5EF4-FFF2-40B4-BE49-F238E27FC236}">
                <a16:creationId xmlns:a16="http://schemas.microsoft.com/office/drawing/2014/main" id="{A7F946AC-C9B1-1641-9579-7B98F789DA18}"/>
              </a:ext>
            </a:extLst>
          </p:cNvPr>
          <p:cNvSpPr/>
          <p:nvPr/>
        </p:nvSpPr>
        <p:spPr>
          <a:xfrm>
            <a:off x="4201196" y="4134450"/>
            <a:ext cx="63499" cy="60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2">
            <a:extLst>
              <a:ext uri="{FF2B5EF4-FFF2-40B4-BE49-F238E27FC236}">
                <a16:creationId xmlns:a16="http://schemas.microsoft.com/office/drawing/2014/main" id="{0818738F-20A5-7840-92E5-53DFA690A54C}"/>
              </a:ext>
            </a:extLst>
          </p:cNvPr>
          <p:cNvSpPr txBox="1"/>
          <p:nvPr/>
        </p:nvSpPr>
        <p:spPr>
          <a:xfrm>
            <a:off x="4324047" y="4106368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230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C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4" name="object 193">
            <a:extLst>
              <a:ext uri="{FF2B5EF4-FFF2-40B4-BE49-F238E27FC236}">
                <a16:creationId xmlns:a16="http://schemas.microsoft.com/office/drawing/2014/main" id="{B9D234FE-9FD7-6B4C-BBF5-D85C8C3CA0FD}"/>
              </a:ext>
            </a:extLst>
          </p:cNvPr>
          <p:cNvSpPr txBox="1"/>
          <p:nvPr/>
        </p:nvSpPr>
        <p:spPr>
          <a:xfrm>
            <a:off x="4494062" y="4106368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230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H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5" name="object 194">
            <a:extLst>
              <a:ext uri="{FF2B5EF4-FFF2-40B4-BE49-F238E27FC236}">
                <a16:creationId xmlns:a16="http://schemas.microsoft.com/office/drawing/2014/main" id="{9CD716BE-C07F-2544-A191-AE32FF6AF9EC}"/>
              </a:ext>
            </a:extLst>
          </p:cNvPr>
          <p:cNvSpPr txBox="1"/>
          <p:nvPr/>
        </p:nvSpPr>
        <p:spPr>
          <a:xfrm>
            <a:off x="4664059" y="4106368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1230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6" name="object 195">
            <a:extLst>
              <a:ext uri="{FF2B5EF4-FFF2-40B4-BE49-F238E27FC236}">
                <a16:creationId xmlns:a16="http://schemas.microsoft.com/office/drawing/2014/main" id="{36483631-8F66-B241-86A3-A99EAF494B29}"/>
              </a:ext>
            </a:extLst>
          </p:cNvPr>
          <p:cNvSpPr txBox="1"/>
          <p:nvPr/>
        </p:nvSpPr>
        <p:spPr>
          <a:xfrm>
            <a:off x="4834074" y="4106368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29209">
              <a:lnSpc>
                <a:spcPts val="1230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Q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7" name="object 196">
            <a:extLst>
              <a:ext uri="{FF2B5EF4-FFF2-40B4-BE49-F238E27FC236}">
                <a16:creationId xmlns:a16="http://schemas.microsoft.com/office/drawing/2014/main" id="{1F89ECD9-0955-D241-A2D4-3A5751A8D249}"/>
              </a:ext>
            </a:extLst>
          </p:cNvPr>
          <p:cNvSpPr txBox="1"/>
          <p:nvPr/>
        </p:nvSpPr>
        <p:spPr>
          <a:xfrm>
            <a:off x="5004089" y="4083650"/>
            <a:ext cx="1568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U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8" name="object 197">
            <a:extLst>
              <a:ext uri="{FF2B5EF4-FFF2-40B4-BE49-F238E27FC236}">
                <a16:creationId xmlns:a16="http://schemas.microsoft.com/office/drawing/2014/main" id="{E44CEE55-B4F2-F34F-925B-71815323CEE5}"/>
              </a:ext>
            </a:extLst>
          </p:cNvPr>
          <p:cNvSpPr/>
          <p:nvPr/>
        </p:nvSpPr>
        <p:spPr>
          <a:xfrm>
            <a:off x="2474071" y="3344149"/>
            <a:ext cx="1934845" cy="284480"/>
          </a:xfrm>
          <a:custGeom>
            <a:avLst/>
            <a:gdLst/>
            <a:ahLst/>
            <a:cxnLst/>
            <a:rect l="l" t="t" r="r" b="b"/>
            <a:pathLst>
              <a:path w="1934845" h="284479">
                <a:moveTo>
                  <a:pt x="1934273" y="0"/>
                </a:moveTo>
                <a:lnTo>
                  <a:pt x="0" y="283975"/>
                </a:lnTo>
              </a:path>
            </a:pathLst>
          </a:custGeom>
          <a:ln w="1746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8">
            <a:extLst>
              <a:ext uri="{FF2B5EF4-FFF2-40B4-BE49-F238E27FC236}">
                <a16:creationId xmlns:a16="http://schemas.microsoft.com/office/drawing/2014/main" id="{E9F3862B-B60A-E04C-89B7-3A5D09630D9D}"/>
              </a:ext>
            </a:extLst>
          </p:cNvPr>
          <p:cNvSpPr/>
          <p:nvPr/>
        </p:nvSpPr>
        <p:spPr>
          <a:xfrm>
            <a:off x="3576984" y="3344149"/>
            <a:ext cx="994410" cy="288925"/>
          </a:xfrm>
          <a:custGeom>
            <a:avLst/>
            <a:gdLst/>
            <a:ahLst/>
            <a:cxnLst/>
            <a:rect l="l" t="t" r="r" b="b"/>
            <a:pathLst>
              <a:path w="994410" h="288925">
                <a:moveTo>
                  <a:pt x="994033" y="0"/>
                </a:moveTo>
                <a:lnTo>
                  <a:pt x="0" y="288340"/>
                </a:lnTo>
              </a:path>
            </a:pathLst>
          </a:custGeom>
          <a:ln w="1746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99">
            <a:extLst>
              <a:ext uri="{FF2B5EF4-FFF2-40B4-BE49-F238E27FC236}">
                <a16:creationId xmlns:a16="http://schemas.microsoft.com/office/drawing/2014/main" id="{297C136C-7F37-FA44-BBD8-A0EA6DD6D2AB}"/>
              </a:ext>
            </a:extLst>
          </p:cNvPr>
          <p:cNvSpPr/>
          <p:nvPr/>
        </p:nvSpPr>
        <p:spPr>
          <a:xfrm>
            <a:off x="4675529" y="3344149"/>
            <a:ext cx="73660" cy="292735"/>
          </a:xfrm>
          <a:custGeom>
            <a:avLst/>
            <a:gdLst/>
            <a:ahLst/>
            <a:cxnLst/>
            <a:rect l="l" t="t" r="r" b="b"/>
            <a:pathLst>
              <a:path w="73660" h="292735">
                <a:moveTo>
                  <a:pt x="73428" y="0"/>
                </a:moveTo>
                <a:lnTo>
                  <a:pt x="0" y="292706"/>
                </a:lnTo>
              </a:path>
            </a:pathLst>
          </a:custGeom>
          <a:ln w="1743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0">
            <a:extLst>
              <a:ext uri="{FF2B5EF4-FFF2-40B4-BE49-F238E27FC236}">
                <a16:creationId xmlns:a16="http://schemas.microsoft.com/office/drawing/2014/main" id="{852F2048-74F0-6A4A-A77A-F5264D6B9CDD}"/>
              </a:ext>
            </a:extLst>
          </p:cNvPr>
          <p:cNvSpPr/>
          <p:nvPr/>
        </p:nvSpPr>
        <p:spPr>
          <a:xfrm>
            <a:off x="4911632" y="3344149"/>
            <a:ext cx="858519" cy="292735"/>
          </a:xfrm>
          <a:custGeom>
            <a:avLst/>
            <a:gdLst/>
            <a:ahLst/>
            <a:cxnLst/>
            <a:rect l="l" t="t" r="r" b="b"/>
            <a:pathLst>
              <a:path w="858520" h="292735">
                <a:moveTo>
                  <a:pt x="0" y="0"/>
                </a:moveTo>
                <a:lnTo>
                  <a:pt x="858092" y="292706"/>
                </a:lnTo>
              </a:path>
            </a:pathLst>
          </a:custGeom>
          <a:ln w="1745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1">
            <a:extLst>
              <a:ext uri="{FF2B5EF4-FFF2-40B4-BE49-F238E27FC236}">
                <a16:creationId xmlns:a16="http://schemas.microsoft.com/office/drawing/2014/main" id="{F1857EA4-C3E1-924B-BC06-D2A968E3EA49}"/>
              </a:ext>
            </a:extLst>
          </p:cNvPr>
          <p:cNvSpPr/>
          <p:nvPr/>
        </p:nvSpPr>
        <p:spPr>
          <a:xfrm>
            <a:off x="5089560" y="3344149"/>
            <a:ext cx="1774825" cy="292735"/>
          </a:xfrm>
          <a:custGeom>
            <a:avLst/>
            <a:gdLst/>
            <a:ahLst/>
            <a:cxnLst/>
            <a:rect l="l" t="t" r="r" b="b"/>
            <a:pathLst>
              <a:path w="1774825" h="292735">
                <a:moveTo>
                  <a:pt x="0" y="0"/>
                </a:moveTo>
                <a:lnTo>
                  <a:pt x="1774355" y="292706"/>
                </a:lnTo>
              </a:path>
            </a:pathLst>
          </a:custGeom>
          <a:ln w="1746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2">
            <a:extLst>
              <a:ext uri="{FF2B5EF4-FFF2-40B4-BE49-F238E27FC236}">
                <a16:creationId xmlns:a16="http://schemas.microsoft.com/office/drawing/2014/main" id="{5395E096-7B74-ED46-964D-37D2E0DC0A45}"/>
              </a:ext>
            </a:extLst>
          </p:cNvPr>
          <p:cNvSpPr/>
          <p:nvPr/>
        </p:nvSpPr>
        <p:spPr>
          <a:xfrm>
            <a:off x="2021527" y="3668568"/>
            <a:ext cx="63499" cy="60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3">
            <a:extLst>
              <a:ext uri="{FF2B5EF4-FFF2-40B4-BE49-F238E27FC236}">
                <a16:creationId xmlns:a16="http://schemas.microsoft.com/office/drawing/2014/main" id="{EEC993C7-EE53-F54F-81F8-95981E26D169}"/>
              </a:ext>
            </a:extLst>
          </p:cNvPr>
          <p:cNvSpPr/>
          <p:nvPr/>
        </p:nvSpPr>
        <p:spPr>
          <a:xfrm>
            <a:off x="2817899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4">
            <a:extLst>
              <a:ext uri="{FF2B5EF4-FFF2-40B4-BE49-F238E27FC236}">
                <a16:creationId xmlns:a16="http://schemas.microsoft.com/office/drawing/2014/main" id="{E481C030-52D1-B64C-93BD-BBE28DCDA0BD}"/>
              </a:ext>
            </a:extLst>
          </p:cNvPr>
          <p:cNvSpPr/>
          <p:nvPr/>
        </p:nvSpPr>
        <p:spPr>
          <a:xfrm>
            <a:off x="2647885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5">
            <a:extLst>
              <a:ext uri="{FF2B5EF4-FFF2-40B4-BE49-F238E27FC236}">
                <a16:creationId xmlns:a16="http://schemas.microsoft.com/office/drawing/2014/main" id="{FED8EDE4-21BD-6F45-BB26-0990B5248DBE}"/>
              </a:ext>
            </a:extLst>
          </p:cNvPr>
          <p:cNvSpPr/>
          <p:nvPr/>
        </p:nvSpPr>
        <p:spPr>
          <a:xfrm>
            <a:off x="2477870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6">
            <a:extLst>
              <a:ext uri="{FF2B5EF4-FFF2-40B4-BE49-F238E27FC236}">
                <a16:creationId xmlns:a16="http://schemas.microsoft.com/office/drawing/2014/main" id="{7ECA7BDA-2EF8-B346-AB01-5B9DA53F03DD}"/>
              </a:ext>
            </a:extLst>
          </p:cNvPr>
          <p:cNvSpPr/>
          <p:nvPr/>
        </p:nvSpPr>
        <p:spPr>
          <a:xfrm>
            <a:off x="2307855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7">
            <a:extLst>
              <a:ext uri="{FF2B5EF4-FFF2-40B4-BE49-F238E27FC236}">
                <a16:creationId xmlns:a16="http://schemas.microsoft.com/office/drawing/2014/main" id="{FE27CFBD-2490-4542-8CF3-1EBF5E8DE053}"/>
              </a:ext>
            </a:extLst>
          </p:cNvPr>
          <p:cNvSpPr/>
          <p:nvPr/>
        </p:nvSpPr>
        <p:spPr>
          <a:xfrm>
            <a:off x="2137840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8">
            <a:extLst>
              <a:ext uri="{FF2B5EF4-FFF2-40B4-BE49-F238E27FC236}">
                <a16:creationId xmlns:a16="http://schemas.microsoft.com/office/drawing/2014/main" id="{A3DA057C-9EDD-2842-8B11-B4E0AD3697D9}"/>
              </a:ext>
            </a:extLst>
          </p:cNvPr>
          <p:cNvSpPr/>
          <p:nvPr/>
        </p:nvSpPr>
        <p:spPr>
          <a:xfrm>
            <a:off x="1967825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09">
            <a:extLst>
              <a:ext uri="{FF2B5EF4-FFF2-40B4-BE49-F238E27FC236}">
                <a16:creationId xmlns:a16="http://schemas.microsoft.com/office/drawing/2014/main" id="{B9B6C249-8314-5344-B638-7CD07A701173}"/>
              </a:ext>
            </a:extLst>
          </p:cNvPr>
          <p:cNvSpPr txBox="1"/>
          <p:nvPr/>
        </p:nvSpPr>
        <p:spPr>
          <a:xfrm>
            <a:off x="2167258" y="3617768"/>
            <a:ext cx="137477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1069" algn="l"/>
              </a:tabLst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A 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B C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r>
              <a:rPr sz="110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F	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H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I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8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J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11" name="object 210">
            <a:extLst>
              <a:ext uri="{FF2B5EF4-FFF2-40B4-BE49-F238E27FC236}">
                <a16:creationId xmlns:a16="http://schemas.microsoft.com/office/drawing/2014/main" id="{066174F7-F275-634C-AADC-0F31B570C63C}"/>
              </a:ext>
            </a:extLst>
          </p:cNvPr>
          <p:cNvSpPr/>
          <p:nvPr/>
        </p:nvSpPr>
        <p:spPr>
          <a:xfrm>
            <a:off x="3914794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1">
            <a:extLst>
              <a:ext uri="{FF2B5EF4-FFF2-40B4-BE49-F238E27FC236}">
                <a16:creationId xmlns:a16="http://schemas.microsoft.com/office/drawing/2014/main" id="{7549683C-7CE9-6C44-AF4F-078F5033A6DD}"/>
              </a:ext>
            </a:extLst>
          </p:cNvPr>
          <p:cNvSpPr/>
          <p:nvPr/>
        </p:nvSpPr>
        <p:spPr>
          <a:xfrm>
            <a:off x="374479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2">
            <a:extLst>
              <a:ext uri="{FF2B5EF4-FFF2-40B4-BE49-F238E27FC236}">
                <a16:creationId xmlns:a16="http://schemas.microsoft.com/office/drawing/2014/main" id="{A49D5FCE-2317-C945-86C0-3578C88B9497}"/>
              </a:ext>
            </a:extLst>
          </p:cNvPr>
          <p:cNvSpPr/>
          <p:nvPr/>
        </p:nvSpPr>
        <p:spPr>
          <a:xfrm>
            <a:off x="3574782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3">
            <a:extLst>
              <a:ext uri="{FF2B5EF4-FFF2-40B4-BE49-F238E27FC236}">
                <a16:creationId xmlns:a16="http://schemas.microsoft.com/office/drawing/2014/main" id="{6B51B0BA-564D-0641-AB57-EFCB75D7B8B9}"/>
              </a:ext>
            </a:extLst>
          </p:cNvPr>
          <p:cNvSpPr/>
          <p:nvPr/>
        </p:nvSpPr>
        <p:spPr>
          <a:xfrm>
            <a:off x="340476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4">
            <a:extLst>
              <a:ext uri="{FF2B5EF4-FFF2-40B4-BE49-F238E27FC236}">
                <a16:creationId xmlns:a16="http://schemas.microsoft.com/office/drawing/2014/main" id="{E8111080-73C9-3248-97F3-9C5F097697F8}"/>
              </a:ext>
            </a:extLst>
          </p:cNvPr>
          <p:cNvSpPr/>
          <p:nvPr/>
        </p:nvSpPr>
        <p:spPr>
          <a:xfrm>
            <a:off x="3234752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5">
            <a:extLst>
              <a:ext uri="{FF2B5EF4-FFF2-40B4-BE49-F238E27FC236}">
                <a16:creationId xmlns:a16="http://schemas.microsoft.com/office/drawing/2014/main" id="{90CE8E03-5D0D-0948-8ECE-CDC87AEE04D6}"/>
              </a:ext>
            </a:extLst>
          </p:cNvPr>
          <p:cNvSpPr/>
          <p:nvPr/>
        </p:nvSpPr>
        <p:spPr>
          <a:xfrm>
            <a:off x="3064737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6">
            <a:extLst>
              <a:ext uri="{FF2B5EF4-FFF2-40B4-BE49-F238E27FC236}">
                <a16:creationId xmlns:a16="http://schemas.microsoft.com/office/drawing/2014/main" id="{99A9161C-D70F-C643-A89F-9B9E9884508E}"/>
              </a:ext>
            </a:extLst>
          </p:cNvPr>
          <p:cNvSpPr txBox="1"/>
          <p:nvPr/>
        </p:nvSpPr>
        <p:spPr>
          <a:xfrm>
            <a:off x="4193130" y="3617768"/>
            <a:ext cx="7816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K M 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N O</a:t>
            </a:r>
            <a:r>
              <a:rPr sz="1100" spc="-8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P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18" name="object 217">
            <a:extLst>
              <a:ext uri="{FF2B5EF4-FFF2-40B4-BE49-F238E27FC236}">
                <a16:creationId xmlns:a16="http://schemas.microsoft.com/office/drawing/2014/main" id="{0F681FD5-E9E4-8D40-8535-F28D9C9F9D69}"/>
              </a:ext>
            </a:extLst>
          </p:cNvPr>
          <p:cNvSpPr/>
          <p:nvPr/>
        </p:nvSpPr>
        <p:spPr>
          <a:xfrm>
            <a:off x="5011740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8">
            <a:extLst>
              <a:ext uri="{FF2B5EF4-FFF2-40B4-BE49-F238E27FC236}">
                <a16:creationId xmlns:a16="http://schemas.microsoft.com/office/drawing/2014/main" id="{0C2F6340-256E-D748-9E86-8F52A0FC00CC}"/>
              </a:ext>
            </a:extLst>
          </p:cNvPr>
          <p:cNvSpPr/>
          <p:nvPr/>
        </p:nvSpPr>
        <p:spPr>
          <a:xfrm>
            <a:off x="484172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19">
            <a:extLst>
              <a:ext uri="{FF2B5EF4-FFF2-40B4-BE49-F238E27FC236}">
                <a16:creationId xmlns:a16="http://schemas.microsoft.com/office/drawing/2014/main" id="{0D47519E-9CF5-694E-A924-2282E5BB8955}"/>
              </a:ext>
            </a:extLst>
          </p:cNvPr>
          <p:cNvSpPr/>
          <p:nvPr/>
        </p:nvSpPr>
        <p:spPr>
          <a:xfrm>
            <a:off x="4671711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0">
            <a:extLst>
              <a:ext uri="{FF2B5EF4-FFF2-40B4-BE49-F238E27FC236}">
                <a16:creationId xmlns:a16="http://schemas.microsoft.com/office/drawing/2014/main" id="{ECB5C63D-B471-134E-BD42-0D3A0D4AB9F5}"/>
              </a:ext>
            </a:extLst>
          </p:cNvPr>
          <p:cNvSpPr/>
          <p:nvPr/>
        </p:nvSpPr>
        <p:spPr>
          <a:xfrm>
            <a:off x="450169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1">
            <a:extLst>
              <a:ext uri="{FF2B5EF4-FFF2-40B4-BE49-F238E27FC236}">
                <a16:creationId xmlns:a16="http://schemas.microsoft.com/office/drawing/2014/main" id="{00418819-8180-484D-9F89-CA7D47AE842F}"/>
              </a:ext>
            </a:extLst>
          </p:cNvPr>
          <p:cNvSpPr/>
          <p:nvPr/>
        </p:nvSpPr>
        <p:spPr>
          <a:xfrm>
            <a:off x="4331681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2">
            <a:extLst>
              <a:ext uri="{FF2B5EF4-FFF2-40B4-BE49-F238E27FC236}">
                <a16:creationId xmlns:a16="http://schemas.microsoft.com/office/drawing/2014/main" id="{2207BD9E-8314-8042-A0BC-FB263472E6C2}"/>
              </a:ext>
            </a:extLst>
          </p:cNvPr>
          <p:cNvSpPr/>
          <p:nvPr/>
        </p:nvSpPr>
        <p:spPr>
          <a:xfrm>
            <a:off x="416166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3">
            <a:extLst>
              <a:ext uri="{FF2B5EF4-FFF2-40B4-BE49-F238E27FC236}">
                <a16:creationId xmlns:a16="http://schemas.microsoft.com/office/drawing/2014/main" id="{2F111FE0-8B7B-4643-816B-3205B5338B88}"/>
              </a:ext>
            </a:extLst>
          </p:cNvPr>
          <p:cNvSpPr txBox="1"/>
          <p:nvPr/>
        </p:nvSpPr>
        <p:spPr>
          <a:xfrm>
            <a:off x="5288056" y="3617768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Q R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25" name="object 224">
            <a:extLst>
              <a:ext uri="{FF2B5EF4-FFF2-40B4-BE49-F238E27FC236}">
                <a16:creationId xmlns:a16="http://schemas.microsoft.com/office/drawing/2014/main" id="{F01836FE-7C27-CB48-988F-A29CA7D7425F}"/>
              </a:ext>
            </a:extLst>
          </p:cNvPr>
          <p:cNvSpPr/>
          <p:nvPr/>
        </p:nvSpPr>
        <p:spPr>
          <a:xfrm>
            <a:off x="6106658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5">
            <a:extLst>
              <a:ext uri="{FF2B5EF4-FFF2-40B4-BE49-F238E27FC236}">
                <a16:creationId xmlns:a16="http://schemas.microsoft.com/office/drawing/2014/main" id="{8D6C8EB7-772C-0F4D-B80D-6F85BF7E6F25}"/>
              </a:ext>
            </a:extLst>
          </p:cNvPr>
          <p:cNvSpPr/>
          <p:nvPr/>
        </p:nvSpPr>
        <p:spPr>
          <a:xfrm>
            <a:off x="5936644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6">
            <a:extLst>
              <a:ext uri="{FF2B5EF4-FFF2-40B4-BE49-F238E27FC236}">
                <a16:creationId xmlns:a16="http://schemas.microsoft.com/office/drawing/2014/main" id="{7A88A066-B7E2-6F4F-A810-FCD598542495}"/>
              </a:ext>
            </a:extLst>
          </p:cNvPr>
          <p:cNvSpPr/>
          <p:nvPr/>
        </p:nvSpPr>
        <p:spPr>
          <a:xfrm>
            <a:off x="5766629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7">
            <a:extLst>
              <a:ext uri="{FF2B5EF4-FFF2-40B4-BE49-F238E27FC236}">
                <a16:creationId xmlns:a16="http://schemas.microsoft.com/office/drawing/2014/main" id="{F005917A-813D-E940-A055-E4F5B9968F5F}"/>
              </a:ext>
            </a:extLst>
          </p:cNvPr>
          <p:cNvSpPr/>
          <p:nvPr/>
        </p:nvSpPr>
        <p:spPr>
          <a:xfrm>
            <a:off x="559662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8">
            <a:extLst>
              <a:ext uri="{FF2B5EF4-FFF2-40B4-BE49-F238E27FC236}">
                <a16:creationId xmlns:a16="http://schemas.microsoft.com/office/drawing/2014/main" id="{3F683CDB-2D74-0346-AEEC-018BC522C5E1}"/>
              </a:ext>
            </a:extLst>
          </p:cNvPr>
          <p:cNvSpPr/>
          <p:nvPr/>
        </p:nvSpPr>
        <p:spPr>
          <a:xfrm>
            <a:off x="5426611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29">
            <a:extLst>
              <a:ext uri="{FF2B5EF4-FFF2-40B4-BE49-F238E27FC236}">
                <a16:creationId xmlns:a16="http://schemas.microsoft.com/office/drawing/2014/main" id="{14DDFB3F-895E-8D4B-8619-D6D0D02E26D3}"/>
              </a:ext>
            </a:extLst>
          </p:cNvPr>
          <p:cNvSpPr/>
          <p:nvPr/>
        </p:nvSpPr>
        <p:spPr>
          <a:xfrm>
            <a:off x="525659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0">
            <a:extLst>
              <a:ext uri="{FF2B5EF4-FFF2-40B4-BE49-F238E27FC236}">
                <a16:creationId xmlns:a16="http://schemas.microsoft.com/office/drawing/2014/main" id="{806A1072-06F8-EE4C-91E3-3A95C58F719C}"/>
              </a:ext>
            </a:extLst>
          </p:cNvPr>
          <p:cNvSpPr/>
          <p:nvPr/>
        </p:nvSpPr>
        <p:spPr>
          <a:xfrm>
            <a:off x="4997545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1">
            <a:extLst>
              <a:ext uri="{FF2B5EF4-FFF2-40B4-BE49-F238E27FC236}">
                <a16:creationId xmlns:a16="http://schemas.microsoft.com/office/drawing/2014/main" id="{DF85D355-1C6E-2649-8AAA-03B0C0CA1437}"/>
              </a:ext>
            </a:extLst>
          </p:cNvPr>
          <p:cNvSpPr/>
          <p:nvPr/>
        </p:nvSpPr>
        <p:spPr>
          <a:xfrm>
            <a:off x="4827530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2">
            <a:extLst>
              <a:ext uri="{FF2B5EF4-FFF2-40B4-BE49-F238E27FC236}">
                <a16:creationId xmlns:a16="http://schemas.microsoft.com/office/drawing/2014/main" id="{3632BE35-B17E-5C4A-AEF7-D3FE9D5ACA60}"/>
              </a:ext>
            </a:extLst>
          </p:cNvPr>
          <p:cNvSpPr/>
          <p:nvPr/>
        </p:nvSpPr>
        <p:spPr>
          <a:xfrm>
            <a:off x="4657515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3">
            <a:extLst>
              <a:ext uri="{FF2B5EF4-FFF2-40B4-BE49-F238E27FC236}">
                <a16:creationId xmlns:a16="http://schemas.microsoft.com/office/drawing/2014/main" id="{536FD7D0-E160-3547-BE9E-8B549868B9C4}"/>
              </a:ext>
            </a:extLst>
          </p:cNvPr>
          <p:cNvSpPr/>
          <p:nvPr/>
        </p:nvSpPr>
        <p:spPr>
          <a:xfrm>
            <a:off x="4487518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4">
            <a:extLst>
              <a:ext uri="{FF2B5EF4-FFF2-40B4-BE49-F238E27FC236}">
                <a16:creationId xmlns:a16="http://schemas.microsoft.com/office/drawing/2014/main" id="{EF1C8DEA-3EB6-9741-8F51-EE0A100F5E45}"/>
              </a:ext>
            </a:extLst>
          </p:cNvPr>
          <p:cNvSpPr/>
          <p:nvPr/>
        </p:nvSpPr>
        <p:spPr>
          <a:xfrm>
            <a:off x="4317503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5">
            <a:extLst>
              <a:ext uri="{FF2B5EF4-FFF2-40B4-BE49-F238E27FC236}">
                <a16:creationId xmlns:a16="http://schemas.microsoft.com/office/drawing/2014/main" id="{D513EF8A-218E-624C-8D57-6B059A5A0411}"/>
              </a:ext>
            </a:extLst>
          </p:cNvPr>
          <p:cNvSpPr/>
          <p:nvPr/>
        </p:nvSpPr>
        <p:spPr>
          <a:xfrm>
            <a:off x="4147488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6">
            <a:extLst>
              <a:ext uri="{FF2B5EF4-FFF2-40B4-BE49-F238E27FC236}">
                <a16:creationId xmlns:a16="http://schemas.microsoft.com/office/drawing/2014/main" id="{DFA7CDBE-F9D7-3849-89C3-9C17E2BC525D}"/>
              </a:ext>
            </a:extLst>
          </p:cNvPr>
          <p:cNvSpPr/>
          <p:nvPr/>
        </p:nvSpPr>
        <p:spPr>
          <a:xfrm>
            <a:off x="4997545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7">
            <a:extLst>
              <a:ext uri="{FF2B5EF4-FFF2-40B4-BE49-F238E27FC236}">
                <a16:creationId xmlns:a16="http://schemas.microsoft.com/office/drawing/2014/main" id="{71B8C5A1-4D73-B747-97CD-0FDAC840A48A}"/>
              </a:ext>
            </a:extLst>
          </p:cNvPr>
          <p:cNvSpPr/>
          <p:nvPr/>
        </p:nvSpPr>
        <p:spPr>
          <a:xfrm>
            <a:off x="4827530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8">
            <a:extLst>
              <a:ext uri="{FF2B5EF4-FFF2-40B4-BE49-F238E27FC236}">
                <a16:creationId xmlns:a16="http://schemas.microsoft.com/office/drawing/2014/main" id="{4690235D-AC79-7B4F-BC4E-E910F61D76B3}"/>
              </a:ext>
            </a:extLst>
          </p:cNvPr>
          <p:cNvSpPr/>
          <p:nvPr/>
        </p:nvSpPr>
        <p:spPr>
          <a:xfrm>
            <a:off x="4657515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39">
            <a:extLst>
              <a:ext uri="{FF2B5EF4-FFF2-40B4-BE49-F238E27FC236}">
                <a16:creationId xmlns:a16="http://schemas.microsoft.com/office/drawing/2014/main" id="{ECAE6E98-9523-0C4C-9656-53A479C9BF6D}"/>
              </a:ext>
            </a:extLst>
          </p:cNvPr>
          <p:cNvSpPr/>
          <p:nvPr/>
        </p:nvSpPr>
        <p:spPr>
          <a:xfrm>
            <a:off x="4487518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0">
            <a:extLst>
              <a:ext uri="{FF2B5EF4-FFF2-40B4-BE49-F238E27FC236}">
                <a16:creationId xmlns:a16="http://schemas.microsoft.com/office/drawing/2014/main" id="{CC2E2738-7772-5847-9AD0-557B8B23B184}"/>
              </a:ext>
            </a:extLst>
          </p:cNvPr>
          <p:cNvSpPr/>
          <p:nvPr/>
        </p:nvSpPr>
        <p:spPr>
          <a:xfrm>
            <a:off x="4317503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1">
            <a:extLst>
              <a:ext uri="{FF2B5EF4-FFF2-40B4-BE49-F238E27FC236}">
                <a16:creationId xmlns:a16="http://schemas.microsoft.com/office/drawing/2014/main" id="{78337FAB-29B3-7242-8CF3-90ED594EBD8C}"/>
              </a:ext>
            </a:extLst>
          </p:cNvPr>
          <p:cNvSpPr/>
          <p:nvPr/>
        </p:nvSpPr>
        <p:spPr>
          <a:xfrm>
            <a:off x="4147488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2">
            <a:extLst>
              <a:ext uri="{FF2B5EF4-FFF2-40B4-BE49-F238E27FC236}">
                <a16:creationId xmlns:a16="http://schemas.microsoft.com/office/drawing/2014/main" id="{7B4E47DD-453C-574E-B28E-DFB6EF36AC8D}"/>
              </a:ext>
            </a:extLst>
          </p:cNvPr>
          <p:cNvSpPr txBox="1"/>
          <p:nvPr/>
        </p:nvSpPr>
        <p:spPr>
          <a:xfrm>
            <a:off x="6384988" y="3617768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U W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X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44" name="object 243">
            <a:extLst>
              <a:ext uri="{FF2B5EF4-FFF2-40B4-BE49-F238E27FC236}">
                <a16:creationId xmlns:a16="http://schemas.microsoft.com/office/drawing/2014/main" id="{4449F4B9-2C74-9742-8DD9-8A5AAD186C83}"/>
              </a:ext>
            </a:extLst>
          </p:cNvPr>
          <p:cNvSpPr/>
          <p:nvPr/>
        </p:nvSpPr>
        <p:spPr>
          <a:xfrm>
            <a:off x="7203570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4">
            <a:extLst>
              <a:ext uri="{FF2B5EF4-FFF2-40B4-BE49-F238E27FC236}">
                <a16:creationId xmlns:a16="http://schemas.microsoft.com/office/drawing/2014/main" id="{C0583C38-D41B-384A-AF03-F317B4363D73}"/>
              </a:ext>
            </a:extLst>
          </p:cNvPr>
          <p:cNvSpPr/>
          <p:nvPr/>
        </p:nvSpPr>
        <p:spPr>
          <a:xfrm>
            <a:off x="7033555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5">
            <a:extLst>
              <a:ext uri="{FF2B5EF4-FFF2-40B4-BE49-F238E27FC236}">
                <a16:creationId xmlns:a16="http://schemas.microsoft.com/office/drawing/2014/main" id="{206AA68F-66C3-4346-92DE-591A6F2B2FA1}"/>
              </a:ext>
            </a:extLst>
          </p:cNvPr>
          <p:cNvSpPr/>
          <p:nvPr/>
        </p:nvSpPr>
        <p:spPr>
          <a:xfrm>
            <a:off x="6863540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6">
            <a:extLst>
              <a:ext uri="{FF2B5EF4-FFF2-40B4-BE49-F238E27FC236}">
                <a16:creationId xmlns:a16="http://schemas.microsoft.com/office/drawing/2014/main" id="{52192D59-2AA3-BB48-97E8-BE808D67952D}"/>
              </a:ext>
            </a:extLst>
          </p:cNvPr>
          <p:cNvSpPr/>
          <p:nvPr/>
        </p:nvSpPr>
        <p:spPr>
          <a:xfrm>
            <a:off x="6693538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7">
            <a:extLst>
              <a:ext uri="{FF2B5EF4-FFF2-40B4-BE49-F238E27FC236}">
                <a16:creationId xmlns:a16="http://schemas.microsoft.com/office/drawing/2014/main" id="{BD85328E-6382-8B44-8D37-C4A1E1C801D2}"/>
              </a:ext>
            </a:extLst>
          </p:cNvPr>
          <p:cNvSpPr/>
          <p:nvPr/>
        </p:nvSpPr>
        <p:spPr>
          <a:xfrm>
            <a:off x="6523523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8">
            <a:extLst>
              <a:ext uri="{FF2B5EF4-FFF2-40B4-BE49-F238E27FC236}">
                <a16:creationId xmlns:a16="http://schemas.microsoft.com/office/drawing/2014/main" id="{C3CAA085-90C9-D745-90B1-E9F8D667C247}"/>
              </a:ext>
            </a:extLst>
          </p:cNvPr>
          <p:cNvSpPr/>
          <p:nvPr/>
        </p:nvSpPr>
        <p:spPr>
          <a:xfrm>
            <a:off x="6353508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49">
            <a:extLst>
              <a:ext uri="{FF2B5EF4-FFF2-40B4-BE49-F238E27FC236}">
                <a16:creationId xmlns:a16="http://schemas.microsoft.com/office/drawing/2014/main" id="{8C6A2DE7-BA0C-EB4A-94F6-7112FD1A780B}"/>
              </a:ext>
            </a:extLst>
          </p:cNvPr>
          <p:cNvSpPr/>
          <p:nvPr/>
        </p:nvSpPr>
        <p:spPr>
          <a:xfrm>
            <a:off x="2816996" y="36295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0">
            <a:extLst>
              <a:ext uri="{FF2B5EF4-FFF2-40B4-BE49-F238E27FC236}">
                <a16:creationId xmlns:a16="http://schemas.microsoft.com/office/drawing/2014/main" id="{A4470CD6-373F-0640-A7A2-892944D9BD88}"/>
              </a:ext>
            </a:extLst>
          </p:cNvPr>
          <p:cNvSpPr/>
          <p:nvPr/>
        </p:nvSpPr>
        <p:spPr>
          <a:xfrm>
            <a:off x="3915546" y="36295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1">
            <a:extLst>
              <a:ext uri="{FF2B5EF4-FFF2-40B4-BE49-F238E27FC236}">
                <a16:creationId xmlns:a16="http://schemas.microsoft.com/office/drawing/2014/main" id="{3F271C2A-B794-3C4D-A191-AC728241B728}"/>
              </a:ext>
            </a:extLst>
          </p:cNvPr>
          <p:cNvSpPr/>
          <p:nvPr/>
        </p:nvSpPr>
        <p:spPr>
          <a:xfrm>
            <a:off x="5008280" y="36295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2">
            <a:extLst>
              <a:ext uri="{FF2B5EF4-FFF2-40B4-BE49-F238E27FC236}">
                <a16:creationId xmlns:a16="http://schemas.microsoft.com/office/drawing/2014/main" id="{0D0AE406-C3F4-F140-81A8-6CD05C7569EC}"/>
              </a:ext>
            </a:extLst>
          </p:cNvPr>
          <p:cNvSpPr/>
          <p:nvPr/>
        </p:nvSpPr>
        <p:spPr>
          <a:xfrm>
            <a:off x="5002484" y="30707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84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3">
            <a:extLst>
              <a:ext uri="{FF2B5EF4-FFF2-40B4-BE49-F238E27FC236}">
                <a16:creationId xmlns:a16="http://schemas.microsoft.com/office/drawing/2014/main" id="{565E6266-30D1-EA42-8039-83837D4E6927}"/>
              </a:ext>
            </a:extLst>
          </p:cNvPr>
          <p:cNvSpPr/>
          <p:nvPr/>
        </p:nvSpPr>
        <p:spPr>
          <a:xfrm>
            <a:off x="6112642" y="36295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4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4">
            <a:extLst>
              <a:ext uri="{FF2B5EF4-FFF2-40B4-BE49-F238E27FC236}">
                <a16:creationId xmlns:a16="http://schemas.microsoft.com/office/drawing/2014/main" id="{73BF03B9-A08B-2F4B-A94A-E7AD6622492C}"/>
              </a:ext>
            </a:extLst>
          </p:cNvPr>
          <p:cNvSpPr/>
          <p:nvPr/>
        </p:nvSpPr>
        <p:spPr>
          <a:xfrm>
            <a:off x="7211192" y="36295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5">
            <a:extLst>
              <a:ext uri="{FF2B5EF4-FFF2-40B4-BE49-F238E27FC236}">
                <a16:creationId xmlns:a16="http://schemas.microsoft.com/office/drawing/2014/main" id="{3D1ED476-70E9-864F-9C1B-DD02DBE0629F}"/>
              </a:ext>
            </a:extLst>
          </p:cNvPr>
          <p:cNvSpPr/>
          <p:nvPr/>
        </p:nvSpPr>
        <p:spPr>
          <a:xfrm>
            <a:off x="1966748" y="3633922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6">
            <a:extLst>
              <a:ext uri="{FF2B5EF4-FFF2-40B4-BE49-F238E27FC236}">
                <a16:creationId xmlns:a16="http://schemas.microsoft.com/office/drawing/2014/main" id="{170BDE48-0FEA-944B-BA71-89F4CA368378}"/>
              </a:ext>
            </a:extLst>
          </p:cNvPr>
          <p:cNvSpPr/>
          <p:nvPr/>
        </p:nvSpPr>
        <p:spPr>
          <a:xfrm>
            <a:off x="3063673" y="3633922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7">
            <a:extLst>
              <a:ext uri="{FF2B5EF4-FFF2-40B4-BE49-F238E27FC236}">
                <a16:creationId xmlns:a16="http://schemas.microsoft.com/office/drawing/2014/main" id="{DC336EF3-B6B7-D145-AEDC-193D0C6FAAE9}"/>
              </a:ext>
            </a:extLst>
          </p:cNvPr>
          <p:cNvSpPr/>
          <p:nvPr/>
        </p:nvSpPr>
        <p:spPr>
          <a:xfrm>
            <a:off x="4160585" y="3633922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8">
            <a:extLst>
              <a:ext uri="{FF2B5EF4-FFF2-40B4-BE49-F238E27FC236}">
                <a16:creationId xmlns:a16="http://schemas.microsoft.com/office/drawing/2014/main" id="{AC1F88CF-B442-D347-9F84-857D704A60CE}"/>
              </a:ext>
            </a:extLst>
          </p:cNvPr>
          <p:cNvSpPr/>
          <p:nvPr/>
        </p:nvSpPr>
        <p:spPr>
          <a:xfrm>
            <a:off x="5255515" y="3633922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59">
            <a:extLst>
              <a:ext uri="{FF2B5EF4-FFF2-40B4-BE49-F238E27FC236}">
                <a16:creationId xmlns:a16="http://schemas.microsoft.com/office/drawing/2014/main" id="{257D1C4B-6D0E-3C46-AC29-44CF999D3687}"/>
              </a:ext>
            </a:extLst>
          </p:cNvPr>
          <p:cNvSpPr/>
          <p:nvPr/>
        </p:nvSpPr>
        <p:spPr>
          <a:xfrm>
            <a:off x="4146411" y="3075122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4" h="267970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0">
            <a:extLst>
              <a:ext uri="{FF2B5EF4-FFF2-40B4-BE49-F238E27FC236}">
                <a16:creationId xmlns:a16="http://schemas.microsoft.com/office/drawing/2014/main" id="{92218DCC-C52F-D449-8769-45972ED4FAAF}"/>
              </a:ext>
            </a:extLst>
          </p:cNvPr>
          <p:cNvSpPr/>
          <p:nvPr/>
        </p:nvSpPr>
        <p:spPr>
          <a:xfrm>
            <a:off x="6352427" y="3633922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1">
            <a:extLst>
              <a:ext uri="{FF2B5EF4-FFF2-40B4-BE49-F238E27FC236}">
                <a16:creationId xmlns:a16="http://schemas.microsoft.com/office/drawing/2014/main" id="{462AACB2-E860-0645-B7B1-CE721989CE93}"/>
              </a:ext>
            </a:extLst>
          </p:cNvPr>
          <p:cNvSpPr/>
          <p:nvPr/>
        </p:nvSpPr>
        <p:spPr>
          <a:xfrm>
            <a:off x="4201196" y="3109768"/>
            <a:ext cx="63499" cy="6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2">
            <a:extLst>
              <a:ext uri="{FF2B5EF4-FFF2-40B4-BE49-F238E27FC236}">
                <a16:creationId xmlns:a16="http://schemas.microsoft.com/office/drawing/2014/main" id="{FEEC4822-C264-D441-9772-91F19D98D837}"/>
              </a:ext>
            </a:extLst>
          </p:cNvPr>
          <p:cNvSpPr txBox="1"/>
          <p:nvPr/>
        </p:nvSpPr>
        <p:spPr>
          <a:xfrm>
            <a:off x="4346927" y="3058968"/>
            <a:ext cx="6134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H K Q</a:t>
            </a:r>
            <a:r>
              <a:rPr sz="1100" spc="-8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U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65" name="object 264">
            <a:extLst>
              <a:ext uri="{FF2B5EF4-FFF2-40B4-BE49-F238E27FC236}">
                <a16:creationId xmlns:a16="http://schemas.microsoft.com/office/drawing/2014/main" id="{E3059B7C-2F4B-D643-BC07-DC2386B67307}"/>
              </a:ext>
            </a:extLst>
          </p:cNvPr>
          <p:cNvSpPr/>
          <p:nvPr/>
        </p:nvSpPr>
        <p:spPr>
          <a:xfrm>
            <a:off x="3604236" y="2374466"/>
            <a:ext cx="796330" cy="305767"/>
          </a:xfrm>
          <a:custGeom>
            <a:avLst/>
            <a:gdLst/>
            <a:ahLst/>
            <a:cxnLst/>
            <a:rect l="l" t="t" r="r" b="b"/>
            <a:pathLst>
              <a:path w="994410" h="288925">
                <a:moveTo>
                  <a:pt x="994033" y="0"/>
                </a:moveTo>
                <a:lnTo>
                  <a:pt x="0" y="288340"/>
                </a:lnTo>
              </a:path>
            </a:pathLst>
          </a:custGeom>
          <a:ln w="174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5">
            <a:extLst>
              <a:ext uri="{FF2B5EF4-FFF2-40B4-BE49-F238E27FC236}">
                <a16:creationId xmlns:a16="http://schemas.microsoft.com/office/drawing/2014/main" id="{24C5062E-14BA-B346-9E51-95D8C9A3269D}"/>
              </a:ext>
            </a:extLst>
          </p:cNvPr>
          <p:cNvSpPr/>
          <p:nvPr/>
        </p:nvSpPr>
        <p:spPr>
          <a:xfrm>
            <a:off x="4525848" y="2358412"/>
            <a:ext cx="45719" cy="321687"/>
          </a:xfrm>
          <a:custGeom>
            <a:avLst/>
            <a:gdLst/>
            <a:ahLst/>
            <a:cxnLst/>
            <a:rect l="l" t="t" r="r" b="b"/>
            <a:pathLst>
              <a:path w="73660" h="292735">
                <a:moveTo>
                  <a:pt x="73428" y="0"/>
                </a:moveTo>
                <a:lnTo>
                  <a:pt x="0" y="292706"/>
                </a:lnTo>
              </a:path>
            </a:pathLst>
          </a:custGeom>
          <a:ln w="1743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6">
            <a:extLst>
              <a:ext uri="{FF2B5EF4-FFF2-40B4-BE49-F238E27FC236}">
                <a16:creationId xmlns:a16="http://schemas.microsoft.com/office/drawing/2014/main" id="{6E95D281-4275-B645-96D2-F796F8B4A04F}"/>
              </a:ext>
            </a:extLst>
          </p:cNvPr>
          <p:cNvSpPr/>
          <p:nvPr/>
        </p:nvSpPr>
        <p:spPr>
          <a:xfrm>
            <a:off x="4725934" y="2379109"/>
            <a:ext cx="858519" cy="292735"/>
          </a:xfrm>
          <a:custGeom>
            <a:avLst/>
            <a:gdLst/>
            <a:ahLst/>
            <a:cxnLst/>
            <a:rect l="l" t="t" r="r" b="b"/>
            <a:pathLst>
              <a:path w="858520" h="292735">
                <a:moveTo>
                  <a:pt x="0" y="0"/>
                </a:moveTo>
                <a:lnTo>
                  <a:pt x="858092" y="292706"/>
                </a:lnTo>
              </a:path>
            </a:pathLst>
          </a:custGeom>
          <a:ln w="1745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7">
            <a:extLst>
              <a:ext uri="{FF2B5EF4-FFF2-40B4-BE49-F238E27FC236}">
                <a16:creationId xmlns:a16="http://schemas.microsoft.com/office/drawing/2014/main" id="{CD8F65D4-DDBF-0343-A8C4-76C071CC7BDB}"/>
              </a:ext>
            </a:extLst>
          </p:cNvPr>
          <p:cNvSpPr/>
          <p:nvPr/>
        </p:nvSpPr>
        <p:spPr>
          <a:xfrm>
            <a:off x="4881362" y="2379109"/>
            <a:ext cx="1774825" cy="292735"/>
          </a:xfrm>
          <a:custGeom>
            <a:avLst/>
            <a:gdLst/>
            <a:ahLst/>
            <a:cxnLst/>
            <a:rect l="l" t="t" r="r" b="b"/>
            <a:pathLst>
              <a:path w="1774825" h="292735">
                <a:moveTo>
                  <a:pt x="0" y="0"/>
                </a:moveTo>
                <a:lnTo>
                  <a:pt x="1774355" y="292706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8">
            <a:extLst>
              <a:ext uri="{FF2B5EF4-FFF2-40B4-BE49-F238E27FC236}">
                <a16:creationId xmlns:a16="http://schemas.microsoft.com/office/drawing/2014/main" id="{F20726E2-F9A6-574F-BFB1-DA66A65019A1}"/>
              </a:ext>
            </a:extLst>
          </p:cNvPr>
          <p:cNvSpPr/>
          <p:nvPr/>
        </p:nvSpPr>
        <p:spPr>
          <a:xfrm>
            <a:off x="2021527" y="2703381"/>
            <a:ext cx="63499" cy="60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69">
            <a:extLst>
              <a:ext uri="{FF2B5EF4-FFF2-40B4-BE49-F238E27FC236}">
                <a16:creationId xmlns:a16="http://schemas.microsoft.com/office/drawing/2014/main" id="{61F2A735-87FD-3744-8114-3097ACB77765}"/>
              </a:ext>
            </a:extLst>
          </p:cNvPr>
          <p:cNvSpPr txBox="1"/>
          <p:nvPr/>
        </p:nvSpPr>
        <p:spPr>
          <a:xfrm>
            <a:off x="2167258" y="2652581"/>
            <a:ext cx="613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B C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E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8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F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71" name="object 270">
            <a:extLst>
              <a:ext uri="{FF2B5EF4-FFF2-40B4-BE49-F238E27FC236}">
                <a16:creationId xmlns:a16="http://schemas.microsoft.com/office/drawing/2014/main" id="{5511B392-5445-0F42-AFA7-B468817CE9A3}"/>
              </a:ext>
            </a:extLst>
          </p:cNvPr>
          <p:cNvSpPr/>
          <p:nvPr/>
        </p:nvSpPr>
        <p:spPr>
          <a:xfrm>
            <a:off x="2817899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1">
            <a:extLst>
              <a:ext uri="{FF2B5EF4-FFF2-40B4-BE49-F238E27FC236}">
                <a16:creationId xmlns:a16="http://schemas.microsoft.com/office/drawing/2014/main" id="{C14FAC63-9488-9240-BA55-543CA06B7E17}"/>
              </a:ext>
            </a:extLst>
          </p:cNvPr>
          <p:cNvSpPr/>
          <p:nvPr/>
        </p:nvSpPr>
        <p:spPr>
          <a:xfrm>
            <a:off x="2647885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2">
            <a:extLst>
              <a:ext uri="{FF2B5EF4-FFF2-40B4-BE49-F238E27FC236}">
                <a16:creationId xmlns:a16="http://schemas.microsoft.com/office/drawing/2014/main" id="{EB94C8BA-279C-0744-A442-FA125EBDD0E7}"/>
              </a:ext>
            </a:extLst>
          </p:cNvPr>
          <p:cNvSpPr/>
          <p:nvPr/>
        </p:nvSpPr>
        <p:spPr>
          <a:xfrm>
            <a:off x="2477870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3">
            <a:extLst>
              <a:ext uri="{FF2B5EF4-FFF2-40B4-BE49-F238E27FC236}">
                <a16:creationId xmlns:a16="http://schemas.microsoft.com/office/drawing/2014/main" id="{19B46E78-48EA-1747-8F63-C4C9FCEDD8BA}"/>
              </a:ext>
            </a:extLst>
          </p:cNvPr>
          <p:cNvSpPr/>
          <p:nvPr/>
        </p:nvSpPr>
        <p:spPr>
          <a:xfrm>
            <a:off x="2307855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4">
            <a:extLst>
              <a:ext uri="{FF2B5EF4-FFF2-40B4-BE49-F238E27FC236}">
                <a16:creationId xmlns:a16="http://schemas.microsoft.com/office/drawing/2014/main" id="{EDA31267-E7EB-914C-AE66-F892723AC728}"/>
              </a:ext>
            </a:extLst>
          </p:cNvPr>
          <p:cNvSpPr/>
          <p:nvPr/>
        </p:nvSpPr>
        <p:spPr>
          <a:xfrm>
            <a:off x="2137840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5">
            <a:extLst>
              <a:ext uri="{FF2B5EF4-FFF2-40B4-BE49-F238E27FC236}">
                <a16:creationId xmlns:a16="http://schemas.microsoft.com/office/drawing/2014/main" id="{4F7AC1B4-9D18-2D4B-97DF-0EF259AA0194}"/>
              </a:ext>
            </a:extLst>
          </p:cNvPr>
          <p:cNvSpPr/>
          <p:nvPr/>
        </p:nvSpPr>
        <p:spPr>
          <a:xfrm>
            <a:off x="1967825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6">
            <a:extLst>
              <a:ext uri="{FF2B5EF4-FFF2-40B4-BE49-F238E27FC236}">
                <a16:creationId xmlns:a16="http://schemas.microsoft.com/office/drawing/2014/main" id="{BA2B4267-F1CE-B14A-8A20-4DFA057DB222}"/>
              </a:ext>
            </a:extLst>
          </p:cNvPr>
          <p:cNvSpPr txBox="1"/>
          <p:nvPr/>
        </p:nvSpPr>
        <p:spPr>
          <a:xfrm>
            <a:off x="3096216" y="2652581"/>
            <a:ext cx="4457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H 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I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9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J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78" name="object 277">
            <a:extLst>
              <a:ext uri="{FF2B5EF4-FFF2-40B4-BE49-F238E27FC236}">
                <a16:creationId xmlns:a16="http://schemas.microsoft.com/office/drawing/2014/main" id="{1714F7D2-7960-0D4B-AE96-3CFA440B638E}"/>
              </a:ext>
            </a:extLst>
          </p:cNvPr>
          <p:cNvSpPr/>
          <p:nvPr/>
        </p:nvSpPr>
        <p:spPr>
          <a:xfrm>
            <a:off x="3914794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8">
            <a:extLst>
              <a:ext uri="{FF2B5EF4-FFF2-40B4-BE49-F238E27FC236}">
                <a16:creationId xmlns:a16="http://schemas.microsoft.com/office/drawing/2014/main" id="{7574A65D-9C1A-754E-A70F-DF2D1AD0C0F6}"/>
              </a:ext>
            </a:extLst>
          </p:cNvPr>
          <p:cNvSpPr/>
          <p:nvPr/>
        </p:nvSpPr>
        <p:spPr>
          <a:xfrm>
            <a:off x="374479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79">
            <a:extLst>
              <a:ext uri="{FF2B5EF4-FFF2-40B4-BE49-F238E27FC236}">
                <a16:creationId xmlns:a16="http://schemas.microsoft.com/office/drawing/2014/main" id="{9CD3D3F9-7B94-2046-8364-03AF0E6DA0F8}"/>
              </a:ext>
            </a:extLst>
          </p:cNvPr>
          <p:cNvSpPr/>
          <p:nvPr/>
        </p:nvSpPr>
        <p:spPr>
          <a:xfrm>
            <a:off x="3574782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0">
            <a:extLst>
              <a:ext uri="{FF2B5EF4-FFF2-40B4-BE49-F238E27FC236}">
                <a16:creationId xmlns:a16="http://schemas.microsoft.com/office/drawing/2014/main" id="{2834863B-230E-EB46-899D-096F2AB65A1B}"/>
              </a:ext>
            </a:extLst>
          </p:cNvPr>
          <p:cNvSpPr/>
          <p:nvPr/>
        </p:nvSpPr>
        <p:spPr>
          <a:xfrm>
            <a:off x="340476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1">
            <a:extLst>
              <a:ext uri="{FF2B5EF4-FFF2-40B4-BE49-F238E27FC236}">
                <a16:creationId xmlns:a16="http://schemas.microsoft.com/office/drawing/2014/main" id="{7A494CDA-A079-2A43-92F2-C1B0BCF33B21}"/>
              </a:ext>
            </a:extLst>
          </p:cNvPr>
          <p:cNvSpPr/>
          <p:nvPr/>
        </p:nvSpPr>
        <p:spPr>
          <a:xfrm>
            <a:off x="3234752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2">
            <a:extLst>
              <a:ext uri="{FF2B5EF4-FFF2-40B4-BE49-F238E27FC236}">
                <a16:creationId xmlns:a16="http://schemas.microsoft.com/office/drawing/2014/main" id="{0A7D8AE8-7C83-984F-A9C8-8883547DFBD7}"/>
              </a:ext>
            </a:extLst>
          </p:cNvPr>
          <p:cNvSpPr/>
          <p:nvPr/>
        </p:nvSpPr>
        <p:spPr>
          <a:xfrm>
            <a:off x="3064737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3">
            <a:extLst>
              <a:ext uri="{FF2B5EF4-FFF2-40B4-BE49-F238E27FC236}">
                <a16:creationId xmlns:a16="http://schemas.microsoft.com/office/drawing/2014/main" id="{3381DA42-1AAD-4E4C-A0E2-EEADD42EC08F}"/>
              </a:ext>
            </a:extLst>
          </p:cNvPr>
          <p:cNvSpPr txBox="1"/>
          <p:nvPr/>
        </p:nvSpPr>
        <p:spPr>
          <a:xfrm>
            <a:off x="4193130" y="2652581"/>
            <a:ext cx="7816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K M N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O</a:t>
            </a:r>
            <a:r>
              <a:rPr sz="1100" spc="-8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P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85" name="object 284">
            <a:extLst>
              <a:ext uri="{FF2B5EF4-FFF2-40B4-BE49-F238E27FC236}">
                <a16:creationId xmlns:a16="http://schemas.microsoft.com/office/drawing/2014/main" id="{3AC427A5-9BFD-8340-B8E6-F546ED4BA9F3}"/>
              </a:ext>
            </a:extLst>
          </p:cNvPr>
          <p:cNvSpPr/>
          <p:nvPr/>
        </p:nvSpPr>
        <p:spPr>
          <a:xfrm>
            <a:off x="5011740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5">
            <a:extLst>
              <a:ext uri="{FF2B5EF4-FFF2-40B4-BE49-F238E27FC236}">
                <a16:creationId xmlns:a16="http://schemas.microsoft.com/office/drawing/2014/main" id="{D7E2B7E2-9A72-7447-B223-F51380ABAD17}"/>
              </a:ext>
            </a:extLst>
          </p:cNvPr>
          <p:cNvSpPr/>
          <p:nvPr/>
        </p:nvSpPr>
        <p:spPr>
          <a:xfrm>
            <a:off x="484172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6">
            <a:extLst>
              <a:ext uri="{FF2B5EF4-FFF2-40B4-BE49-F238E27FC236}">
                <a16:creationId xmlns:a16="http://schemas.microsoft.com/office/drawing/2014/main" id="{78A92CE0-184A-7646-89F6-CD966ADF4255}"/>
              </a:ext>
            </a:extLst>
          </p:cNvPr>
          <p:cNvSpPr/>
          <p:nvPr/>
        </p:nvSpPr>
        <p:spPr>
          <a:xfrm>
            <a:off x="4671711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7">
            <a:extLst>
              <a:ext uri="{FF2B5EF4-FFF2-40B4-BE49-F238E27FC236}">
                <a16:creationId xmlns:a16="http://schemas.microsoft.com/office/drawing/2014/main" id="{C8A08C3F-2F87-9E42-90DB-0C66A1830961}"/>
              </a:ext>
            </a:extLst>
          </p:cNvPr>
          <p:cNvSpPr/>
          <p:nvPr/>
        </p:nvSpPr>
        <p:spPr>
          <a:xfrm>
            <a:off x="450169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8">
            <a:extLst>
              <a:ext uri="{FF2B5EF4-FFF2-40B4-BE49-F238E27FC236}">
                <a16:creationId xmlns:a16="http://schemas.microsoft.com/office/drawing/2014/main" id="{18B0C431-A8E4-7849-A5A0-D18F3EF6170B}"/>
              </a:ext>
            </a:extLst>
          </p:cNvPr>
          <p:cNvSpPr/>
          <p:nvPr/>
        </p:nvSpPr>
        <p:spPr>
          <a:xfrm>
            <a:off x="4331681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89">
            <a:extLst>
              <a:ext uri="{FF2B5EF4-FFF2-40B4-BE49-F238E27FC236}">
                <a16:creationId xmlns:a16="http://schemas.microsoft.com/office/drawing/2014/main" id="{47554FB4-F12D-564A-B41E-041033630773}"/>
              </a:ext>
            </a:extLst>
          </p:cNvPr>
          <p:cNvSpPr/>
          <p:nvPr/>
        </p:nvSpPr>
        <p:spPr>
          <a:xfrm>
            <a:off x="416166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0">
            <a:extLst>
              <a:ext uri="{FF2B5EF4-FFF2-40B4-BE49-F238E27FC236}">
                <a16:creationId xmlns:a16="http://schemas.microsoft.com/office/drawing/2014/main" id="{B0A9F420-C117-7C42-85D4-715ECA024C49}"/>
              </a:ext>
            </a:extLst>
          </p:cNvPr>
          <p:cNvSpPr txBox="1"/>
          <p:nvPr/>
        </p:nvSpPr>
        <p:spPr>
          <a:xfrm>
            <a:off x="5288056" y="2652581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Q R</a:t>
            </a:r>
            <a:r>
              <a:rPr sz="1100" spc="-9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92" name="object 291">
            <a:extLst>
              <a:ext uri="{FF2B5EF4-FFF2-40B4-BE49-F238E27FC236}">
                <a16:creationId xmlns:a16="http://schemas.microsoft.com/office/drawing/2014/main" id="{E2629B36-A93D-6E48-99D2-66EAC00FD7F8}"/>
              </a:ext>
            </a:extLst>
          </p:cNvPr>
          <p:cNvSpPr/>
          <p:nvPr/>
        </p:nvSpPr>
        <p:spPr>
          <a:xfrm>
            <a:off x="6106658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2">
            <a:extLst>
              <a:ext uri="{FF2B5EF4-FFF2-40B4-BE49-F238E27FC236}">
                <a16:creationId xmlns:a16="http://schemas.microsoft.com/office/drawing/2014/main" id="{15E1D59E-E183-6B4B-8710-0986D4A85159}"/>
              </a:ext>
            </a:extLst>
          </p:cNvPr>
          <p:cNvSpPr/>
          <p:nvPr/>
        </p:nvSpPr>
        <p:spPr>
          <a:xfrm>
            <a:off x="5936644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3">
            <a:extLst>
              <a:ext uri="{FF2B5EF4-FFF2-40B4-BE49-F238E27FC236}">
                <a16:creationId xmlns:a16="http://schemas.microsoft.com/office/drawing/2014/main" id="{9013A353-3C0A-AA4A-851A-0E8CF34C6F8C}"/>
              </a:ext>
            </a:extLst>
          </p:cNvPr>
          <p:cNvSpPr/>
          <p:nvPr/>
        </p:nvSpPr>
        <p:spPr>
          <a:xfrm>
            <a:off x="5766629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4">
            <a:extLst>
              <a:ext uri="{FF2B5EF4-FFF2-40B4-BE49-F238E27FC236}">
                <a16:creationId xmlns:a16="http://schemas.microsoft.com/office/drawing/2014/main" id="{D97E5425-4939-C440-B8DB-C3C7D219CF3B}"/>
              </a:ext>
            </a:extLst>
          </p:cNvPr>
          <p:cNvSpPr/>
          <p:nvPr/>
        </p:nvSpPr>
        <p:spPr>
          <a:xfrm>
            <a:off x="559662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5">
            <a:extLst>
              <a:ext uri="{FF2B5EF4-FFF2-40B4-BE49-F238E27FC236}">
                <a16:creationId xmlns:a16="http://schemas.microsoft.com/office/drawing/2014/main" id="{81B63230-709D-714C-AED6-115864424FF2}"/>
              </a:ext>
            </a:extLst>
          </p:cNvPr>
          <p:cNvSpPr/>
          <p:nvPr/>
        </p:nvSpPr>
        <p:spPr>
          <a:xfrm>
            <a:off x="5426611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6">
            <a:extLst>
              <a:ext uri="{FF2B5EF4-FFF2-40B4-BE49-F238E27FC236}">
                <a16:creationId xmlns:a16="http://schemas.microsoft.com/office/drawing/2014/main" id="{E412FEEC-6C40-7643-A0C3-EA1EAFBDDDBB}"/>
              </a:ext>
            </a:extLst>
          </p:cNvPr>
          <p:cNvSpPr/>
          <p:nvPr/>
        </p:nvSpPr>
        <p:spPr>
          <a:xfrm>
            <a:off x="525659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7">
            <a:extLst>
              <a:ext uri="{FF2B5EF4-FFF2-40B4-BE49-F238E27FC236}">
                <a16:creationId xmlns:a16="http://schemas.microsoft.com/office/drawing/2014/main" id="{B44813CD-DB83-E74D-A541-7B80C6EE5DCE}"/>
              </a:ext>
            </a:extLst>
          </p:cNvPr>
          <p:cNvSpPr/>
          <p:nvPr/>
        </p:nvSpPr>
        <p:spPr>
          <a:xfrm>
            <a:off x="4997545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8">
            <a:extLst>
              <a:ext uri="{FF2B5EF4-FFF2-40B4-BE49-F238E27FC236}">
                <a16:creationId xmlns:a16="http://schemas.microsoft.com/office/drawing/2014/main" id="{DE1FF73B-E140-824A-8D6D-26887F5D8488}"/>
              </a:ext>
            </a:extLst>
          </p:cNvPr>
          <p:cNvSpPr/>
          <p:nvPr/>
        </p:nvSpPr>
        <p:spPr>
          <a:xfrm>
            <a:off x="4827530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299">
            <a:extLst>
              <a:ext uri="{FF2B5EF4-FFF2-40B4-BE49-F238E27FC236}">
                <a16:creationId xmlns:a16="http://schemas.microsoft.com/office/drawing/2014/main" id="{7A96D11B-DD2D-9140-AFE0-B5208FDA5862}"/>
              </a:ext>
            </a:extLst>
          </p:cNvPr>
          <p:cNvSpPr/>
          <p:nvPr/>
        </p:nvSpPr>
        <p:spPr>
          <a:xfrm>
            <a:off x="4657515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0">
            <a:extLst>
              <a:ext uri="{FF2B5EF4-FFF2-40B4-BE49-F238E27FC236}">
                <a16:creationId xmlns:a16="http://schemas.microsoft.com/office/drawing/2014/main" id="{00C01CE0-C80F-FB4C-8086-49AF271F5C3D}"/>
              </a:ext>
            </a:extLst>
          </p:cNvPr>
          <p:cNvSpPr/>
          <p:nvPr/>
        </p:nvSpPr>
        <p:spPr>
          <a:xfrm>
            <a:off x="4487518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1">
            <a:extLst>
              <a:ext uri="{FF2B5EF4-FFF2-40B4-BE49-F238E27FC236}">
                <a16:creationId xmlns:a16="http://schemas.microsoft.com/office/drawing/2014/main" id="{6A00FF3B-DA8D-2244-9460-5639F462B499}"/>
              </a:ext>
            </a:extLst>
          </p:cNvPr>
          <p:cNvSpPr/>
          <p:nvPr/>
        </p:nvSpPr>
        <p:spPr>
          <a:xfrm>
            <a:off x="4317503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2">
            <a:extLst>
              <a:ext uri="{FF2B5EF4-FFF2-40B4-BE49-F238E27FC236}">
                <a16:creationId xmlns:a16="http://schemas.microsoft.com/office/drawing/2014/main" id="{9BF57DBD-D7DC-A54B-AE04-7667C93AF65A}"/>
              </a:ext>
            </a:extLst>
          </p:cNvPr>
          <p:cNvSpPr/>
          <p:nvPr/>
        </p:nvSpPr>
        <p:spPr>
          <a:xfrm>
            <a:off x="4147488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3">
            <a:extLst>
              <a:ext uri="{FF2B5EF4-FFF2-40B4-BE49-F238E27FC236}">
                <a16:creationId xmlns:a16="http://schemas.microsoft.com/office/drawing/2014/main" id="{F9876B12-3340-A749-AD31-1155C5765BAA}"/>
              </a:ext>
            </a:extLst>
          </p:cNvPr>
          <p:cNvSpPr/>
          <p:nvPr/>
        </p:nvSpPr>
        <p:spPr>
          <a:xfrm>
            <a:off x="4997545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4">
            <a:extLst>
              <a:ext uri="{FF2B5EF4-FFF2-40B4-BE49-F238E27FC236}">
                <a16:creationId xmlns:a16="http://schemas.microsoft.com/office/drawing/2014/main" id="{7F2B3CE1-7D66-B346-8DAA-38A0B5E6D28C}"/>
              </a:ext>
            </a:extLst>
          </p:cNvPr>
          <p:cNvSpPr/>
          <p:nvPr/>
        </p:nvSpPr>
        <p:spPr>
          <a:xfrm>
            <a:off x="4827530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5">
            <a:extLst>
              <a:ext uri="{FF2B5EF4-FFF2-40B4-BE49-F238E27FC236}">
                <a16:creationId xmlns:a16="http://schemas.microsoft.com/office/drawing/2014/main" id="{CEFCA326-A790-144D-A506-008BEAE07BDE}"/>
              </a:ext>
            </a:extLst>
          </p:cNvPr>
          <p:cNvSpPr/>
          <p:nvPr/>
        </p:nvSpPr>
        <p:spPr>
          <a:xfrm>
            <a:off x="4657515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6">
            <a:extLst>
              <a:ext uri="{FF2B5EF4-FFF2-40B4-BE49-F238E27FC236}">
                <a16:creationId xmlns:a16="http://schemas.microsoft.com/office/drawing/2014/main" id="{5604CC24-A0B1-7446-948D-90EDDF648721}"/>
              </a:ext>
            </a:extLst>
          </p:cNvPr>
          <p:cNvSpPr/>
          <p:nvPr/>
        </p:nvSpPr>
        <p:spPr>
          <a:xfrm>
            <a:off x="4487518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7">
            <a:extLst>
              <a:ext uri="{FF2B5EF4-FFF2-40B4-BE49-F238E27FC236}">
                <a16:creationId xmlns:a16="http://schemas.microsoft.com/office/drawing/2014/main" id="{66D850C6-DFB3-D840-A375-FF4B022AE5AC}"/>
              </a:ext>
            </a:extLst>
          </p:cNvPr>
          <p:cNvSpPr/>
          <p:nvPr/>
        </p:nvSpPr>
        <p:spPr>
          <a:xfrm>
            <a:off x="4317503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8">
            <a:extLst>
              <a:ext uri="{FF2B5EF4-FFF2-40B4-BE49-F238E27FC236}">
                <a16:creationId xmlns:a16="http://schemas.microsoft.com/office/drawing/2014/main" id="{1B16DC89-53DF-094B-ADB4-FC7780A044D5}"/>
              </a:ext>
            </a:extLst>
          </p:cNvPr>
          <p:cNvSpPr/>
          <p:nvPr/>
        </p:nvSpPr>
        <p:spPr>
          <a:xfrm>
            <a:off x="4147488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09">
            <a:extLst>
              <a:ext uri="{FF2B5EF4-FFF2-40B4-BE49-F238E27FC236}">
                <a16:creationId xmlns:a16="http://schemas.microsoft.com/office/drawing/2014/main" id="{F1C43A8A-6897-6B46-A10B-D1F1BD9F5625}"/>
              </a:ext>
            </a:extLst>
          </p:cNvPr>
          <p:cNvSpPr txBox="1"/>
          <p:nvPr/>
        </p:nvSpPr>
        <p:spPr>
          <a:xfrm>
            <a:off x="6384988" y="2652581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U W</a:t>
            </a:r>
            <a:r>
              <a:rPr sz="1100" spc="-9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X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11" name="object 310">
            <a:extLst>
              <a:ext uri="{FF2B5EF4-FFF2-40B4-BE49-F238E27FC236}">
                <a16:creationId xmlns:a16="http://schemas.microsoft.com/office/drawing/2014/main" id="{E9CB2F89-815D-B849-8455-E3C33B0E5F5B}"/>
              </a:ext>
            </a:extLst>
          </p:cNvPr>
          <p:cNvSpPr/>
          <p:nvPr/>
        </p:nvSpPr>
        <p:spPr>
          <a:xfrm>
            <a:off x="7203570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1">
            <a:extLst>
              <a:ext uri="{FF2B5EF4-FFF2-40B4-BE49-F238E27FC236}">
                <a16:creationId xmlns:a16="http://schemas.microsoft.com/office/drawing/2014/main" id="{B8674C1B-EFD9-2743-952C-10227CB4975D}"/>
              </a:ext>
            </a:extLst>
          </p:cNvPr>
          <p:cNvSpPr/>
          <p:nvPr/>
        </p:nvSpPr>
        <p:spPr>
          <a:xfrm>
            <a:off x="7033555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2">
            <a:extLst>
              <a:ext uri="{FF2B5EF4-FFF2-40B4-BE49-F238E27FC236}">
                <a16:creationId xmlns:a16="http://schemas.microsoft.com/office/drawing/2014/main" id="{EF54B9A6-1480-AF4E-90F5-B36638C0174D}"/>
              </a:ext>
            </a:extLst>
          </p:cNvPr>
          <p:cNvSpPr/>
          <p:nvPr/>
        </p:nvSpPr>
        <p:spPr>
          <a:xfrm>
            <a:off x="6863540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3">
            <a:extLst>
              <a:ext uri="{FF2B5EF4-FFF2-40B4-BE49-F238E27FC236}">
                <a16:creationId xmlns:a16="http://schemas.microsoft.com/office/drawing/2014/main" id="{F0F6256F-AB25-444C-9A2C-800A740D31FF}"/>
              </a:ext>
            </a:extLst>
          </p:cNvPr>
          <p:cNvSpPr/>
          <p:nvPr/>
        </p:nvSpPr>
        <p:spPr>
          <a:xfrm>
            <a:off x="6693538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4">
            <a:extLst>
              <a:ext uri="{FF2B5EF4-FFF2-40B4-BE49-F238E27FC236}">
                <a16:creationId xmlns:a16="http://schemas.microsoft.com/office/drawing/2014/main" id="{18C9FECB-03C5-6C43-AF1E-DC9727F019DE}"/>
              </a:ext>
            </a:extLst>
          </p:cNvPr>
          <p:cNvSpPr/>
          <p:nvPr/>
        </p:nvSpPr>
        <p:spPr>
          <a:xfrm>
            <a:off x="6523523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5">
            <a:extLst>
              <a:ext uri="{FF2B5EF4-FFF2-40B4-BE49-F238E27FC236}">
                <a16:creationId xmlns:a16="http://schemas.microsoft.com/office/drawing/2014/main" id="{5E323C63-0318-CF43-B484-C585C7798203}"/>
              </a:ext>
            </a:extLst>
          </p:cNvPr>
          <p:cNvSpPr/>
          <p:nvPr/>
        </p:nvSpPr>
        <p:spPr>
          <a:xfrm>
            <a:off x="6353508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6">
            <a:extLst>
              <a:ext uri="{FF2B5EF4-FFF2-40B4-BE49-F238E27FC236}">
                <a16:creationId xmlns:a16="http://schemas.microsoft.com/office/drawing/2014/main" id="{24FABE5F-EB4E-EF49-86C5-71D61CBB0014}"/>
              </a:ext>
            </a:extLst>
          </p:cNvPr>
          <p:cNvSpPr/>
          <p:nvPr/>
        </p:nvSpPr>
        <p:spPr>
          <a:xfrm>
            <a:off x="2816996" y="26644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7">
            <a:extLst>
              <a:ext uri="{FF2B5EF4-FFF2-40B4-BE49-F238E27FC236}">
                <a16:creationId xmlns:a16="http://schemas.microsoft.com/office/drawing/2014/main" id="{1D2DDA99-59FC-C447-B129-D847F99478BA}"/>
              </a:ext>
            </a:extLst>
          </p:cNvPr>
          <p:cNvSpPr/>
          <p:nvPr/>
        </p:nvSpPr>
        <p:spPr>
          <a:xfrm>
            <a:off x="3915546" y="26644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8">
            <a:extLst>
              <a:ext uri="{FF2B5EF4-FFF2-40B4-BE49-F238E27FC236}">
                <a16:creationId xmlns:a16="http://schemas.microsoft.com/office/drawing/2014/main" id="{DD1DA461-CED2-7042-9046-CB407D434786}"/>
              </a:ext>
            </a:extLst>
          </p:cNvPr>
          <p:cNvSpPr/>
          <p:nvPr/>
        </p:nvSpPr>
        <p:spPr>
          <a:xfrm>
            <a:off x="5008280" y="26644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19">
            <a:extLst>
              <a:ext uri="{FF2B5EF4-FFF2-40B4-BE49-F238E27FC236}">
                <a16:creationId xmlns:a16="http://schemas.microsoft.com/office/drawing/2014/main" id="{034F310A-07E1-9F41-BB61-7349959729FB}"/>
              </a:ext>
            </a:extLst>
          </p:cNvPr>
          <p:cNvSpPr/>
          <p:nvPr/>
        </p:nvSpPr>
        <p:spPr>
          <a:xfrm>
            <a:off x="5002484" y="21056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84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0">
            <a:extLst>
              <a:ext uri="{FF2B5EF4-FFF2-40B4-BE49-F238E27FC236}">
                <a16:creationId xmlns:a16="http://schemas.microsoft.com/office/drawing/2014/main" id="{FD4E02A3-646F-0447-8754-AC63F8890B49}"/>
              </a:ext>
            </a:extLst>
          </p:cNvPr>
          <p:cNvSpPr/>
          <p:nvPr/>
        </p:nvSpPr>
        <p:spPr>
          <a:xfrm>
            <a:off x="6112642" y="26644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4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1">
            <a:extLst>
              <a:ext uri="{FF2B5EF4-FFF2-40B4-BE49-F238E27FC236}">
                <a16:creationId xmlns:a16="http://schemas.microsoft.com/office/drawing/2014/main" id="{730BDBCF-3AF6-4F4D-BC57-787722A74191}"/>
              </a:ext>
            </a:extLst>
          </p:cNvPr>
          <p:cNvSpPr/>
          <p:nvPr/>
        </p:nvSpPr>
        <p:spPr>
          <a:xfrm>
            <a:off x="7211192" y="26644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2">
            <a:extLst>
              <a:ext uri="{FF2B5EF4-FFF2-40B4-BE49-F238E27FC236}">
                <a16:creationId xmlns:a16="http://schemas.microsoft.com/office/drawing/2014/main" id="{E69D096C-15B3-5B49-B115-0173D3548232}"/>
              </a:ext>
            </a:extLst>
          </p:cNvPr>
          <p:cNvSpPr/>
          <p:nvPr/>
        </p:nvSpPr>
        <p:spPr>
          <a:xfrm>
            <a:off x="1966748" y="2668760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3">
            <a:extLst>
              <a:ext uri="{FF2B5EF4-FFF2-40B4-BE49-F238E27FC236}">
                <a16:creationId xmlns:a16="http://schemas.microsoft.com/office/drawing/2014/main" id="{2C6AABB6-0B3F-894D-B8F1-035364E261FF}"/>
              </a:ext>
            </a:extLst>
          </p:cNvPr>
          <p:cNvSpPr/>
          <p:nvPr/>
        </p:nvSpPr>
        <p:spPr>
          <a:xfrm>
            <a:off x="3063673" y="2668760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4">
            <a:extLst>
              <a:ext uri="{FF2B5EF4-FFF2-40B4-BE49-F238E27FC236}">
                <a16:creationId xmlns:a16="http://schemas.microsoft.com/office/drawing/2014/main" id="{AB14FC55-B660-C247-A3D1-95AFA18AAC53}"/>
              </a:ext>
            </a:extLst>
          </p:cNvPr>
          <p:cNvSpPr/>
          <p:nvPr/>
        </p:nvSpPr>
        <p:spPr>
          <a:xfrm>
            <a:off x="4160585" y="2668760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5">
            <a:extLst>
              <a:ext uri="{FF2B5EF4-FFF2-40B4-BE49-F238E27FC236}">
                <a16:creationId xmlns:a16="http://schemas.microsoft.com/office/drawing/2014/main" id="{ED503A84-C6AB-664E-8E59-FAC87EEF300D}"/>
              </a:ext>
            </a:extLst>
          </p:cNvPr>
          <p:cNvSpPr/>
          <p:nvPr/>
        </p:nvSpPr>
        <p:spPr>
          <a:xfrm>
            <a:off x="5255515" y="2668760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7">
            <a:extLst>
              <a:ext uri="{FF2B5EF4-FFF2-40B4-BE49-F238E27FC236}">
                <a16:creationId xmlns:a16="http://schemas.microsoft.com/office/drawing/2014/main" id="{98BD4F48-4C66-FE4A-8228-AC4A2E61211B}"/>
              </a:ext>
            </a:extLst>
          </p:cNvPr>
          <p:cNvSpPr/>
          <p:nvPr/>
        </p:nvSpPr>
        <p:spPr>
          <a:xfrm>
            <a:off x="6352427" y="2668760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8">
            <a:extLst>
              <a:ext uri="{FF2B5EF4-FFF2-40B4-BE49-F238E27FC236}">
                <a16:creationId xmlns:a16="http://schemas.microsoft.com/office/drawing/2014/main" id="{5040D352-2521-F042-A78D-22C969CEFA7C}"/>
              </a:ext>
            </a:extLst>
          </p:cNvPr>
          <p:cNvSpPr/>
          <p:nvPr/>
        </p:nvSpPr>
        <p:spPr>
          <a:xfrm>
            <a:off x="4201196" y="2144581"/>
            <a:ext cx="63499" cy="60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29">
            <a:extLst>
              <a:ext uri="{FF2B5EF4-FFF2-40B4-BE49-F238E27FC236}">
                <a16:creationId xmlns:a16="http://schemas.microsoft.com/office/drawing/2014/main" id="{92E02151-744C-4349-98C9-8DF5C7EEB89B}"/>
              </a:ext>
            </a:extLst>
          </p:cNvPr>
          <p:cNvSpPr txBox="1"/>
          <p:nvPr/>
        </p:nvSpPr>
        <p:spPr>
          <a:xfrm>
            <a:off x="4346927" y="2093781"/>
            <a:ext cx="613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H K Q</a:t>
            </a:r>
            <a:r>
              <a:rPr sz="1100" spc="-85" dirty="0">
                <a:solidFill>
                  <a:srgbClr val="BF311A"/>
                </a:solidFill>
                <a:latin typeface="DejaVu Sans Mono"/>
                <a:cs typeface="DejaVu Sans Mono"/>
              </a:rPr>
              <a:t> </a:t>
            </a:r>
            <a:r>
              <a:rPr lang="en-US" sz="1100" spc="-85" dirty="0">
                <a:solidFill>
                  <a:srgbClr val="BF311A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U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331" name="object 330">
            <a:extLst>
              <a:ext uri="{FF2B5EF4-FFF2-40B4-BE49-F238E27FC236}">
                <a16:creationId xmlns:a16="http://schemas.microsoft.com/office/drawing/2014/main" id="{75F44934-ACA4-E34E-A602-A228DCAC9E93}"/>
              </a:ext>
            </a:extLst>
          </p:cNvPr>
          <p:cNvSpPr txBox="1"/>
          <p:nvPr/>
        </p:nvSpPr>
        <p:spPr>
          <a:xfrm>
            <a:off x="1723252" y="4041403"/>
            <a:ext cx="1474879" cy="357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R="132080" indent="-31115">
              <a:lnSpc>
                <a:spcPts val="1350"/>
              </a:lnSpc>
              <a:spcBef>
                <a:spcPts val="370"/>
              </a:spcBef>
              <a:defRPr sz="1050" i="1" kern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new key (A) causes  overflow and split</a:t>
            </a:r>
          </a:p>
        </p:txBody>
      </p:sp>
      <p:sp>
        <p:nvSpPr>
          <p:cNvPr id="332" name="object 331">
            <a:extLst>
              <a:ext uri="{FF2B5EF4-FFF2-40B4-BE49-F238E27FC236}">
                <a16:creationId xmlns:a16="http://schemas.microsoft.com/office/drawing/2014/main" id="{2F8B3DB3-1AA3-CD49-BC23-7C62057A8891}"/>
              </a:ext>
            </a:extLst>
          </p:cNvPr>
          <p:cNvSpPr/>
          <p:nvPr/>
        </p:nvSpPr>
        <p:spPr>
          <a:xfrm>
            <a:off x="2225298" y="3828002"/>
            <a:ext cx="134383" cy="249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2">
            <a:extLst>
              <a:ext uri="{FF2B5EF4-FFF2-40B4-BE49-F238E27FC236}">
                <a16:creationId xmlns:a16="http://schemas.microsoft.com/office/drawing/2014/main" id="{E1947A35-31EC-6E4A-99A4-05B0BBD97A39}"/>
              </a:ext>
            </a:extLst>
          </p:cNvPr>
          <p:cNvSpPr/>
          <p:nvPr/>
        </p:nvSpPr>
        <p:spPr>
          <a:xfrm>
            <a:off x="4342317" y="5382639"/>
            <a:ext cx="87074" cy="2628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3">
            <a:extLst>
              <a:ext uri="{FF2B5EF4-FFF2-40B4-BE49-F238E27FC236}">
                <a16:creationId xmlns:a16="http://schemas.microsoft.com/office/drawing/2014/main" id="{C4B77878-239A-4448-9E9E-6451C23C88EC}"/>
              </a:ext>
            </a:extLst>
          </p:cNvPr>
          <p:cNvSpPr/>
          <p:nvPr/>
        </p:nvSpPr>
        <p:spPr>
          <a:xfrm>
            <a:off x="2817987" y="4614366"/>
            <a:ext cx="69850" cy="55880"/>
          </a:xfrm>
          <a:custGeom>
            <a:avLst/>
            <a:gdLst/>
            <a:ahLst/>
            <a:cxnLst/>
            <a:rect l="l" t="t" r="r" b="b"/>
            <a:pathLst>
              <a:path w="69850" h="55879">
                <a:moveTo>
                  <a:pt x="23710" y="0"/>
                </a:moveTo>
                <a:lnTo>
                  <a:pt x="22872" y="0"/>
                </a:lnTo>
                <a:lnTo>
                  <a:pt x="21983" y="24295"/>
                </a:lnTo>
                <a:lnTo>
                  <a:pt x="0" y="34785"/>
                </a:lnTo>
                <a:lnTo>
                  <a:pt x="381" y="35483"/>
                </a:lnTo>
                <a:lnTo>
                  <a:pt x="36004" y="42862"/>
                </a:lnTo>
                <a:lnTo>
                  <a:pt x="69799" y="55854"/>
                </a:lnTo>
                <a:lnTo>
                  <a:pt x="44551" y="29870"/>
                </a:lnTo>
                <a:lnTo>
                  <a:pt x="2371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4">
            <a:extLst>
              <a:ext uri="{FF2B5EF4-FFF2-40B4-BE49-F238E27FC236}">
                <a16:creationId xmlns:a16="http://schemas.microsoft.com/office/drawing/2014/main" id="{278AF320-6D76-D441-ACFE-B4C014A2A4EC}"/>
              </a:ext>
            </a:extLst>
          </p:cNvPr>
          <p:cNvSpPr/>
          <p:nvPr/>
        </p:nvSpPr>
        <p:spPr>
          <a:xfrm>
            <a:off x="2452392" y="4382946"/>
            <a:ext cx="393065" cy="259079"/>
          </a:xfrm>
          <a:custGeom>
            <a:avLst/>
            <a:gdLst/>
            <a:ahLst/>
            <a:cxnLst/>
            <a:rect l="l" t="t" r="r" b="b"/>
            <a:pathLst>
              <a:path w="393064" h="259079">
                <a:moveTo>
                  <a:pt x="0" y="0"/>
                </a:moveTo>
                <a:lnTo>
                  <a:pt x="392480" y="258951"/>
                </a:lnTo>
              </a:path>
            </a:pathLst>
          </a:custGeom>
          <a:ln w="8727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5">
            <a:extLst>
              <a:ext uri="{FF2B5EF4-FFF2-40B4-BE49-F238E27FC236}">
                <a16:creationId xmlns:a16="http://schemas.microsoft.com/office/drawing/2014/main" id="{1655F3F5-09A0-3D4E-A957-3612BC322029}"/>
              </a:ext>
            </a:extLst>
          </p:cNvPr>
          <p:cNvSpPr/>
          <p:nvPr/>
        </p:nvSpPr>
        <p:spPr>
          <a:xfrm>
            <a:off x="2831423" y="4628145"/>
            <a:ext cx="34925" cy="27940"/>
          </a:xfrm>
          <a:custGeom>
            <a:avLst/>
            <a:gdLst/>
            <a:ahLst/>
            <a:cxnLst/>
            <a:rect l="l" t="t" r="r" b="b"/>
            <a:pathLst>
              <a:path w="34925" h="27939">
                <a:moveTo>
                  <a:pt x="11874" y="0"/>
                </a:moveTo>
                <a:lnTo>
                  <a:pt x="11442" y="0"/>
                </a:lnTo>
                <a:lnTo>
                  <a:pt x="10998" y="12128"/>
                </a:lnTo>
                <a:lnTo>
                  <a:pt x="0" y="17386"/>
                </a:lnTo>
                <a:lnTo>
                  <a:pt x="203" y="17716"/>
                </a:lnTo>
                <a:lnTo>
                  <a:pt x="18008" y="21424"/>
                </a:lnTo>
                <a:lnTo>
                  <a:pt x="34912" y="27901"/>
                </a:lnTo>
                <a:lnTo>
                  <a:pt x="30683" y="23571"/>
                </a:lnTo>
                <a:lnTo>
                  <a:pt x="22288" y="14909"/>
                </a:lnTo>
                <a:lnTo>
                  <a:pt x="11874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6">
            <a:extLst>
              <a:ext uri="{FF2B5EF4-FFF2-40B4-BE49-F238E27FC236}">
                <a16:creationId xmlns:a16="http://schemas.microsoft.com/office/drawing/2014/main" id="{8F261763-968C-2B44-BEFB-BF9C229A3539}"/>
              </a:ext>
            </a:extLst>
          </p:cNvPr>
          <p:cNvSpPr/>
          <p:nvPr/>
        </p:nvSpPr>
        <p:spPr>
          <a:xfrm>
            <a:off x="1938664" y="4614276"/>
            <a:ext cx="69850" cy="56515"/>
          </a:xfrm>
          <a:custGeom>
            <a:avLst/>
            <a:gdLst/>
            <a:ahLst/>
            <a:cxnLst/>
            <a:rect l="l" t="t" r="r" b="b"/>
            <a:pathLst>
              <a:path w="69850" h="56514">
                <a:moveTo>
                  <a:pt x="46875" y="0"/>
                </a:moveTo>
                <a:lnTo>
                  <a:pt x="46088" y="88"/>
                </a:lnTo>
                <a:lnTo>
                  <a:pt x="25247" y="29959"/>
                </a:lnTo>
                <a:lnTo>
                  <a:pt x="0" y="55943"/>
                </a:lnTo>
                <a:lnTo>
                  <a:pt x="33794" y="42951"/>
                </a:lnTo>
                <a:lnTo>
                  <a:pt x="69418" y="35572"/>
                </a:lnTo>
                <a:lnTo>
                  <a:pt x="69748" y="34785"/>
                </a:lnTo>
                <a:lnTo>
                  <a:pt x="47815" y="24383"/>
                </a:lnTo>
                <a:lnTo>
                  <a:pt x="46875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7">
            <a:extLst>
              <a:ext uri="{FF2B5EF4-FFF2-40B4-BE49-F238E27FC236}">
                <a16:creationId xmlns:a16="http://schemas.microsoft.com/office/drawing/2014/main" id="{19E2EFAD-3129-104D-8A87-D0A9BCB17939}"/>
              </a:ext>
            </a:extLst>
          </p:cNvPr>
          <p:cNvSpPr/>
          <p:nvPr/>
        </p:nvSpPr>
        <p:spPr>
          <a:xfrm>
            <a:off x="1981578" y="4382946"/>
            <a:ext cx="393065" cy="259079"/>
          </a:xfrm>
          <a:custGeom>
            <a:avLst/>
            <a:gdLst/>
            <a:ahLst/>
            <a:cxnLst/>
            <a:rect l="l" t="t" r="r" b="b"/>
            <a:pathLst>
              <a:path w="393064" h="259079">
                <a:moveTo>
                  <a:pt x="392479" y="0"/>
                </a:moveTo>
                <a:lnTo>
                  <a:pt x="0" y="258951"/>
                </a:lnTo>
              </a:path>
            </a:pathLst>
          </a:custGeom>
          <a:ln w="8727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8">
            <a:extLst>
              <a:ext uri="{FF2B5EF4-FFF2-40B4-BE49-F238E27FC236}">
                <a16:creationId xmlns:a16="http://schemas.microsoft.com/office/drawing/2014/main" id="{958DA2AE-1CD7-CF48-8E38-38078A0D653A}"/>
              </a:ext>
            </a:extLst>
          </p:cNvPr>
          <p:cNvSpPr/>
          <p:nvPr/>
        </p:nvSpPr>
        <p:spPr>
          <a:xfrm>
            <a:off x="1960127" y="4628094"/>
            <a:ext cx="34925" cy="28575"/>
          </a:xfrm>
          <a:custGeom>
            <a:avLst/>
            <a:gdLst/>
            <a:ahLst/>
            <a:cxnLst/>
            <a:rect l="l" t="t" r="r" b="b"/>
            <a:pathLst>
              <a:path w="34925" h="28575">
                <a:moveTo>
                  <a:pt x="23431" y="0"/>
                </a:moveTo>
                <a:lnTo>
                  <a:pt x="23025" y="50"/>
                </a:lnTo>
                <a:lnTo>
                  <a:pt x="12623" y="14960"/>
                </a:lnTo>
                <a:lnTo>
                  <a:pt x="0" y="27952"/>
                </a:lnTo>
                <a:lnTo>
                  <a:pt x="16891" y="21475"/>
                </a:lnTo>
                <a:lnTo>
                  <a:pt x="34696" y="17767"/>
                </a:lnTo>
                <a:lnTo>
                  <a:pt x="34874" y="17386"/>
                </a:lnTo>
                <a:lnTo>
                  <a:pt x="23901" y="12179"/>
                </a:lnTo>
                <a:lnTo>
                  <a:pt x="23431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39">
            <a:extLst>
              <a:ext uri="{FF2B5EF4-FFF2-40B4-BE49-F238E27FC236}">
                <a16:creationId xmlns:a16="http://schemas.microsoft.com/office/drawing/2014/main" id="{4205B30E-4158-204A-A8B1-BE760653547A}"/>
              </a:ext>
            </a:extLst>
          </p:cNvPr>
          <p:cNvSpPr txBox="1"/>
          <p:nvPr/>
        </p:nvSpPr>
        <p:spPr>
          <a:xfrm>
            <a:off x="4172502" y="5600107"/>
            <a:ext cx="15544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3795" algn="l"/>
                <a:tab pos="1541145" algn="l"/>
              </a:tabLst>
            </a:pPr>
            <a:r>
              <a:rPr sz="1100" i="1" spc="-55" dirty="0">
                <a:solidFill>
                  <a:srgbClr val="BF311A"/>
                </a:solidFill>
                <a:latin typeface="Times New Roman"/>
                <a:cs typeface="Times New Roman"/>
              </a:rPr>
              <a:t>	</a:t>
            </a:r>
            <a:r>
              <a:rPr sz="1100" i="1" u="sng" spc="-80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-55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Times New Roman"/>
                <a:cs typeface="Times New Roman"/>
              </a:rPr>
              <a:t>	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41" name="object 340">
            <a:extLst>
              <a:ext uri="{FF2B5EF4-FFF2-40B4-BE49-F238E27FC236}">
                <a16:creationId xmlns:a16="http://schemas.microsoft.com/office/drawing/2014/main" id="{7C6628A6-96EA-7E4B-8482-77848B4BEE1D}"/>
              </a:ext>
            </a:extLst>
          </p:cNvPr>
          <p:cNvSpPr txBox="1"/>
          <p:nvPr/>
        </p:nvSpPr>
        <p:spPr>
          <a:xfrm>
            <a:off x="4083437" y="5637795"/>
            <a:ext cx="1472675" cy="357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lang="en-US" sz="105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split causes </a:t>
            </a:r>
            <a:r>
              <a:rPr sz="105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root to be created</a:t>
            </a:r>
          </a:p>
        </p:txBody>
      </p:sp>
      <p:sp>
        <p:nvSpPr>
          <p:cNvPr id="342" name="object 341">
            <a:extLst>
              <a:ext uri="{FF2B5EF4-FFF2-40B4-BE49-F238E27FC236}">
                <a16:creationId xmlns:a16="http://schemas.microsoft.com/office/drawing/2014/main" id="{ECA81308-2364-4B49-B872-DB4D90A7D2E9}"/>
              </a:ext>
            </a:extLst>
          </p:cNvPr>
          <p:cNvSpPr/>
          <p:nvPr/>
        </p:nvSpPr>
        <p:spPr>
          <a:xfrm>
            <a:off x="3535943" y="5751054"/>
            <a:ext cx="70485" cy="42545"/>
          </a:xfrm>
          <a:custGeom>
            <a:avLst/>
            <a:gdLst/>
            <a:ahLst/>
            <a:cxnLst/>
            <a:rect l="l" t="t" r="r" b="b"/>
            <a:pathLst>
              <a:path w="70485" h="42545">
                <a:moveTo>
                  <a:pt x="69214" y="0"/>
                </a:moveTo>
                <a:lnTo>
                  <a:pt x="35369" y="13360"/>
                </a:lnTo>
                <a:lnTo>
                  <a:pt x="0" y="21031"/>
                </a:lnTo>
                <a:lnTo>
                  <a:pt x="35305" y="28917"/>
                </a:lnTo>
                <a:lnTo>
                  <a:pt x="69075" y="42468"/>
                </a:lnTo>
                <a:lnTo>
                  <a:pt x="69786" y="41998"/>
                </a:lnTo>
                <a:lnTo>
                  <a:pt x="57251" y="21196"/>
                </a:lnTo>
                <a:lnTo>
                  <a:pt x="69926" y="368"/>
                </a:lnTo>
                <a:lnTo>
                  <a:pt x="69214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2">
            <a:extLst>
              <a:ext uri="{FF2B5EF4-FFF2-40B4-BE49-F238E27FC236}">
                <a16:creationId xmlns:a16="http://schemas.microsoft.com/office/drawing/2014/main" id="{9B9DA801-4088-1E4B-80DD-FFE9B107845E}"/>
              </a:ext>
            </a:extLst>
          </p:cNvPr>
          <p:cNvSpPr/>
          <p:nvPr/>
        </p:nvSpPr>
        <p:spPr>
          <a:xfrm>
            <a:off x="3561622" y="5761658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89">
                <a:moveTo>
                  <a:pt x="34607" y="0"/>
                </a:moveTo>
                <a:lnTo>
                  <a:pt x="17691" y="6654"/>
                </a:lnTo>
                <a:lnTo>
                  <a:pt x="0" y="10490"/>
                </a:lnTo>
                <a:lnTo>
                  <a:pt x="17665" y="14452"/>
                </a:lnTo>
                <a:lnTo>
                  <a:pt x="34543" y="21209"/>
                </a:lnTo>
                <a:lnTo>
                  <a:pt x="34886" y="20993"/>
                </a:lnTo>
                <a:lnTo>
                  <a:pt x="28625" y="10591"/>
                </a:lnTo>
                <a:lnTo>
                  <a:pt x="34963" y="177"/>
                </a:lnTo>
                <a:lnTo>
                  <a:pt x="34607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3">
            <a:extLst>
              <a:ext uri="{FF2B5EF4-FFF2-40B4-BE49-F238E27FC236}">
                <a16:creationId xmlns:a16="http://schemas.microsoft.com/office/drawing/2014/main" id="{C04F081F-31E8-2D46-A4F8-4EB12B69B137}"/>
              </a:ext>
            </a:extLst>
          </p:cNvPr>
          <p:cNvSpPr txBox="1"/>
          <p:nvPr/>
        </p:nvSpPr>
        <p:spPr>
          <a:xfrm>
            <a:off x="5703773" y="4011174"/>
            <a:ext cx="1479385" cy="357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R="132080" indent="-31115">
              <a:lnSpc>
                <a:spcPts val="1350"/>
              </a:lnSpc>
              <a:spcBef>
                <a:spcPts val="370"/>
              </a:spcBef>
              <a:defRPr sz="1050" i="1" kern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new key (C) causes  overflow and split</a:t>
            </a:r>
          </a:p>
        </p:txBody>
      </p:sp>
      <p:sp>
        <p:nvSpPr>
          <p:cNvPr id="345" name="object 344">
            <a:extLst>
              <a:ext uri="{FF2B5EF4-FFF2-40B4-BE49-F238E27FC236}">
                <a16:creationId xmlns:a16="http://schemas.microsoft.com/office/drawing/2014/main" id="{E8BD0AC7-CBD2-BF46-9534-7C96636BC439}"/>
              </a:ext>
            </a:extLst>
          </p:cNvPr>
          <p:cNvSpPr/>
          <p:nvPr/>
        </p:nvSpPr>
        <p:spPr>
          <a:xfrm>
            <a:off x="5203415" y="4174222"/>
            <a:ext cx="70485" cy="42545"/>
          </a:xfrm>
          <a:custGeom>
            <a:avLst/>
            <a:gdLst/>
            <a:ahLst/>
            <a:cxnLst/>
            <a:rect l="l" t="t" r="r" b="b"/>
            <a:pathLst>
              <a:path w="70485" h="42545">
                <a:moveTo>
                  <a:pt x="69215" y="0"/>
                </a:moveTo>
                <a:lnTo>
                  <a:pt x="35369" y="13334"/>
                </a:lnTo>
                <a:lnTo>
                  <a:pt x="0" y="21018"/>
                </a:lnTo>
                <a:lnTo>
                  <a:pt x="35318" y="28917"/>
                </a:lnTo>
                <a:lnTo>
                  <a:pt x="69087" y="42468"/>
                </a:lnTo>
                <a:lnTo>
                  <a:pt x="69786" y="41998"/>
                </a:lnTo>
                <a:lnTo>
                  <a:pt x="57251" y="21196"/>
                </a:lnTo>
                <a:lnTo>
                  <a:pt x="69926" y="368"/>
                </a:lnTo>
                <a:lnTo>
                  <a:pt x="69215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5">
            <a:extLst>
              <a:ext uri="{FF2B5EF4-FFF2-40B4-BE49-F238E27FC236}">
                <a16:creationId xmlns:a16="http://schemas.microsoft.com/office/drawing/2014/main" id="{7D54B29F-8210-8646-A0A2-5DF89766817B}"/>
              </a:ext>
            </a:extLst>
          </p:cNvPr>
          <p:cNvSpPr/>
          <p:nvPr/>
        </p:nvSpPr>
        <p:spPr>
          <a:xfrm>
            <a:off x="5254786" y="4195408"/>
            <a:ext cx="379095" cy="1270"/>
          </a:xfrm>
          <a:custGeom>
            <a:avLst/>
            <a:gdLst/>
            <a:ahLst/>
            <a:cxnLst/>
            <a:rect l="l" t="t" r="r" b="b"/>
            <a:pathLst>
              <a:path w="379095" h="1270">
                <a:moveTo>
                  <a:pt x="378739" y="1152"/>
                </a:moveTo>
                <a:lnTo>
                  <a:pt x="0" y="0"/>
                </a:lnTo>
              </a:path>
            </a:pathLst>
          </a:custGeom>
          <a:ln w="873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6">
            <a:extLst>
              <a:ext uri="{FF2B5EF4-FFF2-40B4-BE49-F238E27FC236}">
                <a16:creationId xmlns:a16="http://schemas.microsoft.com/office/drawing/2014/main" id="{C2DEE55B-7CBD-644F-8252-D7B28239438F}"/>
              </a:ext>
            </a:extLst>
          </p:cNvPr>
          <p:cNvSpPr/>
          <p:nvPr/>
        </p:nvSpPr>
        <p:spPr>
          <a:xfrm>
            <a:off x="5229107" y="4184814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89">
                <a:moveTo>
                  <a:pt x="34607" y="0"/>
                </a:moveTo>
                <a:lnTo>
                  <a:pt x="17678" y="6667"/>
                </a:lnTo>
                <a:lnTo>
                  <a:pt x="0" y="10515"/>
                </a:lnTo>
                <a:lnTo>
                  <a:pt x="17640" y="14452"/>
                </a:lnTo>
                <a:lnTo>
                  <a:pt x="34543" y="21234"/>
                </a:lnTo>
                <a:lnTo>
                  <a:pt x="34886" y="21005"/>
                </a:lnTo>
                <a:lnTo>
                  <a:pt x="28613" y="10604"/>
                </a:lnTo>
                <a:lnTo>
                  <a:pt x="34937" y="177"/>
                </a:lnTo>
                <a:lnTo>
                  <a:pt x="34607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7">
            <a:extLst>
              <a:ext uri="{FF2B5EF4-FFF2-40B4-BE49-F238E27FC236}">
                <a16:creationId xmlns:a16="http://schemas.microsoft.com/office/drawing/2014/main" id="{F5322087-692C-EF4E-A83E-10A5E7767889}"/>
              </a:ext>
            </a:extLst>
          </p:cNvPr>
          <p:cNvSpPr/>
          <p:nvPr/>
        </p:nvSpPr>
        <p:spPr>
          <a:xfrm>
            <a:off x="5691222" y="5751054"/>
            <a:ext cx="70485" cy="42545"/>
          </a:xfrm>
          <a:custGeom>
            <a:avLst/>
            <a:gdLst/>
            <a:ahLst/>
            <a:cxnLst/>
            <a:rect l="l" t="t" r="r" b="b"/>
            <a:pathLst>
              <a:path w="70485" h="42545">
                <a:moveTo>
                  <a:pt x="723" y="0"/>
                </a:moveTo>
                <a:lnTo>
                  <a:pt x="0" y="469"/>
                </a:lnTo>
                <a:lnTo>
                  <a:pt x="12687" y="21196"/>
                </a:lnTo>
                <a:lnTo>
                  <a:pt x="139" y="42125"/>
                </a:lnTo>
                <a:lnTo>
                  <a:pt x="838" y="42468"/>
                </a:lnTo>
                <a:lnTo>
                  <a:pt x="34620" y="28917"/>
                </a:lnTo>
                <a:lnTo>
                  <a:pt x="69926" y="21031"/>
                </a:lnTo>
                <a:lnTo>
                  <a:pt x="34569" y="13360"/>
                </a:lnTo>
                <a:lnTo>
                  <a:pt x="723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8">
            <a:extLst>
              <a:ext uri="{FF2B5EF4-FFF2-40B4-BE49-F238E27FC236}">
                <a16:creationId xmlns:a16="http://schemas.microsoft.com/office/drawing/2014/main" id="{897C5E7B-009D-8D45-BA78-5CBA27889005}"/>
              </a:ext>
            </a:extLst>
          </p:cNvPr>
          <p:cNvSpPr/>
          <p:nvPr/>
        </p:nvSpPr>
        <p:spPr>
          <a:xfrm>
            <a:off x="5700518" y="5761658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89">
                <a:moveTo>
                  <a:pt x="330" y="0"/>
                </a:moveTo>
                <a:lnTo>
                  <a:pt x="0" y="228"/>
                </a:lnTo>
                <a:lnTo>
                  <a:pt x="6337" y="10591"/>
                </a:lnTo>
                <a:lnTo>
                  <a:pt x="50" y="21056"/>
                </a:lnTo>
                <a:lnTo>
                  <a:pt x="406" y="21209"/>
                </a:lnTo>
                <a:lnTo>
                  <a:pt x="17297" y="14452"/>
                </a:lnTo>
                <a:lnTo>
                  <a:pt x="34950" y="10490"/>
                </a:lnTo>
                <a:lnTo>
                  <a:pt x="17259" y="6654"/>
                </a:lnTo>
                <a:lnTo>
                  <a:pt x="33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49">
            <a:extLst>
              <a:ext uri="{FF2B5EF4-FFF2-40B4-BE49-F238E27FC236}">
                <a16:creationId xmlns:a16="http://schemas.microsoft.com/office/drawing/2014/main" id="{FC92EB07-3126-EE47-8BFD-1774C34F8F7D}"/>
              </a:ext>
            </a:extLst>
          </p:cNvPr>
          <p:cNvSpPr txBox="1"/>
          <p:nvPr/>
        </p:nvSpPr>
        <p:spPr>
          <a:xfrm>
            <a:off x="3569291" y="6150919"/>
            <a:ext cx="2169160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1176655" algn="l"/>
              </a:tabLst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H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I</a:t>
            </a:r>
            <a:r>
              <a:rPr sz="110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lang="en-US" sz="110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J	K M N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O</a:t>
            </a:r>
            <a:r>
              <a:rPr sz="1100" spc="-5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P</a:t>
            </a:r>
            <a:endParaRPr sz="110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351" name="object 350">
            <a:extLst>
              <a:ext uri="{FF2B5EF4-FFF2-40B4-BE49-F238E27FC236}">
                <a16:creationId xmlns:a16="http://schemas.microsoft.com/office/drawing/2014/main" id="{9401CD3D-81FB-E545-B8DC-D7B6CD0F4435}"/>
              </a:ext>
            </a:extLst>
          </p:cNvPr>
          <p:cNvSpPr txBox="1"/>
          <p:nvPr/>
        </p:nvSpPr>
        <p:spPr>
          <a:xfrm>
            <a:off x="1027491" y="2082226"/>
            <a:ext cx="1542410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inserting A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D865635-DDDE-7D40-96B1-B9A1F1BEEF0A}"/>
              </a:ext>
            </a:extLst>
          </p:cNvPr>
          <p:cNvSpPr/>
          <p:nvPr/>
        </p:nvSpPr>
        <p:spPr>
          <a:xfrm>
            <a:off x="3011806" y="6461361"/>
            <a:ext cx="303961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Inserting a new key into a B-tree set</a:t>
            </a:r>
          </a:p>
        </p:txBody>
      </p:sp>
      <p:sp>
        <p:nvSpPr>
          <p:cNvPr id="327" name="object 326">
            <a:extLst>
              <a:ext uri="{FF2B5EF4-FFF2-40B4-BE49-F238E27FC236}">
                <a16:creationId xmlns:a16="http://schemas.microsoft.com/office/drawing/2014/main" id="{A4898E09-65AC-C840-AD37-4304B1A4CE43}"/>
              </a:ext>
            </a:extLst>
          </p:cNvPr>
          <p:cNvSpPr/>
          <p:nvPr/>
        </p:nvSpPr>
        <p:spPr>
          <a:xfrm>
            <a:off x="4146411" y="2109960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4" h="267969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641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6BC3-C8F4-414F-8284-A3801B49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Balance </a:t>
            </a:r>
            <a:r>
              <a:rPr lang="en-US" spc="20" dirty="0">
                <a:latin typeface="Arial"/>
                <a:cs typeface="Arial"/>
              </a:rPr>
              <a:t>in</a:t>
            </a:r>
            <a:r>
              <a:rPr lang="en-US" spc="55" dirty="0">
                <a:latin typeface="Arial"/>
                <a:cs typeface="Arial"/>
              </a:rPr>
              <a:t> </a:t>
            </a:r>
            <a:r>
              <a:rPr lang="en-US" spc="-60" dirty="0">
                <a:latin typeface="Arial"/>
                <a:cs typeface="Arial"/>
              </a:rPr>
              <a:t>B-tree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DEF4109-ABCC-3C4B-BA43-CE9534791CF6}"/>
              </a:ext>
            </a:extLst>
          </p:cNvPr>
          <p:cNvSpPr txBox="1"/>
          <p:nvPr/>
        </p:nvSpPr>
        <p:spPr>
          <a:xfrm>
            <a:off x="734060" y="1417638"/>
            <a:ext cx="7952740" cy="1089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75">
              <a:lnSpc>
                <a:spcPct val="135600"/>
              </a:lnSpc>
              <a:spcBef>
                <a:spcPts val="100"/>
              </a:spcBef>
              <a:tabLst>
                <a:tab pos="1487170" algn="l"/>
              </a:tabLst>
            </a:pPr>
            <a:r>
              <a:rPr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</a:t>
            </a:r>
            <a:r>
              <a:rPr sz="1800" spc="60" dirty="0">
                <a:solidFill>
                  <a:srgbClr val="005493"/>
                </a:solidFill>
                <a:latin typeface="Trebuchet MS"/>
                <a:cs typeface="Trebuchet MS"/>
              </a:rPr>
              <a:t>.	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 search or an insertion in a B-tree of order M with N keys  requires between log </a:t>
            </a:r>
            <a:r>
              <a:rPr baseline="-25000" dirty="0">
                <a:latin typeface="Arial" panose="020B0604020202020204" pitchFamily="34" charset="0"/>
                <a:cs typeface="Arial" panose="020B0604020202020204" pitchFamily="34" charset="0"/>
              </a:rPr>
              <a:t>M-1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N and log </a:t>
            </a:r>
            <a:r>
              <a:rPr baseline="-25000" dirty="0">
                <a:latin typeface="Arial" panose="020B0604020202020204" pitchFamily="34" charset="0"/>
                <a:cs typeface="Arial" panose="020B0604020202020204" pitchFamily="34" charset="0"/>
              </a:rPr>
              <a:t>M/2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N probes.</a:t>
            </a: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1EF3DB8-1215-2846-AC5F-4A37F5CA83AE}"/>
              </a:ext>
            </a:extLst>
          </p:cNvPr>
          <p:cNvSpPr txBox="1"/>
          <p:nvPr/>
        </p:nvSpPr>
        <p:spPr>
          <a:xfrm>
            <a:off x="734060" y="2794200"/>
            <a:ext cx="4883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0015" algn="l"/>
              </a:tabLst>
            </a:pPr>
            <a:r>
              <a:rPr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practice.</a:t>
            </a:r>
            <a:r>
              <a:rPr sz="1800" spc="20" dirty="0">
                <a:solidFill>
                  <a:srgbClr val="005493"/>
                </a:solidFill>
                <a:latin typeface="Trebuchet MS"/>
                <a:cs typeface="Trebuchet MS"/>
              </a:rPr>
              <a:t>	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Number of probes is at most 4.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5C85DC8-8F66-554A-AF8E-6AB1FF1CBE80}"/>
              </a:ext>
            </a:extLst>
          </p:cNvPr>
          <p:cNvSpPr txBox="1"/>
          <p:nvPr/>
        </p:nvSpPr>
        <p:spPr>
          <a:xfrm>
            <a:off x="734060" y="3237179"/>
            <a:ext cx="5545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4495" algn="l"/>
              </a:tabLst>
            </a:pPr>
            <a:r>
              <a:rPr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Optimization.</a:t>
            </a:r>
            <a:r>
              <a:rPr sz="1800" spc="65" dirty="0">
                <a:solidFill>
                  <a:srgbClr val="005493"/>
                </a:solidFill>
                <a:latin typeface="Trebuchet MS"/>
                <a:cs typeface="Trebuchet MS"/>
              </a:rPr>
              <a:t>	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Always keep root page in memory.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F14C708-D9D6-D148-A128-8655F54220EA}"/>
              </a:ext>
            </a:extLst>
          </p:cNvPr>
          <p:cNvSpPr txBox="1"/>
          <p:nvPr/>
        </p:nvSpPr>
        <p:spPr>
          <a:xfrm>
            <a:off x="6219115" y="2766424"/>
            <a:ext cx="1841500" cy="50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41000"/>
              </a:lnSpc>
              <a:spcBef>
                <a:spcPts val="100"/>
              </a:spcBef>
            </a:pPr>
            <a:r>
              <a:rPr sz="1200" spc="18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9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1024;</a:t>
            </a:r>
            <a:r>
              <a:rPr sz="12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</a:t>
            </a:r>
            <a:r>
              <a:rPr sz="12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3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billion  </a:t>
            </a:r>
            <a:r>
              <a:rPr sz="1800" spc="112" baseline="4629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sz="800" spc="6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M/2 </a:t>
            </a:r>
            <a:r>
              <a:rPr sz="1800" spc="179" baseline="4629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800" spc="487" baseline="4629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sz="1800" spc="75" baseline="4629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195" baseline="4629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1800" baseline="462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6DB6DB5-2685-8B4C-8FEC-51146B1742C0}"/>
              </a:ext>
            </a:extLst>
          </p:cNvPr>
          <p:cNvSpPr/>
          <p:nvPr/>
        </p:nvSpPr>
        <p:spPr>
          <a:xfrm>
            <a:off x="5676981" y="2968039"/>
            <a:ext cx="434340" cy="635"/>
          </a:xfrm>
          <a:custGeom>
            <a:avLst/>
            <a:gdLst/>
            <a:ahLst/>
            <a:cxnLst/>
            <a:rect l="l" t="t" r="r" b="b"/>
            <a:pathLst>
              <a:path w="434339" h="635">
                <a:moveTo>
                  <a:pt x="0" y="0"/>
                </a:moveTo>
                <a:lnTo>
                  <a:pt x="9537" y="0"/>
                </a:lnTo>
                <a:lnTo>
                  <a:pt x="433866" y="85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0E79B83-6542-754B-AA17-A8E2C3F2FE5B}"/>
              </a:ext>
            </a:extLst>
          </p:cNvPr>
          <p:cNvSpPr/>
          <p:nvPr/>
        </p:nvSpPr>
        <p:spPr>
          <a:xfrm>
            <a:off x="5617845" y="2922261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66" y="0"/>
                </a:moveTo>
                <a:lnTo>
                  <a:pt x="0" y="45770"/>
                </a:lnTo>
                <a:lnTo>
                  <a:pt x="91554" y="91566"/>
                </a:lnTo>
                <a:lnTo>
                  <a:pt x="68675" y="45770"/>
                </a:lnTo>
                <a:lnTo>
                  <a:pt x="91566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B034F-84EB-7844-893A-7B43DD532B3C}"/>
              </a:ext>
            </a:extLst>
          </p:cNvPr>
          <p:cNvSpPr/>
          <p:nvPr/>
        </p:nvSpPr>
        <p:spPr>
          <a:xfrm>
            <a:off x="650146" y="2292920"/>
            <a:ext cx="820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440055" algn="l"/>
              </a:tabLst>
            </a:pPr>
            <a:r>
              <a:rPr lang="en-US"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Pf.</a:t>
            </a:r>
            <a:r>
              <a:rPr lang="en-US" spc="-35" dirty="0">
                <a:solidFill>
                  <a:srgbClr val="005493"/>
                </a:solidFill>
                <a:latin typeface="Trebuchet MS"/>
                <a:cs typeface="Trebuchet MS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internal nodes (besides root) have between M / 2 and M - 1 links.</a:t>
            </a:r>
          </a:p>
        </p:txBody>
      </p:sp>
    </p:spTree>
    <p:extLst>
      <p:ext uri="{BB962C8B-B14F-4D97-AF65-F5344CB8AC3E}">
        <p14:creationId xmlns:p14="http://schemas.microsoft.com/office/powerpoint/2010/main" val="1181162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ECD5-61A1-6D40-BE5D-625D0A36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Trees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04F6-1217-3D42-B410-F1BB5AFF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6" y="1417638"/>
            <a:ext cx="9114639" cy="48928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Red–black trees are widely used as system symbol tables.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java.util.TreeMap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STL: map, multimap, multiset.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kernel: completely fair scheduler,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rbtree.h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Emacs: conservative stack scanning. </a:t>
            </a:r>
          </a:p>
          <a:p>
            <a:pPr marL="0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tabLst>
                <a:tab pos="1824989" algn="l"/>
              </a:tabLs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B-tree variants.</a:t>
            </a:r>
            <a:r>
              <a:rPr lang="en-US" spc="50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 tree, B*tree, B# tree, …</a:t>
            </a:r>
          </a:p>
          <a:p>
            <a:pPr marL="0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B-trees (and variants) are widely used for file systems and databases.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Windows: NTFS.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Mac: HFS, HFS+.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ReiserFS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XFS, Ext3FS, JFS, BTRFS.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Databases: ORACLE, DB2, INGRES, SQL, PostgreSQL.</a:t>
            </a:r>
          </a:p>
        </p:txBody>
      </p:sp>
    </p:spTree>
    <p:extLst>
      <p:ext uri="{BB962C8B-B14F-4D97-AF65-F5344CB8AC3E}">
        <p14:creationId xmlns:p14="http://schemas.microsoft.com/office/powerpoint/2010/main" val="52342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3">
            <a:extLst>
              <a:ext uri="{FF2B5EF4-FFF2-40B4-BE49-F238E27FC236}">
                <a16:creationId xmlns:a16="http://schemas.microsoft.com/office/drawing/2014/main" id="{6078175A-7104-EF4D-9DDE-B4088D3CDD8A}"/>
              </a:ext>
            </a:extLst>
          </p:cNvPr>
          <p:cNvSpPr/>
          <p:nvPr/>
        </p:nvSpPr>
        <p:spPr>
          <a:xfrm>
            <a:off x="3405827" y="3211342"/>
            <a:ext cx="319442" cy="757343"/>
          </a:xfrm>
          <a:custGeom>
            <a:avLst/>
            <a:gdLst/>
            <a:ahLst/>
            <a:cxnLst/>
            <a:rect l="l" t="t" r="r" b="b"/>
            <a:pathLst>
              <a:path w="639445" h="1270635">
                <a:moveTo>
                  <a:pt x="0" y="0"/>
                </a:moveTo>
                <a:lnTo>
                  <a:pt x="638882" y="127050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29">
            <a:extLst>
              <a:ext uri="{FF2B5EF4-FFF2-40B4-BE49-F238E27FC236}">
                <a16:creationId xmlns:a16="http://schemas.microsoft.com/office/drawing/2014/main" id="{61D34AA4-2245-714B-BC2E-C8BCFB3454AC}"/>
              </a:ext>
            </a:extLst>
          </p:cNvPr>
          <p:cNvSpPr/>
          <p:nvPr/>
        </p:nvSpPr>
        <p:spPr>
          <a:xfrm>
            <a:off x="2409257" y="4157299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715C4-34C7-E844-894D-8ECAFF31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dirty="0"/>
              <a:t>2−3 Search Trees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object 37">
            <a:extLst>
              <a:ext uri="{FF2B5EF4-FFF2-40B4-BE49-F238E27FC236}">
                <a16:creationId xmlns:a16="http://schemas.microsoft.com/office/drawing/2014/main" id="{9B3853F7-CC26-B144-861C-FC39A4DD6698}"/>
              </a:ext>
            </a:extLst>
          </p:cNvPr>
          <p:cNvSpPr txBox="1"/>
          <p:nvPr/>
        </p:nvSpPr>
        <p:spPr>
          <a:xfrm>
            <a:off x="654968" y="1339943"/>
            <a:ext cx="4828534" cy="710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lang="en-US"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into a </a:t>
            </a:r>
            <a:r>
              <a:rPr lang="en-US" altLang="zh-CN"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-node at bottom.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altLang="zh-CN" sz="1400" spc="10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zh-CN" altLang="en-US" sz="14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4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00" dirty="0">
                <a:latin typeface="Arial" panose="020B0604020202020204" pitchFamily="34" charset="0"/>
                <a:cs typeface="Arial" panose="020B0604020202020204" pitchFamily="34" charset="0"/>
              </a:rPr>
              <a:t>key,</a:t>
            </a:r>
            <a:r>
              <a:rPr lang="zh-CN" altLang="en-US" sz="14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14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00" dirty="0">
                <a:latin typeface="Arial" panose="020B0604020202020204" pitchFamily="34" charset="0"/>
                <a:cs typeface="Arial" panose="020B0604020202020204" pitchFamily="34" charset="0"/>
              </a:rPr>
              <a:t>usual</a:t>
            </a:r>
            <a:endParaRPr lang="en-US" sz="1400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400" spc="100" dirty="0">
                <a:latin typeface="Arial" panose="020B0604020202020204" pitchFamily="34" charset="0"/>
                <a:cs typeface="Arial" panose="020B0604020202020204" pitchFamily="34" charset="0"/>
              </a:rPr>
              <a:t>Add new key to 2-node to create a 3-node.</a:t>
            </a:r>
            <a:endParaRPr sz="1400" spc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2ABA623-8BEB-244E-91B2-A4F29BC3078E}"/>
              </a:ext>
            </a:extLst>
          </p:cNvPr>
          <p:cNvSpPr/>
          <p:nvPr/>
        </p:nvSpPr>
        <p:spPr>
          <a:xfrm flipH="1">
            <a:off x="1719990" y="3266048"/>
            <a:ext cx="45719" cy="906533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FF22D144-F022-274A-99F5-C2D66AE958A4}"/>
              </a:ext>
            </a:extLst>
          </p:cNvPr>
          <p:cNvSpPr/>
          <p:nvPr/>
        </p:nvSpPr>
        <p:spPr>
          <a:xfrm>
            <a:off x="1711235" y="2690510"/>
            <a:ext cx="696567" cy="564754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57165968-9672-554C-9729-193F4B636C85}"/>
              </a:ext>
            </a:extLst>
          </p:cNvPr>
          <p:cNvSpPr/>
          <p:nvPr/>
        </p:nvSpPr>
        <p:spPr>
          <a:xfrm>
            <a:off x="2757503" y="2751271"/>
            <a:ext cx="598885" cy="425880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CFF29335-F223-3F42-890D-5D02EC0E45FB}"/>
              </a:ext>
            </a:extLst>
          </p:cNvPr>
          <p:cNvSpPr/>
          <p:nvPr/>
        </p:nvSpPr>
        <p:spPr>
          <a:xfrm>
            <a:off x="3029329" y="3274956"/>
            <a:ext cx="289889" cy="736188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56DC427B-74A2-E04F-AAE7-A5979867BC97}"/>
              </a:ext>
            </a:extLst>
          </p:cNvPr>
          <p:cNvSpPr/>
          <p:nvPr/>
        </p:nvSpPr>
        <p:spPr>
          <a:xfrm>
            <a:off x="3029329" y="4202251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BD94E9D5-9576-FC46-A6E5-3E928E20618F}"/>
              </a:ext>
            </a:extLst>
          </p:cNvPr>
          <p:cNvSpPr/>
          <p:nvPr/>
        </p:nvSpPr>
        <p:spPr>
          <a:xfrm>
            <a:off x="2837169" y="4204311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891F8901-6D9A-B041-B327-EAF82741F605}"/>
              </a:ext>
            </a:extLst>
          </p:cNvPr>
          <p:cNvSpPr/>
          <p:nvPr/>
        </p:nvSpPr>
        <p:spPr>
          <a:xfrm>
            <a:off x="1804989" y="4172581"/>
            <a:ext cx="133350" cy="299085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F8965820-E752-F344-86C1-16F1ADE6C9E8}"/>
              </a:ext>
            </a:extLst>
          </p:cNvPr>
          <p:cNvSpPr/>
          <p:nvPr/>
        </p:nvSpPr>
        <p:spPr>
          <a:xfrm>
            <a:off x="1909495" y="3259545"/>
            <a:ext cx="490612" cy="875284"/>
          </a:xfrm>
          <a:custGeom>
            <a:avLst/>
            <a:gdLst/>
            <a:ahLst/>
            <a:cxnLst/>
            <a:rect l="l" t="t" r="r" b="b"/>
            <a:pathLst>
              <a:path w="719454" h="1057275">
                <a:moveTo>
                  <a:pt x="0" y="0"/>
                </a:moveTo>
                <a:lnTo>
                  <a:pt x="719244" y="105666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69BD27B7-C22E-8949-AB7A-594171C766B0}"/>
              </a:ext>
            </a:extLst>
          </p:cNvPr>
          <p:cNvSpPr/>
          <p:nvPr/>
        </p:nvSpPr>
        <p:spPr>
          <a:xfrm>
            <a:off x="3816727" y="4158286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BF682EAF-8639-4D4B-A9D7-054F96A535BE}"/>
              </a:ext>
            </a:extLst>
          </p:cNvPr>
          <p:cNvSpPr/>
          <p:nvPr/>
        </p:nvSpPr>
        <p:spPr>
          <a:xfrm>
            <a:off x="3483766" y="4249072"/>
            <a:ext cx="227329" cy="235585"/>
          </a:xfrm>
          <a:custGeom>
            <a:avLst/>
            <a:gdLst/>
            <a:ahLst/>
            <a:cxnLst/>
            <a:rect l="l" t="t" r="r" b="b"/>
            <a:pathLst>
              <a:path w="227329" h="235585">
                <a:moveTo>
                  <a:pt x="227200" y="0"/>
                </a:moveTo>
                <a:lnTo>
                  <a:pt x="0" y="23527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921D605B-944B-0A42-B447-CEB0798FBD5D}"/>
              </a:ext>
            </a:extLst>
          </p:cNvPr>
          <p:cNvSpPr/>
          <p:nvPr/>
        </p:nvSpPr>
        <p:spPr>
          <a:xfrm>
            <a:off x="3873951" y="4186898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0" y="0"/>
                </a:moveTo>
                <a:lnTo>
                  <a:pt x="299894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A0FFDFED-6FEB-B443-A903-0854D30B59E0}"/>
              </a:ext>
            </a:extLst>
          </p:cNvPr>
          <p:cNvSpPr/>
          <p:nvPr/>
        </p:nvSpPr>
        <p:spPr>
          <a:xfrm>
            <a:off x="3515881" y="3934893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9499E14C-4070-6442-8F2E-74832F1CC401}"/>
              </a:ext>
            </a:extLst>
          </p:cNvPr>
          <p:cNvSpPr/>
          <p:nvPr/>
        </p:nvSpPr>
        <p:spPr>
          <a:xfrm>
            <a:off x="3515881" y="393490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64F6296C-3547-784B-8B13-DB2AEFB828CA}"/>
              </a:ext>
            </a:extLst>
          </p:cNvPr>
          <p:cNvSpPr txBox="1"/>
          <p:nvPr/>
        </p:nvSpPr>
        <p:spPr>
          <a:xfrm>
            <a:off x="3680789" y="4014643"/>
            <a:ext cx="328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4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14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4F6EEFB9-4684-0243-8121-0C3D8A27AC90}"/>
              </a:ext>
            </a:extLst>
          </p:cNvPr>
          <p:cNvSpPr/>
          <p:nvPr/>
        </p:nvSpPr>
        <p:spPr>
          <a:xfrm>
            <a:off x="1117024" y="4239639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1B2DB93B-5D11-EE46-B04A-CCEC0286B224}"/>
              </a:ext>
            </a:extLst>
          </p:cNvPr>
          <p:cNvSpPr/>
          <p:nvPr/>
        </p:nvSpPr>
        <p:spPr>
          <a:xfrm>
            <a:off x="496864" y="4177522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4344206F-82CF-5045-B96A-5096AA7D45A9}"/>
              </a:ext>
            </a:extLst>
          </p:cNvPr>
          <p:cNvSpPr/>
          <p:nvPr/>
        </p:nvSpPr>
        <p:spPr>
          <a:xfrm>
            <a:off x="964197" y="414891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A0E393B3-A69A-C244-A899-A5248E96A9C3}"/>
              </a:ext>
            </a:extLst>
          </p:cNvPr>
          <p:cNvSpPr/>
          <p:nvPr/>
        </p:nvSpPr>
        <p:spPr>
          <a:xfrm>
            <a:off x="962804" y="3225925"/>
            <a:ext cx="737954" cy="853335"/>
          </a:xfrm>
          <a:custGeom>
            <a:avLst/>
            <a:gdLst/>
            <a:ahLst/>
            <a:cxnLst/>
            <a:rect l="l" t="t" r="r" b="b"/>
            <a:pathLst>
              <a:path w="1238885" h="1167764">
                <a:moveTo>
                  <a:pt x="1238604" y="0"/>
                </a:moveTo>
                <a:lnTo>
                  <a:pt x="0" y="116742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A45AFF14-DCEA-A146-8D5B-6219D61179D7}"/>
              </a:ext>
            </a:extLst>
          </p:cNvPr>
          <p:cNvSpPr/>
          <p:nvPr/>
        </p:nvSpPr>
        <p:spPr>
          <a:xfrm>
            <a:off x="639925" y="3920005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4C60F89E-B607-1A41-AE86-81ECF8C04597}"/>
              </a:ext>
            </a:extLst>
          </p:cNvPr>
          <p:cNvSpPr/>
          <p:nvPr/>
        </p:nvSpPr>
        <p:spPr>
          <a:xfrm>
            <a:off x="639923" y="3920014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4620BA67-4FED-6B4C-9B30-B195622F6CCC}"/>
              </a:ext>
            </a:extLst>
          </p:cNvPr>
          <p:cNvSpPr txBox="1"/>
          <p:nvPr/>
        </p:nvSpPr>
        <p:spPr>
          <a:xfrm>
            <a:off x="800933" y="4001606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2B95419B-3D88-0E4F-B008-8D9CA5DD739D}"/>
              </a:ext>
            </a:extLst>
          </p:cNvPr>
          <p:cNvSpPr/>
          <p:nvPr/>
        </p:nvSpPr>
        <p:spPr>
          <a:xfrm>
            <a:off x="2839126" y="394496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85563A02-7FAD-F440-B4EF-C3ED9E67A3BB}"/>
              </a:ext>
            </a:extLst>
          </p:cNvPr>
          <p:cNvSpPr/>
          <p:nvPr/>
        </p:nvSpPr>
        <p:spPr>
          <a:xfrm>
            <a:off x="2839127" y="394496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BB6753DC-FB59-D448-A8C9-B4BABAF49696}"/>
              </a:ext>
            </a:extLst>
          </p:cNvPr>
          <p:cNvSpPr txBox="1"/>
          <p:nvPr/>
        </p:nvSpPr>
        <p:spPr>
          <a:xfrm>
            <a:off x="2974277" y="4014032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C23C96F6-18D0-7A42-B816-8BB411CEBAF9}"/>
              </a:ext>
            </a:extLst>
          </p:cNvPr>
          <p:cNvSpPr/>
          <p:nvPr/>
        </p:nvSpPr>
        <p:spPr>
          <a:xfrm>
            <a:off x="1591151" y="4105676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CE329799-7D73-CF45-981C-91EA10B239E3}"/>
              </a:ext>
            </a:extLst>
          </p:cNvPr>
          <p:cNvSpPr/>
          <p:nvPr/>
        </p:nvSpPr>
        <p:spPr>
          <a:xfrm>
            <a:off x="1586514" y="394022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id="{A23757A7-17FA-544F-AE84-9126BBCC347F}"/>
              </a:ext>
            </a:extLst>
          </p:cNvPr>
          <p:cNvSpPr/>
          <p:nvPr/>
        </p:nvSpPr>
        <p:spPr>
          <a:xfrm>
            <a:off x="1586519" y="394022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id="{AA570D43-29BE-F447-919D-B1B052EE51B3}"/>
              </a:ext>
            </a:extLst>
          </p:cNvPr>
          <p:cNvSpPr txBox="1"/>
          <p:nvPr/>
        </p:nvSpPr>
        <p:spPr>
          <a:xfrm>
            <a:off x="1705422" y="4013963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id="{BCA5BF37-A23E-AC4D-903A-EC7EC2E8739E}"/>
              </a:ext>
            </a:extLst>
          </p:cNvPr>
          <p:cNvSpPr/>
          <p:nvPr/>
        </p:nvSpPr>
        <p:spPr>
          <a:xfrm>
            <a:off x="3148997" y="304634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4" y="9125"/>
                </a:lnTo>
                <a:lnTo>
                  <a:pt x="89215" y="27376"/>
                </a:lnTo>
                <a:lnTo>
                  <a:pt x="54724" y="54752"/>
                </a:lnTo>
                <a:lnTo>
                  <a:pt x="27362" y="89261"/>
                </a:lnTo>
                <a:lnTo>
                  <a:pt x="9120" y="127820"/>
                </a:lnTo>
                <a:lnTo>
                  <a:pt x="0" y="168809"/>
                </a:lnTo>
                <a:lnTo>
                  <a:pt x="0" y="210608"/>
                </a:lnTo>
                <a:lnTo>
                  <a:pt x="9120" y="251597"/>
                </a:lnTo>
                <a:lnTo>
                  <a:pt x="27362" y="290156"/>
                </a:lnTo>
                <a:lnTo>
                  <a:pt x="54724" y="324665"/>
                </a:lnTo>
                <a:lnTo>
                  <a:pt x="89215" y="352041"/>
                </a:lnTo>
                <a:lnTo>
                  <a:pt x="127754" y="370291"/>
                </a:lnTo>
                <a:lnTo>
                  <a:pt x="168721" y="379417"/>
                </a:lnTo>
                <a:lnTo>
                  <a:pt x="210496" y="379417"/>
                </a:lnTo>
                <a:lnTo>
                  <a:pt x="251462" y="370291"/>
                </a:lnTo>
                <a:lnTo>
                  <a:pt x="289998" y="352041"/>
                </a:lnTo>
                <a:lnTo>
                  <a:pt x="324484" y="324665"/>
                </a:lnTo>
                <a:lnTo>
                  <a:pt x="351851" y="290156"/>
                </a:lnTo>
                <a:lnTo>
                  <a:pt x="370095" y="251597"/>
                </a:lnTo>
                <a:lnTo>
                  <a:pt x="379218" y="210608"/>
                </a:lnTo>
                <a:lnTo>
                  <a:pt x="379218" y="168809"/>
                </a:lnTo>
                <a:lnTo>
                  <a:pt x="370095" y="127820"/>
                </a:lnTo>
                <a:lnTo>
                  <a:pt x="351851" y="89261"/>
                </a:lnTo>
                <a:lnTo>
                  <a:pt x="324484" y="54752"/>
                </a:lnTo>
                <a:lnTo>
                  <a:pt x="289998" y="27376"/>
                </a:lnTo>
                <a:lnTo>
                  <a:pt x="251462" y="9125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2">
            <a:extLst>
              <a:ext uri="{FF2B5EF4-FFF2-40B4-BE49-F238E27FC236}">
                <a16:creationId xmlns:a16="http://schemas.microsoft.com/office/drawing/2014/main" id="{22F0FFE3-AC19-694C-B335-E1C505C0B5A8}"/>
              </a:ext>
            </a:extLst>
          </p:cNvPr>
          <p:cNvSpPr/>
          <p:nvPr/>
        </p:nvSpPr>
        <p:spPr>
          <a:xfrm>
            <a:off x="3148997" y="304634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3">
            <a:extLst>
              <a:ext uri="{FF2B5EF4-FFF2-40B4-BE49-F238E27FC236}">
                <a16:creationId xmlns:a16="http://schemas.microsoft.com/office/drawing/2014/main" id="{0EAFF029-476A-264D-92F9-A521C45D1B68}"/>
              </a:ext>
            </a:extLst>
          </p:cNvPr>
          <p:cNvSpPr txBox="1"/>
          <p:nvPr/>
        </p:nvSpPr>
        <p:spPr>
          <a:xfrm>
            <a:off x="3265076" y="3120086"/>
            <a:ext cx="1587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7">
            <a:extLst>
              <a:ext uri="{FF2B5EF4-FFF2-40B4-BE49-F238E27FC236}">
                <a16:creationId xmlns:a16="http://schemas.microsoft.com/office/drawing/2014/main" id="{2A480059-7AAD-3647-8987-417625B6D975}"/>
              </a:ext>
            </a:extLst>
          </p:cNvPr>
          <p:cNvSpPr/>
          <p:nvPr/>
        </p:nvSpPr>
        <p:spPr>
          <a:xfrm>
            <a:off x="2441762" y="4177522"/>
            <a:ext cx="133350" cy="299085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8">
            <a:extLst>
              <a:ext uri="{FF2B5EF4-FFF2-40B4-BE49-F238E27FC236}">
                <a16:creationId xmlns:a16="http://schemas.microsoft.com/office/drawing/2014/main" id="{F0AEC373-23F0-C849-9DDD-0955AF4CE664}"/>
              </a:ext>
            </a:extLst>
          </p:cNvPr>
          <p:cNvSpPr/>
          <p:nvPr/>
        </p:nvSpPr>
        <p:spPr>
          <a:xfrm>
            <a:off x="2223718" y="4110760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9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9">
            <a:extLst>
              <a:ext uri="{FF2B5EF4-FFF2-40B4-BE49-F238E27FC236}">
                <a16:creationId xmlns:a16="http://schemas.microsoft.com/office/drawing/2014/main" id="{A3132729-2AD1-B64F-9FC5-9008FFCAE018}"/>
              </a:ext>
            </a:extLst>
          </p:cNvPr>
          <p:cNvSpPr/>
          <p:nvPr/>
        </p:nvSpPr>
        <p:spPr>
          <a:xfrm>
            <a:off x="2223537" y="3949762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5"/>
                </a:lnTo>
                <a:lnTo>
                  <a:pt x="89220" y="27376"/>
                </a:lnTo>
                <a:lnTo>
                  <a:pt x="54733" y="54752"/>
                </a:lnTo>
                <a:lnTo>
                  <a:pt x="27366" y="89261"/>
                </a:lnTo>
                <a:lnTo>
                  <a:pt x="9122" y="127820"/>
                </a:lnTo>
                <a:lnTo>
                  <a:pt x="0" y="168809"/>
                </a:lnTo>
                <a:lnTo>
                  <a:pt x="0" y="210608"/>
                </a:lnTo>
                <a:lnTo>
                  <a:pt x="9122" y="251597"/>
                </a:lnTo>
                <a:lnTo>
                  <a:pt x="27366" y="290156"/>
                </a:lnTo>
                <a:lnTo>
                  <a:pt x="54733" y="324665"/>
                </a:lnTo>
                <a:lnTo>
                  <a:pt x="89220" y="352041"/>
                </a:lnTo>
                <a:lnTo>
                  <a:pt x="127755" y="370291"/>
                </a:lnTo>
                <a:lnTo>
                  <a:pt x="168721" y="379417"/>
                </a:lnTo>
                <a:lnTo>
                  <a:pt x="210496" y="379417"/>
                </a:lnTo>
                <a:lnTo>
                  <a:pt x="251463" y="370291"/>
                </a:lnTo>
                <a:lnTo>
                  <a:pt x="290002" y="352041"/>
                </a:lnTo>
                <a:lnTo>
                  <a:pt x="324494" y="324665"/>
                </a:lnTo>
                <a:lnTo>
                  <a:pt x="351856" y="290156"/>
                </a:lnTo>
                <a:lnTo>
                  <a:pt x="370097" y="251597"/>
                </a:lnTo>
                <a:lnTo>
                  <a:pt x="379218" y="210608"/>
                </a:lnTo>
                <a:lnTo>
                  <a:pt x="379218" y="168809"/>
                </a:lnTo>
                <a:lnTo>
                  <a:pt x="370097" y="127820"/>
                </a:lnTo>
                <a:lnTo>
                  <a:pt x="351856" y="89261"/>
                </a:lnTo>
                <a:lnTo>
                  <a:pt x="324494" y="54752"/>
                </a:lnTo>
                <a:lnTo>
                  <a:pt x="290002" y="27376"/>
                </a:lnTo>
                <a:lnTo>
                  <a:pt x="251463" y="9125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50">
            <a:extLst>
              <a:ext uri="{FF2B5EF4-FFF2-40B4-BE49-F238E27FC236}">
                <a16:creationId xmlns:a16="http://schemas.microsoft.com/office/drawing/2014/main" id="{9EF2BDBF-AF85-1640-8F1F-8C22B2D139EF}"/>
              </a:ext>
            </a:extLst>
          </p:cNvPr>
          <p:cNvSpPr/>
          <p:nvPr/>
        </p:nvSpPr>
        <p:spPr>
          <a:xfrm>
            <a:off x="2223539" y="3949762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51">
            <a:extLst>
              <a:ext uri="{FF2B5EF4-FFF2-40B4-BE49-F238E27FC236}">
                <a16:creationId xmlns:a16="http://schemas.microsoft.com/office/drawing/2014/main" id="{5AFA2605-E32F-9444-B569-74CF7983ADF3}"/>
              </a:ext>
            </a:extLst>
          </p:cNvPr>
          <p:cNvSpPr txBox="1"/>
          <p:nvPr/>
        </p:nvSpPr>
        <p:spPr>
          <a:xfrm>
            <a:off x="2379515" y="4011144"/>
            <a:ext cx="1377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52">
            <a:extLst>
              <a:ext uri="{FF2B5EF4-FFF2-40B4-BE49-F238E27FC236}">
                <a16:creationId xmlns:a16="http://schemas.microsoft.com/office/drawing/2014/main" id="{36879B22-5746-BA40-9EE1-CE98E8D3B034}"/>
              </a:ext>
            </a:extLst>
          </p:cNvPr>
          <p:cNvSpPr/>
          <p:nvPr/>
        </p:nvSpPr>
        <p:spPr>
          <a:xfrm>
            <a:off x="1418684" y="3048450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28"/>
                </a:lnTo>
                <a:lnTo>
                  <a:pt x="176505" y="379451"/>
                </a:lnTo>
                <a:lnTo>
                  <a:pt x="222619" y="391182"/>
                </a:lnTo>
                <a:lnTo>
                  <a:pt x="270593" y="398221"/>
                </a:lnTo>
                <a:lnTo>
                  <a:pt x="319498" y="400567"/>
                </a:lnTo>
                <a:lnTo>
                  <a:pt x="368404" y="398221"/>
                </a:lnTo>
                <a:lnTo>
                  <a:pt x="416379" y="391182"/>
                </a:lnTo>
                <a:lnTo>
                  <a:pt x="462495" y="379451"/>
                </a:lnTo>
                <a:lnTo>
                  <a:pt x="505819" y="363028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53">
            <a:extLst>
              <a:ext uri="{FF2B5EF4-FFF2-40B4-BE49-F238E27FC236}">
                <a16:creationId xmlns:a16="http://schemas.microsoft.com/office/drawing/2014/main" id="{04F48BEF-6FA7-9D4A-A35A-E88CFE433D9F}"/>
              </a:ext>
            </a:extLst>
          </p:cNvPr>
          <p:cNvSpPr/>
          <p:nvPr/>
        </p:nvSpPr>
        <p:spPr>
          <a:xfrm>
            <a:off x="1418682" y="3048455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6" y="363022"/>
                </a:lnTo>
                <a:lnTo>
                  <a:pt x="462502" y="379447"/>
                </a:lnTo>
                <a:lnTo>
                  <a:pt x="416387" y="391180"/>
                </a:lnTo>
                <a:lnTo>
                  <a:pt x="368411" y="398219"/>
                </a:lnTo>
                <a:lnTo>
                  <a:pt x="319505" y="400566"/>
                </a:lnTo>
                <a:lnTo>
                  <a:pt x="270599" y="398219"/>
                </a:lnTo>
                <a:lnTo>
                  <a:pt x="222623" y="391180"/>
                </a:lnTo>
                <a:lnTo>
                  <a:pt x="176508" y="379447"/>
                </a:lnTo>
                <a:lnTo>
                  <a:pt x="133185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5" y="37543"/>
                </a:lnTo>
                <a:lnTo>
                  <a:pt x="176508" y="21118"/>
                </a:lnTo>
                <a:lnTo>
                  <a:pt x="222623" y="9385"/>
                </a:lnTo>
                <a:lnTo>
                  <a:pt x="270599" y="2346"/>
                </a:lnTo>
                <a:lnTo>
                  <a:pt x="319505" y="0"/>
                </a:lnTo>
                <a:lnTo>
                  <a:pt x="368411" y="2346"/>
                </a:lnTo>
                <a:lnTo>
                  <a:pt x="416387" y="9385"/>
                </a:lnTo>
                <a:lnTo>
                  <a:pt x="462502" y="21118"/>
                </a:lnTo>
                <a:lnTo>
                  <a:pt x="505826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54">
            <a:extLst>
              <a:ext uri="{FF2B5EF4-FFF2-40B4-BE49-F238E27FC236}">
                <a16:creationId xmlns:a16="http://schemas.microsoft.com/office/drawing/2014/main" id="{2033768D-A826-D844-A6FD-363E5946EE5A}"/>
              </a:ext>
            </a:extLst>
          </p:cNvPr>
          <p:cNvSpPr txBox="1"/>
          <p:nvPr/>
        </p:nvSpPr>
        <p:spPr>
          <a:xfrm>
            <a:off x="1564516" y="3123333"/>
            <a:ext cx="3200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spc="4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7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45">
            <a:extLst>
              <a:ext uri="{FF2B5EF4-FFF2-40B4-BE49-F238E27FC236}">
                <a16:creationId xmlns:a16="http://schemas.microsoft.com/office/drawing/2014/main" id="{4F4D52D2-8618-A841-B514-719754D48B64}"/>
              </a:ext>
            </a:extLst>
          </p:cNvPr>
          <p:cNvSpPr/>
          <p:nvPr/>
        </p:nvSpPr>
        <p:spPr>
          <a:xfrm>
            <a:off x="2382782" y="2475854"/>
            <a:ext cx="374721" cy="386004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7"/>
                </a:lnTo>
                <a:lnTo>
                  <a:pt x="379220" y="168815"/>
                </a:lnTo>
                <a:lnTo>
                  <a:pt x="379220" y="210613"/>
                </a:lnTo>
                <a:lnTo>
                  <a:pt x="370098" y="251602"/>
                </a:lnTo>
                <a:lnTo>
                  <a:pt x="351854" y="290160"/>
                </a:lnTo>
                <a:lnTo>
                  <a:pt x="324488" y="324668"/>
                </a:lnTo>
                <a:lnTo>
                  <a:pt x="290000" y="352045"/>
                </a:lnTo>
                <a:lnTo>
                  <a:pt x="251464" y="370296"/>
                </a:lnTo>
                <a:lnTo>
                  <a:pt x="210498" y="379422"/>
                </a:lnTo>
                <a:lnTo>
                  <a:pt x="168722" y="379422"/>
                </a:lnTo>
                <a:lnTo>
                  <a:pt x="127756" y="370296"/>
                </a:lnTo>
                <a:lnTo>
                  <a:pt x="89219" y="352045"/>
                </a:lnTo>
                <a:lnTo>
                  <a:pt x="54732" y="324668"/>
                </a:lnTo>
                <a:lnTo>
                  <a:pt x="27366" y="290160"/>
                </a:lnTo>
                <a:lnTo>
                  <a:pt x="9122" y="251602"/>
                </a:lnTo>
                <a:lnTo>
                  <a:pt x="0" y="210613"/>
                </a:lnTo>
                <a:lnTo>
                  <a:pt x="0" y="168815"/>
                </a:lnTo>
                <a:lnTo>
                  <a:pt x="9122" y="127827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46">
            <a:extLst>
              <a:ext uri="{FF2B5EF4-FFF2-40B4-BE49-F238E27FC236}">
                <a16:creationId xmlns:a16="http://schemas.microsoft.com/office/drawing/2014/main" id="{A4287974-0777-8747-86F8-BF99785622DF}"/>
              </a:ext>
            </a:extLst>
          </p:cNvPr>
          <p:cNvSpPr txBox="1"/>
          <p:nvPr/>
        </p:nvSpPr>
        <p:spPr>
          <a:xfrm>
            <a:off x="2494926" y="2538496"/>
            <a:ext cx="2063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434DC1A-A5C9-E844-8889-41C37D1CAE98}"/>
              </a:ext>
            </a:extLst>
          </p:cNvPr>
          <p:cNvSpPr/>
          <p:nvPr/>
        </p:nvSpPr>
        <p:spPr>
          <a:xfrm>
            <a:off x="2376053" y="2472717"/>
            <a:ext cx="389199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AB94839-1E1B-7F4B-A5BA-A92A39E72A2A}"/>
              </a:ext>
            </a:extLst>
          </p:cNvPr>
          <p:cNvSpPr/>
          <p:nvPr/>
        </p:nvSpPr>
        <p:spPr>
          <a:xfrm>
            <a:off x="1419932" y="3056612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33DA41-D790-0A4A-91A0-8E8D0716781E}"/>
              </a:ext>
            </a:extLst>
          </p:cNvPr>
          <p:cNvSpPr txBox="1"/>
          <p:nvPr/>
        </p:nvSpPr>
        <p:spPr>
          <a:xfrm>
            <a:off x="5180815" y="1308988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ourier" pitchFamily="2" charset="0"/>
              </a:rPr>
              <a:t>Insert</a:t>
            </a:r>
            <a:r>
              <a:rPr lang="zh-CN" altLang="en-US" sz="16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urier" pitchFamily="2" charset="0"/>
              </a:rPr>
              <a:t>K</a:t>
            </a:r>
            <a:endParaRPr lang="en-US" sz="16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8F24DA-0DF0-804A-9095-2C449B7A1FAC}"/>
              </a:ext>
            </a:extLst>
          </p:cNvPr>
          <p:cNvSpPr txBox="1"/>
          <p:nvPr/>
        </p:nvSpPr>
        <p:spPr>
          <a:xfrm>
            <a:off x="5701151" y="1691275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FC0EF4-C964-6946-BE88-EF36CAC5DC8B}"/>
              </a:ext>
            </a:extLst>
          </p:cNvPr>
          <p:cNvSpPr txBox="1"/>
          <p:nvPr/>
        </p:nvSpPr>
        <p:spPr>
          <a:xfrm>
            <a:off x="5701150" y="1967590"/>
            <a:ext cx="2135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15D1F1-EDDF-DB49-957A-20AD7DAF1AC1}"/>
              </a:ext>
            </a:extLst>
          </p:cNvPr>
          <p:cNvSpPr txBox="1"/>
          <p:nvPr/>
        </p:nvSpPr>
        <p:spPr>
          <a:xfrm>
            <a:off x="5701150" y="2281787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F86C288-6E00-B44B-81BC-991D38D689FC}"/>
              </a:ext>
            </a:extLst>
          </p:cNvPr>
          <p:cNvSpPr/>
          <p:nvPr/>
        </p:nvSpPr>
        <p:spPr>
          <a:xfrm>
            <a:off x="2227873" y="3942166"/>
            <a:ext cx="379011" cy="38532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F525-2A63-0A45-93E1-6E4FE16345A4}"/>
              </a:ext>
            </a:extLst>
          </p:cNvPr>
          <p:cNvSpPr txBox="1"/>
          <p:nvPr/>
        </p:nvSpPr>
        <p:spPr>
          <a:xfrm>
            <a:off x="4167554" y="2832816"/>
            <a:ext cx="4745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347096B-1F10-9348-B45C-797CBC0AEA5D}"/>
              </a:ext>
            </a:extLst>
          </p:cNvPr>
          <p:cNvGrpSpPr/>
          <p:nvPr/>
        </p:nvGrpSpPr>
        <p:grpSpPr>
          <a:xfrm>
            <a:off x="2072757" y="3928989"/>
            <a:ext cx="639445" cy="400685"/>
            <a:chOff x="1882427" y="4709843"/>
            <a:chExt cx="639445" cy="400685"/>
          </a:xfrm>
        </p:grpSpPr>
        <p:sp>
          <p:nvSpPr>
            <p:cNvPr id="71" name="object 31">
              <a:extLst>
                <a:ext uri="{FF2B5EF4-FFF2-40B4-BE49-F238E27FC236}">
                  <a16:creationId xmlns:a16="http://schemas.microsoft.com/office/drawing/2014/main" id="{0D7231B9-850E-B946-8505-BA46E73D8697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33">
              <a:extLst>
                <a:ext uri="{FF2B5EF4-FFF2-40B4-BE49-F238E27FC236}">
                  <a16:creationId xmlns:a16="http://schemas.microsoft.com/office/drawing/2014/main" id="{827BC7BD-399C-584F-9B3C-A57C2AEDFE8D}"/>
                </a:ext>
              </a:extLst>
            </p:cNvPr>
            <p:cNvSpPr txBox="1"/>
            <p:nvPr/>
          </p:nvSpPr>
          <p:spPr>
            <a:xfrm>
              <a:off x="2043435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5" name="object 2">
            <a:extLst>
              <a:ext uri="{FF2B5EF4-FFF2-40B4-BE49-F238E27FC236}">
                <a16:creationId xmlns:a16="http://schemas.microsoft.com/office/drawing/2014/main" id="{A63F1C24-2FDD-FA48-ADCC-2A1313EE56B2}"/>
              </a:ext>
            </a:extLst>
          </p:cNvPr>
          <p:cNvSpPr txBox="1"/>
          <p:nvPr/>
        </p:nvSpPr>
        <p:spPr>
          <a:xfrm>
            <a:off x="496864" y="5471530"/>
            <a:ext cx="5085668" cy="710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into a 3-node at bottom.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Add new key to 3-node to create temporary 4-node.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Move middle key in 4-node into parent.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DA8854-49C9-DF47-B1F7-15DC016C613C}"/>
              </a:ext>
            </a:extLst>
          </p:cNvPr>
          <p:cNvSpPr txBox="1"/>
          <p:nvPr/>
        </p:nvSpPr>
        <p:spPr>
          <a:xfrm>
            <a:off x="4956479" y="3332148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82C5B6-4FEE-654F-B791-C493C6AD6ED9}"/>
              </a:ext>
            </a:extLst>
          </p:cNvPr>
          <p:cNvSpPr txBox="1"/>
          <p:nvPr/>
        </p:nvSpPr>
        <p:spPr>
          <a:xfrm>
            <a:off x="5499805" y="3725168"/>
            <a:ext cx="2204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A6C09E-0E96-864E-8BE4-6384A0028447}"/>
              </a:ext>
            </a:extLst>
          </p:cNvPr>
          <p:cNvSpPr txBox="1"/>
          <p:nvPr/>
        </p:nvSpPr>
        <p:spPr>
          <a:xfrm>
            <a:off x="5499804" y="4001483"/>
            <a:ext cx="2164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1036B-B3FD-7F4C-84F3-D7CF385FF0DD}"/>
              </a:ext>
            </a:extLst>
          </p:cNvPr>
          <p:cNvSpPr txBox="1"/>
          <p:nvPr/>
        </p:nvSpPr>
        <p:spPr>
          <a:xfrm>
            <a:off x="5499804" y="4315680"/>
            <a:ext cx="1447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B23C0B-4195-6647-9AFB-8039F95BEC47}"/>
              </a:ext>
            </a:extLst>
          </p:cNvPr>
          <p:cNvSpPr txBox="1"/>
          <p:nvPr/>
        </p:nvSpPr>
        <p:spPr>
          <a:xfrm>
            <a:off x="4485419" y="4771408"/>
            <a:ext cx="4363695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2-nodes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(pass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parent)</a:t>
            </a: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1C2E6EA-C7E7-8548-80A4-648D007588A8}"/>
              </a:ext>
            </a:extLst>
          </p:cNvPr>
          <p:cNvSpPr/>
          <p:nvPr/>
        </p:nvSpPr>
        <p:spPr>
          <a:xfrm>
            <a:off x="3149175" y="3041231"/>
            <a:ext cx="389199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DFC8D72-B65F-274F-B0D5-DA77F2DBC351}"/>
              </a:ext>
            </a:extLst>
          </p:cNvPr>
          <p:cNvSpPr/>
          <p:nvPr/>
        </p:nvSpPr>
        <p:spPr>
          <a:xfrm>
            <a:off x="3514133" y="3943300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62B91C7-CF6B-4941-87C0-2DE67668E901}"/>
              </a:ext>
            </a:extLst>
          </p:cNvPr>
          <p:cNvGrpSpPr/>
          <p:nvPr/>
        </p:nvGrpSpPr>
        <p:grpSpPr>
          <a:xfrm>
            <a:off x="3334359" y="3934543"/>
            <a:ext cx="974934" cy="400685"/>
            <a:chOff x="1882427" y="4709843"/>
            <a:chExt cx="639445" cy="400685"/>
          </a:xfrm>
        </p:grpSpPr>
        <p:sp>
          <p:nvSpPr>
            <p:cNvPr id="84" name="object 31">
              <a:extLst>
                <a:ext uri="{FF2B5EF4-FFF2-40B4-BE49-F238E27FC236}">
                  <a16:creationId xmlns:a16="http://schemas.microsoft.com/office/drawing/2014/main" id="{905BECDD-59D0-6640-863D-2846F29DC0F4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33">
              <a:extLst>
                <a:ext uri="{FF2B5EF4-FFF2-40B4-BE49-F238E27FC236}">
                  <a16:creationId xmlns:a16="http://schemas.microsoft.com/office/drawing/2014/main" id="{38F9F782-0A9C-7146-98C0-362BD71F88A8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object 33">
            <a:extLst>
              <a:ext uri="{FF2B5EF4-FFF2-40B4-BE49-F238E27FC236}">
                <a16:creationId xmlns:a16="http://schemas.microsoft.com/office/drawing/2014/main" id="{DF95C168-2429-D346-9703-A36171F81FE5}"/>
              </a:ext>
            </a:extLst>
          </p:cNvPr>
          <p:cNvSpPr txBox="1"/>
          <p:nvPr/>
        </p:nvSpPr>
        <p:spPr>
          <a:xfrm>
            <a:off x="3543020" y="4015785"/>
            <a:ext cx="614841" cy="22826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400" spc="16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13DB18-6532-A94D-952C-A7097E906A22}"/>
              </a:ext>
            </a:extLst>
          </p:cNvPr>
          <p:cNvSpPr/>
          <p:nvPr/>
        </p:nvSpPr>
        <p:spPr>
          <a:xfrm>
            <a:off x="3308896" y="3364225"/>
            <a:ext cx="1302796" cy="1459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bject 2">
            <a:extLst>
              <a:ext uri="{FF2B5EF4-FFF2-40B4-BE49-F238E27FC236}">
                <a16:creationId xmlns:a16="http://schemas.microsoft.com/office/drawing/2014/main" id="{A562B6A5-55AD-F14A-A18E-AC7AFEC1CA22}"/>
              </a:ext>
            </a:extLst>
          </p:cNvPr>
          <p:cNvSpPr/>
          <p:nvPr/>
        </p:nvSpPr>
        <p:spPr>
          <a:xfrm rot="21258975" flipH="1">
            <a:off x="3417058" y="3278001"/>
            <a:ext cx="45719" cy="906533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37">
            <a:extLst>
              <a:ext uri="{FF2B5EF4-FFF2-40B4-BE49-F238E27FC236}">
                <a16:creationId xmlns:a16="http://schemas.microsoft.com/office/drawing/2014/main" id="{8AE66787-A517-A545-B88C-A1BFDECDEA91}"/>
              </a:ext>
            </a:extLst>
          </p:cNvPr>
          <p:cNvSpPr/>
          <p:nvPr/>
        </p:nvSpPr>
        <p:spPr>
          <a:xfrm>
            <a:off x="3325290" y="4117629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38">
            <a:extLst>
              <a:ext uri="{FF2B5EF4-FFF2-40B4-BE49-F238E27FC236}">
                <a16:creationId xmlns:a16="http://schemas.microsoft.com/office/drawing/2014/main" id="{9AB6ECBE-6BC0-3046-BC55-4AB15752838F}"/>
              </a:ext>
            </a:extLst>
          </p:cNvPr>
          <p:cNvSpPr/>
          <p:nvPr/>
        </p:nvSpPr>
        <p:spPr>
          <a:xfrm>
            <a:off x="3295486" y="395218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2">
            <a:extLst>
              <a:ext uri="{FF2B5EF4-FFF2-40B4-BE49-F238E27FC236}">
                <a16:creationId xmlns:a16="http://schemas.microsoft.com/office/drawing/2014/main" id="{FBC0A7A6-AF5E-D04D-86FD-65C3D0872663}"/>
              </a:ext>
            </a:extLst>
          </p:cNvPr>
          <p:cNvSpPr/>
          <p:nvPr/>
        </p:nvSpPr>
        <p:spPr>
          <a:xfrm rot="19644630" flipH="1">
            <a:off x="3812997" y="3268505"/>
            <a:ext cx="45719" cy="906533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19">
            <a:extLst>
              <a:ext uri="{FF2B5EF4-FFF2-40B4-BE49-F238E27FC236}">
                <a16:creationId xmlns:a16="http://schemas.microsoft.com/office/drawing/2014/main" id="{D9EC4A9A-9B58-DC40-A84C-86A65C77F906}"/>
              </a:ext>
            </a:extLst>
          </p:cNvPr>
          <p:cNvSpPr/>
          <p:nvPr/>
        </p:nvSpPr>
        <p:spPr>
          <a:xfrm>
            <a:off x="4087416" y="4182950"/>
            <a:ext cx="133350" cy="299085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37">
            <a:extLst>
              <a:ext uri="{FF2B5EF4-FFF2-40B4-BE49-F238E27FC236}">
                <a16:creationId xmlns:a16="http://schemas.microsoft.com/office/drawing/2014/main" id="{DF443411-DD73-9F48-A13A-3D0D57FD2D34}"/>
              </a:ext>
            </a:extLst>
          </p:cNvPr>
          <p:cNvSpPr/>
          <p:nvPr/>
        </p:nvSpPr>
        <p:spPr>
          <a:xfrm>
            <a:off x="3873578" y="4116045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38">
            <a:extLst>
              <a:ext uri="{FF2B5EF4-FFF2-40B4-BE49-F238E27FC236}">
                <a16:creationId xmlns:a16="http://schemas.microsoft.com/office/drawing/2014/main" id="{71C17F29-9377-064C-BAB1-DE4BA2928AED}"/>
              </a:ext>
            </a:extLst>
          </p:cNvPr>
          <p:cNvSpPr/>
          <p:nvPr/>
        </p:nvSpPr>
        <p:spPr>
          <a:xfrm>
            <a:off x="3868941" y="395059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39">
            <a:extLst>
              <a:ext uri="{FF2B5EF4-FFF2-40B4-BE49-F238E27FC236}">
                <a16:creationId xmlns:a16="http://schemas.microsoft.com/office/drawing/2014/main" id="{8B2981B1-948D-1249-BBB6-A138F33F0074}"/>
              </a:ext>
            </a:extLst>
          </p:cNvPr>
          <p:cNvSpPr/>
          <p:nvPr/>
        </p:nvSpPr>
        <p:spPr>
          <a:xfrm>
            <a:off x="3868946" y="395059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bject 40">
            <a:extLst>
              <a:ext uri="{FF2B5EF4-FFF2-40B4-BE49-F238E27FC236}">
                <a16:creationId xmlns:a16="http://schemas.microsoft.com/office/drawing/2014/main" id="{124EEFD8-5AC9-3643-9DB2-0360C9D14938}"/>
              </a:ext>
            </a:extLst>
          </p:cNvPr>
          <p:cNvSpPr txBox="1"/>
          <p:nvPr/>
        </p:nvSpPr>
        <p:spPr>
          <a:xfrm>
            <a:off x="3987849" y="4024332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C7D7ABD-F982-3E4C-B910-0394DBE12F06}"/>
              </a:ext>
            </a:extLst>
          </p:cNvPr>
          <p:cNvGrpSpPr/>
          <p:nvPr/>
        </p:nvGrpSpPr>
        <p:grpSpPr>
          <a:xfrm>
            <a:off x="3081953" y="3032824"/>
            <a:ext cx="639445" cy="400685"/>
            <a:chOff x="1882427" y="4709843"/>
            <a:chExt cx="639445" cy="400685"/>
          </a:xfrm>
        </p:grpSpPr>
        <p:sp>
          <p:nvSpPr>
            <p:cNvPr id="90" name="object 31">
              <a:extLst>
                <a:ext uri="{FF2B5EF4-FFF2-40B4-BE49-F238E27FC236}">
                  <a16:creationId xmlns:a16="http://schemas.microsoft.com/office/drawing/2014/main" id="{68DF5BFD-CEAB-1443-8CA5-16E3DCD314AE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33">
              <a:extLst>
                <a:ext uri="{FF2B5EF4-FFF2-40B4-BE49-F238E27FC236}">
                  <a16:creationId xmlns:a16="http://schemas.microsoft.com/office/drawing/2014/main" id="{5BADBCDD-EC7D-B944-9F53-F7236B3309B6}"/>
                </a:ext>
              </a:extLst>
            </p:cNvPr>
            <p:cNvSpPr txBox="1"/>
            <p:nvPr/>
          </p:nvSpPr>
          <p:spPr>
            <a:xfrm>
              <a:off x="2043435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object 39">
            <a:extLst>
              <a:ext uri="{FF2B5EF4-FFF2-40B4-BE49-F238E27FC236}">
                <a16:creationId xmlns:a16="http://schemas.microsoft.com/office/drawing/2014/main" id="{AA66CE38-E3B1-5047-9346-8B7694A1D665}"/>
              </a:ext>
            </a:extLst>
          </p:cNvPr>
          <p:cNvSpPr/>
          <p:nvPr/>
        </p:nvSpPr>
        <p:spPr>
          <a:xfrm>
            <a:off x="3320658" y="395217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40">
            <a:extLst>
              <a:ext uri="{FF2B5EF4-FFF2-40B4-BE49-F238E27FC236}">
                <a16:creationId xmlns:a16="http://schemas.microsoft.com/office/drawing/2014/main" id="{6C8A206B-F91C-F141-A665-5706010D9FC3}"/>
              </a:ext>
            </a:extLst>
          </p:cNvPr>
          <p:cNvSpPr txBox="1"/>
          <p:nvPr/>
        </p:nvSpPr>
        <p:spPr>
          <a:xfrm>
            <a:off x="3439561" y="4025916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19">
            <a:extLst>
              <a:ext uri="{FF2B5EF4-FFF2-40B4-BE49-F238E27FC236}">
                <a16:creationId xmlns:a16="http://schemas.microsoft.com/office/drawing/2014/main" id="{CEC5B581-8327-E34B-897C-6938E01E3316}"/>
              </a:ext>
            </a:extLst>
          </p:cNvPr>
          <p:cNvSpPr/>
          <p:nvPr/>
        </p:nvSpPr>
        <p:spPr>
          <a:xfrm>
            <a:off x="3594230" y="4308591"/>
            <a:ext cx="78248" cy="175028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9" grpId="0" animBg="1"/>
      <p:bldP spid="4" grpId="0"/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  <p:bldP spid="25" grpId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5" grpId="0" animBg="1"/>
      <p:bldP spid="56" grpId="0"/>
      <p:bldP spid="59" grpId="0" animBg="1"/>
      <p:bldP spid="59" grpId="1" animBg="1"/>
      <p:bldP spid="59" grpId="2" animBg="1"/>
      <p:bldP spid="60" grpId="0" animBg="1"/>
      <p:bldP spid="60" grpId="1" animBg="1"/>
      <p:bldP spid="63" grpId="0" animBg="1"/>
      <p:bldP spid="64" grpId="0"/>
      <p:bldP spid="65" grpId="0"/>
      <p:bldP spid="66" grpId="0"/>
      <p:bldP spid="67" grpId="0" animBg="1"/>
      <p:bldP spid="68" grpId="0"/>
      <p:bldP spid="76" grpId="0" animBg="1"/>
      <p:bldP spid="77" grpId="0"/>
      <p:bldP spid="78" grpId="0"/>
      <p:bldP spid="79" grpId="0"/>
      <p:bldP spid="80" grpId="0"/>
      <p:bldP spid="81" grpId="0" animBg="1"/>
      <p:bldP spid="82" grpId="0" animBg="1"/>
      <p:bldP spid="82" grpId="1" animBg="1"/>
      <p:bldP spid="108" grpId="0" animBg="1"/>
      <p:bldP spid="108" grpId="1" animBg="1"/>
      <p:bldP spid="110" grpId="0" animBg="1"/>
      <p:bldP spid="96" grpId="0" animBg="1"/>
      <p:bldP spid="98" grpId="0" animBg="1"/>
      <p:bldP spid="99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/>
      <p:bldP spid="100" grpId="0" animBg="1"/>
      <p:bldP spid="101" grpId="0"/>
      <p:bldP spid="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 15">
            <a:extLst>
              <a:ext uri="{FF2B5EF4-FFF2-40B4-BE49-F238E27FC236}">
                <a16:creationId xmlns:a16="http://schemas.microsoft.com/office/drawing/2014/main" id="{06AC805C-1E59-0740-B1EA-23B973DE4CBB}"/>
              </a:ext>
            </a:extLst>
          </p:cNvPr>
          <p:cNvSpPr/>
          <p:nvPr/>
        </p:nvSpPr>
        <p:spPr>
          <a:xfrm rot="460354">
            <a:off x="6725477" y="5397332"/>
            <a:ext cx="649617" cy="483084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715C4-34C7-E844-894D-8ECAFF31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dirty="0"/>
              <a:t>2−3 Search Trees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FF22D144-F022-274A-99F5-C2D66AE958A4}"/>
              </a:ext>
            </a:extLst>
          </p:cNvPr>
          <p:cNvSpPr/>
          <p:nvPr/>
        </p:nvSpPr>
        <p:spPr>
          <a:xfrm>
            <a:off x="1427421" y="3340063"/>
            <a:ext cx="745257" cy="692318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57165968-9672-554C-9729-193F4B636C85}"/>
              </a:ext>
            </a:extLst>
          </p:cNvPr>
          <p:cNvSpPr/>
          <p:nvPr/>
        </p:nvSpPr>
        <p:spPr>
          <a:xfrm>
            <a:off x="2522379" y="3400824"/>
            <a:ext cx="730747" cy="618526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2">
            <a:extLst>
              <a:ext uri="{FF2B5EF4-FFF2-40B4-BE49-F238E27FC236}">
                <a16:creationId xmlns:a16="http://schemas.microsoft.com/office/drawing/2014/main" id="{A63F1C24-2FDD-FA48-ADCC-2A1313EE56B2}"/>
              </a:ext>
            </a:extLst>
          </p:cNvPr>
          <p:cNvSpPr txBox="1"/>
          <p:nvPr/>
        </p:nvSpPr>
        <p:spPr>
          <a:xfrm>
            <a:off x="583064" y="1510851"/>
            <a:ext cx="5085668" cy="1408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into a 3-node at bottom.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Add new key to 3-node to create temporary 4-node.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Move middle key in 4-node into parent.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up the tree, as necessary.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reach the root and it's a 4-node, split it into three 2-nodes.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DA8854-49C9-DF47-B1F7-15DC016C613C}"/>
              </a:ext>
            </a:extLst>
          </p:cNvPr>
          <p:cNvSpPr txBox="1"/>
          <p:nvPr/>
        </p:nvSpPr>
        <p:spPr>
          <a:xfrm>
            <a:off x="5829917" y="1751201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lang="en-US" altLang="zh-CN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L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82C5B6-4FEE-654F-B791-C493C6AD6ED9}"/>
              </a:ext>
            </a:extLst>
          </p:cNvPr>
          <p:cNvSpPr txBox="1"/>
          <p:nvPr/>
        </p:nvSpPr>
        <p:spPr>
          <a:xfrm>
            <a:off x="6308437" y="2174929"/>
            <a:ext cx="26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B23C0B-4195-6647-9AFB-8039F95BEC47}"/>
              </a:ext>
            </a:extLst>
          </p:cNvPr>
          <p:cNvSpPr txBox="1"/>
          <p:nvPr/>
        </p:nvSpPr>
        <p:spPr>
          <a:xfrm>
            <a:off x="3760689" y="2945083"/>
            <a:ext cx="3954929" cy="54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90" name="object 31">
            <a:extLst>
              <a:ext uri="{FF2B5EF4-FFF2-40B4-BE49-F238E27FC236}">
                <a16:creationId xmlns:a16="http://schemas.microsoft.com/office/drawing/2014/main" id="{68DF5BFD-CEAB-1443-8CA5-16E3DCD314AE}"/>
              </a:ext>
            </a:extLst>
          </p:cNvPr>
          <p:cNvSpPr/>
          <p:nvPr/>
        </p:nvSpPr>
        <p:spPr>
          <a:xfrm>
            <a:off x="2021344" y="317563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chemeClr val="bg1"/>
          </a:solidFill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33">
            <a:extLst>
              <a:ext uri="{FF2B5EF4-FFF2-40B4-BE49-F238E27FC236}">
                <a16:creationId xmlns:a16="http://schemas.microsoft.com/office/drawing/2014/main" id="{5BADBCDD-EC7D-B944-9F53-F7236B3309B6}"/>
              </a:ext>
            </a:extLst>
          </p:cNvPr>
          <p:cNvSpPr txBox="1"/>
          <p:nvPr/>
        </p:nvSpPr>
        <p:spPr>
          <a:xfrm>
            <a:off x="2164538" y="3257233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E 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27">
            <a:extLst>
              <a:ext uri="{FF2B5EF4-FFF2-40B4-BE49-F238E27FC236}">
                <a16:creationId xmlns:a16="http://schemas.microsoft.com/office/drawing/2014/main" id="{1526A1FB-1F77-044B-B3FB-CA7B84B3C2F6}"/>
              </a:ext>
            </a:extLst>
          </p:cNvPr>
          <p:cNvSpPr/>
          <p:nvPr/>
        </p:nvSpPr>
        <p:spPr>
          <a:xfrm>
            <a:off x="1503493" y="4270423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28">
            <a:extLst>
              <a:ext uri="{FF2B5EF4-FFF2-40B4-BE49-F238E27FC236}">
                <a16:creationId xmlns:a16="http://schemas.microsoft.com/office/drawing/2014/main" id="{A27583D4-6A3C-9745-9312-18A8A928246C}"/>
              </a:ext>
            </a:extLst>
          </p:cNvPr>
          <p:cNvSpPr/>
          <p:nvPr/>
        </p:nvSpPr>
        <p:spPr>
          <a:xfrm>
            <a:off x="883333" y="4208306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29">
            <a:extLst>
              <a:ext uri="{FF2B5EF4-FFF2-40B4-BE49-F238E27FC236}">
                <a16:creationId xmlns:a16="http://schemas.microsoft.com/office/drawing/2014/main" id="{A0484F68-2EE6-DA46-8849-44BF3BA0D06D}"/>
              </a:ext>
            </a:extLst>
          </p:cNvPr>
          <p:cNvSpPr/>
          <p:nvPr/>
        </p:nvSpPr>
        <p:spPr>
          <a:xfrm>
            <a:off x="1350666" y="4179694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31">
            <a:extLst>
              <a:ext uri="{FF2B5EF4-FFF2-40B4-BE49-F238E27FC236}">
                <a16:creationId xmlns:a16="http://schemas.microsoft.com/office/drawing/2014/main" id="{43E121AA-C2B8-D242-AA9D-96613AB17ADB}"/>
              </a:ext>
            </a:extLst>
          </p:cNvPr>
          <p:cNvSpPr/>
          <p:nvPr/>
        </p:nvSpPr>
        <p:spPr>
          <a:xfrm>
            <a:off x="1026394" y="3950789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32">
            <a:extLst>
              <a:ext uri="{FF2B5EF4-FFF2-40B4-BE49-F238E27FC236}">
                <a16:creationId xmlns:a16="http://schemas.microsoft.com/office/drawing/2014/main" id="{D225DB1F-F8D2-0A4F-B020-ADE3BD6112BB}"/>
              </a:ext>
            </a:extLst>
          </p:cNvPr>
          <p:cNvSpPr/>
          <p:nvPr/>
        </p:nvSpPr>
        <p:spPr>
          <a:xfrm>
            <a:off x="1026392" y="3950798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33">
            <a:extLst>
              <a:ext uri="{FF2B5EF4-FFF2-40B4-BE49-F238E27FC236}">
                <a16:creationId xmlns:a16="http://schemas.microsoft.com/office/drawing/2014/main" id="{F18954DC-98AC-9A40-850F-902131B5AEEF}"/>
              </a:ext>
            </a:extLst>
          </p:cNvPr>
          <p:cNvSpPr txBox="1"/>
          <p:nvPr/>
        </p:nvSpPr>
        <p:spPr>
          <a:xfrm>
            <a:off x="1187402" y="4032390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29">
            <a:extLst>
              <a:ext uri="{FF2B5EF4-FFF2-40B4-BE49-F238E27FC236}">
                <a16:creationId xmlns:a16="http://schemas.microsoft.com/office/drawing/2014/main" id="{D21ADA5F-881D-A34F-9E62-920C094AC6C7}"/>
              </a:ext>
            </a:extLst>
          </p:cNvPr>
          <p:cNvSpPr/>
          <p:nvPr/>
        </p:nvSpPr>
        <p:spPr>
          <a:xfrm flipH="1">
            <a:off x="2294557" y="3573299"/>
            <a:ext cx="45719" cy="697124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27">
            <a:extLst>
              <a:ext uri="{FF2B5EF4-FFF2-40B4-BE49-F238E27FC236}">
                <a16:creationId xmlns:a16="http://schemas.microsoft.com/office/drawing/2014/main" id="{DA999025-ADF8-7C46-955B-2BB98BB907A7}"/>
              </a:ext>
            </a:extLst>
          </p:cNvPr>
          <p:cNvSpPr/>
          <p:nvPr/>
        </p:nvSpPr>
        <p:spPr>
          <a:xfrm>
            <a:off x="2497652" y="4268790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28">
            <a:extLst>
              <a:ext uri="{FF2B5EF4-FFF2-40B4-BE49-F238E27FC236}">
                <a16:creationId xmlns:a16="http://schemas.microsoft.com/office/drawing/2014/main" id="{5C3BE290-B202-8E48-A05C-CF850A2737E4}"/>
              </a:ext>
            </a:extLst>
          </p:cNvPr>
          <p:cNvSpPr/>
          <p:nvPr/>
        </p:nvSpPr>
        <p:spPr>
          <a:xfrm>
            <a:off x="1877492" y="4206673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bject 29">
            <a:extLst>
              <a:ext uri="{FF2B5EF4-FFF2-40B4-BE49-F238E27FC236}">
                <a16:creationId xmlns:a16="http://schemas.microsoft.com/office/drawing/2014/main" id="{C0A49BCB-A8F4-124F-80EB-BB1460CB033E}"/>
              </a:ext>
            </a:extLst>
          </p:cNvPr>
          <p:cNvSpPr/>
          <p:nvPr/>
        </p:nvSpPr>
        <p:spPr>
          <a:xfrm>
            <a:off x="2344825" y="4178061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bject 31">
            <a:extLst>
              <a:ext uri="{FF2B5EF4-FFF2-40B4-BE49-F238E27FC236}">
                <a16:creationId xmlns:a16="http://schemas.microsoft.com/office/drawing/2014/main" id="{A42EFBCC-7E9B-9846-A7DB-7659D883E92E}"/>
              </a:ext>
            </a:extLst>
          </p:cNvPr>
          <p:cNvSpPr/>
          <p:nvPr/>
        </p:nvSpPr>
        <p:spPr>
          <a:xfrm>
            <a:off x="2020553" y="3949156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bject 32">
            <a:extLst>
              <a:ext uri="{FF2B5EF4-FFF2-40B4-BE49-F238E27FC236}">
                <a16:creationId xmlns:a16="http://schemas.microsoft.com/office/drawing/2014/main" id="{29B8859F-5ED6-E64C-ADE8-840E63DEF70B}"/>
              </a:ext>
            </a:extLst>
          </p:cNvPr>
          <p:cNvSpPr/>
          <p:nvPr/>
        </p:nvSpPr>
        <p:spPr>
          <a:xfrm>
            <a:off x="2020551" y="3949165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bject 33">
            <a:extLst>
              <a:ext uri="{FF2B5EF4-FFF2-40B4-BE49-F238E27FC236}">
                <a16:creationId xmlns:a16="http://schemas.microsoft.com/office/drawing/2014/main" id="{A23C5C72-F4F5-964A-85EB-D74207410349}"/>
              </a:ext>
            </a:extLst>
          </p:cNvPr>
          <p:cNvSpPr txBox="1"/>
          <p:nvPr/>
        </p:nvSpPr>
        <p:spPr>
          <a:xfrm>
            <a:off x="2181561" y="4030757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H 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bject 27">
            <a:extLst>
              <a:ext uri="{FF2B5EF4-FFF2-40B4-BE49-F238E27FC236}">
                <a16:creationId xmlns:a16="http://schemas.microsoft.com/office/drawing/2014/main" id="{5D148F1A-81F6-3344-BFB8-A6C30307E6F2}"/>
              </a:ext>
            </a:extLst>
          </p:cNvPr>
          <p:cNvSpPr/>
          <p:nvPr/>
        </p:nvSpPr>
        <p:spPr>
          <a:xfrm>
            <a:off x="3501965" y="4268781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bject 28">
            <a:extLst>
              <a:ext uri="{FF2B5EF4-FFF2-40B4-BE49-F238E27FC236}">
                <a16:creationId xmlns:a16="http://schemas.microsoft.com/office/drawing/2014/main" id="{356E63A3-0AFC-B84B-8116-257A0E4D5615}"/>
              </a:ext>
            </a:extLst>
          </p:cNvPr>
          <p:cNvSpPr/>
          <p:nvPr/>
        </p:nvSpPr>
        <p:spPr>
          <a:xfrm>
            <a:off x="2881805" y="4206664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bject 29">
            <a:extLst>
              <a:ext uri="{FF2B5EF4-FFF2-40B4-BE49-F238E27FC236}">
                <a16:creationId xmlns:a16="http://schemas.microsoft.com/office/drawing/2014/main" id="{A497F495-E0FC-E241-B8DB-52704BD3BF86}"/>
              </a:ext>
            </a:extLst>
          </p:cNvPr>
          <p:cNvSpPr/>
          <p:nvPr/>
        </p:nvSpPr>
        <p:spPr>
          <a:xfrm>
            <a:off x="3349138" y="4178052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31">
            <a:extLst>
              <a:ext uri="{FF2B5EF4-FFF2-40B4-BE49-F238E27FC236}">
                <a16:creationId xmlns:a16="http://schemas.microsoft.com/office/drawing/2014/main" id="{DA34ED5D-892B-FA4C-BE1B-9FC5E256F6B6}"/>
              </a:ext>
            </a:extLst>
          </p:cNvPr>
          <p:cNvSpPr/>
          <p:nvPr/>
        </p:nvSpPr>
        <p:spPr>
          <a:xfrm>
            <a:off x="3024866" y="3949147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bject 32">
            <a:extLst>
              <a:ext uri="{FF2B5EF4-FFF2-40B4-BE49-F238E27FC236}">
                <a16:creationId xmlns:a16="http://schemas.microsoft.com/office/drawing/2014/main" id="{5F1A093D-C548-5140-BF6C-1A559E7128D7}"/>
              </a:ext>
            </a:extLst>
          </p:cNvPr>
          <p:cNvSpPr/>
          <p:nvPr/>
        </p:nvSpPr>
        <p:spPr>
          <a:xfrm>
            <a:off x="3024864" y="3949156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bject 33">
            <a:extLst>
              <a:ext uri="{FF2B5EF4-FFF2-40B4-BE49-F238E27FC236}">
                <a16:creationId xmlns:a16="http://schemas.microsoft.com/office/drawing/2014/main" id="{02BFF9EA-BABA-C648-BA8C-5842A9080EEA}"/>
              </a:ext>
            </a:extLst>
          </p:cNvPr>
          <p:cNvSpPr txBox="1"/>
          <p:nvPr/>
        </p:nvSpPr>
        <p:spPr>
          <a:xfrm>
            <a:off x="3185874" y="4030748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S 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E8869B7-D365-4C42-8CDB-98434B712277}"/>
              </a:ext>
            </a:extLst>
          </p:cNvPr>
          <p:cNvSpPr/>
          <p:nvPr/>
        </p:nvSpPr>
        <p:spPr>
          <a:xfrm>
            <a:off x="2027669" y="3184627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E70D1DF-568F-194D-B366-7CE9F632A1C7}"/>
              </a:ext>
            </a:extLst>
          </p:cNvPr>
          <p:cNvSpPr/>
          <p:nvPr/>
        </p:nvSpPr>
        <p:spPr>
          <a:xfrm>
            <a:off x="2022291" y="3954740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EA90ACD-43DB-354F-8BCE-5645B4459574}"/>
              </a:ext>
            </a:extLst>
          </p:cNvPr>
          <p:cNvGrpSpPr/>
          <p:nvPr/>
        </p:nvGrpSpPr>
        <p:grpSpPr>
          <a:xfrm>
            <a:off x="1835026" y="3948796"/>
            <a:ext cx="974934" cy="400685"/>
            <a:chOff x="1882427" y="4709843"/>
            <a:chExt cx="639445" cy="400685"/>
          </a:xfrm>
        </p:grpSpPr>
        <p:sp>
          <p:nvSpPr>
            <p:cNvPr id="126" name="object 31">
              <a:extLst>
                <a:ext uri="{FF2B5EF4-FFF2-40B4-BE49-F238E27FC236}">
                  <a16:creationId xmlns:a16="http://schemas.microsoft.com/office/drawing/2014/main" id="{3675A567-89AA-2449-B443-A692A1890AD8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33">
              <a:extLst>
                <a:ext uri="{FF2B5EF4-FFF2-40B4-BE49-F238E27FC236}">
                  <a16:creationId xmlns:a16="http://schemas.microsoft.com/office/drawing/2014/main" id="{76A3A478-457F-FD42-90AC-4C6982C0CCEF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3" name="object 14">
            <a:extLst>
              <a:ext uri="{FF2B5EF4-FFF2-40B4-BE49-F238E27FC236}">
                <a16:creationId xmlns:a16="http://schemas.microsoft.com/office/drawing/2014/main" id="{BBF4E10A-11FB-924C-BBCC-8A2EAE991911}"/>
              </a:ext>
            </a:extLst>
          </p:cNvPr>
          <p:cNvSpPr/>
          <p:nvPr/>
        </p:nvSpPr>
        <p:spPr>
          <a:xfrm>
            <a:off x="1438223" y="5194895"/>
            <a:ext cx="745257" cy="692318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object 15">
            <a:extLst>
              <a:ext uri="{FF2B5EF4-FFF2-40B4-BE49-F238E27FC236}">
                <a16:creationId xmlns:a16="http://schemas.microsoft.com/office/drawing/2014/main" id="{3E784998-0789-8B4E-B424-827C2BC2A078}"/>
              </a:ext>
            </a:extLst>
          </p:cNvPr>
          <p:cNvSpPr/>
          <p:nvPr/>
        </p:nvSpPr>
        <p:spPr>
          <a:xfrm>
            <a:off x="2533181" y="5255656"/>
            <a:ext cx="730747" cy="618526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31">
            <a:extLst>
              <a:ext uri="{FF2B5EF4-FFF2-40B4-BE49-F238E27FC236}">
                <a16:creationId xmlns:a16="http://schemas.microsoft.com/office/drawing/2014/main" id="{D32BF31C-F6E2-2D47-BAE2-562F24A417D0}"/>
              </a:ext>
            </a:extLst>
          </p:cNvPr>
          <p:cNvSpPr/>
          <p:nvPr/>
        </p:nvSpPr>
        <p:spPr>
          <a:xfrm>
            <a:off x="2032146" y="5030464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chemeClr val="bg1"/>
          </a:solidFill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33">
            <a:extLst>
              <a:ext uri="{FF2B5EF4-FFF2-40B4-BE49-F238E27FC236}">
                <a16:creationId xmlns:a16="http://schemas.microsoft.com/office/drawing/2014/main" id="{F4EB5A74-C2B2-D043-93A3-59C36F85D047}"/>
              </a:ext>
            </a:extLst>
          </p:cNvPr>
          <p:cNvSpPr txBox="1"/>
          <p:nvPr/>
        </p:nvSpPr>
        <p:spPr>
          <a:xfrm>
            <a:off x="2175340" y="5112065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E 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27">
            <a:extLst>
              <a:ext uri="{FF2B5EF4-FFF2-40B4-BE49-F238E27FC236}">
                <a16:creationId xmlns:a16="http://schemas.microsoft.com/office/drawing/2014/main" id="{B3787492-C3B6-DC4E-84A5-2627F3B28B83}"/>
              </a:ext>
            </a:extLst>
          </p:cNvPr>
          <p:cNvSpPr/>
          <p:nvPr/>
        </p:nvSpPr>
        <p:spPr>
          <a:xfrm>
            <a:off x="1514295" y="6125255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28">
            <a:extLst>
              <a:ext uri="{FF2B5EF4-FFF2-40B4-BE49-F238E27FC236}">
                <a16:creationId xmlns:a16="http://schemas.microsoft.com/office/drawing/2014/main" id="{BAF358D4-E426-884A-88FE-FDA48280B083}"/>
              </a:ext>
            </a:extLst>
          </p:cNvPr>
          <p:cNvSpPr/>
          <p:nvPr/>
        </p:nvSpPr>
        <p:spPr>
          <a:xfrm>
            <a:off x="894135" y="6063138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bject 29">
            <a:extLst>
              <a:ext uri="{FF2B5EF4-FFF2-40B4-BE49-F238E27FC236}">
                <a16:creationId xmlns:a16="http://schemas.microsoft.com/office/drawing/2014/main" id="{4FF358AB-E37B-304C-A82C-98315A2B7145}"/>
              </a:ext>
            </a:extLst>
          </p:cNvPr>
          <p:cNvSpPr/>
          <p:nvPr/>
        </p:nvSpPr>
        <p:spPr>
          <a:xfrm>
            <a:off x="1361468" y="6034526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bject 31">
            <a:extLst>
              <a:ext uri="{FF2B5EF4-FFF2-40B4-BE49-F238E27FC236}">
                <a16:creationId xmlns:a16="http://schemas.microsoft.com/office/drawing/2014/main" id="{33CB919E-85EE-7B48-A3FE-9E74BDD56840}"/>
              </a:ext>
            </a:extLst>
          </p:cNvPr>
          <p:cNvSpPr/>
          <p:nvPr/>
        </p:nvSpPr>
        <p:spPr>
          <a:xfrm>
            <a:off x="1037196" y="5805621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bject 32">
            <a:extLst>
              <a:ext uri="{FF2B5EF4-FFF2-40B4-BE49-F238E27FC236}">
                <a16:creationId xmlns:a16="http://schemas.microsoft.com/office/drawing/2014/main" id="{2FCAC529-64C6-EB4F-BCCE-F9F71DBCC2AB}"/>
              </a:ext>
            </a:extLst>
          </p:cNvPr>
          <p:cNvSpPr/>
          <p:nvPr/>
        </p:nvSpPr>
        <p:spPr>
          <a:xfrm>
            <a:off x="1037194" y="5805630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bject 33">
            <a:extLst>
              <a:ext uri="{FF2B5EF4-FFF2-40B4-BE49-F238E27FC236}">
                <a16:creationId xmlns:a16="http://schemas.microsoft.com/office/drawing/2014/main" id="{F297434D-0C58-F741-B4A9-C7FA8D4F2ACC}"/>
              </a:ext>
            </a:extLst>
          </p:cNvPr>
          <p:cNvSpPr txBox="1"/>
          <p:nvPr/>
        </p:nvSpPr>
        <p:spPr>
          <a:xfrm>
            <a:off x="1198204" y="5887222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bject 27">
            <a:extLst>
              <a:ext uri="{FF2B5EF4-FFF2-40B4-BE49-F238E27FC236}">
                <a16:creationId xmlns:a16="http://schemas.microsoft.com/office/drawing/2014/main" id="{A634FF58-3B8F-EB48-8647-1FE476BD9E6B}"/>
              </a:ext>
            </a:extLst>
          </p:cNvPr>
          <p:cNvSpPr/>
          <p:nvPr/>
        </p:nvSpPr>
        <p:spPr>
          <a:xfrm>
            <a:off x="3512767" y="6123613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object 28">
            <a:extLst>
              <a:ext uri="{FF2B5EF4-FFF2-40B4-BE49-F238E27FC236}">
                <a16:creationId xmlns:a16="http://schemas.microsoft.com/office/drawing/2014/main" id="{3787D24B-4D01-6342-9A38-64AF9435D5A3}"/>
              </a:ext>
            </a:extLst>
          </p:cNvPr>
          <p:cNvSpPr/>
          <p:nvPr/>
        </p:nvSpPr>
        <p:spPr>
          <a:xfrm>
            <a:off x="2892607" y="6061496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bject 29">
            <a:extLst>
              <a:ext uri="{FF2B5EF4-FFF2-40B4-BE49-F238E27FC236}">
                <a16:creationId xmlns:a16="http://schemas.microsoft.com/office/drawing/2014/main" id="{3F58CB56-687B-4D49-B8C6-55478D008D67}"/>
              </a:ext>
            </a:extLst>
          </p:cNvPr>
          <p:cNvSpPr/>
          <p:nvPr/>
        </p:nvSpPr>
        <p:spPr>
          <a:xfrm>
            <a:off x="3359940" y="6032884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bject 31">
            <a:extLst>
              <a:ext uri="{FF2B5EF4-FFF2-40B4-BE49-F238E27FC236}">
                <a16:creationId xmlns:a16="http://schemas.microsoft.com/office/drawing/2014/main" id="{10EBE141-E171-6E4D-9036-833D4B06E747}"/>
              </a:ext>
            </a:extLst>
          </p:cNvPr>
          <p:cNvSpPr/>
          <p:nvPr/>
        </p:nvSpPr>
        <p:spPr>
          <a:xfrm>
            <a:off x="3035668" y="5803979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bject 32">
            <a:extLst>
              <a:ext uri="{FF2B5EF4-FFF2-40B4-BE49-F238E27FC236}">
                <a16:creationId xmlns:a16="http://schemas.microsoft.com/office/drawing/2014/main" id="{D606C0FA-6472-BD4B-B46C-0ADD576FBE30}"/>
              </a:ext>
            </a:extLst>
          </p:cNvPr>
          <p:cNvSpPr/>
          <p:nvPr/>
        </p:nvSpPr>
        <p:spPr>
          <a:xfrm>
            <a:off x="3035666" y="5803988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33">
            <a:extLst>
              <a:ext uri="{FF2B5EF4-FFF2-40B4-BE49-F238E27FC236}">
                <a16:creationId xmlns:a16="http://schemas.microsoft.com/office/drawing/2014/main" id="{69BFFEB0-7D4E-5D44-B2B9-EBF420420B2E}"/>
              </a:ext>
            </a:extLst>
          </p:cNvPr>
          <p:cNvSpPr txBox="1"/>
          <p:nvPr/>
        </p:nvSpPr>
        <p:spPr>
          <a:xfrm>
            <a:off x="3196676" y="5885580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S 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3CB5BB6-75A2-8B48-9E1F-F05321DF98BD}"/>
              </a:ext>
            </a:extLst>
          </p:cNvPr>
          <p:cNvSpPr/>
          <p:nvPr/>
        </p:nvSpPr>
        <p:spPr>
          <a:xfrm>
            <a:off x="2038471" y="5039459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object 16">
            <a:extLst>
              <a:ext uri="{FF2B5EF4-FFF2-40B4-BE49-F238E27FC236}">
                <a16:creationId xmlns:a16="http://schemas.microsoft.com/office/drawing/2014/main" id="{DC20B395-2C32-9D48-809F-B0111108212F}"/>
              </a:ext>
            </a:extLst>
          </p:cNvPr>
          <p:cNvSpPr/>
          <p:nvPr/>
        </p:nvSpPr>
        <p:spPr>
          <a:xfrm rot="21076004">
            <a:off x="2065900" y="5449923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bject 17">
            <a:extLst>
              <a:ext uri="{FF2B5EF4-FFF2-40B4-BE49-F238E27FC236}">
                <a16:creationId xmlns:a16="http://schemas.microsoft.com/office/drawing/2014/main" id="{D00F862A-378A-2C45-9E1E-E1E041A625A5}"/>
              </a:ext>
            </a:extLst>
          </p:cNvPr>
          <p:cNvSpPr/>
          <p:nvPr/>
        </p:nvSpPr>
        <p:spPr>
          <a:xfrm>
            <a:off x="2065900" y="6087690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bject 18">
            <a:extLst>
              <a:ext uri="{FF2B5EF4-FFF2-40B4-BE49-F238E27FC236}">
                <a16:creationId xmlns:a16="http://schemas.microsoft.com/office/drawing/2014/main" id="{86DCDFBC-A861-BD4E-A6F5-7F0491AE1659}"/>
              </a:ext>
            </a:extLst>
          </p:cNvPr>
          <p:cNvSpPr/>
          <p:nvPr/>
        </p:nvSpPr>
        <p:spPr>
          <a:xfrm>
            <a:off x="1873740" y="6089750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object 34">
            <a:extLst>
              <a:ext uri="{FF2B5EF4-FFF2-40B4-BE49-F238E27FC236}">
                <a16:creationId xmlns:a16="http://schemas.microsoft.com/office/drawing/2014/main" id="{BC5ED92E-2848-7D4E-8DCB-0315B019D408}"/>
              </a:ext>
            </a:extLst>
          </p:cNvPr>
          <p:cNvSpPr/>
          <p:nvPr/>
        </p:nvSpPr>
        <p:spPr>
          <a:xfrm>
            <a:off x="1875697" y="583040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object 35">
            <a:extLst>
              <a:ext uri="{FF2B5EF4-FFF2-40B4-BE49-F238E27FC236}">
                <a16:creationId xmlns:a16="http://schemas.microsoft.com/office/drawing/2014/main" id="{34D09581-F302-D144-BEFE-E8A42459E231}"/>
              </a:ext>
            </a:extLst>
          </p:cNvPr>
          <p:cNvSpPr/>
          <p:nvPr/>
        </p:nvSpPr>
        <p:spPr>
          <a:xfrm>
            <a:off x="1875698" y="58304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object 36">
            <a:extLst>
              <a:ext uri="{FF2B5EF4-FFF2-40B4-BE49-F238E27FC236}">
                <a16:creationId xmlns:a16="http://schemas.microsoft.com/office/drawing/2014/main" id="{A7A117D2-7A50-BA48-B671-2B5B57B9EA5B}"/>
              </a:ext>
            </a:extLst>
          </p:cNvPr>
          <p:cNvSpPr txBox="1"/>
          <p:nvPr/>
        </p:nvSpPr>
        <p:spPr>
          <a:xfrm>
            <a:off x="2010848" y="5899471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object 2">
            <a:extLst>
              <a:ext uri="{FF2B5EF4-FFF2-40B4-BE49-F238E27FC236}">
                <a16:creationId xmlns:a16="http://schemas.microsoft.com/office/drawing/2014/main" id="{5DDB4EE8-C1E5-914D-A8B9-4026D7A2841C}"/>
              </a:ext>
            </a:extLst>
          </p:cNvPr>
          <p:cNvSpPr/>
          <p:nvPr/>
        </p:nvSpPr>
        <p:spPr>
          <a:xfrm rot="20760103" flipH="1">
            <a:off x="2502700" y="5356444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object 37">
            <a:extLst>
              <a:ext uri="{FF2B5EF4-FFF2-40B4-BE49-F238E27FC236}">
                <a16:creationId xmlns:a16="http://schemas.microsoft.com/office/drawing/2014/main" id="{4C263B78-F585-3946-B262-0C7E6A5D4A1D}"/>
              </a:ext>
            </a:extLst>
          </p:cNvPr>
          <p:cNvSpPr/>
          <p:nvPr/>
        </p:nvSpPr>
        <p:spPr>
          <a:xfrm>
            <a:off x="2411289" y="6003068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object 38">
            <a:extLst>
              <a:ext uri="{FF2B5EF4-FFF2-40B4-BE49-F238E27FC236}">
                <a16:creationId xmlns:a16="http://schemas.microsoft.com/office/drawing/2014/main" id="{EA994E78-915F-9840-9798-091842C04655}"/>
              </a:ext>
            </a:extLst>
          </p:cNvPr>
          <p:cNvSpPr/>
          <p:nvPr/>
        </p:nvSpPr>
        <p:spPr>
          <a:xfrm>
            <a:off x="2381485" y="583762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object 39">
            <a:extLst>
              <a:ext uri="{FF2B5EF4-FFF2-40B4-BE49-F238E27FC236}">
                <a16:creationId xmlns:a16="http://schemas.microsoft.com/office/drawing/2014/main" id="{3243735E-5506-5A4C-9B78-CF7EE9E12979}"/>
              </a:ext>
            </a:extLst>
          </p:cNvPr>
          <p:cNvSpPr/>
          <p:nvPr/>
        </p:nvSpPr>
        <p:spPr>
          <a:xfrm>
            <a:off x="2406657" y="583761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object 40">
            <a:extLst>
              <a:ext uri="{FF2B5EF4-FFF2-40B4-BE49-F238E27FC236}">
                <a16:creationId xmlns:a16="http://schemas.microsoft.com/office/drawing/2014/main" id="{D5524011-595D-AD48-81FC-229E7F15E97C}"/>
              </a:ext>
            </a:extLst>
          </p:cNvPr>
          <p:cNvSpPr txBox="1"/>
          <p:nvPr/>
        </p:nvSpPr>
        <p:spPr>
          <a:xfrm>
            <a:off x="2525560" y="5911355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19">
            <a:extLst>
              <a:ext uri="{FF2B5EF4-FFF2-40B4-BE49-F238E27FC236}">
                <a16:creationId xmlns:a16="http://schemas.microsoft.com/office/drawing/2014/main" id="{B5F8A85D-1217-994C-8945-4EFE1911112D}"/>
              </a:ext>
            </a:extLst>
          </p:cNvPr>
          <p:cNvSpPr/>
          <p:nvPr/>
        </p:nvSpPr>
        <p:spPr>
          <a:xfrm>
            <a:off x="2680229" y="6194030"/>
            <a:ext cx="78248" cy="175028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5B93714-5DEA-ED43-B0CF-123F333DFB09}"/>
              </a:ext>
            </a:extLst>
          </p:cNvPr>
          <p:cNvGrpSpPr/>
          <p:nvPr/>
        </p:nvGrpSpPr>
        <p:grpSpPr>
          <a:xfrm>
            <a:off x="1854365" y="5033076"/>
            <a:ext cx="974934" cy="400685"/>
            <a:chOff x="1882427" y="4709843"/>
            <a:chExt cx="639445" cy="400685"/>
          </a:xfrm>
        </p:grpSpPr>
        <p:sp>
          <p:nvSpPr>
            <p:cNvPr id="193" name="object 31">
              <a:extLst>
                <a:ext uri="{FF2B5EF4-FFF2-40B4-BE49-F238E27FC236}">
                  <a16:creationId xmlns:a16="http://schemas.microsoft.com/office/drawing/2014/main" id="{595DB694-3F3D-1D4B-BD70-F832F893A82C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object 33">
              <a:extLst>
                <a:ext uri="{FF2B5EF4-FFF2-40B4-BE49-F238E27FC236}">
                  <a16:creationId xmlns:a16="http://schemas.microsoft.com/office/drawing/2014/main" id="{F9A8846B-BE24-0145-83E0-360887F276B4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5" name="object 14">
            <a:extLst>
              <a:ext uri="{FF2B5EF4-FFF2-40B4-BE49-F238E27FC236}">
                <a16:creationId xmlns:a16="http://schemas.microsoft.com/office/drawing/2014/main" id="{7F68578C-7203-1C40-9A1D-24B367A70E30}"/>
              </a:ext>
            </a:extLst>
          </p:cNvPr>
          <p:cNvSpPr/>
          <p:nvPr/>
        </p:nvSpPr>
        <p:spPr>
          <a:xfrm rot="21322664">
            <a:off x="5334416" y="5158525"/>
            <a:ext cx="745257" cy="692318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object 27">
            <a:extLst>
              <a:ext uri="{FF2B5EF4-FFF2-40B4-BE49-F238E27FC236}">
                <a16:creationId xmlns:a16="http://schemas.microsoft.com/office/drawing/2014/main" id="{4BCAEAE7-5A2F-0340-B94A-23E7789F8E1E}"/>
              </a:ext>
            </a:extLst>
          </p:cNvPr>
          <p:cNvSpPr/>
          <p:nvPr/>
        </p:nvSpPr>
        <p:spPr>
          <a:xfrm>
            <a:off x="5523613" y="6124963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object 28">
            <a:extLst>
              <a:ext uri="{FF2B5EF4-FFF2-40B4-BE49-F238E27FC236}">
                <a16:creationId xmlns:a16="http://schemas.microsoft.com/office/drawing/2014/main" id="{BA5F3215-53FC-5F4D-A592-A21402A388B0}"/>
              </a:ext>
            </a:extLst>
          </p:cNvPr>
          <p:cNvSpPr/>
          <p:nvPr/>
        </p:nvSpPr>
        <p:spPr>
          <a:xfrm>
            <a:off x="4903453" y="6062846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object 29">
            <a:extLst>
              <a:ext uri="{FF2B5EF4-FFF2-40B4-BE49-F238E27FC236}">
                <a16:creationId xmlns:a16="http://schemas.microsoft.com/office/drawing/2014/main" id="{896AF3F4-F2A2-4648-81F9-99756CC64414}"/>
              </a:ext>
            </a:extLst>
          </p:cNvPr>
          <p:cNvSpPr/>
          <p:nvPr/>
        </p:nvSpPr>
        <p:spPr>
          <a:xfrm>
            <a:off x="5370786" y="6034234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object 31">
            <a:extLst>
              <a:ext uri="{FF2B5EF4-FFF2-40B4-BE49-F238E27FC236}">
                <a16:creationId xmlns:a16="http://schemas.microsoft.com/office/drawing/2014/main" id="{B282B81A-79E2-3245-9D34-350F6BE78B8B}"/>
              </a:ext>
            </a:extLst>
          </p:cNvPr>
          <p:cNvSpPr/>
          <p:nvPr/>
        </p:nvSpPr>
        <p:spPr>
          <a:xfrm>
            <a:off x="5046514" y="5805329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object 32">
            <a:extLst>
              <a:ext uri="{FF2B5EF4-FFF2-40B4-BE49-F238E27FC236}">
                <a16:creationId xmlns:a16="http://schemas.microsoft.com/office/drawing/2014/main" id="{28E42629-AB67-D244-A9FD-6B167BD115F1}"/>
              </a:ext>
            </a:extLst>
          </p:cNvPr>
          <p:cNvSpPr/>
          <p:nvPr/>
        </p:nvSpPr>
        <p:spPr>
          <a:xfrm>
            <a:off x="5046512" y="5805338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object 33">
            <a:extLst>
              <a:ext uri="{FF2B5EF4-FFF2-40B4-BE49-F238E27FC236}">
                <a16:creationId xmlns:a16="http://schemas.microsoft.com/office/drawing/2014/main" id="{FEA91272-CC33-6946-AE1E-4AF57727E68B}"/>
              </a:ext>
            </a:extLst>
          </p:cNvPr>
          <p:cNvSpPr txBox="1"/>
          <p:nvPr/>
        </p:nvSpPr>
        <p:spPr>
          <a:xfrm>
            <a:off x="5207522" y="5886930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object 27">
            <a:extLst>
              <a:ext uri="{FF2B5EF4-FFF2-40B4-BE49-F238E27FC236}">
                <a16:creationId xmlns:a16="http://schemas.microsoft.com/office/drawing/2014/main" id="{AE01AB67-DBCE-7E40-A7CD-5002CCCB6E6B}"/>
              </a:ext>
            </a:extLst>
          </p:cNvPr>
          <p:cNvSpPr/>
          <p:nvPr/>
        </p:nvSpPr>
        <p:spPr>
          <a:xfrm>
            <a:off x="7522085" y="6123321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object 28">
            <a:extLst>
              <a:ext uri="{FF2B5EF4-FFF2-40B4-BE49-F238E27FC236}">
                <a16:creationId xmlns:a16="http://schemas.microsoft.com/office/drawing/2014/main" id="{42B2A47B-0D92-054E-9197-2F01E4B59530}"/>
              </a:ext>
            </a:extLst>
          </p:cNvPr>
          <p:cNvSpPr/>
          <p:nvPr/>
        </p:nvSpPr>
        <p:spPr>
          <a:xfrm>
            <a:off x="6901925" y="6061204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object 29">
            <a:extLst>
              <a:ext uri="{FF2B5EF4-FFF2-40B4-BE49-F238E27FC236}">
                <a16:creationId xmlns:a16="http://schemas.microsoft.com/office/drawing/2014/main" id="{006B3D77-D435-9044-A143-5B25FEBD2A95}"/>
              </a:ext>
            </a:extLst>
          </p:cNvPr>
          <p:cNvSpPr/>
          <p:nvPr/>
        </p:nvSpPr>
        <p:spPr>
          <a:xfrm>
            <a:off x="7369258" y="6032592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object 31">
            <a:extLst>
              <a:ext uri="{FF2B5EF4-FFF2-40B4-BE49-F238E27FC236}">
                <a16:creationId xmlns:a16="http://schemas.microsoft.com/office/drawing/2014/main" id="{3E7EAE1B-A8CB-9F47-AC31-05B6B12B7FE6}"/>
              </a:ext>
            </a:extLst>
          </p:cNvPr>
          <p:cNvSpPr/>
          <p:nvPr/>
        </p:nvSpPr>
        <p:spPr>
          <a:xfrm>
            <a:off x="7044986" y="5803687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object 32">
            <a:extLst>
              <a:ext uri="{FF2B5EF4-FFF2-40B4-BE49-F238E27FC236}">
                <a16:creationId xmlns:a16="http://schemas.microsoft.com/office/drawing/2014/main" id="{1AA61372-06C8-B945-A330-4AFC1451FB55}"/>
              </a:ext>
            </a:extLst>
          </p:cNvPr>
          <p:cNvSpPr/>
          <p:nvPr/>
        </p:nvSpPr>
        <p:spPr>
          <a:xfrm>
            <a:off x="7044984" y="5803696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object 33">
            <a:extLst>
              <a:ext uri="{FF2B5EF4-FFF2-40B4-BE49-F238E27FC236}">
                <a16:creationId xmlns:a16="http://schemas.microsoft.com/office/drawing/2014/main" id="{C3815449-9DC6-AB4F-AC7D-973D05286219}"/>
              </a:ext>
            </a:extLst>
          </p:cNvPr>
          <p:cNvSpPr txBox="1"/>
          <p:nvPr/>
        </p:nvSpPr>
        <p:spPr>
          <a:xfrm>
            <a:off x="7205994" y="5885288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S 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object 16">
            <a:extLst>
              <a:ext uri="{FF2B5EF4-FFF2-40B4-BE49-F238E27FC236}">
                <a16:creationId xmlns:a16="http://schemas.microsoft.com/office/drawing/2014/main" id="{176F2480-465E-7948-9643-3A29BA783346}"/>
              </a:ext>
            </a:extLst>
          </p:cNvPr>
          <p:cNvSpPr/>
          <p:nvPr/>
        </p:nvSpPr>
        <p:spPr>
          <a:xfrm rot="20297059">
            <a:off x="6012829" y="5449672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object 17">
            <a:extLst>
              <a:ext uri="{FF2B5EF4-FFF2-40B4-BE49-F238E27FC236}">
                <a16:creationId xmlns:a16="http://schemas.microsoft.com/office/drawing/2014/main" id="{2C7E96F7-5928-5A42-A5B0-4679CE585D3E}"/>
              </a:ext>
            </a:extLst>
          </p:cNvPr>
          <p:cNvSpPr/>
          <p:nvPr/>
        </p:nvSpPr>
        <p:spPr>
          <a:xfrm>
            <a:off x="6075218" y="6087398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object 18">
            <a:extLst>
              <a:ext uri="{FF2B5EF4-FFF2-40B4-BE49-F238E27FC236}">
                <a16:creationId xmlns:a16="http://schemas.microsoft.com/office/drawing/2014/main" id="{C8680669-6F3B-8740-AAD6-338D8C80A0BB}"/>
              </a:ext>
            </a:extLst>
          </p:cNvPr>
          <p:cNvSpPr/>
          <p:nvPr/>
        </p:nvSpPr>
        <p:spPr>
          <a:xfrm>
            <a:off x="5883058" y="6089458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object 34">
            <a:extLst>
              <a:ext uri="{FF2B5EF4-FFF2-40B4-BE49-F238E27FC236}">
                <a16:creationId xmlns:a16="http://schemas.microsoft.com/office/drawing/2014/main" id="{7B3A71A1-C150-1846-8CC0-D597EEF5947D}"/>
              </a:ext>
            </a:extLst>
          </p:cNvPr>
          <p:cNvSpPr/>
          <p:nvPr/>
        </p:nvSpPr>
        <p:spPr>
          <a:xfrm>
            <a:off x="5885015" y="583011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object 35">
            <a:extLst>
              <a:ext uri="{FF2B5EF4-FFF2-40B4-BE49-F238E27FC236}">
                <a16:creationId xmlns:a16="http://schemas.microsoft.com/office/drawing/2014/main" id="{0E3341C5-F50A-EB40-98AC-117362C9BF53}"/>
              </a:ext>
            </a:extLst>
          </p:cNvPr>
          <p:cNvSpPr/>
          <p:nvPr/>
        </p:nvSpPr>
        <p:spPr>
          <a:xfrm>
            <a:off x="5885016" y="583011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object 36">
            <a:extLst>
              <a:ext uri="{FF2B5EF4-FFF2-40B4-BE49-F238E27FC236}">
                <a16:creationId xmlns:a16="http://schemas.microsoft.com/office/drawing/2014/main" id="{FC7BFD48-867F-6242-8849-4C2F89A24B20}"/>
              </a:ext>
            </a:extLst>
          </p:cNvPr>
          <p:cNvSpPr txBox="1"/>
          <p:nvPr/>
        </p:nvSpPr>
        <p:spPr>
          <a:xfrm>
            <a:off x="6020166" y="5899179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object 2">
            <a:extLst>
              <a:ext uri="{FF2B5EF4-FFF2-40B4-BE49-F238E27FC236}">
                <a16:creationId xmlns:a16="http://schemas.microsoft.com/office/drawing/2014/main" id="{FAB2A5C3-8BDE-5446-94C1-C789C1C2D6AB}"/>
              </a:ext>
            </a:extLst>
          </p:cNvPr>
          <p:cNvSpPr/>
          <p:nvPr/>
        </p:nvSpPr>
        <p:spPr>
          <a:xfrm rot="413349" flipH="1">
            <a:off x="6512018" y="5356152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object 37">
            <a:extLst>
              <a:ext uri="{FF2B5EF4-FFF2-40B4-BE49-F238E27FC236}">
                <a16:creationId xmlns:a16="http://schemas.microsoft.com/office/drawing/2014/main" id="{90D2747B-109D-FD40-874C-027B0E5CBEE2}"/>
              </a:ext>
            </a:extLst>
          </p:cNvPr>
          <p:cNvSpPr/>
          <p:nvPr/>
        </p:nvSpPr>
        <p:spPr>
          <a:xfrm>
            <a:off x="6420607" y="6002776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object 38">
            <a:extLst>
              <a:ext uri="{FF2B5EF4-FFF2-40B4-BE49-F238E27FC236}">
                <a16:creationId xmlns:a16="http://schemas.microsoft.com/office/drawing/2014/main" id="{5ACE614E-2D8B-144C-A026-162A7FBC3D20}"/>
              </a:ext>
            </a:extLst>
          </p:cNvPr>
          <p:cNvSpPr/>
          <p:nvPr/>
        </p:nvSpPr>
        <p:spPr>
          <a:xfrm>
            <a:off x="6390803" y="583732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object 39">
            <a:extLst>
              <a:ext uri="{FF2B5EF4-FFF2-40B4-BE49-F238E27FC236}">
                <a16:creationId xmlns:a16="http://schemas.microsoft.com/office/drawing/2014/main" id="{8E4FFD77-9B9A-0848-9001-11EC13CF31D9}"/>
              </a:ext>
            </a:extLst>
          </p:cNvPr>
          <p:cNvSpPr/>
          <p:nvPr/>
        </p:nvSpPr>
        <p:spPr>
          <a:xfrm>
            <a:off x="6415975" y="583732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object 40">
            <a:extLst>
              <a:ext uri="{FF2B5EF4-FFF2-40B4-BE49-F238E27FC236}">
                <a16:creationId xmlns:a16="http://schemas.microsoft.com/office/drawing/2014/main" id="{5B3BD4F5-F0B3-DC41-8983-BCDD8B9D251A}"/>
              </a:ext>
            </a:extLst>
          </p:cNvPr>
          <p:cNvSpPr txBox="1"/>
          <p:nvPr/>
        </p:nvSpPr>
        <p:spPr>
          <a:xfrm>
            <a:off x="6534878" y="5911063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3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object 19">
            <a:extLst>
              <a:ext uri="{FF2B5EF4-FFF2-40B4-BE49-F238E27FC236}">
                <a16:creationId xmlns:a16="http://schemas.microsoft.com/office/drawing/2014/main" id="{7E0CB23B-12C0-AA42-84DA-DC53E9016B0D}"/>
              </a:ext>
            </a:extLst>
          </p:cNvPr>
          <p:cNvSpPr/>
          <p:nvPr/>
        </p:nvSpPr>
        <p:spPr>
          <a:xfrm>
            <a:off x="6689547" y="6193738"/>
            <a:ext cx="78248" cy="175028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object 16">
            <a:extLst>
              <a:ext uri="{FF2B5EF4-FFF2-40B4-BE49-F238E27FC236}">
                <a16:creationId xmlns:a16="http://schemas.microsoft.com/office/drawing/2014/main" id="{578C7B1B-5C8E-E946-B5CE-14680BB93FFC}"/>
              </a:ext>
            </a:extLst>
          </p:cNvPr>
          <p:cNvSpPr/>
          <p:nvPr/>
        </p:nvSpPr>
        <p:spPr>
          <a:xfrm rot="864832">
            <a:off x="6071908" y="4724348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object 34">
            <a:extLst>
              <a:ext uri="{FF2B5EF4-FFF2-40B4-BE49-F238E27FC236}">
                <a16:creationId xmlns:a16="http://schemas.microsoft.com/office/drawing/2014/main" id="{42A89201-B472-AB4C-86F6-728FD0529C29}"/>
              </a:ext>
            </a:extLst>
          </p:cNvPr>
          <p:cNvSpPr/>
          <p:nvPr/>
        </p:nvSpPr>
        <p:spPr>
          <a:xfrm>
            <a:off x="5794837" y="510483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object 35">
            <a:extLst>
              <a:ext uri="{FF2B5EF4-FFF2-40B4-BE49-F238E27FC236}">
                <a16:creationId xmlns:a16="http://schemas.microsoft.com/office/drawing/2014/main" id="{25AD688A-3C0C-D64B-98C4-59BD424BFF04}"/>
              </a:ext>
            </a:extLst>
          </p:cNvPr>
          <p:cNvSpPr/>
          <p:nvPr/>
        </p:nvSpPr>
        <p:spPr>
          <a:xfrm>
            <a:off x="5794838" y="510482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object 36">
            <a:extLst>
              <a:ext uri="{FF2B5EF4-FFF2-40B4-BE49-F238E27FC236}">
                <a16:creationId xmlns:a16="http://schemas.microsoft.com/office/drawing/2014/main" id="{0FF84C51-F78F-6F45-AA16-F537FF8912E4}"/>
              </a:ext>
            </a:extLst>
          </p:cNvPr>
          <p:cNvSpPr txBox="1"/>
          <p:nvPr/>
        </p:nvSpPr>
        <p:spPr>
          <a:xfrm>
            <a:off x="5920844" y="5178468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object 2">
            <a:extLst>
              <a:ext uri="{FF2B5EF4-FFF2-40B4-BE49-F238E27FC236}">
                <a16:creationId xmlns:a16="http://schemas.microsoft.com/office/drawing/2014/main" id="{483E6610-D933-5E44-8D32-03689D9326FC}"/>
              </a:ext>
            </a:extLst>
          </p:cNvPr>
          <p:cNvSpPr/>
          <p:nvPr/>
        </p:nvSpPr>
        <p:spPr>
          <a:xfrm rot="19502218" flipH="1">
            <a:off x="6526990" y="4631231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object 38">
            <a:extLst>
              <a:ext uri="{FF2B5EF4-FFF2-40B4-BE49-F238E27FC236}">
                <a16:creationId xmlns:a16="http://schemas.microsoft.com/office/drawing/2014/main" id="{1789E34C-2646-2149-8E40-307885F3AE9F}"/>
              </a:ext>
            </a:extLst>
          </p:cNvPr>
          <p:cNvSpPr/>
          <p:nvPr/>
        </p:nvSpPr>
        <p:spPr>
          <a:xfrm>
            <a:off x="6517982" y="510747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object 40">
            <a:extLst>
              <a:ext uri="{FF2B5EF4-FFF2-40B4-BE49-F238E27FC236}">
                <a16:creationId xmlns:a16="http://schemas.microsoft.com/office/drawing/2014/main" id="{7B183A12-4E56-4B4A-85D3-12350DAC21C6}"/>
              </a:ext>
            </a:extLst>
          </p:cNvPr>
          <p:cNvSpPr txBox="1"/>
          <p:nvPr/>
        </p:nvSpPr>
        <p:spPr>
          <a:xfrm>
            <a:off x="6630053" y="5185780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3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object 38">
            <a:extLst>
              <a:ext uri="{FF2B5EF4-FFF2-40B4-BE49-F238E27FC236}">
                <a16:creationId xmlns:a16="http://schemas.microsoft.com/office/drawing/2014/main" id="{ED4A025B-A974-0144-82AB-C72EFFB087E5}"/>
              </a:ext>
            </a:extLst>
          </p:cNvPr>
          <p:cNvSpPr/>
          <p:nvPr/>
        </p:nvSpPr>
        <p:spPr>
          <a:xfrm>
            <a:off x="6154887" y="453342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object 39">
            <a:extLst>
              <a:ext uri="{FF2B5EF4-FFF2-40B4-BE49-F238E27FC236}">
                <a16:creationId xmlns:a16="http://schemas.microsoft.com/office/drawing/2014/main" id="{C4D55367-F3CE-A64A-A31F-2CDCC9ABA59C}"/>
              </a:ext>
            </a:extLst>
          </p:cNvPr>
          <p:cNvSpPr/>
          <p:nvPr/>
        </p:nvSpPr>
        <p:spPr>
          <a:xfrm>
            <a:off x="6161771" y="453342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28575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object 40">
            <a:extLst>
              <a:ext uri="{FF2B5EF4-FFF2-40B4-BE49-F238E27FC236}">
                <a16:creationId xmlns:a16="http://schemas.microsoft.com/office/drawing/2014/main" id="{07634DD1-CFB1-BE4F-B98C-E7C6783CEC78}"/>
              </a:ext>
            </a:extLst>
          </p:cNvPr>
          <p:cNvSpPr txBox="1"/>
          <p:nvPr/>
        </p:nvSpPr>
        <p:spPr>
          <a:xfrm>
            <a:off x="6308106" y="4588875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400" dirty="0">
              <a:solidFill>
                <a:srgbClr val="1B8E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object 39">
            <a:extLst>
              <a:ext uri="{FF2B5EF4-FFF2-40B4-BE49-F238E27FC236}">
                <a16:creationId xmlns:a16="http://schemas.microsoft.com/office/drawing/2014/main" id="{2BF5B0E6-44E1-DB4B-B51F-97E572963EC9}"/>
              </a:ext>
            </a:extLst>
          </p:cNvPr>
          <p:cNvSpPr/>
          <p:nvPr/>
        </p:nvSpPr>
        <p:spPr>
          <a:xfrm>
            <a:off x="6511150" y="5112042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42678A-0446-794B-9F0C-1CC6E42EF13C}"/>
              </a:ext>
            </a:extLst>
          </p:cNvPr>
          <p:cNvSpPr/>
          <p:nvPr/>
        </p:nvSpPr>
        <p:spPr>
          <a:xfrm>
            <a:off x="2849299" y="4788419"/>
            <a:ext cx="2454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 (move L to parent)</a:t>
            </a:r>
            <a:endParaRPr lang="en-US" sz="14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CAC62E2-E980-E64D-AC6B-1F676799F419}"/>
              </a:ext>
            </a:extLst>
          </p:cNvPr>
          <p:cNvSpPr/>
          <p:nvPr/>
        </p:nvSpPr>
        <p:spPr>
          <a:xfrm>
            <a:off x="3755613" y="3755292"/>
            <a:ext cx="2454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 (move L to parent)</a:t>
            </a:r>
            <a:endParaRPr lang="en-US" sz="1400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EF14C8F-44B5-794B-B2EF-7D935C409446}"/>
              </a:ext>
            </a:extLst>
          </p:cNvPr>
          <p:cNvSpPr/>
          <p:nvPr/>
        </p:nvSpPr>
        <p:spPr>
          <a:xfrm>
            <a:off x="6687836" y="4423575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of tree increases by 1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77BA49F-7E06-7448-94E8-05D072515943}"/>
              </a:ext>
            </a:extLst>
          </p:cNvPr>
          <p:cNvSpPr/>
          <p:nvPr/>
        </p:nvSpPr>
        <p:spPr>
          <a:xfrm>
            <a:off x="462881" y="5291214"/>
            <a:ext cx="492951" cy="33081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ight Arrow 243">
            <a:extLst>
              <a:ext uri="{FF2B5EF4-FFF2-40B4-BE49-F238E27FC236}">
                <a16:creationId xmlns:a16="http://schemas.microsoft.com/office/drawing/2014/main" id="{9464C955-1A76-2943-8CE4-9F14EB36BE74}"/>
              </a:ext>
            </a:extLst>
          </p:cNvPr>
          <p:cNvSpPr/>
          <p:nvPr/>
        </p:nvSpPr>
        <p:spPr>
          <a:xfrm>
            <a:off x="4518263" y="5291214"/>
            <a:ext cx="492951" cy="33081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9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3" grpId="0" animBg="1"/>
      <p:bldP spid="14" grpId="0" animBg="1"/>
      <p:bldP spid="76" grpId="0" animBg="1"/>
      <p:bldP spid="77" grpId="0"/>
      <p:bldP spid="80" grpId="0"/>
      <p:bldP spid="90" grpId="0" animBg="1"/>
      <p:bldP spid="91" grpId="0"/>
      <p:bldP spid="86" grpId="0" animBg="1"/>
      <p:bldP spid="87" grpId="0" animBg="1"/>
      <p:bldP spid="88" grpId="0" animBg="1"/>
      <p:bldP spid="92" grpId="0" animBg="1"/>
      <p:bldP spid="93" grpId="0" animBg="1"/>
      <p:bldP spid="94" grpId="0"/>
      <p:bldP spid="95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117" grpId="0" animBg="1"/>
      <p:bldP spid="118" grpId="0" animBg="1"/>
      <p:bldP spid="119" grpId="0" animBg="1"/>
      <p:bldP spid="120" grpId="0" animBg="1"/>
      <p:bldP spid="121" grpId="0" animBg="1"/>
      <p:bldP spid="122" grpId="0"/>
      <p:bldP spid="123" grpId="0" animBg="1"/>
      <p:bldP spid="124" grpId="0" animBg="1"/>
      <p:bldP spid="153" grpId="0" animBg="1"/>
      <p:bldP spid="154" grpId="0" animBg="1"/>
      <p:bldP spid="155" grpId="0" animBg="1"/>
      <p:bldP spid="156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/>
      <p:bldP spid="170" grpId="0" animBg="1"/>
      <p:bldP spid="171" grpId="0" animBg="1"/>
      <p:bldP spid="172" grpId="0" animBg="1"/>
      <p:bldP spid="173" grpId="0" animBg="1"/>
      <p:bldP spid="174" grpId="0" animBg="1"/>
      <p:bldP spid="175" grpId="0"/>
      <p:bldP spid="176" grpId="0" animBg="1"/>
      <p:bldP spid="178" grpId="0" animBg="1"/>
      <p:bldP spid="179" grpId="0" animBg="1"/>
      <p:bldP spid="180" grpId="0" animBg="1"/>
      <p:bldP spid="183" grpId="0" animBg="1"/>
      <p:bldP spid="184" grpId="0" animBg="1"/>
      <p:bldP spid="185" grpId="0"/>
      <p:bldP spid="186" grpId="0" animBg="1"/>
      <p:bldP spid="187" grpId="0" animBg="1"/>
      <p:bldP spid="188" grpId="0" animBg="1"/>
      <p:bldP spid="189" grpId="0" animBg="1"/>
      <p:bldP spid="190" grpId="0"/>
      <p:bldP spid="191" grpId="0" animBg="1"/>
      <p:bldP spid="195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/>
      <p:bldP spid="205" grpId="0" animBg="1"/>
      <p:bldP spid="206" grpId="0" animBg="1"/>
      <p:bldP spid="207" grpId="0" animBg="1"/>
      <p:bldP spid="208" grpId="0" animBg="1"/>
      <p:bldP spid="209" grpId="0" animBg="1"/>
      <p:bldP spid="210" grpId="0"/>
      <p:bldP spid="212" grpId="0" animBg="1"/>
      <p:bldP spid="213" grpId="0" animBg="1"/>
      <p:bldP spid="214" grpId="0" animBg="1"/>
      <p:bldP spid="215" grpId="0" animBg="1"/>
      <p:bldP spid="216" grpId="0" animBg="1"/>
      <p:bldP spid="217" grpId="0"/>
      <p:bldP spid="218" grpId="0" animBg="1"/>
      <p:bldP spid="219" grpId="0" animBg="1"/>
      <p:bldP spid="220" grpId="0" animBg="1"/>
      <p:bldP spid="221" grpId="0" animBg="1"/>
      <p:bldP spid="222" grpId="0"/>
      <p:bldP spid="223" grpId="0" animBg="1"/>
      <p:bldP spid="227" grpId="0" animBg="1"/>
      <p:bldP spid="230" grpId="0" animBg="1"/>
      <p:bldP spid="231" grpId="0" animBg="1"/>
      <p:bldP spid="232" grpId="0"/>
      <p:bldP spid="233" grpId="0" animBg="1"/>
      <p:bldP spid="235" grpId="0" animBg="1"/>
      <p:bldP spid="237" grpId="0"/>
      <p:bldP spid="239" grpId="0" animBg="1"/>
      <p:bldP spid="240" grpId="0" animBg="1"/>
      <p:bldP spid="241" grpId="0"/>
      <p:bldP spid="236" grpId="0" animBg="1"/>
      <p:bldP spid="3" grpId="0"/>
      <p:bldP spid="242" grpId="0"/>
      <p:bldP spid="243" grpId="0"/>
      <p:bldP spid="6" grpId="0" animBg="1"/>
      <p:bldP spid="2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object 2">
            <a:extLst>
              <a:ext uri="{FF2B5EF4-FFF2-40B4-BE49-F238E27FC236}">
                <a16:creationId xmlns:a16="http://schemas.microsoft.com/office/drawing/2014/main" id="{6BBC7D51-5B6A-3E4E-83B0-6023DCD3327C}"/>
              </a:ext>
            </a:extLst>
          </p:cNvPr>
          <p:cNvSpPr/>
          <p:nvPr/>
        </p:nvSpPr>
        <p:spPr>
          <a:xfrm rot="20760103" flipH="1">
            <a:off x="5480785" y="5482684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object 17">
            <a:extLst>
              <a:ext uri="{FF2B5EF4-FFF2-40B4-BE49-F238E27FC236}">
                <a16:creationId xmlns:a16="http://schemas.microsoft.com/office/drawing/2014/main" id="{929EBE8C-E9D4-B64E-94B2-2F064769903A}"/>
              </a:ext>
            </a:extLst>
          </p:cNvPr>
          <p:cNvSpPr/>
          <p:nvPr/>
        </p:nvSpPr>
        <p:spPr>
          <a:xfrm rot="1970688">
            <a:off x="3740216" y="4197022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bject 17">
            <a:extLst>
              <a:ext uri="{FF2B5EF4-FFF2-40B4-BE49-F238E27FC236}">
                <a16:creationId xmlns:a16="http://schemas.microsoft.com/office/drawing/2014/main" id="{A737808C-2D08-2545-BF31-8387D85BDA16}"/>
              </a:ext>
            </a:extLst>
          </p:cNvPr>
          <p:cNvSpPr/>
          <p:nvPr/>
        </p:nvSpPr>
        <p:spPr>
          <a:xfrm rot="20472014">
            <a:off x="4164526" y="3315398"/>
            <a:ext cx="438008" cy="792734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18">
            <a:extLst>
              <a:ext uri="{FF2B5EF4-FFF2-40B4-BE49-F238E27FC236}">
                <a16:creationId xmlns:a16="http://schemas.microsoft.com/office/drawing/2014/main" id="{D51E28C4-7CC4-C243-B1B3-6914E2A52ECF}"/>
              </a:ext>
            </a:extLst>
          </p:cNvPr>
          <p:cNvSpPr/>
          <p:nvPr/>
        </p:nvSpPr>
        <p:spPr>
          <a:xfrm>
            <a:off x="1648104" y="5934821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17">
            <a:extLst>
              <a:ext uri="{FF2B5EF4-FFF2-40B4-BE49-F238E27FC236}">
                <a16:creationId xmlns:a16="http://schemas.microsoft.com/office/drawing/2014/main" id="{FDCFB907-440C-D74C-A75C-C61EB133D512}"/>
              </a:ext>
            </a:extLst>
          </p:cNvPr>
          <p:cNvSpPr/>
          <p:nvPr/>
        </p:nvSpPr>
        <p:spPr>
          <a:xfrm>
            <a:off x="2331962" y="5934820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17">
            <a:extLst>
              <a:ext uri="{FF2B5EF4-FFF2-40B4-BE49-F238E27FC236}">
                <a16:creationId xmlns:a16="http://schemas.microsoft.com/office/drawing/2014/main" id="{BC19242C-B64B-604D-8091-AA0ACBA76D7D}"/>
              </a:ext>
            </a:extLst>
          </p:cNvPr>
          <p:cNvSpPr/>
          <p:nvPr/>
        </p:nvSpPr>
        <p:spPr>
          <a:xfrm rot="1970688">
            <a:off x="951415" y="5925362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17">
            <a:extLst>
              <a:ext uri="{FF2B5EF4-FFF2-40B4-BE49-F238E27FC236}">
                <a16:creationId xmlns:a16="http://schemas.microsoft.com/office/drawing/2014/main" id="{E427B119-F97E-9441-8C0C-0EC8A95BD3CE}"/>
              </a:ext>
            </a:extLst>
          </p:cNvPr>
          <p:cNvSpPr/>
          <p:nvPr/>
        </p:nvSpPr>
        <p:spPr>
          <a:xfrm rot="1970688">
            <a:off x="1952818" y="5919376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18">
            <a:extLst>
              <a:ext uri="{FF2B5EF4-FFF2-40B4-BE49-F238E27FC236}">
                <a16:creationId xmlns:a16="http://schemas.microsoft.com/office/drawing/2014/main" id="{F8B70947-AD2C-5346-B458-0F83103CB14B}"/>
              </a:ext>
            </a:extLst>
          </p:cNvPr>
          <p:cNvSpPr/>
          <p:nvPr/>
        </p:nvSpPr>
        <p:spPr>
          <a:xfrm>
            <a:off x="648288" y="3645677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17">
            <a:extLst>
              <a:ext uri="{FF2B5EF4-FFF2-40B4-BE49-F238E27FC236}">
                <a16:creationId xmlns:a16="http://schemas.microsoft.com/office/drawing/2014/main" id="{4315D103-C20D-1340-B60D-63C513AEEEC1}"/>
              </a:ext>
            </a:extLst>
          </p:cNvPr>
          <p:cNvSpPr/>
          <p:nvPr/>
        </p:nvSpPr>
        <p:spPr>
          <a:xfrm>
            <a:off x="1337121" y="3621384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EC663171-CBE0-4D4B-BDBD-6C3FF8EC48C3}"/>
              </a:ext>
            </a:extLst>
          </p:cNvPr>
          <p:cNvSpPr/>
          <p:nvPr/>
        </p:nvSpPr>
        <p:spPr>
          <a:xfrm rot="1970688">
            <a:off x="994825" y="3672059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B80DB-F69B-DF41-9B73-0F1EF5B8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2−3 Search Trees Construction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C1B27E-5B80-0F45-8AB6-D626D05C40EF}"/>
              </a:ext>
            </a:extLst>
          </p:cNvPr>
          <p:cNvGrpSpPr/>
          <p:nvPr/>
        </p:nvGrpSpPr>
        <p:grpSpPr>
          <a:xfrm>
            <a:off x="870480" y="3412679"/>
            <a:ext cx="388119" cy="519014"/>
            <a:chOff x="862193" y="3328125"/>
            <a:chExt cx="388119" cy="519014"/>
          </a:xfrm>
        </p:grpSpPr>
        <p:sp>
          <p:nvSpPr>
            <p:cNvPr id="8" name="object 17">
              <a:extLst>
                <a:ext uri="{FF2B5EF4-FFF2-40B4-BE49-F238E27FC236}">
                  <a16:creationId xmlns:a16="http://schemas.microsoft.com/office/drawing/2014/main" id="{AE465F61-FA6D-5C49-BB34-BDC6AA7B3BE7}"/>
                </a:ext>
              </a:extLst>
            </p:cNvPr>
            <p:cNvSpPr/>
            <p:nvPr/>
          </p:nvSpPr>
          <p:spPr>
            <a:xfrm>
              <a:off x="1076957" y="3567584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18">
              <a:extLst>
                <a:ext uri="{FF2B5EF4-FFF2-40B4-BE49-F238E27FC236}">
                  <a16:creationId xmlns:a16="http://schemas.microsoft.com/office/drawing/2014/main" id="{0B7888A3-B004-5940-BEA3-802D8879D9D4}"/>
                </a:ext>
              </a:extLst>
            </p:cNvPr>
            <p:cNvSpPr/>
            <p:nvPr/>
          </p:nvSpPr>
          <p:spPr>
            <a:xfrm>
              <a:off x="884797" y="3569644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38">
              <a:extLst>
                <a:ext uri="{FF2B5EF4-FFF2-40B4-BE49-F238E27FC236}">
                  <a16:creationId xmlns:a16="http://schemas.microsoft.com/office/drawing/2014/main" id="{AB8EA7E1-F3FB-4A49-A4E8-C59703D925A1}"/>
                </a:ext>
              </a:extLst>
            </p:cNvPr>
            <p:cNvSpPr/>
            <p:nvPr/>
          </p:nvSpPr>
          <p:spPr>
            <a:xfrm>
              <a:off x="862193" y="3328125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40">
              <a:extLst>
                <a:ext uri="{FF2B5EF4-FFF2-40B4-BE49-F238E27FC236}">
                  <a16:creationId xmlns:a16="http://schemas.microsoft.com/office/drawing/2014/main" id="{4C6A7B5F-DCA0-0E4D-82DE-2E47B5095037}"/>
                </a:ext>
              </a:extLst>
            </p:cNvPr>
            <p:cNvSpPr txBox="1"/>
            <p:nvPr/>
          </p:nvSpPr>
          <p:spPr>
            <a:xfrm>
              <a:off x="995009" y="3395120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39">
              <a:extLst>
                <a:ext uri="{FF2B5EF4-FFF2-40B4-BE49-F238E27FC236}">
                  <a16:creationId xmlns:a16="http://schemas.microsoft.com/office/drawing/2014/main" id="{D3B0DD0B-E372-DF49-8795-5D8759AC9171}"/>
                </a:ext>
              </a:extLst>
            </p:cNvPr>
            <p:cNvSpPr/>
            <p:nvPr/>
          </p:nvSpPr>
          <p:spPr>
            <a:xfrm>
              <a:off x="863750" y="3332694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25C5F8-0F70-2D45-9E2F-DBE63FCE553A}"/>
              </a:ext>
            </a:extLst>
          </p:cNvPr>
          <p:cNvSpPr txBox="1"/>
          <p:nvPr/>
        </p:nvSpPr>
        <p:spPr>
          <a:xfrm>
            <a:off x="517161" y="131946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S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F154C-B389-0748-99A5-29D908EC10D2}"/>
              </a:ext>
            </a:extLst>
          </p:cNvPr>
          <p:cNvSpPr txBox="1"/>
          <p:nvPr/>
        </p:nvSpPr>
        <p:spPr>
          <a:xfrm>
            <a:off x="1559614" y="1863686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4-node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FB30D-2D72-B140-92CD-D7500B9D8412}"/>
              </a:ext>
            </a:extLst>
          </p:cNvPr>
          <p:cNvSpPr txBox="1"/>
          <p:nvPr/>
        </p:nvSpPr>
        <p:spPr>
          <a:xfrm>
            <a:off x="517921" y="157371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E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58F002-82BF-EC45-A585-42BFDFCF0F69}"/>
              </a:ext>
            </a:extLst>
          </p:cNvPr>
          <p:cNvSpPr txBox="1"/>
          <p:nvPr/>
        </p:nvSpPr>
        <p:spPr>
          <a:xfrm>
            <a:off x="517920" y="1836766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A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5FBB88-B79C-064A-ABFA-EE804D024718}"/>
              </a:ext>
            </a:extLst>
          </p:cNvPr>
          <p:cNvSpPr txBox="1"/>
          <p:nvPr/>
        </p:nvSpPr>
        <p:spPr>
          <a:xfrm>
            <a:off x="1557811" y="2128101"/>
            <a:ext cx="321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2-nodes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(move E to parent)</a:t>
            </a:r>
            <a:endParaRPr lang="en-US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D4430E-3AE6-2246-A2BF-62DB5B1D7947}"/>
              </a:ext>
            </a:extLst>
          </p:cNvPr>
          <p:cNvGrpSpPr/>
          <p:nvPr/>
        </p:nvGrpSpPr>
        <p:grpSpPr>
          <a:xfrm>
            <a:off x="830893" y="5683480"/>
            <a:ext cx="388119" cy="519014"/>
            <a:chOff x="1662684" y="5095780"/>
            <a:chExt cx="388119" cy="519014"/>
          </a:xfrm>
        </p:grpSpPr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6006E87E-AC4F-E44E-AC0D-59C15F18C72C}"/>
                </a:ext>
              </a:extLst>
            </p:cNvPr>
            <p:cNvSpPr/>
            <p:nvPr/>
          </p:nvSpPr>
          <p:spPr>
            <a:xfrm>
              <a:off x="1877448" y="533523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B836ACA4-164B-8C4B-852B-2230A1C01B5B}"/>
                </a:ext>
              </a:extLst>
            </p:cNvPr>
            <p:cNvSpPr/>
            <p:nvPr/>
          </p:nvSpPr>
          <p:spPr>
            <a:xfrm>
              <a:off x="1685288" y="533729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38">
              <a:extLst>
                <a:ext uri="{FF2B5EF4-FFF2-40B4-BE49-F238E27FC236}">
                  <a16:creationId xmlns:a16="http://schemas.microsoft.com/office/drawing/2014/main" id="{8C961114-82BC-9E43-A32A-D64ECA0CEED8}"/>
                </a:ext>
              </a:extLst>
            </p:cNvPr>
            <p:cNvSpPr/>
            <p:nvPr/>
          </p:nvSpPr>
          <p:spPr>
            <a:xfrm>
              <a:off x="166268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40">
              <a:extLst>
                <a:ext uri="{FF2B5EF4-FFF2-40B4-BE49-F238E27FC236}">
                  <a16:creationId xmlns:a16="http://schemas.microsoft.com/office/drawing/2014/main" id="{81D0EE21-9B68-AB4D-AB13-5C8E0D58C3DB}"/>
                </a:ext>
              </a:extLst>
            </p:cNvPr>
            <p:cNvSpPr txBox="1"/>
            <p:nvPr/>
          </p:nvSpPr>
          <p:spPr>
            <a:xfrm>
              <a:off x="1795500" y="5162775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39">
              <a:extLst>
                <a:ext uri="{FF2B5EF4-FFF2-40B4-BE49-F238E27FC236}">
                  <a16:creationId xmlns:a16="http://schemas.microsoft.com/office/drawing/2014/main" id="{80ACC792-B815-FC43-B178-8982690C59D5}"/>
                </a:ext>
              </a:extLst>
            </p:cNvPr>
            <p:cNvSpPr/>
            <p:nvPr/>
          </p:nvSpPr>
          <p:spPr>
            <a:xfrm>
              <a:off x="1664241" y="5100349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3A7D7B-96DB-3642-A827-2C246E13F97B}"/>
              </a:ext>
            </a:extLst>
          </p:cNvPr>
          <p:cNvGrpSpPr/>
          <p:nvPr/>
        </p:nvGrpSpPr>
        <p:grpSpPr>
          <a:xfrm>
            <a:off x="1153859" y="4881551"/>
            <a:ext cx="794535" cy="904164"/>
            <a:chOff x="2470859" y="5091211"/>
            <a:chExt cx="794535" cy="904164"/>
          </a:xfrm>
        </p:grpSpPr>
        <p:sp>
          <p:nvSpPr>
            <p:cNvPr id="38" name="object 17">
              <a:extLst>
                <a:ext uri="{FF2B5EF4-FFF2-40B4-BE49-F238E27FC236}">
                  <a16:creationId xmlns:a16="http://schemas.microsoft.com/office/drawing/2014/main" id="{06AAAA29-E293-7544-8625-4EEE8319AE15}"/>
                </a:ext>
              </a:extLst>
            </p:cNvPr>
            <p:cNvSpPr/>
            <p:nvPr/>
          </p:nvSpPr>
          <p:spPr>
            <a:xfrm>
              <a:off x="2878851" y="5330670"/>
              <a:ext cx="386543" cy="66470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18">
              <a:extLst>
                <a:ext uri="{FF2B5EF4-FFF2-40B4-BE49-F238E27FC236}">
                  <a16:creationId xmlns:a16="http://schemas.microsoft.com/office/drawing/2014/main" id="{52D5C5EE-1B1E-3444-96B3-0A463858B9E9}"/>
                </a:ext>
              </a:extLst>
            </p:cNvPr>
            <p:cNvSpPr/>
            <p:nvPr/>
          </p:nvSpPr>
          <p:spPr>
            <a:xfrm>
              <a:off x="2470859" y="5332730"/>
              <a:ext cx="389187" cy="622836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9B3F2C03-6CFD-6E49-9590-105E592FD410}"/>
                </a:ext>
              </a:extLst>
            </p:cNvPr>
            <p:cNvSpPr/>
            <p:nvPr/>
          </p:nvSpPr>
          <p:spPr>
            <a:xfrm>
              <a:off x="2664087" y="5091211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681BFCFB-4954-9F4A-B346-9E366C0087CA}"/>
                </a:ext>
              </a:extLst>
            </p:cNvPr>
            <p:cNvSpPr txBox="1"/>
            <p:nvPr/>
          </p:nvSpPr>
          <p:spPr>
            <a:xfrm>
              <a:off x="2787017" y="5158206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C5BAB3AD-84E8-E74B-A6CF-174FF26E219D}"/>
                </a:ext>
              </a:extLst>
            </p:cNvPr>
            <p:cNvSpPr/>
            <p:nvPr/>
          </p:nvSpPr>
          <p:spPr>
            <a:xfrm>
              <a:off x="266564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91455F6-274C-804F-BB7E-99E9129DB340}"/>
              </a:ext>
            </a:extLst>
          </p:cNvPr>
          <p:cNvSpPr txBox="1"/>
          <p:nvPr/>
        </p:nvSpPr>
        <p:spPr>
          <a:xfrm>
            <a:off x="1558311" y="1599271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3-node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15F5CF-194C-A04E-883C-55107AEB07C6}"/>
              </a:ext>
            </a:extLst>
          </p:cNvPr>
          <p:cNvSpPr txBox="1"/>
          <p:nvPr/>
        </p:nvSpPr>
        <p:spPr>
          <a:xfrm>
            <a:off x="1561066" y="1334856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2-node in the empty tree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79D5B-71AE-2345-9AE9-A41FC15CC020}"/>
              </a:ext>
            </a:extLst>
          </p:cNvPr>
          <p:cNvGrpSpPr/>
          <p:nvPr/>
        </p:nvGrpSpPr>
        <p:grpSpPr>
          <a:xfrm>
            <a:off x="758861" y="3392908"/>
            <a:ext cx="639445" cy="400685"/>
            <a:chOff x="1882427" y="4709843"/>
            <a:chExt cx="639445" cy="400685"/>
          </a:xfrm>
        </p:grpSpPr>
        <p:sp>
          <p:nvSpPr>
            <p:cNvPr id="17" name="object 31">
              <a:extLst>
                <a:ext uri="{FF2B5EF4-FFF2-40B4-BE49-F238E27FC236}">
                  <a16:creationId xmlns:a16="http://schemas.microsoft.com/office/drawing/2014/main" id="{222E2AD2-5F27-0A41-814F-E7B11B15C4CF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33">
              <a:extLst>
                <a:ext uri="{FF2B5EF4-FFF2-40B4-BE49-F238E27FC236}">
                  <a16:creationId xmlns:a16="http://schemas.microsoft.com/office/drawing/2014/main" id="{DC0EDF95-AE30-334E-A8B2-BBFFE3DCB561}"/>
                </a:ext>
              </a:extLst>
            </p:cNvPr>
            <p:cNvSpPr txBox="1"/>
            <p:nvPr/>
          </p:nvSpPr>
          <p:spPr>
            <a:xfrm>
              <a:off x="2043435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AF64F8-9FDF-644A-B09B-5D62265B27B3}"/>
              </a:ext>
            </a:extLst>
          </p:cNvPr>
          <p:cNvGrpSpPr/>
          <p:nvPr/>
        </p:nvGrpSpPr>
        <p:grpSpPr>
          <a:xfrm>
            <a:off x="591116" y="3392955"/>
            <a:ext cx="974934" cy="400685"/>
            <a:chOff x="1882427" y="4709843"/>
            <a:chExt cx="639445" cy="400685"/>
          </a:xfrm>
        </p:grpSpPr>
        <p:sp>
          <p:nvSpPr>
            <p:cNvPr id="21" name="object 31">
              <a:extLst>
                <a:ext uri="{FF2B5EF4-FFF2-40B4-BE49-F238E27FC236}">
                  <a16:creationId xmlns:a16="http://schemas.microsoft.com/office/drawing/2014/main" id="{0B6069D4-9758-2E40-8A0A-CCAA921F5117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33">
              <a:extLst>
                <a:ext uri="{FF2B5EF4-FFF2-40B4-BE49-F238E27FC236}">
                  <a16:creationId xmlns:a16="http://schemas.microsoft.com/office/drawing/2014/main" id="{E475FA30-C5A4-C044-A420-31FB3E6738D4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 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8B3570-97EB-8345-BD9C-0D360D074B07}"/>
              </a:ext>
            </a:extLst>
          </p:cNvPr>
          <p:cNvGrpSpPr/>
          <p:nvPr/>
        </p:nvGrpSpPr>
        <p:grpSpPr>
          <a:xfrm>
            <a:off x="1832296" y="5678911"/>
            <a:ext cx="388119" cy="519014"/>
            <a:chOff x="2664087" y="5091211"/>
            <a:chExt cx="388119" cy="519014"/>
          </a:xfrm>
        </p:grpSpPr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F898ABC5-28E9-7E41-9630-71CA87F81E8F}"/>
                </a:ext>
              </a:extLst>
            </p:cNvPr>
            <p:cNvSpPr/>
            <p:nvPr/>
          </p:nvSpPr>
          <p:spPr>
            <a:xfrm>
              <a:off x="2878851" y="533067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4BBC0E1F-0DBE-B04A-942D-ABC7A57FE76E}"/>
                </a:ext>
              </a:extLst>
            </p:cNvPr>
            <p:cNvSpPr/>
            <p:nvPr/>
          </p:nvSpPr>
          <p:spPr>
            <a:xfrm>
              <a:off x="2686691" y="533273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8">
              <a:extLst>
                <a:ext uri="{FF2B5EF4-FFF2-40B4-BE49-F238E27FC236}">
                  <a16:creationId xmlns:a16="http://schemas.microsoft.com/office/drawing/2014/main" id="{5E16C5FE-0E43-F740-BA98-94DCD06B2420}"/>
                </a:ext>
              </a:extLst>
            </p:cNvPr>
            <p:cNvSpPr/>
            <p:nvPr/>
          </p:nvSpPr>
          <p:spPr>
            <a:xfrm>
              <a:off x="2664087" y="5091211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40">
              <a:extLst>
                <a:ext uri="{FF2B5EF4-FFF2-40B4-BE49-F238E27FC236}">
                  <a16:creationId xmlns:a16="http://schemas.microsoft.com/office/drawing/2014/main" id="{677C8A99-43BC-7F46-A5DD-C1BE0CDDF7A6}"/>
                </a:ext>
              </a:extLst>
            </p:cNvPr>
            <p:cNvSpPr txBox="1"/>
            <p:nvPr/>
          </p:nvSpPr>
          <p:spPr>
            <a:xfrm>
              <a:off x="2787017" y="5158206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9">
              <a:extLst>
                <a:ext uri="{FF2B5EF4-FFF2-40B4-BE49-F238E27FC236}">
                  <a16:creationId xmlns:a16="http://schemas.microsoft.com/office/drawing/2014/main" id="{B724AC1E-39BF-904B-B1F6-E2E52EC339F3}"/>
                </a:ext>
              </a:extLst>
            </p:cNvPr>
            <p:cNvSpPr/>
            <p:nvPr/>
          </p:nvSpPr>
          <p:spPr>
            <a:xfrm>
              <a:off x="266564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3F665D3-58F7-2A45-B713-0216494FA8F2}"/>
              </a:ext>
            </a:extLst>
          </p:cNvPr>
          <p:cNvSpPr/>
          <p:nvPr/>
        </p:nvSpPr>
        <p:spPr>
          <a:xfrm rot="3006587">
            <a:off x="1070396" y="4356824"/>
            <a:ext cx="403484" cy="258526"/>
          </a:xfrm>
          <a:prstGeom prst="rightArrow">
            <a:avLst>
              <a:gd name="adj1" fmla="val 60476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A85418-9810-D14F-BF48-E86D6BDBE233}"/>
              </a:ext>
            </a:extLst>
          </p:cNvPr>
          <p:cNvSpPr txBox="1"/>
          <p:nvPr/>
        </p:nvSpPr>
        <p:spPr>
          <a:xfrm>
            <a:off x="1555819" y="2354065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3-node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EFF109-D1F4-534F-A4CF-98544F04CC98}"/>
              </a:ext>
            </a:extLst>
          </p:cNvPr>
          <p:cNvSpPr txBox="1"/>
          <p:nvPr/>
        </p:nvSpPr>
        <p:spPr>
          <a:xfrm>
            <a:off x="513935" y="2347386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R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714BE1-84DD-D84D-8C15-404D2442DC6E}"/>
              </a:ext>
            </a:extLst>
          </p:cNvPr>
          <p:cNvSpPr txBox="1"/>
          <p:nvPr/>
        </p:nvSpPr>
        <p:spPr>
          <a:xfrm>
            <a:off x="1555819" y="2570146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3-node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9E0AD44-CA85-4F4C-AF32-68AA432D2044}"/>
              </a:ext>
            </a:extLst>
          </p:cNvPr>
          <p:cNvGrpSpPr/>
          <p:nvPr/>
        </p:nvGrpSpPr>
        <p:grpSpPr>
          <a:xfrm>
            <a:off x="1710284" y="5663587"/>
            <a:ext cx="639445" cy="400685"/>
            <a:chOff x="1882427" y="4709843"/>
            <a:chExt cx="639445" cy="400685"/>
          </a:xfrm>
        </p:grpSpPr>
        <p:sp>
          <p:nvSpPr>
            <p:cNvPr id="67" name="object 31">
              <a:extLst>
                <a:ext uri="{FF2B5EF4-FFF2-40B4-BE49-F238E27FC236}">
                  <a16:creationId xmlns:a16="http://schemas.microsoft.com/office/drawing/2014/main" id="{25296FFB-0ADA-414E-9B03-E05BDB2AE43D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33">
              <a:extLst>
                <a:ext uri="{FF2B5EF4-FFF2-40B4-BE49-F238E27FC236}">
                  <a16:creationId xmlns:a16="http://schemas.microsoft.com/office/drawing/2014/main" id="{BCCC80FF-D681-4845-AA9B-250D226DF67C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45BD379-44BA-2347-80F1-AF8FBD9D9D2E}"/>
              </a:ext>
            </a:extLst>
          </p:cNvPr>
          <p:cNvSpPr txBox="1"/>
          <p:nvPr/>
        </p:nvSpPr>
        <p:spPr>
          <a:xfrm>
            <a:off x="513935" y="256346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C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CEF62A-ACD5-6F41-B6D7-A456DCB111D7}"/>
              </a:ext>
            </a:extLst>
          </p:cNvPr>
          <p:cNvGrpSpPr/>
          <p:nvPr/>
        </p:nvGrpSpPr>
        <p:grpSpPr>
          <a:xfrm>
            <a:off x="716378" y="5661860"/>
            <a:ext cx="639445" cy="400685"/>
            <a:chOff x="1882427" y="4709843"/>
            <a:chExt cx="639445" cy="400685"/>
          </a:xfrm>
        </p:grpSpPr>
        <p:sp>
          <p:nvSpPr>
            <p:cNvPr id="72" name="object 31">
              <a:extLst>
                <a:ext uri="{FF2B5EF4-FFF2-40B4-BE49-F238E27FC236}">
                  <a16:creationId xmlns:a16="http://schemas.microsoft.com/office/drawing/2014/main" id="{279C354F-D674-FD43-8DBE-C41F0EFE1FAF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33">
              <a:extLst>
                <a:ext uri="{FF2B5EF4-FFF2-40B4-BE49-F238E27FC236}">
                  <a16:creationId xmlns:a16="http://schemas.microsoft.com/office/drawing/2014/main" id="{8195E6B2-1B53-6C4D-980F-2C1E11F3B64A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426D6AC1-1338-0B46-BBD3-F7E4F67FEFFB}"/>
              </a:ext>
            </a:extLst>
          </p:cNvPr>
          <p:cNvSpPr txBox="1"/>
          <p:nvPr/>
        </p:nvSpPr>
        <p:spPr>
          <a:xfrm>
            <a:off x="5729468" y="1315152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4-node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6CEFBC7-77E1-3B40-8B35-E9EF1361D180}"/>
              </a:ext>
            </a:extLst>
          </p:cNvPr>
          <p:cNvSpPr txBox="1"/>
          <p:nvPr/>
        </p:nvSpPr>
        <p:spPr>
          <a:xfrm>
            <a:off x="4689577" y="131916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H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9A3611-E575-7040-A0C2-4D2496C99D22}"/>
              </a:ext>
            </a:extLst>
          </p:cNvPr>
          <p:cNvSpPr txBox="1"/>
          <p:nvPr/>
        </p:nvSpPr>
        <p:spPr>
          <a:xfrm>
            <a:off x="5729468" y="1579567"/>
            <a:ext cx="3225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2-nodes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(move R to parent)</a:t>
            </a:r>
            <a:endParaRPr lang="en-US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28B6122-23E1-4347-A65B-2220643CE483}"/>
              </a:ext>
            </a:extLst>
          </p:cNvPr>
          <p:cNvGrpSpPr/>
          <p:nvPr/>
        </p:nvGrpSpPr>
        <p:grpSpPr>
          <a:xfrm>
            <a:off x="1557827" y="5650215"/>
            <a:ext cx="974934" cy="417756"/>
            <a:chOff x="1882427" y="4709843"/>
            <a:chExt cx="639445" cy="400685"/>
          </a:xfrm>
        </p:grpSpPr>
        <p:sp>
          <p:nvSpPr>
            <p:cNvPr id="79" name="object 31">
              <a:extLst>
                <a:ext uri="{FF2B5EF4-FFF2-40B4-BE49-F238E27FC236}">
                  <a16:creationId xmlns:a16="http://schemas.microsoft.com/office/drawing/2014/main" id="{7C4E3EE9-E810-464A-87BE-B07F6D3DA5F8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33">
              <a:extLst>
                <a:ext uri="{FF2B5EF4-FFF2-40B4-BE49-F238E27FC236}">
                  <a16:creationId xmlns:a16="http://schemas.microsoft.com/office/drawing/2014/main" id="{3217534A-A950-3043-BF7E-983C1EF799B4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R 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9" name="object 33">
            <a:extLst>
              <a:ext uri="{FF2B5EF4-FFF2-40B4-BE49-F238E27FC236}">
                <a16:creationId xmlns:a16="http://schemas.microsoft.com/office/drawing/2014/main" id="{61276681-DBAB-7942-81C6-DDDA9934859C}"/>
              </a:ext>
            </a:extLst>
          </p:cNvPr>
          <p:cNvSpPr txBox="1"/>
          <p:nvPr/>
        </p:nvSpPr>
        <p:spPr>
          <a:xfrm>
            <a:off x="1772790" y="5743461"/>
            <a:ext cx="614841" cy="22826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400" spc="16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   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DD6DAE-B213-7C47-A028-6C3B30733464}"/>
              </a:ext>
            </a:extLst>
          </p:cNvPr>
          <p:cNvGrpSpPr/>
          <p:nvPr/>
        </p:nvGrpSpPr>
        <p:grpSpPr>
          <a:xfrm>
            <a:off x="1219012" y="4866080"/>
            <a:ext cx="639445" cy="400685"/>
            <a:chOff x="1882427" y="4709843"/>
            <a:chExt cx="639445" cy="400685"/>
          </a:xfrm>
        </p:grpSpPr>
        <p:sp>
          <p:nvSpPr>
            <p:cNvPr id="91" name="object 31">
              <a:extLst>
                <a:ext uri="{FF2B5EF4-FFF2-40B4-BE49-F238E27FC236}">
                  <a16:creationId xmlns:a16="http://schemas.microsoft.com/office/drawing/2014/main" id="{39369426-93DC-A84A-84FD-78F35AF35AF5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bject 33">
              <a:extLst>
                <a:ext uri="{FF2B5EF4-FFF2-40B4-BE49-F238E27FC236}">
                  <a16:creationId xmlns:a16="http://schemas.microsoft.com/office/drawing/2014/main" id="{839AA7FE-F79B-5241-A0A4-9FF5EE326BCD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object 17">
            <a:extLst>
              <a:ext uri="{FF2B5EF4-FFF2-40B4-BE49-F238E27FC236}">
                <a16:creationId xmlns:a16="http://schemas.microsoft.com/office/drawing/2014/main" id="{77407899-583E-4F4C-90F6-957105ABBCDB}"/>
              </a:ext>
            </a:extLst>
          </p:cNvPr>
          <p:cNvSpPr/>
          <p:nvPr/>
        </p:nvSpPr>
        <p:spPr>
          <a:xfrm rot="1970688">
            <a:off x="2808388" y="4197021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AA42839-15CB-6044-AFA4-AFDC053F5AFB}"/>
              </a:ext>
            </a:extLst>
          </p:cNvPr>
          <p:cNvGrpSpPr/>
          <p:nvPr/>
        </p:nvGrpSpPr>
        <p:grpSpPr>
          <a:xfrm>
            <a:off x="2687866" y="3955139"/>
            <a:ext cx="388119" cy="519014"/>
            <a:chOff x="1662684" y="5095780"/>
            <a:chExt cx="388119" cy="519014"/>
          </a:xfrm>
        </p:grpSpPr>
        <p:sp>
          <p:nvSpPr>
            <p:cNvPr id="98" name="object 17">
              <a:extLst>
                <a:ext uri="{FF2B5EF4-FFF2-40B4-BE49-F238E27FC236}">
                  <a16:creationId xmlns:a16="http://schemas.microsoft.com/office/drawing/2014/main" id="{FE597EAE-9556-FC40-A93E-FBC0ECBEE033}"/>
                </a:ext>
              </a:extLst>
            </p:cNvPr>
            <p:cNvSpPr/>
            <p:nvPr/>
          </p:nvSpPr>
          <p:spPr>
            <a:xfrm>
              <a:off x="1877448" y="533523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18">
              <a:extLst>
                <a:ext uri="{FF2B5EF4-FFF2-40B4-BE49-F238E27FC236}">
                  <a16:creationId xmlns:a16="http://schemas.microsoft.com/office/drawing/2014/main" id="{2B2B93A3-3AD3-F944-A435-3901CEDB7B5E}"/>
                </a:ext>
              </a:extLst>
            </p:cNvPr>
            <p:cNvSpPr/>
            <p:nvPr/>
          </p:nvSpPr>
          <p:spPr>
            <a:xfrm>
              <a:off x="1685288" y="533729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38">
              <a:extLst>
                <a:ext uri="{FF2B5EF4-FFF2-40B4-BE49-F238E27FC236}">
                  <a16:creationId xmlns:a16="http://schemas.microsoft.com/office/drawing/2014/main" id="{25137F1B-280D-2F48-92DD-A788EBFF5B9A}"/>
                </a:ext>
              </a:extLst>
            </p:cNvPr>
            <p:cNvSpPr/>
            <p:nvPr/>
          </p:nvSpPr>
          <p:spPr>
            <a:xfrm>
              <a:off x="166268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40">
              <a:extLst>
                <a:ext uri="{FF2B5EF4-FFF2-40B4-BE49-F238E27FC236}">
                  <a16:creationId xmlns:a16="http://schemas.microsoft.com/office/drawing/2014/main" id="{11F6E19E-AD98-1B4E-A941-E6E18AD47BAA}"/>
                </a:ext>
              </a:extLst>
            </p:cNvPr>
            <p:cNvSpPr txBox="1"/>
            <p:nvPr/>
          </p:nvSpPr>
          <p:spPr>
            <a:xfrm>
              <a:off x="1795500" y="5162775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39">
              <a:extLst>
                <a:ext uri="{FF2B5EF4-FFF2-40B4-BE49-F238E27FC236}">
                  <a16:creationId xmlns:a16="http://schemas.microsoft.com/office/drawing/2014/main" id="{174E0EC2-A39B-CA40-9E2F-2F5BFA4E8E15}"/>
                </a:ext>
              </a:extLst>
            </p:cNvPr>
            <p:cNvSpPr/>
            <p:nvPr/>
          </p:nvSpPr>
          <p:spPr>
            <a:xfrm>
              <a:off x="1664241" y="5100349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object 17">
            <a:extLst>
              <a:ext uri="{FF2B5EF4-FFF2-40B4-BE49-F238E27FC236}">
                <a16:creationId xmlns:a16="http://schemas.microsoft.com/office/drawing/2014/main" id="{9C5C2891-032A-3C40-AF4D-1EBC4355A783}"/>
              </a:ext>
            </a:extLst>
          </p:cNvPr>
          <p:cNvSpPr/>
          <p:nvPr/>
        </p:nvSpPr>
        <p:spPr>
          <a:xfrm rot="268184">
            <a:off x="3773523" y="3392670"/>
            <a:ext cx="45719" cy="658980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18">
            <a:extLst>
              <a:ext uri="{FF2B5EF4-FFF2-40B4-BE49-F238E27FC236}">
                <a16:creationId xmlns:a16="http://schemas.microsoft.com/office/drawing/2014/main" id="{B0BE789A-2E57-5144-9F11-DCC8B1276E6C}"/>
              </a:ext>
            </a:extLst>
          </p:cNvPr>
          <p:cNvSpPr/>
          <p:nvPr/>
        </p:nvSpPr>
        <p:spPr>
          <a:xfrm>
            <a:off x="3067597" y="3394729"/>
            <a:ext cx="542148" cy="564506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F6C7488-A2B1-A64D-A3BF-C0A43016F912}"/>
              </a:ext>
            </a:extLst>
          </p:cNvPr>
          <p:cNvGrpSpPr/>
          <p:nvPr/>
        </p:nvGrpSpPr>
        <p:grpSpPr>
          <a:xfrm>
            <a:off x="3617539" y="3959235"/>
            <a:ext cx="388119" cy="519014"/>
            <a:chOff x="2664087" y="5091211"/>
            <a:chExt cx="388119" cy="519014"/>
          </a:xfrm>
        </p:grpSpPr>
        <p:sp>
          <p:nvSpPr>
            <p:cNvPr id="110" name="object 17">
              <a:extLst>
                <a:ext uri="{FF2B5EF4-FFF2-40B4-BE49-F238E27FC236}">
                  <a16:creationId xmlns:a16="http://schemas.microsoft.com/office/drawing/2014/main" id="{3D2C1ED5-70B5-E846-BE78-CB1BCA483FD4}"/>
                </a:ext>
              </a:extLst>
            </p:cNvPr>
            <p:cNvSpPr/>
            <p:nvPr/>
          </p:nvSpPr>
          <p:spPr>
            <a:xfrm>
              <a:off x="2878851" y="533067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8">
              <a:extLst>
                <a:ext uri="{FF2B5EF4-FFF2-40B4-BE49-F238E27FC236}">
                  <a16:creationId xmlns:a16="http://schemas.microsoft.com/office/drawing/2014/main" id="{E21CC6DC-CED1-AD4E-9ECF-5685B758FBA1}"/>
                </a:ext>
              </a:extLst>
            </p:cNvPr>
            <p:cNvSpPr/>
            <p:nvPr/>
          </p:nvSpPr>
          <p:spPr>
            <a:xfrm>
              <a:off x="2686691" y="533273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38">
              <a:extLst>
                <a:ext uri="{FF2B5EF4-FFF2-40B4-BE49-F238E27FC236}">
                  <a16:creationId xmlns:a16="http://schemas.microsoft.com/office/drawing/2014/main" id="{819A80E7-5C39-024B-8AC3-7ACD5756894C}"/>
                </a:ext>
              </a:extLst>
            </p:cNvPr>
            <p:cNvSpPr/>
            <p:nvPr/>
          </p:nvSpPr>
          <p:spPr>
            <a:xfrm>
              <a:off x="2664087" y="5091211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40">
              <a:extLst>
                <a:ext uri="{FF2B5EF4-FFF2-40B4-BE49-F238E27FC236}">
                  <a16:creationId xmlns:a16="http://schemas.microsoft.com/office/drawing/2014/main" id="{2ED00984-7EFE-5D44-9C8E-712534AF6DB2}"/>
                </a:ext>
              </a:extLst>
            </p:cNvPr>
            <p:cNvSpPr txBox="1"/>
            <p:nvPr/>
          </p:nvSpPr>
          <p:spPr>
            <a:xfrm>
              <a:off x="2787017" y="5158206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39">
              <a:extLst>
                <a:ext uri="{FF2B5EF4-FFF2-40B4-BE49-F238E27FC236}">
                  <a16:creationId xmlns:a16="http://schemas.microsoft.com/office/drawing/2014/main" id="{0BC35EAB-6924-AF49-9E20-70DDE6CD2E1C}"/>
                </a:ext>
              </a:extLst>
            </p:cNvPr>
            <p:cNvSpPr/>
            <p:nvPr/>
          </p:nvSpPr>
          <p:spPr>
            <a:xfrm>
              <a:off x="266564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1345781-C894-8A4E-A569-77380BCAEC06}"/>
              </a:ext>
            </a:extLst>
          </p:cNvPr>
          <p:cNvGrpSpPr/>
          <p:nvPr/>
        </p:nvGrpSpPr>
        <p:grpSpPr>
          <a:xfrm>
            <a:off x="2573351" y="3933519"/>
            <a:ext cx="639445" cy="400685"/>
            <a:chOff x="1882427" y="4709843"/>
            <a:chExt cx="639445" cy="400685"/>
          </a:xfrm>
        </p:grpSpPr>
        <p:sp>
          <p:nvSpPr>
            <p:cNvPr id="119" name="object 31">
              <a:extLst>
                <a:ext uri="{FF2B5EF4-FFF2-40B4-BE49-F238E27FC236}">
                  <a16:creationId xmlns:a16="http://schemas.microsoft.com/office/drawing/2014/main" id="{DFBB7A8E-6BC0-AC41-8F17-E299D6C8F353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bject 33">
              <a:extLst>
                <a:ext uri="{FF2B5EF4-FFF2-40B4-BE49-F238E27FC236}">
                  <a16:creationId xmlns:a16="http://schemas.microsoft.com/office/drawing/2014/main" id="{B1441C15-162C-7D4C-8AF9-AE4ECBC44665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618F8D6-5092-7748-AD50-F691B2F82B09}"/>
              </a:ext>
            </a:extLst>
          </p:cNvPr>
          <p:cNvGrpSpPr/>
          <p:nvPr/>
        </p:nvGrpSpPr>
        <p:grpSpPr>
          <a:xfrm>
            <a:off x="3465670" y="3123092"/>
            <a:ext cx="639445" cy="400685"/>
            <a:chOff x="1882427" y="4709843"/>
            <a:chExt cx="639445" cy="400685"/>
          </a:xfrm>
        </p:grpSpPr>
        <p:sp>
          <p:nvSpPr>
            <p:cNvPr id="126" name="object 31">
              <a:extLst>
                <a:ext uri="{FF2B5EF4-FFF2-40B4-BE49-F238E27FC236}">
                  <a16:creationId xmlns:a16="http://schemas.microsoft.com/office/drawing/2014/main" id="{11F66D4E-F67B-0C41-AC5E-2CF1D614DB06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33">
              <a:extLst>
                <a:ext uri="{FF2B5EF4-FFF2-40B4-BE49-F238E27FC236}">
                  <a16:creationId xmlns:a16="http://schemas.microsoft.com/office/drawing/2014/main" id="{4F48A0A6-92DC-4949-8F1F-78485E15AF55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69C4524-977A-AF45-975E-8AF286010376}"/>
              </a:ext>
            </a:extLst>
          </p:cNvPr>
          <p:cNvGrpSpPr/>
          <p:nvPr/>
        </p:nvGrpSpPr>
        <p:grpSpPr>
          <a:xfrm>
            <a:off x="4556081" y="3949414"/>
            <a:ext cx="388119" cy="519014"/>
            <a:chOff x="2664087" y="5091211"/>
            <a:chExt cx="388119" cy="519014"/>
          </a:xfrm>
        </p:grpSpPr>
        <p:sp>
          <p:nvSpPr>
            <p:cNvPr id="131" name="object 17">
              <a:extLst>
                <a:ext uri="{FF2B5EF4-FFF2-40B4-BE49-F238E27FC236}">
                  <a16:creationId xmlns:a16="http://schemas.microsoft.com/office/drawing/2014/main" id="{F296AD08-87D4-0348-B7BA-139B2D1FF03A}"/>
                </a:ext>
              </a:extLst>
            </p:cNvPr>
            <p:cNvSpPr/>
            <p:nvPr/>
          </p:nvSpPr>
          <p:spPr>
            <a:xfrm>
              <a:off x="2878851" y="533067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bject 18">
              <a:extLst>
                <a:ext uri="{FF2B5EF4-FFF2-40B4-BE49-F238E27FC236}">
                  <a16:creationId xmlns:a16="http://schemas.microsoft.com/office/drawing/2014/main" id="{8083B6C5-5117-A841-8DE8-195251C09B57}"/>
                </a:ext>
              </a:extLst>
            </p:cNvPr>
            <p:cNvSpPr/>
            <p:nvPr/>
          </p:nvSpPr>
          <p:spPr>
            <a:xfrm>
              <a:off x="2686691" y="533273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object 38">
              <a:extLst>
                <a:ext uri="{FF2B5EF4-FFF2-40B4-BE49-F238E27FC236}">
                  <a16:creationId xmlns:a16="http://schemas.microsoft.com/office/drawing/2014/main" id="{52227F1F-D6EC-F145-B4D5-81041DAFABE2}"/>
                </a:ext>
              </a:extLst>
            </p:cNvPr>
            <p:cNvSpPr/>
            <p:nvPr/>
          </p:nvSpPr>
          <p:spPr>
            <a:xfrm>
              <a:off x="2664087" y="5091211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object 40">
              <a:extLst>
                <a:ext uri="{FF2B5EF4-FFF2-40B4-BE49-F238E27FC236}">
                  <a16:creationId xmlns:a16="http://schemas.microsoft.com/office/drawing/2014/main" id="{A2E4A4EA-DE4E-734A-ADE8-7651036C4894}"/>
                </a:ext>
              </a:extLst>
            </p:cNvPr>
            <p:cNvSpPr txBox="1"/>
            <p:nvPr/>
          </p:nvSpPr>
          <p:spPr>
            <a:xfrm>
              <a:off x="2787017" y="5158206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object 39">
              <a:extLst>
                <a:ext uri="{FF2B5EF4-FFF2-40B4-BE49-F238E27FC236}">
                  <a16:creationId xmlns:a16="http://schemas.microsoft.com/office/drawing/2014/main" id="{8B7C0349-DC8A-F04F-8FF4-2C2A5251B65A}"/>
                </a:ext>
              </a:extLst>
            </p:cNvPr>
            <p:cNvSpPr/>
            <p:nvPr/>
          </p:nvSpPr>
          <p:spPr>
            <a:xfrm>
              <a:off x="266564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6" name="Right Arrow 135">
            <a:extLst>
              <a:ext uri="{FF2B5EF4-FFF2-40B4-BE49-F238E27FC236}">
                <a16:creationId xmlns:a16="http://schemas.microsoft.com/office/drawing/2014/main" id="{1BB6FFB7-C86C-E740-939E-6D90B9A747EA}"/>
              </a:ext>
            </a:extLst>
          </p:cNvPr>
          <p:cNvSpPr/>
          <p:nvPr/>
        </p:nvSpPr>
        <p:spPr>
          <a:xfrm rot="18875597">
            <a:off x="2290705" y="4805843"/>
            <a:ext cx="414568" cy="2772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B64DFAC-24E4-BD44-929F-0E3417B32FB6}"/>
              </a:ext>
            </a:extLst>
          </p:cNvPr>
          <p:cNvSpPr txBox="1"/>
          <p:nvPr/>
        </p:nvSpPr>
        <p:spPr>
          <a:xfrm>
            <a:off x="5701902" y="1843982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3-node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4E511F6-7446-0C41-9E99-946A89FF9BE6}"/>
              </a:ext>
            </a:extLst>
          </p:cNvPr>
          <p:cNvSpPr txBox="1"/>
          <p:nvPr/>
        </p:nvSpPr>
        <p:spPr>
          <a:xfrm>
            <a:off x="4688318" y="183841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X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919AF9C-C5F1-AB4B-85DA-03252B3F40A5}"/>
              </a:ext>
            </a:extLst>
          </p:cNvPr>
          <p:cNvGrpSpPr/>
          <p:nvPr/>
        </p:nvGrpSpPr>
        <p:grpSpPr>
          <a:xfrm>
            <a:off x="4427780" y="3928995"/>
            <a:ext cx="639445" cy="400685"/>
            <a:chOff x="1882427" y="4709843"/>
            <a:chExt cx="639445" cy="400685"/>
          </a:xfrm>
        </p:grpSpPr>
        <p:sp>
          <p:nvSpPr>
            <p:cNvPr id="140" name="object 31">
              <a:extLst>
                <a:ext uri="{FF2B5EF4-FFF2-40B4-BE49-F238E27FC236}">
                  <a16:creationId xmlns:a16="http://schemas.microsoft.com/office/drawing/2014/main" id="{F0783246-C258-E244-A530-0E6F8651F2E0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object 33">
              <a:extLst>
                <a:ext uri="{FF2B5EF4-FFF2-40B4-BE49-F238E27FC236}">
                  <a16:creationId xmlns:a16="http://schemas.microsoft.com/office/drawing/2014/main" id="{9C476D0A-6FA2-7D49-BD75-49D1C321464E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49A9696A-A11F-DE49-8DB6-E4E460AF3489}"/>
              </a:ext>
            </a:extLst>
          </p:cNvPr>
          <p:cNvSpPr txBox="1"/>
          <p:nvPr/>
        </p:nvSpPr>
        <p:spPr>
          <a:xfrm>
            <a:off x="5701902" y="2108397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3-node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3181522-2093-0449-B149-49EC49332CBF}"/>
              </a:ext>
            </a:extLst>
          </p:cNvPr>
          <p:cNvSpPr txBox="1"/>
          <p:nvPr/>
        </p:nvSpPr>
        <p:spPr>
          <a:xfrm>
            <a:off x="4688318" y="211923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P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AC12208-4FCA-3445-ACFE-ED09CC434986}"/>
              </a:ext>
            </a:extLst>
          </p:cNvPr>
          <p:cNvGrpSpPr/>
          <p:nvPr/>
        </p:nvGrpSpPr>
        <p:grpSpPr>
          <a:xfrm>
            <a:off x="3476018" y="3941908"/>
            <a:ext cx="639445" cy="400685"/>
            <a:chOff x="1882427" y="4709843"/>
            <a:chExt cx="639445" cy="400685"/>
          </a:xfrm>
        </p:grpSpPr>
        <p:sp>
          <p:nvSpPr>
            <p:cNvPr id="61" name="object 31">
              <a:extLst>
                <a:ext uri="{FF2B5EF4-FFF2-40B4-BE49-F238E27FC236}">
                  <a16:creationId xmlns:a16="http://schemas.microsoft.com/office/drawing/2014/main" id="{6059F221-09C1-1E4D-A532-EBA3FC5A2FF6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33">
              <a:extLst>
                <a:ext uri="{FF2B5EF4-FFF2-40B4-BE49-F238E27FC236}">
                  <a16:creationId xmlns:a16="http://schemas.microsoft.com/office/drawing/2014/main" id="{DAABCF7F-B44C-4046-9167-8DE820598BC9}"/>
                </a:ext>
              </a:extLst>
            </p:cNvPr>
            <p:cNvSpPr txBox="1"/>
            <p:nvPr/>
          </p:nvSpPr>
          <p:spPr>
            <a:xfrm>
              <a:off x="2043435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B336269-E313-D147-A8FF-CF2283595D35}"/>
              </a:ext>
            </a:extLst>
          </p:cNvPr>
          <p:cNvSpPr txBox="1"/>
          <p:nvPr/>
        </p:nvSpPr>
        <p:spPr>
          <a:xfrm>
            <a:off x="5692485" y="2372812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4-node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C2C19B8-5659-0241-B20C-AD2114BEB600}"/>
              </a:ext>
            </a:extLst>
          </p:cNvPr>
          <p:cNvSpPr txBox="1"/>
          <p:nvPr/>
        </p:nvSpPr>
        <p:spPr>
          <a:xfrm>
            <a:off x="4689577" y="2373202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L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3CD4DC-F5A4-9744-8247-B2E214E8F6B2}"/>
              </a:ext>
            </a:extLst>
          </p:cNvPr>
          <p:cNvSpPr txBox="1"/>
          <p:nvPr/>
        </p:nvSpPr>
        <p:spPr>
          <a:xfrm>
            <a:off x="5704658" y="2637230"/>
            <a:ext cx="3225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2-nodes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(move R to parent)</a:t>
            </a:r>
            <a:endParaRPr lang="en-US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08A896-1BE4-4643-BA59-FF9E216C6A4D}"/>
              </a:ext>
            </a:extLst>
          </p:cNvPr>
          <p:cNvSpPr txBox="1"/>
          <p:nvPr/>
        </p:nvSpPr>
        <p:spPr>
          <a:xfrm>
            <a:off x="5701902" y="2874180"/>
            <a:ext cx="3225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2-nodes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(move R to parent)</a:t>
            </a:r>
            <a:endParaRPr lang="en-US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8A6A80E-1B49-3C41-ADD1-CAEF21B25C78}"/>
              </a:ext>
            </a:extLst>
          </p:cNvPr>
          <p:cNvGrpSpPr/>
          <p:nvPr/>
        </p:nvGrpSpPr>
        <p:grpSpPr>
          <a:xfrm>
            <a:off x="3321432" y="3933519"/>
            <a:ext cx="974934" cy="400685"/>
            <a:chOff x="1882427" y="4709843"/>
            <a:chExt cx="639445" cy="400685"/>
          </a:xfrm>
        </p:grpSpPr>
        <p:sp>
          <p:nvSpPr>
            <p:cNvPr id="217" name="object 31">
              <a:extLst>
                <a:ext uri="{FF2B5EF4-FFF2-40B4-BE49-F238E27FC236}">
                  <a16:creationId xmlns:a16="http://schemas.microsoft.com/office/drawing/2014/main" id="{1D331D60-9954-8E4E-A694-2AD67FF614C6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object 33">
              <a:extLst>
                <a:ext uri="{FF2B5EF4-FFF2-40B4-BE49-F238E27FC236}">
                  <a16:creationId xmlns:a16="http://schemas.microsoft.com/office/drawing/2014/main" id="{4881A739-59C2-1D48-8547-7E967B49A444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H </a:t>
              </a:r>
              <a:r>
                <a:rPr lang="en-US" altLang="zh-CN" sz="1400" spc="165" dirty="0">
                  <a:solidFill>
                    <a:srgbClr val="1B8E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P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9" name="object 17">
            <a:extLst>
              <a:ext uri="{FF2B5EF4-FFF2-40B4-BE49-F238E27FC236}">
                <a16:creationId xmlns:a16="http://schemas.microsoft.com/office/drawing/2014/main" id="{B3A35B76-D398-2C46-87AF-D49A20149D52}"/>
              </a:ext>
            </a:extLst>
          </p:cNvPr>
          <p:cNvSpPr/>
          <p:nvPr/>
        </p:nvSpPr>
        <p:spPr>
          <a:xfrm rot="20472014">
            <a:off x="5635874" y="5340033"/>
            <a:ext cx="438008" cy="792734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object 17">
            <a:extLst>
              <a:ext uri="{FF2B5EF4-FFF2-40B4-BE49-F238E27FC236}">
                <a16:creationId xmlns:a16="http://schemas.microsoft.com/office/drawing/2014/main" id="{67C496F1-B7A7-E948-8004-CA10991AED2A}"/>
              </a:ext>
            </a:extLst>
          </p:cNvPr>
          <p:cNvSpPr/>
          <p:nvPr/>
        </p:nvSpPr>
        <p:spPr>
          <a:xfrm rot="1970688">
            <a:off x="4279736" y="6221656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588ABE3-CAF1-9745-B9F3-40586183178E}"/>
              </a:ext>
            </a:extLst>
          </p:cNvPr>
          <p:cNvGrpSpPr/>
          <p:nvPr/>
        </p:nvGrpSpPr>
        <p:grpSpPr>
          <a:xfrm>
            <a:off x="4159214" y="5979774"/>
            <a:ext cx="388119" cy="519014"/>
            <a:chOff x="1662684" y="5095780"/>
            <a:chExt cx="388119" cy="519014"/>
          </a:xfrm>
        </p:grpSpPr>
        <p:sp>
          <p:nvSpPr>
            <p:cNvPr id="222" name="object 17">
              <a:extLst>
                <a:ext uri="{FF2B5EF4-FFF2-40B4-BE49-F238E27FC236}">
                  <a16:creationId xmlns:a16="http://schemas.microsoft.com/office/drawing/2014/main" id="{0D66F1FC-ECE3-9E41-9D21-78362D281644}"/>
                </a:ext>
              </a:extLst>
            </p:cNvPr>
            <p:cNvSpPr/>
            <p:nvPr/>
          </p:nvSpPr>
          <p:spPr>
            <a:xfrm>
              <a:off x="1877448" y="533523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object 18">
              <a:extLst>
                <a:ext uri="{FF2B5EF4-FFF2-40B4-BE49-F238E27FC236}">
                  <a16:creationId xmlns:a16="http://schemas.microsoft.com/office/drawing/2014/main" id="{3EE79BCC-AABA-DB43-9CAD-8FF1627DD041}"/>
                </a:ext>
              </a:extLst>
            </p:cNvPr>
            <p:cNvSpPr/>
            <p:nvPr/>
          </p:nvSpPr>
          <p:spPr>
            <a:xfrm>
              <a:off x="1685288" y="533729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object 38">
              <a:extLst>
                <a:ext uri="{FF2B5EF4-FFF2-40B4-BE49-F238E27FC236}">
                  <a16:creationId xmlns:a16="http://schemas.microsoft.com/office/drawing/2014/main" id="{CF9263AF-9141-7A4B-BE04-129E1A962D8D}"/>
                </a:ext>
              </a:extLst>
            </p:cNvPr>
            <p:cNvSpPr/>
            <p:nvPr/>
          </p:nvSpPr>
          <p:spPr>
            <a:xfrm>
              <a:off x="166268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object 40">
              <a:extLst>
                <a:ext uri="{FF2B5EF4-FFF2-40B4-BE49-F238E27FC236}">
                  <a16:creationId xmlns:a16="http://schemas.microsoft.com/office/drawing/2014/main" id="{7CD46D1B-75A4-A442-AEB1-DCBED61229A7}"/>
                </a:ext>
              </a:extLst>
            </p:cNvPr>
            <p:cNvSpPr txBox="1"/>
            <p:nvPr/>
          </p:nvSpPr>
          <p:spPr>
            <a:xfrm>
              <a:off x="1795500" y="5162775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object 39">
              <a:extLst>
                <a:ext uri="{FF2B5EF4-FFF2-40B4-BE49-F238E27FC236}">
                  <a16:creationId xmlns:a16="http://schemas.microsoft.com/office/drawing/2014/main" id="{8427F30B-0CE3-DA4A-9A1B-5C3641FB183C}"/>
                </a:ext>
              </a:extLst>
            </p:cNvPr>
            <p:cNvSpPr/>
            <p:nvPr/>
          </p:nvSpPr>
          <p:spPr>
            <a:xfrm>
              <a:off x="1664241" y="5100349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8" name="object 18">
            <a:extLst>
              <a:ext uri="{FF2B5EF4-FFF2-40B4-BE49-F238E27FC236}">
                <a16:creationId xmlns:a16="http://schemas.microsoft.com/office/drawing/2014/main" id="{2AC1E20C-159F-2A4D-B174-280B2803FC55}"/>
              </a:ext>
            </a:extLst>
          </p:cNvPr>
          <p:cNvSpPr/>
          <p:nvPr/>
        </p:nvSpPr>
        <p:spPr>
          <a:xfrm>
            <a:off x="4538945" y="5419364"/>
            <a:ext cx="542148" cy="564506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8D3B0D1-518A-E54F-8733-D2D22769347F}"/>
              </a:ext>
            </a:extLst>
          </p:cNvPr>
          <p:cNvGrpSpPr/>
          <p:nvPr/>
        </p:nvGrpSpPr>
        <p:grpSpPr>
          <a:xfrm>
            <a:off x="4044699" y="5958154"/>
            <a:ext cx="639445" cy="400685"/>
            <a:chOff x="1882427" y="4709843"/>
            <a:chExt cx="639445" cy="400685"/>
          </a:xfrm>
        </p:grpSpPr>
        <p:sp>
          <p:nvSpPr>
            <p:cNvPr id="236" name="object 31">
              <a:extLst>
                <a:ext uri="{FF2B5EF4-FFF2-40B4-BE49-F238E27FC236}">
                  <a16:creationId xmlns:a16="http://schemas.microsoft.com/office/drawing/2014/main" id="{5E9AF137-987C-3B4F-8105-50FD11B45FE4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object 33">
              <a:extLst>
                <a:ext uri="{FF2B5EF4-FFF2-40B4-BE49-F238E27FC236}">
                  <a16:creationId xmlns:a16="http://schemas.microsoft.com/office/drawing/2014/main" id="{5D0876BC-7970-944C-8203-7154A4B05734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FD1B700-A09D-C44D-A01F-F19D96E2DFAA}"/>
              </a:ext>
            </a:extLst>
          </p:cNvPr>
          <p:cNvGrpSpPr/>
          <p:nvPr/>
        </p:nvGrpSpPr>
        <p:grpSpPr>
          <a:xfrm>
            <a:off x="4937018" y="5147727"/>
            <a:ext cx="639445" cy="400685"/>
            <a:chOff x="1882427" y="4709843"/>
            <a:chExt cx="639445" cy="400685"/>
          </a:xfrm>
        </p:grpSpPr>
        <p:sp>
          <p:nvSpPr>
            <p:cNvPr id="239" name="object 31">
              <a:extLst>
                <a:ext uri="{FF2B5EF4-FFF2-40B4-BE49-F238E27FC236}">
                  <a16:creationId xmlns:a16="http://schemas.microsoft.com/office/drawing/2014/main" id="{F4A30F0E-5CA1-F247-997D-787BBDD75DEE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object 33">
              <a:extLst>
                <a:ext uri="{FF2B5EF4-FFF2-40B4-BE49-F238E27FC236}">
                  <a16:creationId xmlns:a16="http://schemas.microsoft.com/office/drawing/2014/main" id="{5A1FAC6F-283B-FF4A-99C2-3D0191512AAE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476624D-978A-9E46-9A32-DDA21C2A1E8C}"/>
              </a:ext>
            </a:extLst>
          </p:cNvPr>
          <p:cNvGrpSpPr/>
          <p:nvPr/>
        </p:nvGrpSpPr>
        <p:grpSpPr>
          <a:xfrm>
            <a:off x="6027429" y="5974049"/>
            <a:ext cx="388119" cy="519014"/>
            <a:chOff x="2664087" y="5091211"/>
            <a:chExt cx="388119" cy="519014"/>
          </a:xfrm>
        </p:grpSpPr>
        <p:sp>
          <p:nvSpPr>
            <p:cNvPr id="242" name="object 17">
              <a:extLst>
                <a:ext uri="{FF2B5EF4-FFF2-40B4-BE49-F238E27FC236}">
                  <a16:creationId xmlns:a16="http://schemas.microsoft.com/office/drawing/2014/main" id="{690723BC-CF6B-6042-B98F-3852947A752B}"/>
                </a:ext>
              </a:extLst>
            </p:cNvPr>
            <p:cNvSpPr/>
            <p:nvPr/>
          </p:nvSpPr>
          <p:spPr>
            <a:xfrm>
              <a:off x="2878851" y="533067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object 18">
              <a:extLst>
                <a:ext uri="{FF2B5EF4-FFF2-40B4-BE49-F238E27FC236}">
                  <a16:creationId xmlns:a16="http://schemas.microsoft.com/office/drawing/2014/main" id="{C4299F07-4C97-D244-9B16-8E2E29897F01}"/>
                </a:ext>
              </a:extLst>
            </p:cNvPr>
            <p:cNvSpPr/>
            <p:nvPr/>
          </p:nvSpPr>
          <p:spPr>
            <a:xfrm>
              <a:off x="2686691" y="533273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object 38">
              <a:extLst>
                <a:ext uri="{FF2B5EF4-FFF2-40B4-BE49-F238E27FC236}">
                  <a16:creationId xmlns:a16="http://schemas.microsoft.com/office/drawing/2014/main" id="{135C4923-ECB4-0D4D-8184-30907904B1C3}"/>
                </a:ext>
              </a:extLst>
            </p:cNvPr>
            <p:cNvSpPr/>
            <p:nvPr/>
          </p:nvSpPr>
          <p:spPr>
            <a:xfrm>
              <a:off x="2664087" y="5091211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object 40">
              <a:extLst>
                <a:ext uri="{FF2B5EF4-FFF2-40B4-BE49-F238E27FC236}">
                  <a16:creationId xmlns:a16="http://schemas.microsoft.com/office/drawing/2014/main" id="{3A2CC705-0F23-4342-9B0E-0B8850E89C5B}"/>
                </a:ext>
              </a:extLst>
            </p:cNvPr>
            <p:cNvSpPr txBox="1"/>
            <p:nvPr/>
          </p:nvSpPr>
          <p:spPr>
            <a:xfrm>
              <a:off x="2787017" y="5158206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object 39">
              <a:extLst>
                <a:ext uri="{FF2B5EF4-FFF2-40B4-BE49-F238E27FC236}">
                  <a16:creationId xmlns:a16="http://schemas.microsoft.com/office/drawing/2014/main" id="{9BC73D1F-FD8C-F340-9D2E-3FC53613778A}"/>
                </a:ext>
              </a:extLst>
            </p:cNvPr>
            <p:cNvSpPr/>
            <p:nvPr/>
          </p:nvSpPr>
          <p:spPr>
            <a:xfrm>
              <a:off x="266564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30D81E2D-5F65-FC4E-AF15-EC104EC6334A}"/>
              </a:ext>
            </a:extLst>
          </p:cNvPr>
          <p:cNvGrpSpPr/>
          <p:nvPr/>
        </p:nvGrpSpPr>
        <p:grpSpPr>
          <a:xfrm>
            <a:off x="5899128" y="5953630"/>
            <a:ext cx="639445" cy="400685"/>
            <a:chOff x="1882427" y="4709843"/>
            <a:chExt cx="639445" cy="400685"/>
          </a:xfrm>
        </p:grpSpPr>
        <p:sp>
          <p:nvSpPr>
            <p:cNvPr id="248" name="object 31">
              <a:extLst>
                <a:ext uri="{FF2B5EF4-FFF2-40B4-BE49-F238E27FC236}">
                  <a16:creationId xmlns:a16="http://schemas.microsoft.com/office/drawing/2014/main" id="{8412FC3C-7985-5F40-A112-5A373B6EEA72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object 33">
              <a:extLst>
                <a:ext uri="{FF2B5EF4-FFF2-40B4-BE49-F238E27FC236}">
                  <a16:creationId xmlns:a16="http://schemas.microsoft.com/office/drawing/2014/main" id="{462B04DD-E0AA-6C4E-8419-D41CD6639F64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2C02A138-9B18-8B4A-A2D8-A9DB2E804159}"/>
              </a:ext>
            </a:extLst>
          </p:cNvPr>
          <p:cNvGrpSpPr/>
          <p:nvPr/>
        </p:nvGrpSpPr>
        <p:grpSpPr>
          <a:xfrm>
            <a:off x="4781161" y="5144906"/>
            <a:ext cx="974934" cy="400685"/>
            <a:chOff x="1882427" y="4709843"/>
            <a:chExt cx="639445" cy="400685"/>
          </a:xfrm>
        </p:grpSpPr>
        <p:sp>
          <p:nvSpPr>
            <p:cNvPr id="254" name="object 31">
              <a:extLst>
                <a:ext uri="{FF2B5EF4-FFF2-40B4-BE49-F238E27FC236}">
                  <a16:creationId xmlns:a16="http://schemas.microsoft.com/office/drawing/2014/main" id="{0588E8CF-20E3-8F43-A6A8-63C3A1E0E00D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object 33">
              <a:extLst>
                <a:ext uri="{FF2B5EF4-FFF2-40B4-BE49-F238E27FC236}">
                  <a16:creationId xmlns:a16="http://schemas.microsoft.com/office/drawing/2014/main" id="{62CAB3A3-B360-AB49-8B27-B96D8DD89DAE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 </a:t>
              </a:r>
              <a:r>
                <a:rPr lang="en-US" altLang="zh-CN" sz="1400" spc="165" dirty="0">
                  <a:solidFill>
                    <a:srgbClr val="1B8E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C479F81E-693E-A945-861B-5A763373D5DF}"/>
              </a:ext>
            </a:extLst>
          </p:cNvPr>
          <p:cNvGrpSpPr/>
          <p:nvPr/>
        </p:nvGrpSpPr>
        <p:grpSpPr>
          <a:xfrm>
            <a:off x="3319474" y="3112366"/>
            <a:ext cx="974934" cy="400685"/>
            <a:chOff x="1882427" y="4709843"/>
            <a:chExt cx="639445" cy="400685"/>
          </a:xfrm>
        </p:grpSpPr>
        <p:sp>
          <p:nvSpPr>
            <p:cNvPr id="258" name="object 31">
              <a:extLst>
                <a:ext uri="{FF2B5EF4-FFF2-40B4-BE49-F238E27FC236}">
                  <a16:creationId xmlns:a16="http://schemas.microsoft.com/office/drawing/2014/main" id="{51E1C9E6-651C-3544-B323-FF3B93E5A69E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object 33">
              <a:extLst>
                <a:ext uri="{FF2B5EF4-FFF2-40B4-BE49-F238E27FC236}">
                  <a16:creationId xmlns:a16="http://schemas.microsoft.com/office/drawing/2014/main" id="{D6DBBAA0-9437-824B-B733-0819C373B3F6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 </a:t>
              </a:r>
              <a:r>
                <a:rPr lang="en-US" altLang="zh-CN" sz="1400" spc="165" dirty="0">
                  <a:solidFill>
                    <a:srgbClr val="1B8E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0" name="object 33">
            <a:extLst>
              <a:ext uri="{FF2B5EF4-FFF2-40B4-BE49-F238E27FC236}">
                <a16:creationId xmlns:a16="http://schemas.microsoft.com/office/drawing/2014/main" id="{CD8FBBCF-EBEB-914D-A188-68A099CB14C5}"/>
              </a:ext>
            </a:extLst>
          </p:cNvPr>
          <p:cNvSpPr txBox="1"/>
          <p:nvPr/>
        </p:nvSpPr>
        <p:spPr>
          <a:xfrm>
            <a:off x="3550638" y="4013330"/>
            <a:ext cx="614841" cy="22826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en-US" altLang="zh-CN" sz="1400" spc="165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ight Arrow 260">
            <a:extLst>
              <a:ext uri="{FF2B5EF4-FFF2-40B4-BE49-F238E27FC236}">
                <a16:creationId xmlns:a16="http://schemas.microsoft.com/office/drawing/2014/main" id="{040E6BA6-FA96-B242-A47F-92E42F5BC72B}"/>
              </a:ext>
            </a:extLst>
          </p:cNvPr>
          <p:cNvSpPr/>
          <p:nvPr/>
        </p:nvSpPr>
        <p:spPr>
          <a:xfrm rot="2996330">
            <a:off x="3910777" y="4783036"/>
            <a:ext cx="400688" cy="266355"/>
          </a:xfrm>
          <a:prstGeom prst="rightArrow">
            <a:avLst>
              <a:gd name="adj1" fmla="val 55369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bject 16">
            <a:extLst>
              <a:ext uri="{FF2B5EF4-FFF2-40B4-BE49-F238E27FC236}">
                <a16:creationId xmlns:a16="http://schemas.microsoft.com/office/drawing/2014/main" id="{74D1D98B-5F21-AB4D-9311-76BB9B406B3B}"/>
              </a:ext>
            </a:extLst>
          </p:cNvPr>
          <p:cNvSpPr/>
          <p:nvPr/>
        </p:nvSpPr>
        <p:spPr>
          <a:xfrm rot="21076004">
            <a:off x="5043985" y="5576163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object 17">
            <a:extLst>
              <a:ext uri="{FF2B5EF4-FFF2-40B4-BE49-F238E27FC236}">
                <a16:creationId xmlns:a16="http://schemas.microsoft.com/office/drawing/2014/main" id="{641867F0-E497-5D45-84FF-E1D8F62B0CA7}"/>
              </a:ext>
            </a:extLst>
          </p:cNvPr>
          <p:cNvSpPr/>
          <p:nvPr/>
        </p:nvSpPr>
        <p:spPr>
          <a:xfrm>
            <a:off x="5043985" y="6213930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object 18">
            <a:extLst>
              <a:ext uri="{FF2B5EF4-FFF2-40B4-BE49-F238E27FC236}">
                <a16:creationId xmlns:a16="http://schemas.microsoft.com/office/drawing/2014/main" id="{9517CB93-6EBF-F04B-B665-E87B5B903020}"/>
              </a:ext>
            </a:extLst>
          </p:cNvPr>
          <p:cNvSpPr/>
          <p:nvPr/>
        </p:nvSpPr>
        <p:spPr>
          <a:xfrm>
            <a:off x="4851825" y="6215990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object 34">
            <a:extLst>
              <a:ext uri="{FF2B5EF4-FFF2-40B4-BE49-F238E27FC236}">
                <a16:creationId xmlns:a16="http://schemas.microsoft.com/office/drawing/2014/main" id="{0AD480C7-3AEB-8B4B-B41A-D1C860BA54A8}"/>
              </a:ext>
            </a:extLst>
          </p:cNvPr>
          <p:cNvSpPr/>
          <p:nvPr/>
        </p:nvSpPr>
        <p:spPr>
          <a:xfrm>
            <a:off x="4853782" y="595664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object 35">
            <a:extLst>
              <a:ext uri="{FF2B5EF4-FFF2-40B4-BE49-F238E27FC236}">
                <a16:creationId xmlns:a16="http://schemas.microsoft.com/office/drawing/2014/main" id="{7CF3931C-3B3F-384C-BA79-2D9622CD8765}"/>
              </a:ext>
            </a:extLst>
          </p:cNvPr>
          <p:cNvSpPr/>
          <p:nvPr/>
        </p:nvSpPr>
        <p:spPr>
          <a:xfrm>
            <a:off x="4853783" y="595664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object 36">
            <a:extLst>
              <a:ext uri="{FF2B5EF4-FFF2-40B4-BE49-F238E27FC236}">
                <a16:creationId xmlns:a16="http://schemas.microsoft.com/office/drawing/2014/main" id="{F298378D-81AB-0F48-8C10-35D6DA8BF0FE}"/>
              </a:ext>
            </a:extLst>
          </p:cNvPr>
          <p:cNvSpPr txBox="1"/>
          <p:nvPr/>
        </p:nvSpPr>
        <p:spPr>
          <a:xfrm>
            <a:off x="4988933" y="6025711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object 37">
            <a:extLst>
              <a:ext uri="{FF2B5EF4-FFF2-40B4-BE49-F238E27FC236}">
                <a16:creationId xmlns:a16="http://schemas.microsoft.com/office/drawing/2014/main" id="{8A7D131E-0E24-2541-B401-1940263DF1EF}"/>
              </a:ext>
            </a:extLst>
          </p:cNvPr>
          <p:cNvSpPr/>
          <p:nvPr/>
        </p:nvSpPr>
        <p:spPr>
          <a:xfrm>
            <a:off x="5389374" y="6129308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object 38">
            <a:extLst>
              <a:ext uri="{FF2B5EF4-FFF2-40B4-BE49-F238E27FC236}">
                <a16:creationId xmlns:a16="http://schemas.microsoft.com/office/drawing/2014/main" id="{6BC0458B-7A46-8C4B-8655-7AE2E1477373}"/>
              </a:ext>
            </a:extLst>
          </p:cNvPr>
          <p:cNvSpPr/>
          <p:nvPr/>
        </p:nvSpPr>
        <p:spPr>
          <a:xfrm>
            <a:off x="5359570" y="596386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object 39">
            <a:extLst>
              <a:ext uri="{FF2B5EF4-FFF2-40B4-BE49-F238E27FC236}">
                <a16:creationId xmlns:a16="http://schemas.microsoft.com/office/drawing/2014/main" id="{94D6F082-45A4-4245-88EC-B11B8349996C}"/>
              </a:ext>
            </a:extLst>
          </p:cNvPr>
          <p:cNvSpPr/>
          <p:nvPr/>
        </p:nvSpPr>
        <p:spPr>
          <a:xfrm>
            <a:off x="5384742" y="596385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object 40">
            <a:extLst>
              <a:ext uri="{FF2B5EF4-FFF2-40B4-BE49-F238E27FC236}">
                <a16:creationId xmlns:a16="http://schemas.microsoft.com/office/drawing/2014/main" id="{9C7559B2-25B7-8D4D-80FC-6EB0FD651254}"/>
              </a:ext>
            </a:extLst>
          </p:cNvPr>
          <p:cNvSpPr txBox="1"/>
          <p:nvPr/>
        </p:nvSpPr>
        <p:spPr>
          <a:xfrm>
            <a:off x="5503645" y="6037595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object 19">
            <a:extLst>
              <a:ext uri="{FF2B5EF4-FFF2-40B4-BE49-F238E27FC236}">
                <a16:creationId xmlns:a16="http://schemas.microsoft.com/office/drawing/2014/main" id="{3E0EA7BC-39D3-7D4E-8773-3B6500D5BB3E}"/>
              </a:ext>
            </a:extLst>
          </p:cNvPr>
          <p:cNvSpPr/>
          <p:nvPr/>
        </p:nvSpPr>
        <p:spPr>
          <a:xfrm>
            <a:off x="5658314" y="6320270"/>
            <a:ext cx="78248" cy="175028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5CF08090-40BE-D948-ACCB-E2ABDCD0B413}"/>
              </a:ext>
            </a:extLst>
          </p:cNvPr>
          <p:cNvSpPr/>
          <p:nvPr/>
        </p:nvSpPr>
        <p:spPr>
          <a:xfrm rot="19109993">
            <a:off x="6394260" y="5361099"/>
            <a:ext cx="402028" cy="27251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bject 15">
            <a:extLst>
              <a:ext uri="{FF2B5EF4-FFF2-40B4-BE49-F238E27FC236}">
                <a16:creationId xmlns:a16="http://schemas.microsoft.com/office/drawing/2014/main" id="{6CA4BD6D-F1B9-D141-921E-B42363EA399F}"/>
              </a:ext>
            </a:extLst>
          </p:cNvPr>
          <p:cNvSpPr/>
          <p:nvPr/>
        </p:nvSpPr>
        <p:spPr>
          <a:xfrm rot="460354">
            <a:off x="7791496" y="4100415"/>
            <a:ext cx="649617" cy="483084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object 14">
            <a:extLst>
              <a:ext uri="{FF2B5EF4-FFF2-40B4-BE49-F238E27FC236}">
                <a16:creationId xmlns:a16="http://schemas.microsoft.com/office/drawing/2014/main" id="{B24313E7-1114-CD42-9994-FA760C3D5F91}"/>
              </a:ext>
            </a:extLst>
          </p:cNvPr>
          <p:cNvSpPr/>
          <p:nvPr/>
        </p:nvSpPr>
        <p:spPr>
          <a:xfrm rot="21322664">
            <a:off x="6400435" y="3861608"/>
            <a:ext cx="745257" cy="692318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object 27">
            <a:extLst>
              <a:ext uri="{FF2B5EF4-FFF2-40B4-BE49-F238E27FC236}">
                <a16:creationId xmlns:a16="http://schemas.microsoft.com/office/drawing/2014/main" id="{0A65587B-B3AC-E241-9C7B-B967A176D67C}"/>
              </a:ext>
            </a:extLst>
          </p:cNvPr>
          <p:cNvSpPr/>
          <p:nvPr/>
        </p:nvSpPr>
        <p:spPr>
          <a:xfrm>
            <a:off x="6589632" y="4828046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object 28">
            <a:extLst>
              <a:ext uri="{FF2B5EF4-FFF2-40B4-BE49-F238E27FC236}">
                <a16:creationId xmlns:a16="http://schemas.microsoft.com/office/drawing/2014/main" id="{9D54AE02-65B4-7240-90CA-87F4C4A5FBE6}"/>
              </a:ext>
            </a:extLst>
          </p:cNvPr>
          <p:cNvSpPr/>
          <p:nvPr/>
        </p:nvSpPr>
        <p:spPr>
          <a:xfrm>
            <a:off x="5969472" y="4765929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object 29">
            <a:extLst>
              <a:ext uri="{FF2B5EF4-FFF2-40B4-BE49-F238E27FC236}">
                <a16:creationId xmlns:a16="http://schemas.microsoft.com/office/drawing/2014/main" id="{92A52419-B39B-FA42-890F-8948FCABC8C1}"/>
              </a:ext>
            </a:extLst>
          </p:cNvPr>
          <p:cNvSpPr/>
          <p:nvPr/>
        </p:nvSpPr>
        <p:spPr>
          <a:xfrm>
            <a:off x="6436805" y="4737317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object 31">
            <a:extLst>
              <a:ext uri="{FF2B5EF4-FFF2-40B4-BE49-F238E27FC236}">
                <a16:creationId xmlns:a16="http://schemas.microsoft.com/office/drawing/2014/main" id="{D2647BF1-6E97-244A-B5B3-A004349C81D9}"/>
              </a:ext>
            </a:extLst>
          </p:cNvPr>
          <p:cNvSpPr/>
          <p:nvPr/>
        </p:nvSpPr>
        <p:spPr>
          <a:xfrm>
            <a:off x="6112533" y="450841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bject 32">
            <a:extLst>
              <a:ext uri="{FF2B5EF4-FFF2-40B4-BE49-F238E27FC236}">
                <a16:creationId xmlns:a16="http://schemas.microsoft.com/office/drawing/2014/main" id="{47867413-7249-C54C-9EE4-E75B4E686749}"/>
              </a:ext>
            </a:extLst>
          </p:cNvPr>
          <p:cNvSpPr/>
          <p:nvPr/>
        </p:nvSpPr>
        <p:spPr>
          <a:xfrm>
            <a:off x="6112531" y="4508421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object 33">
            <a:extLst>
              <a:ext uri="{FF2B5EF4-FFF2-40B4-BE49-F238E27FC236}">
                <a16:creationId xmlns:a16="http://schemas.microsoft.com/office/drawing/2014/main" id="{C64B8CC2-61C7-2748-AD78-86981000581B}"/>
              </a:ext>
            </a:extLst>
          </p:cNvPr>
          <p:cNvSpPr txBox="1"/>
          <p:nvPr/>
        </p:nvSpPr>
        <p:spPr>
          <a:xfrm>
            <a:off x="6273541" y="4590013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object 27">
            <a:extLst>
              <a:ext uri="{FF2B5EF4-FFF2-40B4-BE49-F238E27FC236}">
                <a16:creationId xmlns:a16="http://schemas.microsoft.com/office/drawing/2014/main" id="{883B215D-5023-2E4B-8825-52484E9CA613}"/>
              </a:ext>
            </a:extLst>
          </p:cNvPr>
          <p:cNvSpPr/>
          <p:nvPr/>
        </p:nvSpPr>
        <p:spPr>
          <a:xfrm>
            <a:off x="8588104" y="4826404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object 28">
            <a:extLst>
              <a:ext uri="{FF2B5EF4-FFF2-40B4-BE49-F238E27FC236}">
                <a16:creationId xmlns:a16="http://schemas.microsoft.com/office/drawing/2014/main" id="{D6A2B395-BC86-2C4F-91E0-BE3271DCEDBB}"/>
              </a:ext>
            </a:extLst>
          </p:cNvPr>
          <p:cNvSpPr/>
          <p:nvPr/>
        </p:nvSpPr>
        <p:spPr>
          <a:xfrm>
            <a:off x="7967944" y="4764287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object 29">
            <a:extLst>
              <a:ext uri="{FF2B5EF4-FFF2-40B4-BE49-F238E27FC236}">
                <a16:creationId xmlns:a16="http://schemas.microsoft.com/office/drawing/2014/main" id="{89BE40B4-4BD1-F94C-A7A9-E197059C224B}"/>
              </a:ext>
            </a:extLst>
          </p:cNvPr>
          <p:cNvSpPr/>
          <p:nvPr/>
        </p:nvSpPr>
        <p:spPr>
          <a:xfrm>
            <a:off x="8435277" y="4735675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object 31">
            <a:extLst>
              <a:ext uri="{FF2B5EF4-FFF2-40B4-BE49-F238E27FC236}">
                <a16:creationId xmlns:a16="http://schemas.microsoft.com/office/drawing/2014/main" id="{A45B82FB-B0F0-EB43-9DCF-B6E6EBACE9EE}"/>
              </a:ext>
            </a:extLst>
          </p:cNvPr>
          <p:cNvSpPr/>
          <p:nvPr/>
        </p:nvSpPr>
        <p:spPr>
          <a:xfrm>
            <a:off x="8111005" y="4506770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object 32">
            <a:extLst>
              <a:ext uri="{FF2B5EF4-FFF2-40B4-BE49-F238E27FC236}">
                <a16:creationId xmlns:a16="http://schemas.microsoft.com/office/drawing/2014/main" id="{DF07F365-EFE7-A843-AEE4-2F04F310DE17}"/>
              </a:ext>
            </a:extLst>
          </p:cNvPr>
          <p:cNvSpPr/>
          <p:nvPr/>
        </p:nvSpPr>
        <p:spPr>
          <a:xfrm>
            <a:off x="8111003" y="4506779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bject 33">
            <a:extLst>
              <a:ext uri="{FF2B5EF4-FFF2-40B4-BE49-F238E27FC236}">
                <a16:creationId xmlns:a16="http://schemas.microsoft.com/office/drawing/2014/main" id="{6D7BAE82-FE50-E44B-8321-DD2372490C06}"/>
              </a:ext>
            </a:extLst>
          </p:cNvPr>
          <p:cNvSpPr txBox="1"/>
          <p:nvPr/>
        </p:nvSpPr>
        <p:spPr>
          <a:xfrm>
            <a:off x="8272013" y="4588371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S 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object 16">
            <a:extLst>
              <a:ext uri="{FF2B5EF4-FFF2-40B4-BE49-F238E27FC236}">
                <a16:creationId xmlns:a16="http://schemas.microsoft.com/office/drawing/2014/main" id="{E76F29DB-0FAD-234D-9200-60BF3FD8321A}"/>
              </a:ext>
            </a:extLst>
          </p:cNvPr>
          <p:cNvSpPr/>
          <p:nvPr/>
        </p:nvSpPr>
        <p:spPr>
          <a:xfrm rot="20297059">
            <a:off x="7078848" y="4152755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object 17">
            <a:extLst>
              <a:ext uri="{FF2B5EF4-FFF2-40B4-BE49-F238E27FC236}">
                <a16:creationId xmlns:a16="http://schemas.microsoft.com/office/drawing/2014/main" id="{3B76305B-FBD5-8640-9ADB-FBC0E707F673}"/>
              </a:ext>
            </a:extLst>
          </p:cNvPr>
          <p:cNvSpPr/>
          <p:nvPr/>
        </p:nvSpPr>
        <p:spPr>
          <a:xfrm>
            <a:off x="7141237" y="4790481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object 18">
            <a:extLst>
              <a:ext uri="{FF2B5EF4-FFF2-40B4-BE49-F238E27FC236}">
                <a16:creationId xmlns:a16="http://schemas.microsoft.com/office/drawing/2014/main" id="{40CCF44B-22B3-394A-BE01-510A3F9F4030}"/>
              </a:ext>
            </a:extLst>
          </p:cNvPr>
          <p:cNvSpPr/>
          <p:nvPr/>
        </p:nvSpPr>
        <p:spPr>
          <a:xfrm>
            <a:off x="6949077" y="4792541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object 34">
            <a:extLst>
              <a:ext uri="{FF2B5EF4-FFF2-40B4-BE49-F238E27FC236}">
                <a16:creationId xmlns:a16="http://schemas.microsoft.com/office/drawing/2014/main" id="{983141B8-4D16-8B45-96C5-D1A0980E7FE2}"/>
              </a:ext>
            </a:extLst>
          </p:cNvPr>
          <p:cNvSpPr/>
          <p:nvPr/>
        </p:nvSpPr>
        <p:spPr>
          <a:xfrm>
            <a:off x="6951034" y="453319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object 35">
            <a:extLst>
              <a:ext uri="{FF2B5EF4-FFF2-40B4-BE49-F238E27FC236}">
                <a16:creationId xmlns:a16="http://schemas.microsoft.com/office/drawing/2014/main" id="{4E33553A-61CC-E643-9280-574C7D0B754E}"/>
              </a:ext>
            </a:extLst>
          </p:cNvPr>
          <p:cNvSpPr/>
          <p:nvPr/>
        </p:nvSpPr>
        <p:spPr>
          <a:xfrm>
            <a:off x="6951035" y="453319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object 36">
            <a:extLst>
              <a:ext uri="{FF2B5EF4-FFF2-40B4-BE49-F238E27FC236}">
                <a16:creationId xmlns:a16="http://schemas.microsoft.com/office/drawing/2014/main" id="{7F2AE441-5FFD-C84E-BC8F-5BF197669BA2}"/>
              </a:ext>
            </a:extLst>
          </p:cNvPr>
          <p:cNvSpPr txBox="1"/>
          <p:nvPr/>
        </p:nvSpPr>
        <p:spPr>
          <a:xfrm>
            <a:off x="7086185" y="4602262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object 2">
            <a:extLst>
              <a:ext uri="{FF2B5EF4-FFF2-40B4-BE49-F238E27FC236}">
                <a16:creationId xmlns:a16="http://schemas.microsoft.com/office/drawing/2014/main" id="{2A05DC4A-2344-8B43-9225-9CD0019077AE}"/>
              </a:ext>
            </a:extLst>
          </p:cNvPr>
          <p:cNvSpPr/>
          <p:nvPr/>
        </p:nvSpPr>
        <p:spPr>
          <a:xfrm rot="413349" flipH="1">
            <a:off x="7578037" y="4059235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object 37">
            <a:extLst>
              <a:ext uri="{FF2B5EF4-FFF2-40B4-BE49-F238E27FC236}">
                <a16:creationId xmlns:a16="http://schemas.microsoft.com/office/drawing/2014/main" id="{EB43BA5F-CE33-144A-9705-73AE78B521F2}"/>
              </a:ext>
            </a:extLst>
          </p:cNvPr>
          <p:cNvSpPr/>
          <p:nvPr/>
        </p:nvSpPr>
        <p:spPr>
          <a:xfrm>
            <a:off x="7486626" y="4705859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object 38">
            <a:extLst>
              <a:ext uri="{FF2B5EF4-FFF2-40B4-BE49-F238E27FC236}">
                <a16:creationId xmlns:a16="http://schemas.microsoft.com/office/drawing/2014/main" id="{ECD9E891-E429-AE41-9E71-8EC09C65C5F3}"/>
              </a:ext>
            </a:extLst>
          </p:cNvPr>
          <p:cNvSpPr/>
          <p:nvPr/>
        </p:nvSpPr>
        <p:spPr>
          <a:xfrm>
            <a:off x="7456822" y="454041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object 39">
            <a:extLst>
              <a:ext uri="{FF2B5EF4-FFF2-40B4-BE49-F238E27FC236}">
                <a16:creationId xmlns:a16="http://schemas.microsoft.com/office/drawing/2014/main" id="{29AF11BF-DA9C-F448-A7B8-7B19030CB6EC}"/>
              </a:ext>
            </a:extLst>
          </p:cNvPr>
          <p:cNvSpPr/>
          <p:nvPr/>
        </p:nvSpPr>
        <p:spPr>
          <a:xfrm>
            <a:off x="7481994" y="454040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object 40">
            <a:extLst>
              <a:ext uri="{FF2B5EF4-FFF2-40B4-BE49-F238E27FC236}">
                <a16:creationId xmlns:a16="http://schemas.microsoft.com/office/drawing/2014/main" id="{72C414E1-7220-B340-B60B-A1A8343F863C}"/>
              </a:ext>
            </a:extLst>
          </p:cNvPr>
          <p:cNvSpPr txBox="1"/>
          <p:nvPr/>
        </p:nvSpPr>
        <p:spPr>
          <a:xfrm>
            <a:off x="7600897" y="4614146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3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object 19">
            <a:extLst>
              <a:ext uri="{FF2B5EF4-FFF2-40B4-BE49-F238E27FC236}">
                <a16:creationId xmlns:a16="http://schemas.microsoft.com/office/drawing/2014/main" id="{B9678207-1941-674E-B746-0A00D58DE19E}"/>
              </a:ext>
            </a:extLst>
          </p:cNvPr>
          <p:cNvSpPr/>
          <p:nvPr/>
        </p:nvSpPr>
        <p:spPr>
          <a:xfrm>
            <a:off x="7755566" y="4896821"/>
            <a:ext cx="78248" cy="175028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object 16">
            <a:extLst>
              <a:ext uri="{FF2B5EF4-FFF2-40B4-BE49-F238E27FC236}">
                <a16:creationId xmlns:a16="http://schemas.microsoft.com/office/drawing/2014/main" id="{BD968CF6-B63F-D348-910F-7A5F7D4ED33C}"/>
              </a:ext>
            </a:extLst>
          </p:cNvPr>
          <p:cNvSpPr/>
          <p:nvPr/>
        </p:nvSpPr>
        <p:spPr>
          <a:xfrm rot="864832">
            <a:off x="7137927" y="3427431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object 34">
            <a:extLst>
              <a:ext uri="{FF2B5EF4-FFF2-40B4-BE49-F238E27FC236}">
                <a16:creationId xmlns:a16="http://schemas.microsoft.com/office/drawing/2014/main" id="{E61EF7A2-6778-FC4D-8FDC-C19F4509B368}"/>
              </a:ext>
            </a:extLst>
          </p:cNvPr>
          <p:cNvSpPr/>
          <p:nvPr/>
        </p:nvSpPr>
        <p:spPr>
          <a:xfrm>
            <a:off x="6860856" y="380791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object 35">
            <a:extLst>
              <a:ext uri="{FF2B5EF4-FFF2-40B4-BE49-F238E27FC236}">
                <a16:creationId xmlns:a16="http://schemas.microsoft.com/office/drawing/2014/main" id="{2FA7CD81-58CF-4F43-A1D4-960239AEFD68}"/>
              </a:ext>
            </a:extLst>
          </p:cNvPr>
          <p:cNvSpPr/>
          <p:nvPr/>
        </p:nvSpPr>
        <p:spPr>
          <a:xfrm>
            <a:off x="6860857" y="380791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object 36">
            <a:extLst>
              <a:ext uri="{FF2B5EF4-FFF2-40B4-BE49-F238E27FC236}">
                <a16:creationId xmlns:a16="http://schemas.microsoft.com/office/drawing/2014/main" id="{2C2A9868-34D3-4846-8073-B003EA00195B}"/>
              </a:ext>
            </a:extLst>
          </p:cNvPr>
          <p:cNvSpPr txBox="1"/>
          <p:nvPr/>
        </p:nvSpPr>
        <p:spPr>
          <a:xfrm>
            <a:off x="6986863" y="3881551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object 2">
            <a:extLst>
              <a:ext uri="{FF2B5EF4-FFF2-40B4-BE49-F238E27FC236}">
                <a16:creationId xmlns:a16="http://schemas.microsoft.com/office/drawing/2014/main" id="{3573FABB-E9CA-204D-B591-966DB32DE309}"/>
              </a:ext>
            </a:extLst>
          </p:cNvPr>
          <p:cNvSpPr/>
          <p:nvPr/>
        </p:nvSpPr>
        <p:spPr>
          <a:xfrm rot="19502218" flipH="1">
            <a:off x="7593009" y="3334314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object 38">
            <a:extLst>
              <a:ext uri="{FF2B5EF4-FFF2-40B4-BE49-F238E27FC236}">
                <a16:creationId xmlns:a16="http://schemas.microsoft.com/office/drawing/2014/main" id="{23104D59-13C3-6E4B-95CE-E3FFCDD962B0}"/>
              </a:ext>
            </a:extLst>
          </p:cNvPr>
          <p:cNvSpPr/>
          <p:nvPr/>
        </p:nvSpPr>
        <p:spPr>
          <a:xfrm>
            <a:off x="7584001" y="381055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object 40">
            <a:extLst>
              <a:ext uri="{FF2B5EF4-FFF2-40B4-BE49-F238E27FC236}">
                <a16:creationId xmlns:a16="http://schemas.microsoft.com/office/drawing/2014/main" id="{D8650844-7090-E84D-809D-2B2E4B329D26}"/>
              </a:ext>
            </a:extLst>
          </p:cNvPr>
          <p:cNvSpPr txBox="1"/>
          <p:nvPr/>
        </p:nvSpPr>
        <p:spPr>
          <a:xfrm>
            <a:off x="7696072" y="3888863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3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object 38">
            <a:extLst>
              <a:ext uri="{FF2B5EF4-FFF2-40B4-BE49-F238E27FC236}">
                <a16:creationId xmlns:a16="http://schemas.microsoft.com/office/drawing/2014/main" id="{59942EDB-268F-AC4C-A829-EA6F105F9020}"/>
              </a:ext>
            </a:extLst>
          </p:cNvPr>
          <p:cNvSpPr/>
          <p:nvPr/>
        </p:nvSpPr>
        <p:spPr>
          <a:xfrm>
            <a:off x="7220906" y="323651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object 39">
            <a:extLst>
              <a:ext uri="{FF2B5EF4-FFF2-40B4-BE49-F238E27FC236}">
                <a16:creationId xmlns:a16="http://schemas.microsoft.com/office/drawing/2014/main" id="{D12B3D6D-991B-4440-8153-A21B0B6672CF}"/>
              </a:ext>
            </a:extLst>
          </p:cNvPr>
          <p:cNvSpPr/>
          <p:nvPr/>
        </p:nvSpPr>
        <p:spPr>
          <a:xfrm>
            <a:off x="7227790" y="323650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28575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object 40">
            <a:extLst>
              <a:ext uri="{FF2B5EF4-FFF2-40B4-BE49-F238E27FC236}">
                <a16:creationId xmlns:a16="http://schemas.microsoft.com/office/drawing/2014/main" id="{144D1555-2F10-BE40-AD3C-36BA8757AB54}"/>
              </a:ext>
            </a:extLst>
          </p:cNvPr>
          <p:cNvSpPr txBox="1"/>
          <p:nvPr/>
        </p:nvSpPr>
        <p:spPr>
          <a:xfrm>
            <a:off x="7374125" y="3291958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400" dirty="0">
              <a:solidFill>
                <a:srgbClr val="1B8E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object 39">
            <a:extLst>
              <a:ext uri="{FF2B5EF4-FFF2-40B4-BE49-F238E27FC236}">
                <a16:creationId xmlns:a16="http://schemas.microsoft.com/office/drawing/2014/main" id="{9A51308B-FB8E-484D-B35B-2B305FFC507C}"/>
              </a:ext>
            </a:extLst>
          </p:cNvPr>
          <p:cNvSpPr/>
          <p:nvPr/>
        </p:nvSpPr>
        <p:spPr>
          <a:xfrm>
            <a:off x="7577169" y="381512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217147B3-24EF-2244-9CAE-4D7B0084870A}"/>
              </a:ext>
            </a:extLst>
          </p:cNvPr>
          <p:cNvCxnSpPr/>
          <p:nvPr/>
        </p:nvCxnSpPr>
        <p:spPr>
          <a:xfrm flipH="1">
            <a:off x="1621792" y="3287065"/>
            <a:ext cx="262519" cy="2096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0D29B44-B891-374D-B6BA-5BEA3D00D687}"/>
              </a:ext>
            </a:extLst>
          </p:cNvPr>
          <p:cNvCxnSpPr/>
          <p:nvPr/>
        </p:nvCxnSpPr>
        <p:spPr>
          <a:xfrm flipH="1">
            <a:off x="2387631" y="5408314"/>
            <a:ext cx="262519" cy="2096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682C8BC9-0638-7D4A-A4E4-59E6C6816B43}"/>
              </a:ext>
            </a:extLst>
          </p:cNvPr>
          <p:cNvCxnSpPr>
            <a:cxnSpLocks/>
          </p:cNvCxnSpPr>
          <p:nvPr/>
        </p:nvCxnSpPr>
        <p:spPr>
          <a:xfrm>
            <a:off x="583095" y="5371117"/>
            <a:ext cx="159781" cy="2344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1B51CAA1-5DD2-3E42-B56A-A05F5C992940}"/>
              </a:ext>
            </a:extLst>
          </p:cNvPr>
          <p:cNvCxnSpPr/>
          <p:nvPr/>
        </p:nvCxnSpPr>
        <p:spPr>
          <a:xfrm flipH="1">
            <a:off x="5007096" y="3655306"/>
            <a:ext cx="262519" cy="2096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0D19AA17-B364-E64C-A000-2314753268C7}"/>
              </a:ext>
            </a:extLst>
          </p:cNvPr>
          <p:cNvCxnSpPr/>
          <p:nvPr/>
        </p:nvCxnSpPr>
        <p:spPr>
          <a:xfrm flipH="1">
            <a:off x="3974809" y="3671809"/>
            <a:ext cx="262519" cy="2096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8372ABE3-0DDD-A147-BA1E-2F517DF13A0C}"/>
              </a:ext>
            </a:extLst>
          </p:cNvPr>
          <p:cNvSpPr/>
          <p:nvPr/>
        </p:nvSpPr>
        <p:spPr>
          <a:xfrm>
            <a:off x="6751976" y="5775937"/>
            <a:ext cx="227344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root node. And then the height of the tree grows by one. And that's a legal 2-3 tree, so we stop.</a:t>
            </a:r>
          </a:p>
        </p:txBody>
      </p:sp>
    </p:spTree>
    <p:extLst>
      <p:ext uri="{BB962C8B-B14F-4D97-AF65-F5344CB8AC3E}">
        <p14:creationId xmlns:p14="http://schemas.microsoft.com/office/powerpoint/2010/main" val="254561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56" grpId="0" animBg="1"/>
      <p:bldP spid="128" grpId="0" animBg="1"/>
      <p:bldP spid="81" grpId="0" animBg="1"/>
      <p:bldP spid="82" grpId="0" animBg="1"/>
      <p:bldP spid="74" grpId="3" animBg="1"/>
      <p:bldP spid="69" grpId="2" animBg="1"/>
      <p:bldP spid="69" grpId="3" animBg="1"/>
      <p:bldP spid="49" grpId="0" animBg="1"/>
      <p:bldP spid="48" grpId="0" animBg="1"/>
      <p:bldP spid="43" grpId="0" animBg="1"/>
      <p:bldP spid="43" grpId="1" animBg="1"/>
      <p:bldP spid="10" grpId="0"/>
      <p:bldP spid="14" grpId="0"/>
      <p:bldP spid="15" grpId="0"/>
      <p:bldP spid="19" grpId="0"/>
      <p:bldP spid="23" grpId="0"/>
      <p:bldP spid="44" grpId="0"/>
      <p:bldP spid="45" grpId="0"/>
      <p:bldP spid="53" grpId="0" animBg="1"/>
      <p:bldP spid="54" grpId="0"/>
      <p:bldP spid="55" grpId="0"/>
      <p:bldP spid="56" grpId="0"/>
      <p:bldP spid="70" grpId="0"/>
      <p:bldP spid="75" grpId="0"/>
      <p:bldP spid="76" grpId="0"/>
      <p:bldP spid="77" grpId="0"/>
      <p:bldP spid="89" grpId="0" animBg="1"/>
      <p:bldP spid="95" grpId="0" animBg="1"/>
      <p:bldP spid="104" grpId="0" animBg="1"/>
      <p:bldP spid="105" grpId="0" animBg="1"/>
      <p:bldP spid="136" grpId="0" animBg="1"/>
      <p:bldP spid="137" grpId="0"/>
      <p:bldP spid="138" grpId="0"/>
      <p:bldP spid="142" grpId="0"/>
      <p:bldP spid="143" grpId="0"/>
      <p:bldP spid="144" grpId="0"/>
      <p:bldP spid="145" grpId="0"/>
      <p:bldP spid="146" grpId="0"/>
      <p:bldP spid="147" grpId="0"/>
      <p:bldP spid="219" grpId="0" animBg="1"/>
      <p:bldP spid="220" grpId="0" animBg="1"/>
      <p:bldP spid="228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/>
      <p:bldP spid="269" grpId="0" animBg="1"/>
      <p:bldP spid="270" grpId="0" animBg="1"/>
      <p:bldP spid="271" grpId="0" animBg="1"/>
      <p:bldP spid="272" grpId="0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/>
      <p:bldP spid="283" grpId="0" animBg="1"/>
      <p:bldP spid="284" grpId="0" animBg="1"/>
      <p:bldP spid="285" grpId="0" animBg="1"/>
      <p:bldP spid="286" grpId="0" animBg="1"/>
      <p:bldP spid="287" grpId="0" animBg="1"/>
      <p:bldP spid="288" grpId="0"/>
      <p:bldP spid="289" grpId="0" animBg="1"/>
      <p:bldP spid="290" grpId="0" animBg="1"/>
      <p:bldP spid="291" grpId="0" animBg="1"/>
      <p:bldP spid="292" grpId="0" animBg="1"/>
      <p:bldP spid="293" grpId="0" animBg="1"/>
      <p:bldP spid="294" grpId="0"/>
      <p:bldP spid="295" grpId="0" animBg="1"/>
      <p:bldP spid="296" grpId="0" animBg="1"/>
      <p:bldP spid="297" grpId="0" animBg="1"/>
      <p:bldP spid="298" grpId="0" animBg="1"/>
      <p:bldP spid="299" grpId="0"/>
      <p:bldP spid="300" grpId="0" animBg="1"/>
      <p:bldP spid="301" grpId="0" animBg="1"/>
      <p:bldP spid="302" grpId="0" animBg="1"/>
      <p:bldP spid="303" grpId="0" animBg="1"/>
      <p:bldP spid="304" grpId="0"/>
      <p:bldP spid="305" grpId="0" animBg="1"/>
      <p:bldP spid="306" grpId="0" animBg="1"/>
      <p:bldP spid="307" grpId="0"/>
      <p:bldP spid="308" grpId="0" animBg="1"/>
      <p:bldP spid="309" grpId="0" animBg="1"/>
      <p:bldP spid="310" grpId="0"/>
      <p:bldP spid="311" grpId="0" animBg="1"/>
      <p:bldP spid="3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63FF-7949-B942-81D6-C0F4616B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Transformations in a 2-3 Tree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DD70E6F-6922-A94F-80B3-7F58315FD618}"/>
              </a:ext>
            </a:extLst>
          </p:cNvPr>
          <p:cNvSpPr/>
          <p:nvPr/>
        </p:nvSpPr>
        <p:spPr>
          <a:xfrm>
            <a:off x="2219179" y="5345635"/>
            <a:ext cx="444500" cy="344170"/>
          </a:xfrm>
          <a:custGeom>
            <a:avLst/>
            <a:gdLst/>
            <a:ahLst/>
            <a:cxnLst/>
            <a:rect l="l" t="t" r="r" b="b"/>
            <a:pathLst>
              <a:path w="444500" h="344170">
                <a:moveTo>
                  <a:pt x="0" y="0"/>
                </a:moveTo>
                <a:lnTo>
                  <a:pt x="444492" y="344086"/>
                </a:lnTo>
              </a:path>
            </a:pathLst>
          </a:custGeom>
          <a:ln w="249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62BD20D-31BB-4840-9AD3-93F5A3D9DC78}"/>
              </a:ext>
            </a:extLst>
          </p:cNvPr>
          <p:cNvSpPr/>
          <p:nvPr/>
        </p:nvSpPr>
        <p:spPr>
          <a:xfrm>
            <a:off x="1725475" y="5333747"/>
            <a:ext cx="468630" cy="356235"/>
          </a:xfrm>
          <a:custGeom>
            <a:avLst/>
            <a:gdLst/>
            <a:ahLst/>
            <a:cxnLst/>
            <a:rect l="l" t="t" r="r" b="b"/>
            <a:pathLst>
              <a:path w="468629" h="356235">
                <a:moveTo>
                  <a:pt x="468507" y="0"/>
                </a:moveTo>
                <a:lnTo>
                  <a:pt x="0" y="355943"/>
                </a:lnTo>
              </a:path>
            </a:pathLst>
          </a:custGeom>
          <a:ln w="249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88EF841-8818-C242-A863-9859D1E6048A}"/>
              </a:ext>
            </a:extLst>
          </p:cNvPr>
          <p:cNvSpPr/>
          <p:nvPr/>
        </p:nvSpPr>
        <p:spPr>
          <a:xfrm>
            <a:off x="4095604" y="5345635"/>
            <a:ext cx="444500" cy="344170"/>
          </a:xfrm>
          <a:custGeom>
            <a:avLst/>
            <a:gdLst/>
            <a:ahLst/>
            <a:cxnLst/>
            <a:rect l="l" t="t" r="r" b="b"/>
            <a:pathLst>
              <a:path w="444500" h="344170">
                <a:moveTo>
                  <a:pt x="0" y="0"/>
                </a:moveTo>
                <a:lnTo>
                  <a:pt x="444492" y="344086"/>
                </a:lnTo>
              </a:path>
            </a:pathLst>
          </a:custGeom>
          <a:ln w="249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9614496-5AEA-1845-B1E9-3A7E897E35B3}"/>
              </a:ext>
            </a:extLst>
          </p:cNvPr>
          <p:cNvSpPr/>
          <p:nvPr/>
        </p:nvSpPr>
        <p:spPr>
          <a:xfrm>
            <a:off x="3601901" y="5333747"/>
            <a:ext cx="468630" cy="356235"/>
          </a:xfrm>
          <a:custGeom>
            <a:avLst/>
            <a:gdLst/>
            <a:ahLst/>
            <a:cxnLst/>
            <a:rect l="l" t="t" r="r" b="b"/>
            <a:pathLst>
              <a:path w="468629" h="356235">
                <a:moveTo>
                  <a:pt x="468532" y="0"/>
                </a:moveTo>
                <a:lnTo>
                  <a:pt x="0" y="355943"/>
                </a:lnTo>
              </a:path>
            </a:pathLst>
          </a:custGeom>
          <a:ln w="249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F1E8AED-4CDF-A54D-960A-546D89B284BC}"/>
              </a:ext>
            </a:extLst>
          </p:cNvPr>
          <p:cNvSpPr/>
          <p:nvPr/>
        </p:nvSpPr>
        <p:spPr>
          <a:xfrm>
            <a:off x="3216993" y="4808958"/>
            <a:ext cx="851535" cy="535940"/>
          </a:xfrm>
          <a:custGeom>
            <a:avLst/>
            <a:gdLst/>
            <a:ahLst/>
            <a:cxnLst/>
            <a:rect l="l" t="t" r="r" b="b"/>
            <a:pathLst>
              <a:path w="851535" h="535939">
                <a:moveTo>
                  <a:pt x="0" y="0"/>
                </a:moveTo>
                <a:lnTo>
                  <a:pt x="851004" y="535500"/>
                </a:lnTo>
              </a:path>
            </a:pathLst>
          </a:custGeom>
          <a:ln w="249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63E8CE22-152B-0D46-A5DF-2EFA927CC3EF}"/>
              </a:ext>
            </a:extLst>
          </p:cNvPr>
          <p:cNvSpPr/>
          <p:nvPr/>
        </p:nvSpPr>
        <p:spPr>
          <a:xfrm>
            <a:off x="2208189" y="4808958"/>
            <a:ext cx="835025" cy="535940"/>
          </a:xfrm>
          <a:custGeom>
            <a:avLst/>
            <a:gdLst/>
            <a:ahLst/>
            <a:cxnLst/>
            <a:rect l="l" t="t" r="r" b="b"/>
            <a:pathLst>
              <a:path w="835025" h="535939">
                <a:moveTo>
                  <a:pt x="834470" y="0"/>
                </a:moveTo>
                <a:lnTo>
                  <a:pt x="0" y="535500"/>
                </a:lnTo>
              </a:path>
            </a:pathLst>
          </a:custGeom>
          <a:ln w="249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BBF01ED-C83D-2B47-A597-CCB662B49FC8}"/>
              </a:ext>
            </a:extLst>
          </p:cNvPr>
          <p:cNvSpPr/>
          <p:nvPr/>
        </p:nvSpPr>
        <p:spPr>
          <a:xfrm>
            <a:off x="3233566" y="4780396"/>
            <a:ext cx="2312670" cy="459105"/>
          </a:xfrm>
          <a:custGeom>
            <a:avLst/>
            <a:gdLst/>
            <a:ahLst/>
            <a:cxnLst/>
            <a:rect l="l" t="t" r="r" b="b"/>
            <a:pathLst>
              <a:path w="2312670" h="459104">
                <a:moveTo>
                  <a:pt x="0" y="0"/>
                </a:moveTo>
                <a:lnTo>
                  <a:pt x="2312387" y="458615"/>
                </a:lnTo>
              </a:path>
            </a:pathLst>
          </a:custGeom>
          <a:ln w="24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75F570A4-DED2-314D-8CCF-B86BBC7FF655}"/>
              </a:ext>
            </a:extLst>
          </p:cNvPr>
          <p:cNvSpPr/>
          <p:nvPr/>
        </p:nvSpPr>
        <p:spPr>
          <a:xfrm>
            <a:off x="746875" y="4780396"/>
            <a:ext cx="2263140" cy="425450"/>
          </a:xfrm>
          <a:custGeom>
            <a:avLst/>
            <a:gdLst/>
            <a:ahLst/>
            <a:cxnLst/>
            <a:rect l="l" t="t" r="r" b="b"/>
            <a:pathLst>
              <a:path w="2263140" h="425450">
                <a:moveTo>
                  <a:pt x="2262536" y="0"/>
                </a:moveTo>
                <a:lnTo>
                  <a:pt x="0" y="425389"/>
                </a:lnTo>
              </a:path>
            </a:pathLst>
          </a:custGeom>
          <a:ln w="24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26AD7B3E-0F55-6948-9659-F01B6D9DF771}"/>
              </a:ext>
            </a:extLst>
          </p:cNvPr>
          <p:cNvSpPr/>
          <p:nvPr/>
        </p:nvSpPr>
        <p:spPr>
          <a:xfrm>
            <a:off x="3353988" y="3198898"/>
            <a:ext cx="1221105" cy="467359"/>
          </a:xfrm>
          <a:custGeom>
            <a:avLst/>
            <a:gdLst/>
            <a:ahLst/>
            <a:cxnLst/>
            <a:rect l="l" t="t" r="r" b="b"/>
            <a:pathLst>
              <a:path w="1221104" h="467360">
                <a:moveTo>
                  <a:pt x="0" y="0"/>
                </a:moveTo>
                <a:lnTo>
                  <a:pt x="1220533" y="466952"/>
                </a:lnTo>
              </a:path>
            </a:pathLst>
          </a:custGeom>
          <a:ln w="249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6524AC1B-D98E-0B47-A2B2-979239AFAD92}"/>
              </a:ext>
            </a:extLst>
          </p:cNvPr>
          <p:cNvSpPr/>
          <p:nvPr/>
        </p:nvSpPr>
        <p:spPr>
          <a:xfrm>
            <a:off x="1722522" y="3198898"/>
            <a:ext cx="1158240" cy="479425"/>
          </a:xfrm>
          <a:custGeom>
            <a:avLst/>
            <a:gdLst/>
            <a:ahLst/>
            <a:cxnLst/>
            <a:rect l="l" t="t" r="r" b="b"/>
            <a:pathLst>
              <a:path w="1158239" h="479425">
                <a:moveTo>
                  <a:pt x="1158238" y="0"/>
                </a:moveTo>
                <a:lnTo>
                  <a:pt x="0" y="479409"/>
                </a:lnTo>
              </a:path>
            </a:pathLst>
          </a:custGeom>
          <a:ln w="249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5A67F68A-2555-6D49-B162-C4DC006D9657}"/>
              </a:ext>
            </a:extLst>
          </p:cNvPr>
          <p:cNvSpPr/>
          <p:nvPr/>
        </p:nvSpPr>
        <p:spPr>
          <a:xfrm>
            <a:off x="3216993" y="3210836"/>
            <a:ext cx="423545" cy="467995"/>
          </a:xfrm>
          <a:custGeom>
            <a:avLst/>
            <a:gdLst/>
            <a:ahLst/>
            <a:cxnLst/>
            <a:rect l="l" t="t" r="r" b="b"/>
            <a:pathLst>
              <a:path w="423545" h="467995">
                <a:moveTo>
                  <a:pt x="0" y="0"/>
                </a:moveTo>
                <a:lnTo>
                  <a:pt x="423444" y="467476"/>
                </a:lnTo>
              </a:path>
            </a:pathLst>
          </a:custGeom>
          <a:ln w="249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46E0984A-93E7-8C4F-AFED-F2C56A176438}"/>
              </a:ext>
            </a:extLst>
          </p:cNvPr>
          <p:cNvSpPr/>
          <p:nvPr/>
        </p:nvSpPr>
        <p:spPr>
          <a:xfrm>
            <a:off x="2669041" y="3210836"/>
            <a:ext cx="374015" cy="455295"/>
          </a:xfrm>
          <a:custGeom>
            <a:avLst/>
            <a:gdLst/>
            <a:ahLst/>
            <a:cxnLst/>
            <a:rect l="l" t="t" r="r" b="b"/>
            <a:pathLst>
              <a:path w="374014" h="455295">
                <a:moveTo>
                  <a:pt x="373618" y="0"/>
                </a:moveTo>
                <a:lnTo>
                  <a:pt x="0" y="455020"/>
                </a:lnTo>
              </a:path>
            </a:pathLst>
          </a:custGeom>
          <a:ln w="2492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EEB366E0-3853-A24B-8DEE-89078AF4A284}"/>
              </a:ext>
            </a:extLst>
          </p:cNvPr>
          <p:cNvSpPr/>
          <p:nvPr/>
        </p:nvSpPr>
        <p:spPr>
          <a:xfrm>
            <a:off x="2693943" y="3061205"/>
            <a:ext cx="847090" cy="262255"/>
          </a:xfrm>
          <a:custGeom>
            <a:avLst/>
            <a:gdLst/>
            <a:ahLst/>
            <a:cxnLst/>
            <a:rect l="l" t="t" r="r" b="b"/>
            <a:pathLst>
              <a:path w="847089" h="262255">
                <a:moveTo>
                  <a:pt x="697407" y="0"/>
                </a:moveTo>
                <a:lnTo>
                  <a:pt x="149453" y="0"/>
                </a:lnTo>
                <a:lnTo>
                  <a:pt x="102211" y="6676"/>
                </a:lnTo>
                <a:lnTo>
                  <a:pt x="61184" y="25267"/>
                </a:lnTo>
                <a:lnTo>
                  <a:pt x="28833" y="53613"/>
                </a:lnTo>
                <a:lnTo>
                  <a:pt x="7618" y="89555"/>
                </a:lnTo>
                <a:lnTo>
                  <a:pt x="0" y="130937"/>
                </a:lnTo>
                <a:lnTo>
                  <a:pt x="7618" y="172306"/>
                </a:lnTo>
                <a:lnTo>
                  <a:pt x="28833" y="208233"/>
                </a:lnTo>
                <a:lnTo>
                  <a:pt x="61184" y="236562"/>
                </a:lnTo>
                <a:lnTo>
                  <a:pt x="102211" y="255139"/>
                </a:lnTo>
                <a:lnTo>
                  <a:pt x="149453" y="261810"/>
                </a:lnTo>
                <a:lnTo>
                  <a:pt x="697407" y="261810"/>
                </a:lnTo>
                <a:lnTo>
                  <a:pt x="744640" y="255139"/>
                </a:lnTo>
                <a:lnTo>
                  <a:pt x="785666" y="236562"/>
                </a:lnTo>
                <a:lnTo>
                  <a:pt x="818020" y="208233"/>
                </a:lnTo>
                <a:lnTo>
                  <a:pt x="839240" y="172306"/>
                </a:lnTo>
                <a:lnTo>
                  <a:pt x="846861" y="130937"/>
                </a:lnTo>
                <a:lnTo>
                  <a:pt x="839240" y="89555"/>
                </a:lnTo>
                <a:lnTo>
                  <a:pt x="818020" y="53613"/>
                </a:lnTo>
                <a:lnTo>
                  <a:pt x="785666" y="25267"/>
                </a:lnTo>
                <a:lnTo>
                  <a:pt x="744640" y="6676"/>
                </a:lnTo>
                <a:lnTo>
                  <a:pt x="6974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042FF707-6846-9349-B862-18EDE957D1CB}"/>
              </a:ext>
            </a:extLst>
          </p:cNvPr>
          <p:cNvSpPr/>
          <p:nvPr/>
        </p:nvSpPr>
        <p:spPr>
          <a:xfrm>
            <a:off x="2693940" y="3061213"/>
            <a:ext cx="847090" cy="262255"/>
          </a:xfrm>
          <a:custGeom>
            <a:avLst/>
            <a:gdLst/>
            <a:ahLst/>
            <a:cxnLst/>
            <a:rect l="l" t="t" r="r" b="b"/>
            <a:pathLst>
              <a:path w="847089" h="262255">
                <a:moveTo>
                  <a:pt x="846864" y="130929"/>
                </a:moveTo>
                <a:lnTo>
                  <a:pt x="839243" y="172301"/>
                </a:lnTo>
                <a:lnTo>
                  <a:pt x="818022" y="208229"/>
                </a:lnTo>
                <a:lnTo>
                  <a:pt x="785667" y="236559"/>
                </a:lnTo>
                <a:lnTo>
                  <a:pt x="744642" y="255137"/>
                </a:lnTo>
                <a:lnTo>
                  <a:pt x="697411" y="261809"/>
                </a:lnTo>
                <a:lnTo>
                  <a:pt x="149452" y="261809"/>
                </a:lnTo>
                <a:lnTo>
                  <a:pt x="102212" y="255137"/>
                </a:lnTo>
                <a:lnTo>
                  <a:pt x="61186" y="236559"/>
                </a:lnTo>
                <a:lnTo>
                  <a:pt x="28834" y="208229"/>
                </a:lnTo>
                <a:lnTo>
                  <a:pt x="7618" y="172301"/>
                </a:lnTo>
                <a:lnTo>
                  <a:pt x="0" y="130929"/>
                </a:lnTo>
                <a:lnTo>
                  <a:pt x="7618" y="89552"/>
                </a:lnTo>
                <a:lnTo>
                  <a:pt x="28834" y="53612"/>
                </a:lnTo>
                <a:lnTo>
                  <a:pt x="61186" y="25267"/>
                </a:lnTo>
                <a:lnTo>
                  <a:pt x="102212" y="6676"/>
                </a:lnTo>
                <a:lnTo>
                  <a:pt x="149452" y="0"/>
                </a:lnTo>
                <a:lnTo>
                  <a:pt x="697411" y="0"/>
                </a:lnTo>
                <a:lnTo>
                  <a:pt x="744642" y="6676"/>
                </a:lnTo>
                <a:lnTo>
                  <a:pt x="785667" y="25267"/>
                </a:lnTo>
                <a:lnTo>
                  <a:pt x="818022" y="53612"/>
                </a:lnTo>
                <a:lnTo>
                  <a:pt x="839243" y="89552"/>
                </a:lnTo>
                <a:lnTo>
                  <a:pt x="846864" y="130929"/>
                </a:lnTo>
                <a:close/>
              </a:path>
            </a:pathLst>
          </a:custGeom>
          <a:ln w="124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68FEAAED-E5D9-2342-8F70-14809AFCA4ED}"/>
              </a:ext>
            </a:extLst>
          </p:cNvPr>
          <p:cNvSpPr/>
          <p:nvPr/>
        </p:nvSpPr>
        <p:spPr>
          <a:xfrm>
            <a:off x="3233566" y="2758399"/>
            <a:ext cx="2312670" cy="459105"/>
          </a:xfrm>
          <a:custGeom>
            <a:avLst/>
            <a:gdLst/>
            <a:ahLst/>
            <a:cxnLst/>
            <a:rect l="l" t="t" r="r" b="b"/>
            <a:pathLst>
              <a:path w="2312670" h="459105">
                <a:moveTo>
                  <a:pt x="0" y="0"/>
                </a:moveTo>
                <a:lnTo>
                  <a:pt x="2312387" y="458615"/>
                </a:lnTo>
              </a:path>
            </a:pathLst>
          </a:custGeom>
          <a:ln w="24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130BF1D-75A8-9C48-BC9D-68B29AD33B6F}"/>
              </a:ext>
            </a:extLst>
          </p:cNvPr>
          <p:cNvSpPr/>
          <p:nvPr/>
        </p:nvSpPr>
        <p:spPr>
          <a:xfrm>
            <a:off x="746875" y="2758399"/>
            <a:ext cx="2263140" cy="425450"/>
          </a:xfrm>
          <a:custGeom>
            <a:avLst/>
            <a:gdLst/>
            <a:ahLst/>
            <a:cxnLst/>
            <a:rect l="l" t="t" r="r" b="b"/>
            <a:pathLst>
              <a:path w="2263140" h="425450">
                <a:moveTo>
                  <a:pt x="2262536" y="0"/>
                </a:moveTo>
                <a:lnTo>
                  <a:pt x="0" y="425389"/>
                </a:lnTo>
              </a:path>
            </a:pathLst>
          </a:custGeom>
          <a:ln w="24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DB8AE8E9-1797-4643-BC96-A294EDC968F1}"/>
              </a:ext>
            </a:extLst>
          </p:cNvPr>
          <p:cNvSpPr/>
          <p:nvPr/>
        </p:nvSpPr>
        <p:spPr>
          <a:xfrm>
            <a:off x="3121502" y="2770337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172"/>
                </a:lnTo>
              </a:path>
            </a:pathLst>
          </a:custGeom>
          <a:ln w="249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4F0A5F1D-2544-A545-AA04-DF5CA49DF93C}"/>
              </a:ext>
            </a:extLst>
          </p:cNvPr>
          <p:cNvSpPr/>
          <p:nvPr/>
        </p:nvSpPr>
        <p:spPr>
          <a:xfrm>
            <a:off x="2822594" y="2620705"/>
            <a:ext cx="598170" cy="262255"/>
          </a:xfrm>
          <a:custGeom>
            <a:avLst/>
            <a:gdLst/>
            <a:ahLst/>
            <a:cxnLst/>
            <a:rect l="l" t="t" r="r" b="b"/>
            <a:pathLst>
              <a:path w="598170" h="262255">
                <a:moveTo>
                  <a:pt x="448322" y="0"/>
                </a:moveTo>
                <a:lnTo>
                  <a:pt x="149453" y="0"/>
                </a:lnTo>
                <a:lnTo>
                  <a:pt x="102220" y="6674"/>
                </a:lnTo>
                <a:lnTo>
                  <a:pt x="61195" y="25258"/>
                </a:lnTo>
                <a:lnTo>
                  <a:pt x="28840" y="53599"/>
                </a:lnTo>
                <a:lnTo>
                  <a:pt x="7620" y="89539"/>
                </a:lnTo>
                <a:lnTo>
                  <a:pt x="0" y="130924"/>
                </a:lnTo>
                <a:lnTo>
                  <a:pt x="7620" y="172287"/>
                </a:lnTo>
                <a:lnTo>
                  <a:pt x="28840" y="208210"/>
                </a:lnTo>
                <a:lnTo>
                  <a:pt x="61195" y="236537"/>
                </a:lnTo>
                <a:lnTo>
                  <a:pt x="102220" y="255114"/>
                </a:lnTo>
                <a:lnTo>
                  <a:pt x="149453" y="261785"/>
                </a:lnTo>
                <a:lnTo>
                  <a:pt x="448322" y="261785"/>
                </a:lnTo>
                <a:lnTo>
                  <a:pt x="495574" y="255114"/>
                </a:lnTo>
                <a:lnTo>
                  <a:pt x="536602" y="236537"/>
                </a:lnTo>
                <a:lnTo>
                  <a:pt x="568950" y="208210"/>
                </a:lnTo>
                <a:lnTo>
                  <a:pt x="590160" y="172287"/>
                </a:lnTo>
                <a:lnTo>
                  <a:pt x="597776" y="130924"/>
                </a:lnTo>
                <a:lnTo>
                  <a:pt x="590160" y="89539"/>
                </a:lnTo>
                <a:lnTo>
                  <a:pt x="568950" y="53599"/>
                </a:lnTo>
                <a:lnTo>
                  <a:pt x="536602" y="25258"/>
                </a:lnTo>
                <a:lnTo>
                  <a:pt x="495574" y="6674"/>
                </a:lnTo>
                <a:lnTo>
                  <a:pt x="448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3B54C8E2-B3C3-034F-80EE-125AFDB085BC}"/>
              </a:ext>
            </a:extLst>
          </p:cNvPr>
          <p:cNvSpPr/>
          <p:nvPr/>
        </p:nvSpPr>
        <p:spPr>
          <a:xfrm>
            <a:off x="2822585" y="2620700"/>
            <a:ext cx="598170" cy="262255"/>
          </a:xfrm>
          <a:custGeom>
            <a:avLst/>
            <a:gdLst/>
            <a:ahLst/>
            <a:cxnLst/>
            <a:rect l="l" t="t" r="r" b="b"/>
            <a:pathLst>
              <a:path w="598170" h="262255">
                <a:moveTo>
                  <a:pt x="597785" y="130929"/>
                </a:moveTo>
                <a:lnTo>
                  <a:pt x="590168" y="172289"/>
                </a:lnTo>
                <a:lnTo>
                  <a:pt x="568957" y="208209"/>
                </a:lnTo>
                <a:lnTo>
                  <a:pt x="536609" y="236536"/>
                </a:lnTo>
                <a:lnTo>
                  <a:pt x="495582" y="255112"/>
                </a:lnTo>
                <a:lnTo>
                  <a:pt x="448332" y="261783"/>
                </a:lnTo>
                <a:lnTo>
                  <a:pt x="149452" y="261783"/>
                </a:lnTo>
                <a:lnTo>
                  <a:pt x="102222" y="255112"/>
                </a:lnTo>
                <a:lnTo>
                  <a:pt x="61196" y="236536"/>
                </a:lnTo>
                <a:lnTo>
                  <a:pt x="28841" y="208209"/>
                </a:lnTo>
                <a:lnTo>
                  <a:pt x="7621" y="172289"/>
                </a:lnTo>
                <a:lnTo>
                  <a:pt x="0" y="130929"/>
                </a:lnTo>
                <a:lnTo>
                  <a:pt x="7621" y="89543"/>
                </a:lnTo>
                <a:lnTo>
                  <a:pt x="28841" y="53601"/>
                </a:lnTo>
                <a:lnTo>
                  <a:pt x="61196" y="25259"/>
                </a:lnTo>
                <a:lnTo>
                  <a:pt x="102222" y="6674"/>
                </a:lnTo>
                <a:lnTo>
                  <a:pt x="149452" y="0"/>
                </a:lnTo>
                <a:lnTo>
                  <a:pt x="448332" y="0"/>
                </a:lnTo>
                <a:lnTo>
                  <a:pt x="495582" y="6674"/>
                </a:lnTo>
                <a:lnTo>
                  <a:pt x="536609" y="25259"/>
                </a:lnTo>
                <a:lnTo>
                  <a:pt x="568957" y="53601"/>
                </a:lnTo>
                <a:lnTo>
                  <a:pt x="590168" y="89543"/>
                </a:lnTo>
                <a:lnTo>
                  <a:pt x="597785" y="130929"/>
                </a:lnTo>
                <a:close/>
              </a:path>
            </a:pathLst>
          </a:custGeom>
          <a:ln w="124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2495B7BE-2ECA-8241-A8E6-48A7CF06FF5B}"/>
              </a:ext>
            </a:extLst>
          </p:cNvPr>
          <p:cNvSpPr txBox="1"/>
          <p:nvPr/>
        </p:nvSpPr>
        <p:spPr>
          <a:xfrm>
            <a:off x="2806172" y="2615334"/>
            <a:ext cx="625475" cy="705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a</a:t>
            </a:r>
            <a:r>
              <a:rPr sz="1550" spc="-4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endParaRPr sz="1550">
              <a:latin typeface="DejaVu Sans Mono"/>
              <a:cs typeface="DejaVu Sans Mono"/>
            </a:endParaRPr>
          </a:p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b c</a:t>
            </a:r>
            <a:r>
              <a:rPr sz="1550" spc="-8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d</a:t>
            </a:r>
            <a:endParaRPr sz="1550">
              <a:latin typeface="DejaVu Sans Mono"/>
              <a:cs typeface="DejaVu Sans Mono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B41B9378-C468-4248-8A1C-6B581F3CACC4}"/>
              </a:ext>
            </a:extLst>
          </p:cNvPr>
          <p:cNvSpPr/>
          <p:nvPr/>
        </p:nvSpPr>
        <p:spPr>
          <a:xfrm>
            <a:off x="1252049" y="3581196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34283" y="0"/>
                </a:moveTo>
                <a:lnTo>
                  <a:pt x="360324" y="9815"/>
                </a:lnTo>
                <a:lnTo>
                  <a:pt x="324580" y="27749"/>
                </a:lnTo>
                <a:lnTo>
                  <a:pt x="290453" y="54356"/>
                </a:lnTo>
                <a:lnTo>
                  <a:pt x="258537" y="89626"/>
                </a:lnTo>
                <a:lnTo>
                  <a:pt x="229425" y="133550"/>
                </a:lnTo>
                <a:lnTo>
                  <a:pt x="42608" y="461147"/>
                </a:lnTo>
                <a:lnTo>
                  <a:pt x="19633" y="508513"/>
                </a:lnTo>
                <a:lnTo>
                  <a:pt x="5528" y="553776"/>
                </a:lnTo>
                <a:lnTo>
                  <a:pt x="0" y="596428"/>
                </a:lnTo>
                <a:lnTo>
                  <a:pt x="2752" y="635963"/>
                </a:lnTo>
                <a:lnTo>
                  <a:pt x="31925" y="703649"/>
                </a:lnTo>
                <a:lnTo>
                  <a:pt x="90690" y="752775"/>
                </a:lnTo>
                <a:lnTo>
                  <a:pt x="130433" y="769110"/>
                </a:lnTo>
                <a:lnTo>
                  <a:pt x="176692" y="779283"/>
                </a:lnTo>
                <a:lnTo>
                  <a:pt x="229171" y="782787"/>
                </a:lnTo>
                <a:lnTo>
                  <a:pt x="635964" y="782787"/>
                </a:lnTo>
                <a:lnTo>
                  <a:pt x="688345" y="779345"/>
                </a:lnTo>
                <a:lnTo>
                  <a:pt x="734305" y="769350"/>
                </a:lnTo>
                <a:lnTo>
                  <a:pt x="773565" y="753302"/>
                </a:lnTo>
                <a:lnTo>
                  <a:pt x="805846" y="731699"/>
                </a:lnTo>
                <a:lnTo>
                  <a:pt x="848354" y="673822"/>
                </a:lnTo>
                <a:lnTo>
                  <a:pt x="859593" y="599706"/>
                </a:lnTo>
                <a:lnTo>
                  <a:pt x="852790" y="557805"/>
                </a:lnTo>
                <a:lnTo>
                  <a:pt x="837331" y="513341"/>
                </a:lnTo>
                <a:lnTo>
                  <a:pt x="812939" y="466811"/>
                </a:lnTo>
                <a:lnTo>
                  <a:pt x="605878" y="127861"/>
                </a:lnTo>
                <a:lnTo>
                  <a:pt x="575456" y="84835"/>
                </a:lnTo>
                <a:lnTo>
                  <a:pt x="542491" y="50545"/>
                </a:lnTo>
                <a:lnTo>
                  <a:pt x="507578" y="24982"/>
                </a:lnTo>
                <a:lnTo>
                  <a:pt x="471311" y="8137"/>
                </a:lnTo>
                <a:lnTo>
                  <a:pt x="434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A841149-1B8D-D94F-B3B1-8FE22CF0260B}"/>
              </a:ext>
            </a:extLst>
          </p:cNvPr>
          <p:cNvSpPr/>
          <p:nvPr/>
        </p:nvSpPr>
        <p:spPr>
          <a:xfrm>
            <a:off x="1252054" y="3581199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635959" y="782784"/>
                </a:moveTo>
                <a:lnTo>
                  <a:pt x="688340" y="779342"/>
                </a:lnTo>
                <a:lnTo>
                  <a:pt x="734301" y="769348"/>
                </a:lnTo>
                <a:lnTo>
                  <a:pt x="773562" y="753300"/>
                </a:lnTo>
                <a:lnTo>
                  <a:pt x="805844" y="731696"/>
                </a:lnTo>
                <a:lnTo>
                  <a:pt x="848354" y="673819"/>
                </a:lnTo>
                <a:lnTo>
                  <a:pt x="859596" y="599703"/>
                </a:lnTo>
                <a:lnTo>
                  <a:pt x="852793" y="557802"/>
                </a:lnTo>
                <a:lnTo>
                  <a:pt x="837335" y="513336"/>
                </a:lnTo>
                <a:lnTo>
                  <a:pt x="812943" y="466805"/>
                </a:lnTo>
                <a:lnTo>
                  <a:pt x="605884" y="127861"/>
                </a:lnTo>
                <a:lnTo>
                  <a:pt x="575461" y="84835"/>
                </a:lnTo>
                <a:lnTo>
                  <a:pt x="542496" y="50545"/>
                </a:lnTo>
                <a:lnTo>
                  <a:pt x="507582" y="24982"/>
                </a:lnTo>
                <a:lnTo>
                  <a:pt x="471313" y="8136"/>
                </a:lnTo>
                <a:lnTo>
                  <a:pt x="434284" y="0"/>
                </a:lnTo>
                <a:lnTo>
                  <a:pt x="397089" y="562"/>
                </a:lnTo>
                <a:lnTo>
                  <a:pt x="324578" y="27751"/>
                </a:lnTo>
                <a:lnTo>
                  <a:pt x="290451" y="54358"/>
                </a:lnTo>
                <a:lnTo>
                  <a:pt x="258534" y="89628"/>
                </a:lnTo>
                <a:lnTo>
                  <a:pt x="229422" y="133553"/>
                </a:lnTo>
                <a:lnTo>
                  <a:pt x="42613" y="461139"/>
                </a:lnTo>
                <a:lnTo>
                  <a:pt x="19635" y="508505"/>
                </a:lnTo>
                <a:lnTo>
                  <a:pt x="5529" y="553768"/>
                </a:lnTo>
                <a:lnTo>
                  <a:pt x="0" y="596421"/>
                </a:lnTo>
                <a:lnTo>
                  <a:pt x="2752" y="635956"/>
                </a:lnTo>
                <a:lnTo>
                  <a:pt x="31924" y="703644"/>
                </a:lnTo>
                <a:lnTo>
                  <a:pt x="90690" y="752771"/>
                </a:lnTo>
                <a:lnTo>
                  <a:pt x="130434" y="769107"/>
                </a:lnTo>
                <a:lnTo>
                  <a:pt x="176693" y="779280"/>
                </a:lnTo>
                <a:lnTo>
                  <a:pt x="229173" y="782784"/>
                </a:lnTo>
                <a:lnTo>
                  <a:pt x="635959" y="78278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B1300E6E-AC85-5F46-929D-AE5BB62378CE}"/>
              </a:ext>
            </a:extLst>
          </p:cNvPr>
          <p:cNvSpPr txBox="1"/>
          <p:nvPr/>
        </p:nvSpPr>
        <p:spPr>
          <a:xfrm>
            <a:off x="1356338" y="3843002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a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b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DB429AF4-CFFE-B648-8415-CBB7660058AF}"/>
              </a:ext>
            </a:extLst>
          </p:cNvPr>
          <p:cNvSpPr/>
          <p:nvPr/>
        </p:nvSpPr>
        <p:spPr>
          <a:xfrm>
            <a:off x="264253" y="3072609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4" h="1291589">
                <a:moveTo>
                  <a:pt x="448204" y="0"/>
                </a:moveTo>
                <a:lnTo>
                  <a:pt x="391518" y="23471"/>
                </a:lnTo>
                <a:lnTo>
                  <a:pt x="364765" y="52304"/>
                </a:lnTo>
                <a:lnTo>
                  <a:pt x="339814" y="92526"/>
                </a:lnTo>
                <a:lnTo>
                  <a:pt x="317223" y="144132"/>
                </a:lnTo>
                <a:lnTo>
                  <a:pt x="20805" y="944092"/>
                </a:lnTo>
                <a:lnTo>
                  <a:pt x="6813" y="991047"/>
                </a:lnTo>
                <a:lnTo>
                  <a:pt x="0" y="1036134"/>
                </a:lnTo>
                <a:lnTo>
                  <a:pt x="71" y="1078931"/>
                </a:lnTo>
                <a:lnTo>
                  <a:pt x="6735" y="1119015"/>
                </a:lnTo>
                <a:lnTo>
                  <a:pt x="19697" y="1155964"/>
                </a:lnTo>
                <a:lnTo>
                  <a:pt x="38665" y="1189356"/>
                </a:lnTo>
                <a:lnTo>
                  <a:pt x="63346" y="1218769"/>
                </a:lnTo>
                <a:lnTo>
                  <a:pt x="93447" y="1243781"/>
                </a:lnTo>
                <a:lnTo>
                  <a:pt x="128673" y="1263970"/>
                </a:lnTo>
                <a:lnTo>
                  <a:pt x="168733" y="1278913"/>
                </a:lnTo>
                <a:lnTo>
                  <a:pt x="213334" y="1288188"/>
                </a:lnTo>
                <a:lnTo>
                  <a:pt x="262181" y="1291374"/>
                </a:lnTo>
                <a:lnTo>
                  <a:pt x="668949" y="1291374"/>
                </a:lnTo>
                <a:lnTo>
                  <a:pt x="717723" y="1288216"/>
                </a:lnTo>
                <a:lnTo>
                  <a:pt x="762112" y="1279024"/>
                </a:lnTo>
                <a:lnTo>
                  <a:pt x="801830" y="1264214"/>
                </a:lnTo>
                <a:lnTo>
                  <a:pt x="836595" y="1244205"/>
                </a:lnTo>
                <a:lnTo>
                  <a:pt x="866123" y="1219416"/>
                </a:lnTo>
                <a:lnTo>
                  <a:pt x="908334" y="1157168"/>
                </a:lnTo>
                <a:lnTo>
                  <a:pt x="920449" y="1120546"/>
                </a:lnTo>
                <a:lnTo>
                  <a:pt x="926194" y="1080817"/>
                </a:lnTo>
                <a:lnTo>
                  <a:pt x="925283" y="1038398"/>
                </a:lnTo>
                <a:lnTo>
                  <a:pt x="917434" y="993708"/>
                </a:lnTo>
                <a:lnTo>
                  <a:pt x="902362" y="947165"/>
                </a:lnTo>
                <a:lnTo>
                  <a:pt x="582462" y="141084"/>
                </a:lnTo>
                <a:lnTo>
                  <a:pt x="558691" y="90011"/>
                </a:lnTo>
                <a:lnTo>
                  <a:pt x="532823" y="50373"/>
                </a:lnTo>
                <a:lnTo>
                  <a:pt x="505414" y="22162"/>
                </a:lnTo>
                <a:lnTo>
                  <a:pt x="4482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D4186F4C-06D0-E244-9272-078616B83FF8}"/>
              </a:ext>
            </a:extLst>
          </p:cNvPr>
          <p:cNvSpPr/>
          <p:nvPr/>
        </p:nvSpPr>
        <p:spPr>
          <a:xfrm>
            <a:off x="264259" y="3072608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4" h="1291589">
                <a:moveTo>
                  <a:pt x="668943" y="1291375"/>
                </a:moveTo>
                <a:lnTo>
                  <a:pt x="717718" y="1288218"/>
                </a:lnTo>
                <a:lnTo>
                  <a:pt x="762107" y="1279025"/>
                </a:lnTo>
                <a:lnTo>
                  <a:pt x="801826" y="1264215"/>
                </a:lnTo>
                <a:lnTo>
                  <a:pt x="836592" y="1244206"/>
                </a:lnTo>
                <a:lnTo>
                  <a:pt x="866121" y="1219416"/>
                </a:lnTo>
                <a:lnTo>
                  <a:pt x="908333" y="1157167"/>
                </a:lnTo>
                <a:lnTo>
                  <a:pt x="920449" y="1120545"/>
                </a:lnTo>
                <a:lnTo>
                  <a:pt x="926194" y="1080815"/>
                </a:lnTo>
                <a:lnTo>
                  <a:pt x="925283" y="1038396"/>
                </a:lnTo>
                <a:lnTo>
                  <a:pt x="917434" y="993706"/>
                </a:lnTo>
                <a:lnTo>
                  <a:pt x="902361" y="947164"/>
                </a:lnTo>
                <a:lnTo>
                  <a:pt x="582458" y="141092"/>
                </a:lnTo>
                <a:lnTo>
                  <a:pt x="558690" y="90016"/>
                </a:lnTo>
                <a:lnTo>
                  <a:pt x="532822" y="50376"/>
                </a:lnTo>
                <a:lnTo>
                  <a:pt x="505414" y="22164"/>
                </a:lnTo>
                <a:lnTo>
                  <a:pt x="448202" y="0"/>
                </a:lnTo>
                <a:lnTo>
                  <a:pt x="419515" y="6034"/>
                </a:lnTo>
                <a:lnTo>
                  <a:pt x="364761" y="52306"/>
                </a:lnTo>
                <a:lnTo>
                  <a:pt x="339810" y="92530"/>
                </a:lnTo>
                <a:lnTo>
                  <a:pt x="317220" y="144137"/>
                </a:lnTo>
                <a:lnTo>
                  <a:pt x="20808" y="944093"/>
                </a:lnTo>
                <a:lnTo>
                  <a:pt x="6814" y="991048"/>
                </a:lnTo>
                <a:lnTo>
                  <a:pt x="0" y="1036134"/>
                </a:lnTo>
                <a:lnTo>
                  <a:pt x="70" y="1078930"/>
                </a:lnTo>
                <a:lnTo>
                  <a:pt x="6733" y="1119014"/>
                </a:lnTo>
                <a:lnTo>
                  <a:pt x="19695" y="1155963"/>
                </a:lnTo>
                <a:lnTo>
                  <a:pt x="38664" y="1189356"/>
                </a:lnTo>
                <a:lnTo>
                  <a:pt x="63345" y="1218769"/>
                </a:lnTo>
                <a:lnTo>
                  <a:pt x="93446" y="1243782"/>
                </a:lnTo>
                <a:lnTo>
                  <a:pt x="128673" y="1263971"/>
                </a:lnTo>
                <a:lnTo>
                  <a:pt x="168734" y="1278914"/>
                </a:lnTo>
                <a:lnTo>
                  <a:pt x="213334" y="1288190"/>
                </a:lnTo>
                <a:lnTo>
                  <a:pt x="262182" y="1291375"/>
                </a:lnTo>
                <a:lnTo>
                  <a:pt x="668943" y="1291375"/>
                </a:lnTo>
                <a:close/>
              </a:path>
            </a:pathLst>
          </a:custGeom>
          <a:ln w="2312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D05EC5B7-61E0-9B4F-9165-3B7117E67806}"/>
              </a:ext>
            </a:extLst>
          </p:cNvPr>
          <p:cNvSpPr txBox="1"/>
          <p:nvPr/>
        </p:nvSpPr>
        <p:spPr>
          <a:xfrm>
            <a:off x="459167" y="3843002"/>
            <a:ext cx="534670" cy="46482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 indent="127635">
              <a:lnSpc>
                <a:spcPts val="1570"/>
              </a:lnSpc>
              <a:spcBef>
                <a:spcPts val="414"/>
              </a:spcBef>
            </a:pPr>
            <a:r>
              <a:rPr sz="1550" i="1" spc="-85" dirty="0">
                <a:solidFill>
                  <a:schemeClr val="accent1"/>
                </a:solidFill>
                <a:latin typeface="Times New Roman"/>
                <a:cs typeface="Times New Roman"/>
              </a:rPr>
              <a:t>less  </a:t>
            </a:r>
            <a:r>
              <a:rPr sz="1550" i="1" spc="15" dirty="0">
                <a:solidFill>
                  <a:schemeClr val="accent1"/>
                </a:solidFill>
                <a:latin typeface="Times New Roman"/>
                <a:cs typeface="Times New Roman"/>
              </a:rPr>
              <a:t>than</a:t>
            </a:r>
            <a:r>
              <a:rPr sz="1550" i="1" spc="-12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a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5E543338-6905-1445-9A8E-4D377AD3CEEE}"/>
              </a:ext>
            </a:extLst>
          </p:cNvPr>
          <p:cNvSpPr/>
          <p:nvPr/>
        </p:nvSpPr>
        <p:spPr>
          <a:xfrm>
            <a:off x="2220762" y="3581206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25291" y="0"/>
                </a:moveTo>
                <a:lnTo>
                  <a:pt x="351999" y="24983"/>
                </a:lnTo>
                <a:lnTo>
                  <a:pt x="317089" y="50544"/>
                </a:lnTo>
                <a:lnTo>
                  <a:pt x="284128" y="84831"/>
                </a:lnTo>
                <a:lnTo>
                  <a:pt x="253713" y="127850"/>
                </a:lnTo>
                <a:lnTo>
                  <a:pt x="46652" y="466801"/>
                </a:lnTo>
                <a:lnTo>
                  <a:pt x="22260" y="513331"/>
                </a:lnTo>
                <a:lnTo>
                  <a:pt x="6802" y="557795"/>
                </a:lnTo>
                <a:lnTo>
                  <a:pt x="0" y="599696"/>
                </a:lnTo>
                <a:lnTo>
                  <a:pt x="1573" y="638534"/>
                </a:lnTo>
                <a:lnTo>
                  <a:pt x="28729" y="705029"/>
                </a:lnTo>
                <a:lnTo>
                  <a:pt x="86036" y="753292"/>
                </a:lnTo>
                <a:lnTo>
                  <a:pt x="125297" y="769340"/>
                </a:lnTo>
                <a:lnTo>
                  <a:pt x="171258" y="779334"/>
                </a:lnTo>
                <a:lnTo>
                  <a:pt x="223639" y="782777"/>
                </a:lnTo>
                <a:lnTo>
                  <a:pt x="630420" y="782777"/>
                </a:lnTo>
                <a:lnTo>
                  <a:pt x="682902" y="779273"/>
                </a:lnTo>
                <a:lnTo>
                  <a:pt x="729163" y="769100"/>
                </a:lnTo>
                <a:lnTo>
                  <a:pt x="768908" y="752765"/>
                </a:lnTo>
                <a:lnTo>
                  <a:pt x="801844" y="730775"/>
                </a:lnTo>
                <a:lnTo>
                  <a:pt x="846108" y="671862"/>
                </a:lnTo>
                <a:lnTo>
                  <a:pt x="859599" y="596418"/>
                </a:lnTo>
                <a:lnTo>
                  <a:pt x="854068" y="553765"/>
                </a:lnTo>
                <a:lnTo>
                  <a:pt x="839961" y="508503"/>
                </a:lnTo>
                <a:lnTo>
                  <a:pt x="816983" y="461137"/>
                </a:lnTo>
                <a:lnTo>
                  <a:pt x="630153" y="133540"/>
                </a:lnTo>
                <a:lnTo>
                  <a:pt x="601041" y="89616"/>
                </a:lnTo>
                <a:lnTo>
                  <a:pt x="569124" y="54348"/>
                </a:lnTo>
                <a:lnTo>
                  <a:pt x="534996" y="27743"/>
                </a:lnTo>
                <a:lnTo>
                  <a:pt x="499251" y="9811"/>
                </a:lnTo>
                <a:lnTo>
                  <a:pt x="425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9A71D181-00C8-0348-8245-472789045C97}"/>
              </a:ext>
            </a:extLst>
          </p:cNvPr>
          <p:cNvSpPr/>
          <p:nvPr/>
        </p:nvSpPr>
        <p:spPr>
          <a:xfrm>
            <a:off x="2220763" y="3581209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223637" y="782774"/>
                </a:moveTo>
                <a:lnTo>
                  <a:pt x="171256" y="779332"/>
                </a:lnTo>
                <a:lnTo>
                  <a:pt x="125295" y="769337"/>
                </a:lnTo>
                <a:lnTo>
                  <a:pt x="86034" y="753289"/>
                </a:lnTo>
                <a:lnTo>
                  <a:pt x="53752" y="731686"/>
                </a:lnTo>
                <a:lnTo>
                  <a:pt x="11241" y="673809"/>
                </a:lnTo>
                <a:lnTo>
                  <a:pt x="0" y="599693"/>
                </a:lnTo>
                <a:lnTo>
                  <a:pt x="6802" y="557792"/>
                </a:lnTo>
                <a:lnTo>
                  <a:pt x="22261" y="513326"/>
                </a:lnTo>
                <a:lnTo>
                  <a:pt x="46653" y="466795"/>
                </a:lnTo>
                <a:lnTo>
                  <a:pt x="253712" y="127851"/>
                </a:lnTo>
                <a:lnTo>
                  <a:pt x="284128" y="84831"/>
                </a:lnTo>
                <a:lnTo>
                  <a:pt x="317088" y="50544"/>
                </a:lnTo>
                <a:lnTo>
                  <a:pt x="351999" y="24982"/>
                </a:lnTo>
                <a:lnTo>
                  <a:pt x="388264" y="8137"/>
                </a:lnTo>
                <a:lnTo>
                  <a:pt x="425291" y="0"/>
                </a:lnTo>
                <a:lnTo>
                  <a:pt x="462484" y="561"/>
                </a:lnTo>
                <a:lnTo>
                  <a:pt x="534993" y="27745"/>
                </a:lnTo>
                <a:lnTo>
                  <a:pt x="569120" y="54350"/>
                </a:lnTo>
                <a:lnTo>
                  <a:pt x="601037" y="89619"/>
                </a:lnTo>
                <a:lnTo>
                  <a:pt x="630149" y="133543"/>
                </a:lnTo>
                <a:lnTo>
                  <a:pt x="816983" y="461129"/>
                </a:lnTo>
                <a:lnTo>
                  <a:pt x="839960" y="508495"/>
                </a:lnTo>
                <a:lnTo>
                  <a:pt x="854066" y="553758"/>
                </a:lnTo>
                <a:lnTo>
                  <a:pt x="859596" y="596411"/>
                </a:lnTo>
                <a:lnTo>
                  <a:pt x="856844" y="635946"/>
                </a:lnTo>
                <a:lnTo>
                  <a:pt x="827671" y="703634"/>
                </a:lnTo>
                <a:lnTo>
                  <a:pt x="768906" y="752761"/>
                </a:lnTo>
                <a:lnTo>
                  <a:pt x="729161" y="769097"/>
                </a:lnTo>
                <a:lnTo>
                  <a:pt x="682902" y="779270"/>
                </a:lnTo>
                <a:lnTo>
                  <a:pt x="630423" y="782774"/>
                </a:lnTo>
                <a:lnTo>
                  <a:pt x="223637" y="78277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DDC5DD93-6B4C-A44F-BCFD-E9B9B3AE136E}"/>
              </a:ext>
            </a:extLst>
          </p:cNvPr>
          <p:cNvSpPr txBox="1"/>
          <p:nvPr/>
        </p:nvSpPr>
        <p:spPr>
          <a:xfrm>
            <a:off x="2326316" y="3843002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b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c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BFFB959A-0327-BE4E-8903-F9B113469D0C}"/>
              </a:ext>
            </a:extLst>
          </p:cNvPr>
          <p:cNvSpPr/>
          <p:nvPr/>
        </p:nvSpPr>
        <p:spPr>
          <a:xfrm>
            <a:off x="4141431" y="3581196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90" h="782954">
                <a:moveTo>
                  <a:pt x="434285" y="0"/>
                </a:moveTo>
                <a:lnTo>
                  <a:pt x="360331" y="9815"/>
                </a:lnTo>
                <a:lnTo>
                  <a:pt x="324591" y="27749"/>
                </a:lnTo>
                <a:lnTo>
                  <a:pt x="290467" y="54356"/>
                </a:lnTo>
                <a:lnTo>
                  <a:pt x="258554" y="89626"/>
                </a:lnTo>
                <a:lnTo>
                  <a:pt x="229445" y="133550"/>
                </a:lnTo>
                <a:lnTo>
                  <a:pt x="42628" y="461147"/>
                </a:lnTo>
                <a:lnTo>
                  <a:pt x="19644" y="508513"/>
                </a:lnTo>
                <a:lnTo>
                  <a:pt x="5533" y="553776"/>
                </a:lnTo>
                <a:lnTo>
                  <a:pt x="0" y="596428"/>
                </a:lnTo>
                <a:lnTo>
                  <a:pt x="2750" y="635963"/>
                </a:lnTo>
                <a:lnTo>
                  <a:pt x="31922" y="703649"/>
                </a:lnTo>
                <a:lnTo>
                  <a:pt x="90693" y="752775"/>
                </a:lnTo>
                <a:lnTo>
                  <a:pt x="130441" y="769110"/>
                </a:lnTo>
                <a:lnTo>
                  <a:pt x="176706" y="779283"/>
                </a:lnTo>
                <a:lnTo>
                  <a:pt x="229191" y="782787"/>
                </a:lnTo>
                <a:lnTo>
                  <a:pt x="635972" y="782787"/>
                </a:lnTo>
                <a:lnTo>
                  <a:pt x="688353" y="779345"/>
                </a:lnTo>
                <a:lnTo>
                  <a:pt x="734314" y="769350"/>
                </a:lnTo>
                <a:lnTo>
                  <a:pt x="773575" y="753302"/>
                </a:lnTo>
                <a:lnTo>
                  <a:pt x="805858" y="731699"/>
                </a:lnTo>
                <a:lnTo>
                  <a:pt x="848369" y="673822"/>
                </a:lnTo>
                <a:lnTo>
                  <a:pt x="859612" y="599706"/>
                </a:lnTo>
                <a:lnTo>
                  <a:pt x="852809" y="557805"/>
                </a:lnTo>
                <a:lnTo>
                  <a:pt x="837352" y="513341"/>
                </a:lnTo>
                <a:lnTo>
                  <a:pt x="812959" y="466811"/>
                </a:lnTo>
                <a:lnTo>
                  <a:pt x="605873" y="127861"/>
                </a:lnTo>
                <a:lnTo>
                  <a:pt x="575452" y="84835"/>
                </a:lnTo>
                <a:lnTo>
                  <a:pt x="542488" y="50545"/>
                </a:lnTo>
                <a:lnTo>
                  <a:pt x="507576" y="24982"/>
                </a:lnTo>
                <a:lnTo>
                  <a:pt x="471311" y="8137"/>
                </a:lnTo>
                <a:lnTo>
                  <a:pt x="4342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2A65E48F-3FFA-CD4B-9134-11714597FCE7}"/>
              </a:ext>
            </a:extLst>
          </p:cNvPr>
          <p:cNvSpPr/>
          <p:nvPr/>
        </p:nvSpPr>
        <p:spPr>
          <a:xfrm>
            <a:off x="4141429" y="3581199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90" h="782954">
                <a:moveTo>
                  <a:pt x="635974" y="782784"/>
                </a:moveTo>
                <a:lnTo>
                  <a:pt x="688355" y="779342"/>
                </a:lnTo>
                <a:lnTo>
                  <a:pt x="734316" y="769348"/>
                </a:lnTo>
                <a:lnTo>
                  <a:pt x="773577" y="753300"/>
                </a:lnTo>
                <a:lnTo>
                  <a:pt x="805859" y="731696"/>
                </a:lnTo>
                <a:lnTo>
                  <a:pt x="848369" y="673819"/>
                </a:lnTo>
                <a:lnTo>
                  <a:pt x="859611" y="599703"/>
                </a:lnTo>
                <a:lnTo>
                  <a:pt x="852808" y="557802"/>
                </a:lnTo>
                <a:lnTo>
                  <a:pt x="837350" y="513336"/>
                </a:lnTo>
                <a:lnTo>
                  <a:pt x="812957" y="466805"/>
                </a:lnTo>
                <a:lnTo>
                  <a:pt x="605874" y="127861"/>
                </a:lnTo>
                <a:lnTo>
                  <a:pt x="575452" y="84835"/>
                </a:lnTo>
                <a:lnTo>
                  <a:pt x="542488" y="50545"/>
                </a:lnTo>
                <a:lnTo>
                  <a:pt x="507576" y="24982"/>
                </a:lnTo>
                <a:lnTo>
                  <a:pt x="471311" y="8136"/>
                </a:lnTo>
                <a:lnTo>
                  <a:pt x="434285" y="0"/>
                </a:lnTo>
                <a:lnTo>
                  <a:pt x="397093" y="562"/>
                </a:lnTo>
                <a:lnTo>
                  <a:pt x="324588" y="27751"/>
                </a:lnTo>
                <a:lnTo>
                  <a:pt x="290463" y="54358"/>
                </a:lnTo>
                <a:lnTo>
                  <a:pt x="258548" y="89628"/>
                </a:lnTo>
                <a:lnTo>
                  <a:pt x="229437" y="133553"/>
                </a:lnTo>
                <a:lnTo>
                  <a:pt x="42628" y="461139"/>
                </a:lnTo>
                <a:lnTo>
                  <a:pt x="19644" y="508505"/>
                </a:lnTo>
                <a:lnTo>
                  <a:pt x="5533" y="553768"/>
                </a:lnTo>
                <a:lnTo>
                  <a:pt x="0" y="596421"/>
                </a:lnTo>
                <a:lnTo>
                  <a:pt x="2749" y="635956"/>
                </a:lnTo>
                <a:lnTo>
                  <a:pt x="31920" y="703644"/>
                </a:lnTo>
                <a:lnTo>
                  <a:pt x="90690" y="752771"/>
                </a:lnTo>
                <a:lnTo>
                  <a:pt x="130438" y="769107"/>
                </a:lnTo>
                <a:lnTo>
                  <a:pt x="176702" y="779280"/>
                </a:lnTo>
                <a:lnTo>
                  <a:pt x="229188" y="782784"/>
                </a:lnTo>
                <a:lnTo>
                  <a:pt x="635974" y="78278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90C400FA-40FB-C047-948F-692196487566}"/>
              </a:ext>
            </a:extLst>
          </p:cNvPr>
          <p:cNvSpPr txBox="1"/>
          <p:nvPr/>
        </p:nvSpPr>
        <p:spPr>
          <a:xfrm>
            <a:off x="4245734" y="3843002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d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e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04F8BD5B-E5DD-7D44-A0E8-9E6D4B91E473}"/>
              </a:ext>
            </a:extLst>
          </p:cNvPr>
          <p:cNvSpPr/>
          <p:nvPr/>
        </p:nvSpPr>
        <p:spPr>
          <a:xfrm>
            <a:off x="5076561" y="3072609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5" h="1291589">
                <a:moveTo>
                  <a:pt x="477948" y="0"/>
                </a:moveTo>
                <a:lnTo>
                  <a:pt x="420742" y="22162"/>
                </a:lnTo>
                <a:lnTo>
                  <a:pt x="393338" y="50373"/>
                </a:lnTo>
                <a:lnTo>
                  <a:pt x="367477" y="90011"/>
                </a:lnTo>
                <a:lnTo>
                  <a:pt x="343716" y="141084"/>
                </a:lnTo>
                <a:lnTo>
                  <a:pt x="23829" y="947165"/>
                </a:lnTo>
                <a:lnTo>
                  <a:pt x="8758" y="993708"/>
                </a:lnTo>
                <a:lnTo>
                  <a:pt x="909" y="1038398"/>
                </a:lnTo>
                <a:lnTo>
                  <a:pt x="0" y="1080817"/>
                </a:lnTo>
                <a:lnTo>
                  <a:pt x="5745" y="1120546"/>
                </a:lnTo>
                <a:lnTo>
                  <a:pt x="17862" y="1157168"/>
                </a:lnTo>
                <a:lnTo>
                  <a:pt x="60076" y="1219416"/>
                </a:lnTo>
                <a:lnTo>
                  <a:pt x="89605" y="1244205"/>
                </a:lnTo>
                <a:lnTo>
                  <a:pt x="124372" y="1264214"/>
                </a:lnTo>
                <a:lnTo>
                  <a:pt x="164091" y="1279024"/>
                </a:lnTo>
                <a:lnTo>
                  <a:pt x="208480" y="1288216"/>
                </a:lnTo>
                <a:lnTo>
                  <a:pt x="257255" y="1291374"/>
                </a:lnTo>
                <a:lnTo>
                  <a:pt x="664010" y="1291374"/>
                </a:lnTo>
                <a:lnTo>
                  <a:pt x="712858" y="1288188"/>
                </a:lnTo>
                <a:lnTo>
                  <a:pt x="757459" y="1278913"/>
                </a:lnTo>
                <a:lnTo>
                  <a:pt x="797519" y="1263970"/>
                </a:lnTo>
                <a:lnTo>
                  <a:pt x="832746" y="1243782"/>
                </a:lnTo>
                <a:lnTo>
                  <a:pt x="862847" y="1218771"/>
                </a:lnTo>
                <a:lnTo>
                  <a:pt x="887527" y="1189359"/>
                </a:lnTo>
                <a:lnTo>
                  <a:pt x="906494" y="1155969"/>
                </a:lnTo>
                <a:lnTo>
                  <a:pt x="919455" y="1119022"/>
                </a:lnTo>
                <a:lnTo>
                  <a:pt x="926115" y="1078942"/>
                </a:lnTo>
                <a:lnTo>
                  <a:pt x="926181" y="1036149"/>
                </a:lnTo>
                <a:lnTo>
                  <a:pt x="919361" y="991067"/>
                </a:lnTo>
                <a:lnTo>
                  <a:pt x="905361" y="944117"/>
                </a:lnTo>
                <a:lnTo>
                  <a:pt x="608931" y="144132"/>
                </a:lnTo>
                <a:lnTo>
                  <a:pt x="586339" y="92526"/>
                </a:lnTo>
                <a:lnTo>
                  <a:pt x="561388" y="52304"/>
                </a:lnTo>
                <a:lnTo>
                  <a:pt x="534633" y="23471"/>
                </a:lnTo>
                <a:lnTo>
                  <a:pt x="477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CB515C3D-10B6-D941-B164-4E2E79FBFC48}"/>
              </a:ext>
            </a:extLst>
          </p:cNvPr>
          <p:cNvSpPr/>
          <p:nvPr/>
        </p:nvSpPr>
        <p:spPr>
          <a:xfrm>
            <a:off x="5076565" y="3072608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5" h="1291589">
                <a:moveTo>
                  <a:pt x="257250" y="1291375"/>
                </a:moveTo>
                <a:lnTo>
                  <a:pt x="208476" y="1288218"/>
                </a:lnTo>
                <a:lnTo>
                  <a:pt x="164087" y="1279025"/>
                </a:lnTo>
                <a:lnTo>
                  <a:pt x="124368" y="1264215"/>
                </a:lnTo>
                <a:lnTo>
                  <a:pt x="89602" y="1244206"/>
                </a:lnTo>
                <a:lnTo>
                  <a:pt x="60073" y="1219416"/>
                </a:lnTo>
                <a:lnTo>
                  <a:pt x="17860" y="1157167"/>
                </a:lnTo>
                <a:lnTo>
                  <a:pt x="5744" y="1120545"/>
                </a:lnTo>
                <a:lnTo>
                  <a:pt x="0" y="1080815"/>
                </a:lnTo>
                <a:lnTo>
                  <a:pt x="910" y="1038396"/>
                </a:lnTo>
                <a:lnTo>
                  <a:pt x="8760" y="993706"/>
                </a:lnTo>
                <a:lnTo>
                  <a:pt x="23832" y="947164"/>
                </a:lnTo>
                <a:lnTo>
                  <a:pt x="343710" y="141092"/>
                </a:lnTo>
                <a:lnTo>
                  <a:pt x="367472" y="90016"/>
                </a:lnTo>
                <a:lnTo>
                  <a:pt x="393334" y="50376"/>
                </a:lnTo>
                <a:lnTo>
                  <a:pt x="420739" y="22164"/>
                </a:lnTo>
                <a:lnTo>
                  <a:pt x="477944" y="0"/>
                </a:lnTo>
                <a:lnTo>
                  <a:pt x="506631" y="6034"/>
                </a:lnTo>
                <a:lnTo>
                  <a:pt x="561383" y="52306"/>
                </a:lnTo>
                <a:lnTo>
                  <a:pt x="586334" y="92530"/>
                </a:lnTo>
                <a:lnTo>
                  <a:pt x="608924" y="144137"/>
                </a:lnTo>
                <a:lnTo>
                  <a:pt x="905361" y="944118"/>
                </a:lnTo>
                <a:lnTo>
                  <a:pt x="919360" y="991067"/>
                </a:lnTo>
                <a:lnTo>
                  <a:pt x="926180" y="1036149"/>
                </a:lnTo>
                <a:lnTo>
                  <a:pt x="926113" y="1078941"/>
                </a:lnTo>
                <a:lnTo>
                  <a:pt x="919453" y="1119021"/>
                </a:lnTo>
                <a:lnTo>
                  <a:pt x="906493" y="1155968"/>
                </a:lnTo>
                <a:lnTo>
                  <a:pt x="887527" y="1189359"/>
                </a:lnTo>
                <a:lnTo>
                  <a:pt x="862847" y="1218771"/>
                </a:lnTo>
                <a:lnTo>
                  <a:pt x="832747" y="1243783"/>
                </a:lnTo>
                <a:lnTo>
                  <a:pt x="797520" y="1263971"/>
                </a:lnTo>
                <a:lnTo>
                  <a:pt x="757460" y="1278914"/>
                </a:lnTo>
                <a:lnTo>
                  <a:pt x="712860" y="1288190"/>
                </a:lnTo>
                <a:lnTo>
                  <a:pt x="664012" y="1291375"/>
                </a:lnTo>
                <a:lnTo>
                  <a:pt x="257250" y="1291375"/>
                </a:lnTo>
                <a:close/>
              </a:path>
            </a:pathLst>
          </a:custGeom>
          <a:ln w="2312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3001919D-D2F8-C44A-9C75-B0EA1A4094E2}"/>
              </a:ext>
            </a:extLst>
          </p:cNvPr>
          <p:cNvSpPr/>
          <p:nvPr/>
        </p:nvSpPr>
        <p:spPr>
          <a:xfrm>
            <a:off x="3175547" y="3581196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25327" y="0"/>
                </a:moveTo>
                <a:lnTo>
                  <a:pt x="352035" y="24982"/>
                </a:lnTo>
                <a:lnTo>
                  <a:pt x="317123" y="50545"/>
                </a:lnTo>
                <a:lnTo>
                  <a:pt x="284160" y="84835"/>
                </a:lnTo>
                <a:lnTo>
                  <a:pt x="253738" y="127861"/>
                </a:lnTo>
                <a:lnTo>
                  <a:pt x="46652" y="466811"/>
                </a:lnTo>
                <a:lnTo>
                  <a:pt x="22260" y="513341"/>
                </a:lnTo>
                <a:lnTo>
                  <a:pt x="6802" y="557805"/>
                </a:lnTo>
                <a:lnTo>
                  <a:pt x="0" y="599706"/>
                </a:lnTo>
                <a:lnTo>
                  <a:pt x="1573" y="638544"/>
                </a:lnTo>
                <a:lnTo>
                  <a:pt x="28729" y="705039"/>
                </a:lnTo>
                <a:lnTo>
                  <a:pt x="86036" y="753302"/>
                </a:lnTo>
                <a:lnTo>
                  <a:pt x="125297" y="769350"/>
                </a:lnTo>
                <a:lnTo>
                  <a:pt x="171258" y="779345"/>
                </a:lnTo>
                <a:lnTo>
                  <a:pt x="223639" y="782787"/>
                </a:lnTo>
                <a:lnTo>
                  <a:pt x="630420" y="782787"/>
                </a:lnTo>
                <a:lnTo>
                  <a:pt x="682908" y="779283"/>
                </a:lnTo>
                <a:lnTo>
                  <a:pt x="729174" y="769110"/>
                </a:lnTo>
                <a:lnTo>
                  <a:pt x="768924" y="752775"/>
                </a:lnTo>
                <a:lnTo>
                  <a:pt x="801862" y="730786"/>
                </a:lnTo>
                <a:lnTo>
                  <a:pt x="846127" y="671872"/>
                </a:lnTo>
                <a:lnTo>
                  <a:pt x="859614" y="596428"/>
                </a:lnTo>
                <a:lnTo>
                  <a:pt x="854079" y="553776"/>
                </a:lnTo>
                <a:lnTo>
                  <a:pt x="839967" y="508513"/>
                </a:lnTo>
                <a:lnTo>
                  <a:pt x="816983" y="461147"/>
                </a:lnTo>
                <a:lnTo>
                  <a:pt x="630179" y="133550"/>
                </a:lnTo>
                <a:lnTo>
                  <a:pt x="601067" y="89626"/>
                </a:lnTo>
                <a:lnTo>
                  <a:pt x="569151" y="54356"/>
                </a:lnTo>
                <a:lnTo>
                  <a:pt x="535025" y="27749"/>
                </a:lnTo>
                <a:lnTo>
                  <a:pt x="499283" y="9815"/>
                </a:lnTo>
                <a:lnTo>
                  <a:pt x="425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86280F33-805F-A949-8ED5-01A46A937736}"/>
              </a:ext>
            </a:extLst>
          </p:cNvPr>
          <p:cNvSpPr/>
          <p:nvPr/>
        </p:nvSpPr>
        <p:spPr>
          <a:xfrm>
            <a:off x="3175549" y="3581199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223637" y="782784"/>
                </a:moveTo>
                <a:lnTo>
                  <a:pt x="171256" y="779342"/>
                </a:lnTo>
                <a:lnTo>
                  <a:pt x="125295" y="769348"/>
                </a:lnTo>
                <a:lnTo>
                  <a:pt x="86034" y="753300"/>
                </a:lnTo>
                <a:lnTo>
                  <a:pt x="53751" y="731696"/>
                </a:lnTo>
                <a:lnTo>
                  <a:pt x="11241" y="673819"/>
                </a:lnTo>
                <a:lnTo>
                  <a:pt x="0" y="599703"/>
                </a:lnTo>
                <a:lnTo>
                  <a:pt x="6802" y="557802"/>
                </a:lnTo>
                <a:lnTo>
                  <a:pt x="22261" y="513336"/>
                </a:lnTo>
                <a:lnTo>
                  <a:pt x="46653" y="466805"/>
                </a:lnTo>
                <a:lnTo>
                  <a:pt x="253737" y="127861"/>
                </a:lnTo>
                <a:lnTo>
                  <a:pt x="284159" y="84835"/>
                </a:lnTo>
                <a:lnTo>
                  <a:pt x="317123" y="50545"/>
                </a:lnTo>
                <a:lnTo>
                  <a:pt x="352034" y="24982"/>
                </a:lnTo>
                <a:lnTo>
                  <a:pt x="388300" y="8136"/>
                </a:lnTo>
                <a:lnTo>
                  <a:pt x="425326" y="0"/>
                </a:lnTo>
                <a:lnTo>
                  <a:pt x="462517" y="562"/>
                </a:lnTo>
                <a:lnTo>
                  <a:pt x="535022" y="27751"/>
                </a:lnTo>
                <a:lnTo>
                  <a:pt x="569147" y="54358"/>
                </a:lnTo>
                <a:lnTo>
                  <a:pt x="601063" y="89628"/>
                </a:lnTo>
                <a:lnTo>
                  <a:pt x="630174" y="133553"/>
                </a:lnTo>
                <a:lnTo>
                  <a:pt x="816983" y="461139"/>
                </a:lnTo>
                <a:lnTo>
                  <a:pt x="839966" y="508505"/>
                </a:lnTo>
                <a:lnTo>
                  <a:pt x="854078" y="553768"/>
                </a:lnTo>
                <a:lnTo>
                  <a:pt x="859611" y="596421"/>
                </a:lnTo>
                <a:lnTo>
                  <a:pt x="856861" y="635956"/>
                </a:lnTo>
                <a:lnTo>
                  <a:pt x="827690" y="703644"/>
                </a:lnTo>
                <a:lnTo>
                  <a:pt x="768920" y="752771"/>
                </a:lnTo>
                <a:lnTo>
                  <a:pt x="729172" y="769107"/>
                </a:lnTo>
                <a:lnTo>
                  <a:pt x="682908" y="779280"/>
                </a:lnTo>
                <a:lnTo>
                  <a:pt x="630423" y="782784"/>
                </a:lnTo>
                <a:lnTo>
                  <a:pt x="223637" y="78278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045D722A-52BF-8F4C-A9CD-D0C567BC6A26}"/>
              </a:ext>
            </a:extLst>
          </p:cNvPr>
          <p:cNvSpPr txBox="1"/>
          <p:nvPr/>
        </p:nvSpPr>
        <p:spPr>
          <a:xfrm>
            <a:off x="5287264" y="3834689"/>
            <a:ext cx="556895" cy="46482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3495" marR="5080" indent="-11430">
              <a:lnSpc>
                <a:spcPts val="1570"/>
              </a:lnSpc>
              <a:spcBef>
                <a:spcPts val="414"/>
              </a:spcBef>
            </a:pPr>
            <a:r>
              <a:rPr sz="1550" i="1" spc="-114" dirty="0">
                <a:solidFill>
                  <a:schemeClr val="accent1"/>
                </a:solidFill>
                <a:latin typeface="Times New Roman"/>
                <a:cs typeface="Times New Roman"/>
              </a:rPr>
              <a:t>g</a:t>
            </a:r>
            <a:r>
              <a:rPr sz="1550" i="1" spc="-65" dirty="0">
                <a:solidFill>
                  <a:schemeClr val="accent1"/>
                </a:solidFill>
                <a:latin typeface="Times New Roman"/>
                <a:cs typeface="Times New Roman"/>
              </a:rPr>
              <a:t>r</a:t>
            </a:r>
            <a:r>
              <a:rPr sz="1550" i="1" spc="-35" dirty="0">
                <a:solidFill>
                  <a:schemeClr val="accent1"/>
                </a:solidFill>
                <a:latin typeface="Times New Roman"/>
                <a:cs typeface="Times New Roman"/>
              </a:rPr>
              <a:t>ea</a:t>
            </a:r>
            <a:r>
              <a:rPr sz="1550" i="1" spc="-25" dirty="0">
                <a:solidFill>
                  <a:schemeClr val="accent1"/>
                </a:solidFill>
                <a:latin typeface="Times New Roman"/>
                <a:cs typeface="Times New Roman"/>
              </a:rPr>
              <a:t>t</a:t>
            </a:r>
            <a:r>
              <a:rPr sz="1550" i="1" spc="-80" dirty="0">
                <a:solidFill>
                  <a:schemeClr val="accent1"/>
                </a:solidFill>
                <a:latin typeface="Times New Roman"/>
                <a:cs typeface="Times New Roman"/>
              </a:rPr>
              <a:t>e</a:t>
            </a:r>
            <a:r>
              <a:rPr sz="1550" i="1" spc="-45" dirty="0">
                <a:solidFill>
                  <a:schemeClr val="accent1"/>
                </a:solidFill>
                <a:latin typeface="Times New Roman"/>
                <a:cs typeface="Times New Roman"/>
              </a:rPr>
              <a:t>r </a:t>
            </a:r>
            <a:r>
              <a:rPr sz="1550" i="1" spc="-3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550" i="1" spc="15" dirty="0">
                <a:solidFill>
                  <a:schemeClr val="accent1"/>
                </a:solidFill>
                <a:latin typeface="Times New Roman"/>
                <a:cs typeface="Times New Roman"/>
              </a:rPr>
              <a:t>than</a:t>
            </a:r>
            <a:r>
              <a:rPr sz="1550" i="1" spc="-1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e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93BDCEDC-81B3-F94B-958C-974F1A142669}"/>
              </a:ext>
            </a:extLst>
          </p:cNvPr>
          <p:cNvSpPr txBox="1"/>
          <p:nvPr/>
        </p:nvSpPr>
        <p:spPr>
          <a:xfrm>
            <a:off x="3289442" y="3851339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c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d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1184592F-9D16-A44B-BD1E-769A195E86A0}"/>
              </a:ext>
            </a:extLst>
          </p:cNvPr>
          <p:cNvSpPr/>
          <p:nvPr/>
        </p:nvSpPr>
        <p:spPr>
          <a:xfrm>
            <a:off x="1252049" y="5625530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34283" y="0"/>
                </a:moveTo>
                <a:lnTo>
                  <a:pt x="360324" y="9811"/>
                </a:lnTo>
                <a:lnTo>
                  <a:pt x="324580" y="27743"/>
                </a:lnTo>
                <a:lnTo>
                  <a:pt x="290453" y="54348"/>
                </a:lnTo>
                <a:lnTo>
                  <a:pt x="258537" y="89616"/>
                </a:lnTo>
                <a:lnTo>
                  <a:pt x="229425" y="133540"/>
                </a:lnTo>
                <a:lnTo>
                  <a:pt x="42608" y="461124"/>
                </a:lnTo>
                <a:lnTo>
                  <a:pt x="19633" y="508484"/>
                </a:lnTo>
                <a:lnTo>
                  <a:pt x="5528" y="553745"/>
                </a:lnTo>
                <a:lnTo>
                  <a:pt x="0" y="596396"/>
                </a:lnTo>
                <a:lnTo>
                  <a:pt x="2752" y="635932"/>
                </a:lnTo>
                <a:lnTo>
                  <a:pt x="31925" y="703624"/>
                </a:lnTo>
                <a:lnTo>
                  <a:pt x="90690" y="752758"/>
                </a:lnTo>
                <a:lnTo>
                  <a:pt x="130433" y="769097"/>
                </a:lnTo>
                <a:lnTo>
                  <a:pt x="176692" y="779272"/>
                </a:lnTo>
                <a:lnTo>
                  <a:pt x="229171" y="782777"/>
                </a:lnTo>
                <a:lnTo>
                  <a:pt x="635964" y="782777"/>
                </a:lnTo>
                <a:lnTo>
                  <a:pt x="688345" y="779334"/>
                </a:lnTo>
                <a:lnTo>
                  <a:pt x="734305" y="769340"/>
                </a:lnTo>
                <a:lnTo>
                  <a:pt x="773565" y="753292"/>
                </a:lnTo>
                <a:lnTo>
                  <a:pt x="805846" y="731689"/>
                </a:lnTo>
                <a:lnTo>
                  <a:pt x="848354" y="673811"/>
                </a:lnTo>
                <a:lnTo>
                  <a:pt x="859593" y="599696"/>
                </a:lnTo>
                <a:lnTo>
                  <a:pt x="852790" y="557795"/>
                </a:lnTo>
                <a:lnTo>
                  <a:pt x="837331" y="513331"/>
                </a:lnTo>
                <a:lnTo>
                  <a:pt x="812939" y="466801"/>
                </a:lnTo>
                <a:lnTo>
                  <a:pt x="605878" y="127850"/>
                </a:lnTo>
                <a:lnTo>
                  <a:pt x="575456" y="84831"/>
                </a:lnTo>
                <a:lnTo>
                  <a:pt x="542491" y="50544"/>
                </a:lnTo>
                <a:lnTo>
                  <a:pt x="507578" y="24983"/>
                </a:lnTo>
                <a:lnTo>
                  <a:pt x="471311" y="8137"/>
                </a:lnTo>
                <a:lnTo>
                  <a:pt x="434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86DDEF71-4332-D543-82E5-F67ACD340A81}"/>
              </a:ext>
            </a:extLst>
          </p:cNvPr>
          <p:cNvSpPr/>
          <p:nvPr/>
        </p:nvSpPr>
        <p:spPr>
          <a:xfrm>
            <a:off x="1252054" y="5625533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635959" y="782774"/>
                </a:moveTo>
                <a:lnTo>
                  <a:pt x="688340" y="779332"/>
                </a:lnTo>
                <a:lnTo>
                  <a:pt x="734301" y="769337"/>
                </a:lnTo>
                <a:lnTo>
                  <a:pt x="773562" y="753289"/>
                </a:lnTo>
                <a:lnTo>
                  <a:pt x="805844" y="731686"/>
                </a:lnTo>
                <a:lnTo>
                  <a:pt x="848354" y="673809"/>
                </a:lnTo>
                <a:lnTo>
                  <a:pt x="859596" y="599693"/>
                </a:lnTo>
                <a:lnTo>
                  <a:pt x="852793" y="557791"/>
                </a:lnTo>
                <a:lnTo>
                  <a:pt x="837335" y="513326"/>
                </a:lnTo>
                <a:lnTo>
                  <a:pt x="812943" y="466795"/>
                </a:lnTo>
                <a:lnTo>
                  <a:pt x="605884" y="127851"/>
                </a:lnTo>
                <a:lnTo>
                  <a:pt x="575461" y="84831"/>
                </a:lnTo>
                <a:lnTo>
                  <a:pt x="542496" y="50544"/>
                </a:lnTo>
                <a:lnTo>
                  <a:pt x="507582" y="24982"/>
                </a:lnTo>
                <a:lnTo>
                  <a:pt x="471313" y="8137"/>
                </a:lnTo>
                <a:lnTo>
                  <a:pt x="434284" y="0"/>
                </a:lnTo>
                <a:lnTo>
                  <a:pt x="397089" y="561"/>
                </a:lnTo>
                <a:lnTo>
                  <a:pt x="324578" y="27745"/>
                </a:lnTo>
                <a:lnTo>
                  <a:pt x="290451" y="54350"/>
                </a:lnTo>
                <a:lnTo>
                  <a:pt x="258534" y="89619"/>
                </a:lnTo>
                <a:lnTo>
                  <a:pt x="229422" y="133543"/>
                </a:lnTo>
                <a:lnTo>
                  <a:pt x="42613" y="461129"/>
                </a:lnTo>
                <a:lnTo>
                  <a:pt x="19635" y="508489"/>
                </a:lnTo>
                <a:lnTo>
                  <a:pt x="5529" y="553749"/>
                </a:lnTo>
                <a:lnTo>
                  <a:pt x="0" y="596400"/>
                </a:lnTo>
                <a:lnTo>
                  <a:pt x="2752" y="635935"/>
                </a:lnTo>
                <a:lnTo>
                  <a:pt x="31924" y="703625"/>
                </a:lnTo>
                <a:lnTo>
                  <a:pt x="90690" y="752757"/>
                </a:lnTo>
                <a:lnTo>
                  <a:pt x="130434" y="769095"/>
                </a:lnTo>
                <a:lnTo>
                  <a:pt x="176693" y="779269"/>
                </a:lnTo>
                <a:lnTo>
                  <a:pt x="229173" y="782774"/>
                </a:lnTo>
                <a:lnTo>
                  <a:pt x="635959" y="78277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4A97D8EE-BAE1-D943-BC81-45FF2D7DBEEA}"/>
              </a:ext>
            </a:extLst>
          </p:cNvPr>
          <p:cNvSpPr txBox="1"/>
          <p:nvPr/>
        </p:nvSpPr>
        <p:spPr>
          <a:xfrm>
            <a:off x="1356338" y="5887318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a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b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785B39A9-0561-E040-8E44-640576FC1973}"/>
              </a:ext>
            </a:extLst>
          </p:cNvPr>
          <p:cNvSpPr/>
          <p:nvPr/>
        </p:nvSpPr>
        <p:spPr>
          <a:xfrm>
            <a:off x="264253" y="5116911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4" h="1291589">
                <a:moveTo>
                  <a:pt x="448204" y="0"/>
                </a:moveTo>
                <a:lnTo>
                  <a:pt x="391518" y="23480"/>
                </a:lnTo>
                <a:lnTo>
                  <a:pt x="364765" y="52318"/>
                </a:lnTo>
                <a:lnTo>
                  <a:pt x="339814" y="92545"/>
                </a:lnTo>
                <a:lnTo>
                  <a:pt x="317223" y="144154"/>
                </a:lnTo>
                <a:lnTo>
                  <a:pt x="20805" y="944114"/>
                </a:lnTo>
                <a:lnTo>
                  <a:pt x="6813" y="991067"/>
                </a:lnTo>
                <a:lnTo>
                  <a:pt x="0" y="1036152"/>
                </a:lnTo>
                <a:lnTo>
                  <a:pt x="71" y="1078948"/>
                </a:lnTo>
                <a:lnTo>
                  <a:pt x="6735" y="1119031"/>
                </a:lnTo>
                <a:lnTo>
                  <a:pt x="19697" y="1155981"/>
                </a:lnTo>
                <a:lnTo>
                  <a:pt x="38665" y="1189374"/>
                </a:lnTo>
                <a:lnTo>
                  <a:pt x="63346" y="1218788"/>
                </a:lnTo>
                <a:lnTo>
                  <a:pt x="93447" y="1243800"/>
                </a:lnTo>
                <a:lnTo>
                  <a:pt x="128673" y="1263990"/>
                </a:lnTo>
                <a:lnTo>
                  <a:pt x="168733" y="1278934"/>
                </a:lnTo>
                <a:lnTo>
                  <a:pt x="213334" y="1288210"/>
                </a:lnTo>
                <a:lnTo>
                  <a:pt x="262181" y="1291396"/>
                </a:lnTo>
                <a:lnTo>
                  <a:pt x="668949" y="1291396"/>
                </a:lnTo>
                <a:lnTo>
                  <a:pt x="717723" y="1288238"/>
                </a:lnTo>
                <a:lnTo>
                  <a:pt x="762112" y="1279045"/>
                </a:lnTo>
                <a:lnTo>
                  <a:pt x="801830" y="1264234"/>
                </a:lnTo>
                <a:lnTo>
                  <a:pt x="836595" y="1244224"/>
                </a:lnTo>
                <a:lnTo>
                  <a:pt x="866123" y="1219433"/>
                </a:lnTo>
                <a:lnTo>
                  <a:pt x="908334" y="1157182"/>
                </a:lnTo>
                <a:lnTo>
                  <a:pt x="920449" y="1120559"/>
                </a:lnTo>
                <a:lnTo>
                  <a:pt x="926194" y="1080828"/>
                </a:lnTo>
                <a:lnTo>
                  <a:pt x="925283" y="1038409"/>
                </a:lnTo>
                <a:lnTo>
                  <a:pt x="917434" y="993718"/>
                </a:lnTo>
                <a:lnTo>
                  <a:pt x="902362" y="947175"/>
                </a:lnTo>
                <a:lnTo>
                  <a:pt x="582462" y="141081"/>
                </a:lnTo>
                <a:lnTo>
                  <a:pt x="558691" y="90005"/>
                </a:lnTo>
                <a:lnTo>
                  <a:pt x="532823" y="50366"/>
                </a:lnTo>
                <a:lnTo>
                  <a:pt x="505414" y="22157"/>
                </a:lnTo>
                <a:lnTo>
                  <a:pt x="4482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BF17A9C4-2719-6D4A-9D66-B2FC2450D0D9}"/>
              </a:ext>
            </a:extLst>
          </p:cNvPr>
          <p:cNvSpPr/>
          <p:nvPr/>
        </p:nvSpPr>
        <p:spPr>
          <a:xfrm>
            <a:off x="264259" y="5116919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4" h="1291589">
                <a:moveTo>
                  <a:pt x="668943" y="1291388"/>
                </a:moveTo>
                <a:lnTo>
                  <a:pt x="717718" y="1288230"/>
                </a:lnTo>
                <a:lnTo>
                  <a:pt x="762107" y="1279038"/>
                </a:lnTo>
                <a:lnTo>
                  <a:pt x="801826" y="1264227"/>
                </a:lnTo>
                <a:lnTo>
                  <a:pt x="836592" y="1244218"/>
                </a:lnTo>
                <a:lnTo>
                  <a:pt x="866121" y="1219428"/>
                </a:lnTo>
                <a:lnTo>
                  <a:pt x="908333" y="1157180"/>
                </a:lnTo>
                <a:lnTo>
                  <a:pt x="920449" y="1120557"/>
                </a:lnTo>
                <a:lnTo>
                  <a:pt x="926194" y="1080828"/>
                </a:lnTo>
                <a:lnTo>
                  <a:pt x="925283" y="1038409"/>
                </a:lnTo>
                <a:lnTo>
                  <a:pt x="917434" y="993719"/>
                </a:lnTo>
                <a:lnTo>
                  <a:pt x="902361" y="947176"/>
                </a:lnTo>
                <a:lnTo>
                  <a:pt x="582458" y="141080"/>
                </a:lnTo>
                <a:lnTo>
                  <a:pt x="558690" y="90005"/>
                </a:lnTo>
                <a:lnTo>
                  <a:pt x="532822" y="50366"/>
                </a:lnTo>
                <a:lnTo>
                  <a:pt x="505414" y="22157"/>
                </a:lnTo>
                <a:lnTo>
                  <a:pt x="448202" y="0"/>
                </a:lnTo>
                <a:lnTo>
                  <a:pt x="419515" y="6038"/>
                </a:lnTo>
                <a:lnTo>
                  <a:pt x="364761" y="52316"/>
                </a:lnTo>
                <a:lnTo>
                  <a:pt x="339810" y="92542"/>
                </a:lnTo>
                <a:lnTo>
                  <a:pt x="317220" y="144150"/>
                </a:lnTo>
                <a:lnTo>
                  <a:pt x="20808" y="944106"/>
                </a:lnTo>
                <a:lnTo>
                  <a:pt x="6814" y="991060"/>
                </a:lnTo>
                <a:lnTo>
                  <a:pt x="0" y="1036146"/>
                </a:lnTo>
                <a:lnTo>
                  <a:pt x="70" y="1078943"/>
                </a:lnTo>
                <a:lnTo>
                  <a:pt x="6733" y="1119026"/>
                </a:lnTo>
                <a:lnTo>
                  <a:pt x="19695" y="1155976"/>
                </a:lnTo>
                <a:lnTo>
                  <a:pt x="38664" y="1189368"/>
                </a:lnTo>
                <a:lnTo>
                  <a:pt x="63345" y="1218782"/>
                </a:lnTo>
                <a:lnTo>
                  <a:pt x="93446" y="1243794"/>
                </a:lnTo>
                <a:lnTo>
                  <a:pt x="128673" y="1263983"/>
                </a:lnTo>
                <a:lnTo>
                  <a:pt x="168734" y="1278926"/>
                </a:lnTo>
                <a:lnTo>
                  <a:pt x="213334" y="1288202"/>
                </a:lnTo>
                <a:lnTo>
                  <a:pt x="262182" y="1291388"/>
                </a:lnTo>
                <a:lnTo>
                  <a:pt x="668943" y="1291388"/>
                </a:lnTo>
                <a:close/>
              </a:path>
            </a:pathLst>
          </a:custGeom>
          <a:ln w="2312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7B37C0EF-B605-2C4E-A949-F3F603B40130}"/>
              </a:ext>
            </a:extLst>
          </p:cNvPr>
          <p:cNvSpPr txBox="1"/>
          <p:nvPr/>
        </p:nvSpPr>
        <p:spPr>
          <a:xfrm>
            <a:off x="459167" y="5887318"/>
            <a:ext cx="534670" cy="46482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 indent="127635">
              <a:lnSpc>
                <a:spcPts val="1570"/>
              </a:lnSpc>
              <a:spcBef>
                <a:spcPts val="414"/>
              </a:spcBef>
            </a:pPr>
            <a:r>
              <a:rPr sz="1550" i="1" spc="-85" dirty="0">
                <a:solidFill>
                  <a:schemeClr val="accent1"/>
                </a:solidFill>
                <a:latin typeface="Times New Roman"/>
                <a:cs typeface="Times New Roman"/>
              </a:rPr>
              <a:t>less  </a:t>
            </a:r>
            <a:r>
              <a:rPr sz="1550" i="1" spc="15" dirty="0">
                <a:solidFill>
                  <a:schemeClr val="accent1"/>
                </a:solidFill>
                <a:latin typeface="Times New Roman"/>
                <a:cs typeface="Times New Roman"/>
              </a:rPr>
              <a:t>than</a:t>
            </a:r>
            <a:r>
              <a:rPr sz="1550" i="1" spc="-12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a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5366C9EB-6432-0B4F-8D89-DA5E0DD9CA54}"/>
              </a:ext>
            </a:extLst>
          </p:cNvPr>
          <p:cNvSpPr/>
          <p:nvPr/>
        </p:nvSpPr>
        <p:spPr>
          <a:xfrm>
            <a:off x="2220762" y="5625530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25291" y="0"/>
                </a:moveTo>
                <a:lnTo>
                  <a:pt x="351999" y="24983"/>
                </a:lnTo>
                <a:lnTo>
                  <a:pt x="317089" y="50544"/>
                </a:lnTo>
                <a:lnTo>
                  <a:pt x="284128" y="84831"/>
                </a:lnTo>
                <a:lnTo>
                  <a:pt x="253713" y="127850"/>
                </a:lnTo>
                <a:lnTo>
                  <a:pt x="46652" y="466801"/>
                </a:lnTo>
                <a:lnTo>
                  <a:pt x="22260" y="513331"/>
                </a:lnTo>
                <a:lnTo>
                  <a:pt x="6802" y="557795"/>
                </a:lnTo>
                <a:lnTo>
                  <a:pt x="0" y="599696"/>
                </a:lnTo>
                <a:lnTo>
                  <a:pt x="1573" y="638534"/>
                </a:lnTo>
                <a:lnTo>
                  <a:pt x="28729" y="705029"/>
                </a:lnTo>
                <a:lnTo>
                  <a:pt x="86036" y="753292"/>
                </a:lnTo>
                <a:lnTo>
                  <a:pt x="125297" y="769340"/>
                </a:lnTo>
                <a:lnTo>
                  <a:pt x="171258" y="779334"/>
                </a:lnTo>
                <a:lnTo>
                  <a:pt x="223639" y="782777"/>
                </a:lnTo>
                <a:lnTo>
                  <a:pt x="630420" y="782777"/>
                </a:lnTo>
                <a:lnTo>
                  <a:pt x="682902" y="779272"/>
                </a:lnTo>
                <a:lnTo>
                  <a:pt x="729163" y="769097"/>
                </a:lnTo>
                <a:lnTo>
                  <a:pt x="768908" y="752758"/>
                </a:lnTo>
                <a:lnTo>
                  <a:pt x="801844" y="730765"/>
                </a:lnTo>
                <a:lnTo>
                  <a:pt x="846108" y="671844"/>
                </a:lnTo>
                <a:lnTo>
                  <a:pt x="859599" y="596396"/>
                </a:lnTo>
                <a:lnTo>
                  <a:pt x="854068" y="553745"/>
                </a:lnTo>
                <a:lnTo>
                  <a:pt x="839961" y="508484"/>
                </a:lnTo>
                <a:lnTo>
                  <a:pt x="816983" y="461124"/>
                </a:lnTo>
                <a:lnTo>
                  <a:pt x="630153" y="133540"/>
                </a:lnTo>
                <a:lnTo>
                  <a:pt x="601041" y="89616"/>
                </a:lnTo>
                <a:lnTo>
                  <a:pt x="569124" y="54348"/>
                </a:lnTo>
                <a:lnTo>
                  <a:pt x="534996" y="27743"/>
                </a:lnTo>
                <a:lnTo>
                  <a:pt x="499251" y="9811"/>
                </a:lnTo>
                <a:lnTo>
                  <a:pt x="425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359F3E37-45E6-784A-8861-50E0F6D61500}"/>
              </a:ext>
            </a:extLst>
          </p:cNvPr>
          <p:cNvSpPr/>
          <p:nvPr/>
        </p:nvSpPr>
        <p:spPr>
          <a:xfrm>
            <a:off x="2220763" y="5625533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223637" y="782774"/>
                </a:moveTo>
                <a:lnTo>
                  <a:pt x="171256" y="779332"/>
                </a:lnTo>
                <a:lnTo>
                  <a:pt x="125295" y="769337"/>
                </a:lnTo>
                <a:lnTo>
                  <a:pt x="86034" y="753289"/>
                </a:lnTo>
                <a:lnTo>
                  <a:pt x="53752" y="731686"/>
                </a:lnTo>
                <a:lnTo>
                  <a:pt x="11241" y="673809"/>
                </a:lnTo>
                <a:lnTo>
                  <a:pt x="0" y="599693"/>
                </a:lnTo>
                <a:lnTo>
                  <a:pt x="6802" y="557791"/>
                </a:lnTo>
                <a:lnTo>
                  <a:pt x="22261" y="513326"/>
                </a:lnTo>
                <a:lnTo>
                  <a:pt x="46653" y="466795"/>
                </a:lnTo>
                <a:lnTo>
                  <a:pt x="253712" y="127851"/>
                </a:lnTo>
                <a:lnTo>
                  <a:pt x="284128" y="84831"/>
                </a:lnTo>
                <a:lnTo>
                  <a:pt x="317088" y="50544"/>
                </a:lnTo>
                <a:lnTo>
                  <a:pt x="351999" y="24982"/>
                </a:lnTo>
                <a:lnTo>
                  <a:pt x="388264" y="8137"/>
                </a:lnTo>
                <a:lnTo>
                  <a:pt x="425291" y="0"/>
                </a:lnTo>
                <a:lnTo>
                  <a:pt x="462484" y="561"/>
                </a:lnTo>
                <a:lnTo>
                  <a:pt x="534993" y="27745"/>
                </a:lnTo>
                <a:lnTo>
                  <a:pt x="569120" y="54350"/>
                </a:lnTo>
                <a:lnTo>
                  <a:pt x="601037" y="89619"/>
                </a:lnTo>
                <a:lnTo>
                  <a:pt x="630149" y="133543"/>
                </a:lnTo>
                <a:lnTo>
                  <a:pt x="816983" y="461129"/>
                </a:lnTo>
                <a:lnTo>
                  <a:pt x="839960" y="508489"/>
                </a:lnTo>
                <a:lnTo>
                  <a:pt x="854066" y="553749"/>
                </a:lnTo>
                <a:lnTo>
                  <a:pt x="859596" y="596400"/>
                </a:lnTo>
                <a:lnTo>
                  <a:pt x="856844" y="635935"/>
                </a:lnTo>
                <a:lnTo>
                  <a:pt x="827671" y="703625"/>
                </a:lnTo>
                <a:lnTo>
                  <a:pt x="768906" y="752757"/>
                </a:lnTo>
                <a:lnTo>
                  <a:pt x="729161" y="769095"/>
                </a:lnTo>
                <a:lnTo>
                  <a:pt x="682902" y="779269"/>
                </a:lnTo>
                <a:lnTo>
                  <a:pt x="630423" y="782774"/>
                </a:lnTo>
                <a:lnTo>
                  <a:pt x="223637" y="78277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8C33A87F-3DD2-084A-AABD-60FF53CEE324}"/>
              </a:ext>
            </a:extLst>
          </p:cNvPr>
          <p:cNvSpPr txBox="1"/>
          <p:nvPr/>
        </p:nvSpPr>
        <p:spPr>
          <a:xfrm>
            <a:off x="2326316" y="5887318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b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c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E02EE018-3266-AD45-B18B-1AB8FE2AE08F}"/>
              </a:ext>
            </a:extLst>
          </p:cNvPr>
          <p:cNvSpPr/>
          <p:nvPr/>
        </p:nvSpPr>
        <p:spPr>
          <a:xfrm>
            <a:off x="4141431" y="5625530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90" h="782954">
                <a:moveTo>
                  <a:pt x="434285" y="0"/>
                </a:moveTo>
                <a:lnTo>
                  <a:pt x="360331" y="9811"/>
                </a:lnTo>
                <a:lnTo>
                  <a:pt x="324591" y="27743"/>
                </a:lnTo>
                <a:lnTo>
                  <a:pt x="290467" y="54348"/>
                </a:lnTo>
                <a:lnTo>
                  <a:pt x="258554" y="89616"/>
                </a:lnTo>
                <a:lnTo>
                  <a:pt x="229445" y="133540"/>
                </a:lnTo>
                <a:lnTo>
                  <a:pt x="42628" y="461124"/>
                </a:lnTo>
                <a:lnTo>
                  <a:pt x="19644" y="508484"/>
                </a:lnTo>
                <a:lnTo>
                  <a:pt x="5533" y="553745"/>
                </a:lnTo>
                <a:lnTo>
                  <a:pt x="0" y="596396"/>
                </a:lnTo>
                <a:lnTo>
                  <a:pt x="2750" y="635932"/>
                </a:lnTo>
                <a:lnTo>
                  <a:pt x="31922" y="703624"/>
                </a:lnTo>
                <a:lnTo>
                  <a:pt x="90693" y="752758"/>
                </a:lnTo>
                <a:lnTo>
                  <a:pt x="130441" y="769097"/>
                </a:lnTo>
                <a:lnTo>
                  <a:pt x="176706" y="779272"/>
                </a:lnTo>
                <a:lnTo>
                  <a:pt x="229191" y="782777"/>
                </a:lnTo>
                <a:lnTo>
                  <a:pt x="635972" y="782777"/>
                </a:lnTo>
                <a:lnTo>
                  <a:pt x="688353" y="779334"/>
                </a:lnTo>
                <a:lnTo>
                  <a:pt x="734314" y="769340"/>
                </a:lnTo>
                <a:lnTo>
                  <a:pt x="773575" y="753292"/>
                </a:lnTo>
                <a:lnTo>
                  <a:pt x="805858" y="731689"/>
                </a:lnTo>
                <a:lnTo>
                  <a:pt x="848369" y="673811"/>
                </a:lnTo>
                <a:lnTo>
                  <a:pt x="859612" y="599696"/>
                </a:lnTo>
                <a:lnTo>
                  <a:pt x="852809" y="557795"/>
                </a:lnTo>
                <a:lnTo>
                  <a:pt x="837352" y="513331"/>
                </a:lnTo>
                <a:lnTo>
                  <a:pt x="812959" y="466801"/>
                </a:lnTo>
                <a:lnTo>
                  <a:pt x="605873" y="127850"/>
                </a:lnTo>
                <a:lnTo>
                  <a:pt x="575452" y="84831"/>
                </a:lnTo>
                <a:lnTo>
                  <a:pt x="542488" y="50544"/>
                </a:lnTo>
                <a:lnTo>
                  <a:pt x="507576" y="24983"/>
                </a:lnTo>
                <a:lnTo>
                  <a:pt x="471311" y="8137"/>
                </a:lnTo>
                <a:lnTo>
                  <a:pt x="4342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E8BF2EDE-103E-D244-B5C5-C44196AF2F9E}"/>
              </a:ext>
            </a:extLst>
          </p:cNvPr>
          <p:cNvSpPr/>
          <p:nvPr/>
        </p:nvSpPr>
        <p:spPr>
          <a:xfrm>
            <a:off x="4141429" y="5625533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90" h="782954">
                <a:moveTo>
                  <a:pt x="635974" y="782774"/>
                </a:moveTo>
                <a:lnTo>
                  <a:pt x="688355" y="779332"/>
                </a:lnTo>
                <a:lnTo>
                  <a:pt x="734316" y="769337"/>
                </a:lnTo>
                <a:lnTo>
                  <a:pt x="773577" y="753289"/>
                </a:lnTo>
                <a:lnTo>
                  <a:pt x="805859" y="731686"/>
                </a:lnTo>
                <a:lnTo>
                  <a:pt x="848369" y="673809"/>
                </a:lnTo>
                <a:lnTo>
                  <a:pt x="859611" y="599693"/>
                </a:lnTo>
                <a:lnTo>
                  <a:pt x="852808" y="557791"/>
                </a:lnTo>
                <a:lnTo>
                  <a:pt x="837350" y="513326"/>
                </a:lnTo>
                <a:lnTo>
                  <a:pt x="812957" y="466795"/>
                </a:lnTo>
                <a:lnTo>
                  <a:pt x="605874" y="127851"/>
                </a:lnTo>
                <a:lnTo>
                  <a:pt x="575452" y="84831"/>
                </a:lnTo>
                <a:lnTo>
                  <a:pt x="542488" y="50544"/>
                </a:lnTo>
                <a:lnTo>
                  <a:pt x="507576" y="24982"/>
                </a:lnTo>
                <a:lnTo>
                  <a:pt x="471311" y="8137"/>
                </a:lnTo>
                <a:lnTo>
                  <a:pt x="434285" y="0"/>
                </a:lnTo>
                <a:lnTo>
                  <a:pt x="397093" y="561"/>
                </a:lnTo>
                <a:lnTo>
                  <a:pt x="324588" y="27745"/>
                </a:lnTo>
                <a:lnTo>
                  <a:pt x="290463" y="54350"/>
                </a:lnTo>
                <a:lnTo>
                  <a:pt x="258548" y="89619"/>
                </a:lnTo>
                <a:lnTo>
                  <a:pt x="229437" y="133543"/>
                </a:lnTo>
                <a:lnTo>
                  <a:pt x="42628" y="461129"/>
                </a:lnTo>
                <a:lnTo>
                  <a:pt x="19644" y="508489"/>
                </a:lnTo>
                <a:lnTo>
                  <a:pt x="5533" y="553749"/>
                </a:lnTo>
                <a:lnTo>
                  <a:pt x="0" y="596400"/>
                </a:lnTo>
                <a:lnTo>
                  <a:pt x="2749" y="635935"/>
                </a:lnTo>
                <a:lnTo>
                  <a:pt x="31920" y="703625"/>
                </a:lnTo>
                <a:lnTo>
                  <a:pt x="90690" y="752757"/>
                </a:lnTo>
                <a:lnTo>
                  <a:pt x="130438" y="769095"/>
                </a:lnTo>
                <a:lnTo>
                  <a:pt x="176702" y="779269"/>
                </a:lnTo>
                <a:lnTo>
                  <a:pt x="229188" y="782774"/>
                </a:lnTo>
                <a:lnTo>
                  <a:pt x="635974" y="78277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81B4023A-82F3-F345-98A9-AF5A7E058E3D}"/>
              </a:ext>
            </a:extLst>
          </p:cNvPr>
          <p:cNvSpPr txBox="1"/>
          <p:nvPr/>
        </p:nvSpPr>
        <p:spPr>
          <a:xfrm>
            <a:off x="4245734" y="5887318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d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e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433C59BC-8C87-5143-A8C5-FF76BCFDB4B4}"/>
              </a:ext>
            </a:extLst>
          </p:cNvPr>
          <p:cNvSpPr/>
          <p:nvPr/>
        </p:nvSpPr>
        <p:spPr>
          <a:xfrm>
            <a:off x="5076561" y="5116914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5" h="1291589">
                <a:moveTo>
                  <a:pt x="477948" y="0"/>
                </a:moveTo>
                <a:lnTo>
                  <a:pt x="420742" y="22162"/>
                </a:lnTo>
                <a:lnTo>
                  <a:pt x="393338" y="50376"/>
                </a:lnTo>
                <a:lnTo>
                  <a:pt x="367477" y="90021"/>
                </a:lnTo>
                <a:lnTo>
                  <a:pt x="343716" y="141103"/>
                </a:lnTo>
                <a:lnTo>
                  <a:pt x="23829" y="947146"/>
                </a:lnTo>
                <a:lnTo>
                  <a:pt x="8758" y="993695"/>
                </a:lnTo>
                <a:lnTo>
                  <a:pt x="909" y="1038391"/>
                </a:lnTo>
                <a:lnTo>
                  <a:pt x="0" y="1080815"/>
                </a:lnTo>
                <a:lnTo>
                  <a:pt x="5745" y="1120548"/>
                </a:lnTo>
                <a:lnTo>
                  <a:pt x="17862" y="1157174"/>
                </a:lnTo>
                <a:lnTo>
                  <a:pt x="60076" y="1219428"/>
                </a:lnTo>
                <a:lnTo>
                  <a:pt x="89605" y="1244220"/>
                </a:lnTo>
                <a:lnTo>
                  <a:pt x="124372" y="1264231"/>
                </a:lnTo>
                <a:lnTo>
                  <a:pt x="164091" y="1279042"/>
                </a:lnTo>
                <a:lnTo>
                  <a:pt x="208480" y="1288235"/>
                </a:lnTo>
                <a:lnTo>
                  <a:pt x="257255" y="1291393"/>
                </a:lnTo>
                <a:lnTo>
                  <a:pt x="664010" y="1291393"/>
                </a:lnTo>
                <a:lnTo>
                  <a:pt x="712858" y="1288207"/>
                </a:lnTo>
                <a:lnTo>
                  <a:pt x="757459" y="1278931"/>
                </a:lnTo>
                <a:lnTo>
                  <a:pt x="797519" y="1263987"/>
                </a:lnTo>
                <a:lnTo>
                  <a:pt x="832746" y="1243797"/>
                </a:lnTo>
                <a:lnTo>
                  <a:pt x="862847" y="1218784"/>
                </a:lnTo>
                <a:lnTo>
                  <a:pt x="887527" y="1189370"/>
                </a:lnTo>
                <a:lnTo>
                  <a:pt x="906494" y="1155978"/>
                </a:lnTo>
                <a:lnTo>
                  <a:pt x="919455" y="1119028"/>
                </a:lnTo>
                <a:lnTo>
                  <a:pt x="926115" y="1078945"/>
                </a:lnTo>
                <a:lnTo>
                  <a:pt x="926181" y="1036149"/>
                </a:lnTo>
                <a:lnTo>
                  <a:pt x="919361" y="991064"/>
                </a:lnTo>
                <a:lnTo>
                  <a:pt x="905361" y="944111"/>
                </a:lnTo>
                <a:lnTo>
                  <a:pt x="608931" y="144151"/>
                </a:lnTo>
                <a:lnTo>
                  <a:pt x="586339" y="92541"/>
                </a:lnTo>
                <a:lnTo>
                  <a:pt x="561388" y="52315"/>
                </a:lnTo>
                <a:lnTo>
                  <a:pt x="534633" y="23477"/>
                </a:lnTo>
                <a:lnTo>
                  <a:pt x="477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72D87091-0D06-F145-A135-2A1BAC17CFF2}"/>
              </a:ext>
            </a:extLst>
          </p:cNvPr>
          <p:cNvSpPr/>
          <p:nvPr/>
        </p:nvSpPr>
        <p:spPr>
          <a:xfrm>
            <a:off x="5076565" y="5116922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5" h="1291589">
                <a:moveTo>
                  <a:pt x="257250" y="1291384"/>
                </a:moveTo>
                <a:lnTo>
                  <a:pt x="208476" y="1288227"/>
                </a:lnTo>
                <a:lnTo>
                  <a:pt x="164087" y="1279034"/>
                </a:lnTo>
                <a:lnTo>
                  <a:pt x="124368" y="1264224"/>
                </a:lnTo>
                <a:lnTo>
                  <a:pt x="89602" y="1244214"/>
                </a:lnTo>
                <a:lnTo>
                  <a:pt x="60073" y="1219423"/>
                </a:lnTo>
                <a:lnTo>
                  <a:pt x="17860" y="1157171"/>
                </a:lnTo>
                <a:lnTo>
                  <a:pt x="5744" y="1120547"/>
                </a:lnTo>
                <a:lnTo>
                  <a:pt x="0" y="1080814"/>
                </a:lnTo>
                <a:lnTo>
                  <a:pt x="910" y="1038391"/>
                </a:lnTo>
                <a:lnTo>
                  <a:pt x="8760" y="993696"/>
                </a:lnTo>
                <a:lnTo>
                  <a:pt x="23832" y="947148"/>
                </a:lnTo>
                <a:lnTo>
                  <a:pt x="343710" y="141101"/>
                </a:lnTo>
                <a:lnTo>
                  <a:pt x="367472" y="90020"/>
                </a:lnTo>
                <a:lnTo>
                  <a:pt x="393334" y="50376"/>
                </a:lnTo>
                <a:lnTo>
                  <a:pt x="420739" y="22162"/>
                </a:lnTo>
                <a:lnTo>
                  <a:pt x="477944" y="0"/>
                </a:lnTo>
                <a:lnTo>
                  <a:pt x="506631" y="6037"/>
                </a:lnTo>
                <a:lnTo>
                  <a:pt x="561383" y="52313"/>
                </a:lnTo>
                <a:lnTo>
                  <a:pt x="586334" y="92539"/>
                </a:lnTo>
                <a:lnTo>
                  <a:pt x="608924" y="144147"/>
                </a:lnTo>
                <a:lnTo>
                  <a:pt x="905361" y="944103"/>
                </a:lnTo>
                <a:lnTo>
                  <a:pt x="919360" y="991057"/>
                </a:lnTo>
                <a:lnTo>
                  <a:pt x="926180" y="1036143"/>
                </a:lnTo>
                <a:lnTo>
                  <a:pt x="926113" y="1078940"/>
                </a:lnTo>
                <a:lnTo>
                  <a:pt x="919453" y="1119023"/>
                </a:lnTo>
                <a:lnTo>
                  <a:pt x="906493" y="1155972"/>
                </a:lnTo>
                <a:lnTo>
                  <a:pt x="887527" y="1189365"/>
                </a:lnTo>
                <a:lnTo>
                  <a:pt x="862847" y="1218778"/>
                </a:lnTo>
                <a:lnTo>
                  <a:pt x="832747" y="1243791"/>
                </a:lnTo>
                <a:lnTo>
                  <a:pt x="797520" y="1263980"/>
                </a:lnTo>
                <a:lnTo>
                  <a:pt x="757460" y="1278923"/>
                </a:lnTo>
                <a:lnTo>
                  <a:pt x="712860" y="1288199"/>
                </a:lnTo>
                <a:lnTo>
                  <a:pt x="664012" y="1291384"/>
                </a:lnTo>
                <a:lnTo>
                  <a:pt x="257250" y="1291384"/>
                </a:lnTo>
                <a:close/>
              </a:path>
            </a:pathLst>
          </a:custGeom>
          <a:ln w="2312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C06AAFE6-873B-D64A-AEDE-BDF34607051E}"/>
              </a:ext>
            </a:extLst>
          </p:cNvPr>
          <p:cNvSpPr/>
          <p:nvPr/>
        </p:nvSpPr>
        <p:spPr>
          <a:xfrm>
            <a:off x="3175547" y="5625530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25327" y="0"/>
                </a:moveTo>
                <a:lnTo>
                  <a:pt x="352035" y="24983"/>
                </a:lnTo>
                <a:lnTo>
                  <a:pt x="317123" y="50544"/>
                </a:lnTo>
                <a:lnTo>
                  <a:pt x="284160" y="84831"/>
                </a:lnTo>
                <a:lnTo>
                  <a:pt x="253738" y="127850"/>
                </a:lnTo>
                <a:lnTo>
                  <a:pt x="46652" y="466801"/>
                </a:lnTo>
                <a:lnTo>
                  <a:pt x="22260" y="513331"/>
                </a:lnTo>
                <a:lnTo>
                  <a:pt x="6802" y="557795"/>
                </a:lnTo>
                <a:lnTo>
                  <a:pt x="0" y="599696"/>
                </a:lnTo>
                <a:lnTo>
                  <a:pt x="1573" y="638534"/>
                </a:lnTo>
                <a:lnTo>
                  <a:pt x="28729" y="705029"/>
                </a:lnTo>
                <a:lnTo>
                  <a:pt x="86036" y="753292"/>
                </a:lnTo>
                <a:lnTo>
                  <a:pt x="125297" y="769340"/>
                </a:lnTo>
                <a:lnTo>
                  <a:pt x="171258" y="779334"/>
                </a:lnTo>
                <a:lnTo>
                  <a:pt x="223639" y="782777"/>
                </a:lnTo>
                <a:lnTo>
                  <a:pt x="630420" y="782777"/>
                </a:lnTo>
                <a:lnTo>
                  <a:pt x="682908" y="779272"/>
                </a:lnTo>
                <a:lnTo>
                  <a:pt x="729174" y="769097"/>
                </a:lnTo>
                <a:lnTo>
                  <a:pt x="768924" y="752758"/>
                </a:lnTo>
                <a:lnTo>
                  <a:pt x="801862" y="730765"/>
                </a:lnTo>
                <a:lnTo>
                  <a:pt x="846127" y="671844"/>
                </a:lnTo>
                <a:lnTo>
                  <a:pt x="859614" y="596396"/>
                </a:lnTo>
                <a:lnTo>
                  <a:pt x="854079" y="553745"/>
                </a:lnTo>
                <a:lnTo>
                  <a:pt x="839967" y="508484"/>
                </a:lnTo>
                <a:lnTo>
                  <a:pt x="816983" y="461124"/>
                </a:lnTo>
                <a:lnTo>
                  <a:pt x="630179" y="133540"/>
                </a:lnTo>
                <a:lnTo>
                  <a:pt x="601067" y="89616"/>
                </a:lnTo>
                <a:lnTo>
                  <a:pt x="569151" y="54348"/>
                </a:lnTo>
                <a:lnTo>
                  <a:pt x="535025" y="27743"/>
                </a:lnTo>
                <a:lnTo>
                  <a:pt x="499283" y="9811"/>
                </a:lnTo>
                <a:lnTo>
                  <a:pt x="425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D491A244-1A33-894C-8737-C10B3EC81C89}"/>
              </a:ext>
            </a:extLst>
          </p:cNvPr>
          <p:cNvSpPr/>
          <p:nvPr/>
        </p:nvSpPr>
        <p:spPr>
          <a:xfrm>
            <a:off x="3175549" y="5625533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223637" y="782774"/>
                </a:moveTo>
                <a:lnTo>
                  <a:pt x="171256" y="779332"/>
                </a:lnTo>
                <a:lnTo>
                  <a:pt x="125295" y="769337"/>
                </a:lnTo>
                <a:lnTo>
                  <a:pt x="86034" y="753289"/>
                </a:lnTo>
                <a:lnTo>
                  <a:pt x="53751" y="731686"/>
                </a:lnTo>
                <a:lnTo>
                  <a:pt x="11241" y="673809"/>
                </a:lnTo>
                <a:lnTo>
                  <a:pt x="0" y="599693"/>
                </a:lnTo>
                <a:lnTo>
                  <a:pt x="6802" y="557791"/>
                </a:lnTo>
                <a:lnTo>
                  <a:pt x="22261" y="513326"/>
                </a:lnTo>
                <a:lnTo>
                  <a:pt x="46653" y="466795"/>
                </a:lnTo>
                <a:lnTo>
                  <a:pt x="253737" y="127851"/>
                </a:lnTo>
                <a:lnTo>
                  <a:pt x="284159" y="84831"/>
                </a:lnTo>
                <a:lnTo>
                  <a:pt x="317123" y="50544"/>
                </a:lnTo>
                <a:lnTo>
                  <a:pt x="352034" y="24982"/>
                </a:lnTo>
                <a:lnTo>
                  <a:pt x="388300" y="8137"/>
                </a:lnTo>
                <a:lnTo>
                  <a:pt x="425326" y="0"/>
                </a:lnTo>
                <a:lnTo>
                  <a:pt x="462517" y="561"/>
                </a:lnTo>
                <a:lnTo>
                  <a:pt x="535022" y="27745"/>
                </a:lnTo>
                <a:lnTo>
                  <a:pt x="569147" y="54350"/>
                </a:lnTo>
                <a:lnTo>
                  <a:pt x="601063" y="89619"/>
                </a:lnTo>
                <a:lnTo>
                  <a:pt x="630174" y="133543"/>
                </a:lnTo>
                <a:lnTo>
                  <a:pt x="816983" y="461129"/>
                </a:lnTo>
                <a:lnTo>
                  <a:pt x="839966" y="508489"/>
                </a:lnTo>
                <a:lnTo>
                  <a:pt x="854078" y="553749"/>
                </a:lnTo>
                <a:lnTo>
                  <a:pt x="859611" y="596400"/>
                </a:lnTo>
                <a:lnTo>
                  <a:pt x="856861" y="635935"/>
                </a:lnTo>
                <a:lnTo>
                  <a:pt x="827690" y="703625"/>
                </a:lnTo>
                <a:lnTo>
                  <a:pt x="768920" y="752757"/>
                </a:lnTo>
                <a:lnTo>
                  <a:pt x="729172" y="769095"/>
                </a:lnTo>
                <a:lnTo>
                  <a:pt x="682908" y="779269"/>
                </a:lnTo>
                <a:lnTo>
                  <a:pt x="630423" y="782774"/>
                </a:lnTo>
                <a:lnTo>
                  <a:pt x="223637" y="78277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CE56C673-966C-3B4B-9B9A-9957B4503166}"/>
              </a:ext>
            </a:extLst>
          </p:cNvPr>
          <p:cNvSpPr txBox="1"/>
          <p:nvPr/>
        </p:nvSpPr>
        <p:spPr>
          <a:xfrm>
            <a:off x="5287264" y="5878991"/>
            <a:ext cx="556895" cy="46482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3495" marR="5080" indent="-11430">
              <a:lnSpc>
                <a:spcPts val="1570"/>
              </a:lnSpc>
              <a:spcBef>
                <a:spcPts val="414"/>
              </a:spcBef>
            </a:pPr>
            <a:r>
              <a:rPr sz="1550" i="1" spc="-114" dirty="0">
                <a:solidFill>
                  <a:schemeClr val="accent1"/>
                </a:solidFill>
                <a:latin typeface="Times New Roman"/>
                <a:cs typeface="Times New Roman"/>
              </a:rPr>
              <a:t>g</a:t>
            </a:r>
            <a:r>
              <a:rPr sz="1550" i="1" spc="-65" dirty="0">
                <a:solidFill>
                  <a:schemeClr val="accent1"/>
                </a:solidFill>
                <a:latin typeface="Times New Roman"/>
                <a:cs typeface="Times New Roman"/>
              </a:rPr>
              <a:t>r</a:t>
            </a:r>
            <a:r>
              <a:rPr sz="1550" i="1" spc="-35" dirty="0">
                <a:solidFill>
                  <a:schemeClr val="accent1"/>
                </a:solidFill>
                <a:latin typeface="Times New Roman"/>
                <a:cs typeface="Times New Roman"/>
              </a:rPr>
              <a:t>ea</a:t>
            </a:r>
            <a:r>
              <a:rPr sz="1550" i="1" spc="-25" dirty="0">
                <a:solidFill>
                  <a:schemeClr val="accent1"/>
                </a:solidFill>
                <a:latin typeface="Times New Roman"/>
                <a:cs typeface="Times New Roman"/>
              </a:rPr>
              <a:t>t</a:t>
            </a:r>
            <a:r>
              <a:rPr sz="1550" i="1" spc="-80" dirty="0">
                <a:solidFill>
                  <a:schemeClr val="accent1"/>
                </a:solidFill>
                <a:latin typeface="Times New Roman"/>
                <a:cs typeface="Times New Roman"/>
              </a:rPr>
              <a:t>e</a:t>
            </a:r>
            <a:r>
              <a:rPr sz="1550" i="1" spc="-45" dirty="0">
                <a:solidFill>
                  <a:schemeClr val="accent1"/>
                </a:solidFill>
                <a:latin typeface="Times New Roman"/>
                <a:cs typeface="Times New Roman"/>
              </a:rPr>
              <a:t>r </a:t>
            </a:r>
            <a:r>
              <a:rPr sz="1550" i="1" spc="-3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550" i="1" spc="15" dirty="0">
                <a:solidFill>
                  <a:schemeClr val="accent1"/>
                </a:solidFill>
                <a:latin typeface="Times New Roman"/>
                <a:cs typeface="Times New Roman"/>
              </a:rPr>
              <a:t>than</a:t>
            </a:r>
            <a:r>
              <a:rPr sz="1550" i="1" spc="-1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e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7D30D352-FE3C-8546-93CA-FB692712DBBF}"/>
              </a:ext>
            </a:extLst>
          </p:cNvPr>
          <p:cNvSpPr txBox="1"/>
          <p:nvPr/>
        </p:nvSpPr>
        <p:spPr>
          <a:xfrm>
            <a:off x="3289442" y="5895646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c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d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1F9A953D-0191-4343-A538-61DE015019A7}"/>
              </a:ext>
            </a:extLst>
          </p:cNvPr>
          <p:cNvSpPr/>
          <p:nvPr/>
        </p:nvSpPr>
        <p:spPr>
          <a:xfrm>
            <a:off x="2060429" y="5196511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131152" y="0"/>
                </a:moveTo>
                <a:lnTo>
                  <a:pt x="80110" y="10333"/>
                </a:lnTo>
                <a:lnTo>
                  <a:pt x="38420" y="38496"/>
                </a:lnTo>
                <a:lnTo>
                  <a:pt x="10309" y="80238"/>
                </a:lnTo>
                <a:lnTo>
                  <a:pt x="0" y="131305"/>
                </a:lnTo>
                <a:lnTo>
                  <a:pt x="10309" y="182428"/>
                </a:lnTo>
                <a:lnTo>
                  <a:pt x="38420" y="224159"/>
                </a:lnTo>
                <a:lnTo>
                  <a:pt x="80110" y="252286"/>
                </a:lnTo>
                <a:lnTo>
                  <a:pt x="131152" y="262597"/>
                </a:lnTo>
                <a:lnTo>
                  <a:pt x="182206" y="252286"/>
                </a:lnTo>
                <a:lnTo>
                  <a:pt x="223894" y="224159"/>
                </a:lnTo>
                <a:lnTo>
                  <a:pt x="252000" y="182428"/>
                </a:lnTo>
                <a:lnTo>
                  <a:pt x="262305" y="131305"/>
                </a:lnTo>
                <a:lnTo>
                  <a:pt x="252000" y="80238"/>
                </a:lnTo>
                <a:lnTo>
                  <a:pt x="223894" y="38496"/>
                </a:lnTo>
                <a:lnTo>
                  <a:pt x="182206" y="10333"/>
                </a:lnTo>
                <a:lnTo>
                  <a:pt x="131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ADFD127A-41F2-C141-8FCF-3DAD329F01D5}"/>
              </a:ext>
            </a:extLst>
          </p:cNvPr>
          <p:cNvSpPr/>
          <p:nvPr/>
        </p:nvSpPr>
        <p:spPr>
          <a:xfrm>
            <a:off x="2060439" y="5196512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262296" y="131304"/>
                </a:moveTo>
                <a:lnTo>
                  <a:pt x="251991" y="182434"/>
                </a:lnTo>
                <a:lnTo>
                  <a:pt x="223888" y="224168"/>
                </a:lnTo>
                <a:lnTo>
                  <a:pt x="182202" y="252296"/>
                </a:lnTo>
                <a:lnTo>
                  <a:pt x="131148" y="262608"/>
                </a:lnTo>
                <a:lnTo>
                  <a:pt x="80104" y="252296"/>
                </a:lnTo>
                <a:lnTo>
                  <a:pt x="38416" y="224168"/>
                </a:lnTo>
                <a:lnTo>
                  <a:pt x="10307" y="182434"/>
                </a:lnTo>
                <a:lnTo>
                  <a:pt x="0" y="131304"/>
                </a:lnTo>
                <a:lnTo>
                  <a:pt x="10307" y="80237"/>
                </a:lnTo>
                <a:lnTo>
                  <a:pt x="38416" y="38495"/>
                </a:lnTo>
                <a:lnTo>
                  <a:pt x="80104" y="10332"/>
                </a:lnTo>
                <a:lnTo>
                  <a:pt x="131148" y="0"/>
                </a:lnTo>
                <a:lnTo>
                  <a:pt x="182202" y="10332"/>
                </a:lnTo>
                <a:lnTo>
                  <a:pt x="223888" y="38495"/>
                </a:lnTo>
                <a:lnTo>
                  <a:pt x="251991" y="80237"/>
                </a:lnTo>
                <a:lnTo>
                  <a:pt x="262296" y="131304"/>
                </a:lnTo>
                <a:close/>
              </a:path>
            </a:pathLst>
          </a:custGeom>
          <a:ln w="124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09A35EFA-19E4-A248-8ABD-2E169DE98C4D}"/>
              </a:ext>
            </a:extLst>
          </p:cNvPr>
          <p:cNvSpPr txBox="1"/>
          <p:nvPr/>
        </p:nvSpPr>
        <p:spPr>
          <a:xfrm>
            <a:off x="2115785" y="5180281"/>
            <a:ext cx="145415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b</a:t>
            </a:r>
            <a:endParaRPr sz="1550">
              <a:latin typeface="DejaVu Sans Mono"/>
              <a:cs typeface="DejaVu Sans Mono"/>
            </a:endParaRPr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375FE8AF-9028-B84C-859B-A4C62EFD93B4}"/>
              </a:ext>
            </a:extLst>
          </p:cNvPr>
          <p:cNvSpPr/>
          <p:nvPr/>
        </p:nvSpPr>
        <p:spPr>
          <a:xfrm>
            <a:off x="3936892" y="5196511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131140" y="0"/>
                </a:moveTo>
                <a:lnTo>
                  <a:pt x="80099" y="10333"/>
                </a:lnTo>
                <a:lnTo>
                  <a:pt x="38414" y="38496"/>
                </a:lnTo>
                <a:lnTo>
                  <a:pt x="10307" y="80238"/>
                </a:lnTo>
                <a:lnTo>
                  <a:pt x="0" y="131305"/>
                </a:lnTo>
                <a:lnTo>
                  <a:pt x="10307" y="182428"/>
                </a:lnTo>
                <a:lnTo>
                  <a:pt x="38414" y="224159"/>
                </a:lnTo>
                <a:lnTo>
                  <a:pt x="80099" y="252286"/>
                </a:lnTo>
                <a:lnTo>
                  <a:pt x="131140" y="262597"/>
                </a:lnTo>
                <a:lnTo>
                  <a:pt x="182184" y="252286"/>
                </a:lnTo>
                <a:lnTo>
                  <a:pt x="223864" y="224159"/>
                </a:lnTo>
                <a:lnTo>
                  <a:pt x="251964" y="182428"/>
                </a:lnTo>
                <a:lnTo>
                  <a:pt x="262267" y="131305"/>
                </a:lnTo>
                <a:lnTo>
                  <a:pt x="251964" y="80238"/>
                </a:lnTo>
                <a:lnTo>
                  <a:pt x="223864" y="38496"/>
                </a:lnTo>
                <a:lnTo>
                  <a:pt x="182184" y="10333"/>
                </a:lnTo>
                <a:lnTo>
                  <a:pt x="1311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836D08C4-58AC-FF4C-83FA-C1121FB54851}"/>
              </a:ext>
            </a:extLst>
          </p:cNvPr>
          <p:cNvSpPr/>
          <p:nvPr/>
        </p:nvSpPr>
        <p:spPr>
          <a:xfrm>
            <a:off x="3936889" y="5196512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262271" y="131304"/>
                </a:moveTo>
                <a:lnTo>
                  <a:pt x="251967" y="182434"/>
                </a:lnTo>
                <a:lnTo>
                  <a:pt x="223866" y="224168"/>
                </a:lnTo>
                <a:lnTo>
                  <a:pt x="182187" y="252296"/>
                </a:lnTo>
                <a:lnTo>
                  <a:pt x="131147" y="262608"/>
                </a:lnTo>
                <a:lnTo>
                  <a:pt x="80104" y="252296"/>
                </a:lnTo>
                <a:lnTo>
                  <a:pt x="38416" y="224168"/>
                </a:lnTo>
                <a:lnTo>
                  <a:pt x="10307" y="182434"/>
                </a:lnTo>
                <a:lnTo>
                  <a:pt x="0" y="131304"/>
                </a:lnTo>
                <a:lnTo>
                  <a:pt x="10307" y="80237"/>
                </a:lnTo>
                <a:lnTo>
                  <a:pt x="38416" y="38495"/>
                </a:lnTo>
                <a:lnTo>
                  <a:pt x="80104" y="10332"/>
                </a:lnTo>
                <a:lnTo>
                  <a:pt x="131147" y="0"/>
                </a:lnTo>
                <a:lnTo>
                  <a:pt x="182187" y="10332"/>
                </a:lnTo>
                <a:lnTo>
                  <a:pt x="223866" y="38495"/>
                </a:lnTo>
                <a:lnTo>
                  <a:pt x="251967" y="80237"/>
                </a:lnTo>
                <a:lnTo>
                  <a:pt x="262271" y="131304"/>
                </a:lnTo>
                <a:close/>
              </a:path>
            </a:pathLst>
          </a:custGeom>
          <a:ln w="124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4B70F356-D6C0-D547-8081-B391273A4910}"/>
              </a:ext>
            </a:extLst>
          </p:cNvPr>
          <p:cNvSpPr txBox="1"/>
          <p:nvPr/>
        </p:nvSpPr>
        <p:spPr>
          <a:xfrm>
            <a:off x="3992216" y="5180281"/>
            <a:ext cx="145415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d</a:t>
            </a:r>
            <a:endParaRPr sz="1550">
              <a:latin typeface="DejaVu Sans Mono"/>
              <a:cs typeface="DejaVu Sans Mono"/>
            </a:endParaRPr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2E79EC01-EE44-D141-BA1B-13824C801310}"/>
              </a:ext>
            </a:extLst>
          </p:cNvPr>
          <p:cNvSpPr/>
          <p:nvPr/>
        </p:nvSpPr>
        <p:spPr>
          <a:xfrm>
            <a:off x="2693943" y="4659327"/>
            <a:ext cx="847090" cy="262255"/>
          </a:xfrm>
          <a:custGeom>
            <a:avLst/>
            <a:gdLst/>
            <a:ahLst/>
            <a:cxnLst/>
            <a:rect l="l" t="t" r="r" b="b"/>
            <a:pathLst>
              <a:path w="847089" h="262254">
                <a:moveTo>
                  <a:pt x="697407" y="0"/>
                </a:moveTo>
                <a:lnTo>
                  <a:pt x="149453" y="0"/>
                </a:lnTo>
                <a:lnTo>
                  <a:pt x="102211" y="6676"/>
                </a:lnTo>
                <a:lnTo>
                  <a:pt x="61184" y="25266"/>
                </a:lnTo>
                <a:lnTo>
                  <a:pt x="28833" y="53610"/>
                </a:lnTo>
                <a:lnTo>
                  <a:pt x="7618" y="89549"/>
                </a:lnTo>
                <a:lnTo>
                  <a:pt x="0" y="130924"/>
                </a:lnTo>
                <a:lnTo>
                  <a:pt x="7618" y="172295"/>
                </a:lnTo>
                <a:lnTo>
                  <a:pt x="28833" y="208224"/>
                </a:lnTo>
                <a:lnTo>
                  <a:pt x="61184" y="236557"/>
                </a:lnTo>
                <a:lnTo>
                  <a:pt x="102211" y="255138"/>
                </a:lnTo>
                <a:lnTo>
                  <a:pt x="149453" y="261810"/>
                </a:lnTo>
                <a:lnTo>
                  <a:pt x="697407" y="261810"/>
                </a:lnTo>
                <a:lnTo>
                  <a:pt x="744640" y="255138"/>
                </a:lnTo>
                <a:lnTo>
                  <a:pt x="785666" y="236557"/>
                </a:lnTo>
                <a:lnTo>
                  <a:pt x="818020" y="208224"/>
                </a:lnTo>
                <a:lnTo>
                  <a:pt x="839240" y="172295"/>
                </a:lnTo>
                <a:lnTo>
                  <a:pt x="846861" y="130924"/>
                </a:lnTo>
                <a:lnTo>
                  <a:pt x="839240" y="89549"/>
                </a:lnTo>
                <a:lnTo>
                  <a:pt x="818020" y="53610"/>
                </a:lnTo>
                <a:lnTo>
                  <a:pt x="785666" y="25266"/>
                </a:lnTo>
                <a:lnTo>
                  <a:pt x="744640" y="6676"/>
                </a:lnTo>
                <a:lnTo>
                  <a:pt x="6974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>
            <a:extLst>
              <a:ext uri="{FF2B5EF4-FFF2-40B4-BE49-F238E27FC236}">
                <a16:creationId xmlns:a16="http://schemas.microsoft.com/office/drawing/2014/main" id="{86DD7383-DD4A-EF46-B3FB-F08878B6E020}"/>
              </a:ext>
            </a:extLst>
          </p:cNvPr>
          <p:cNvSpPr/>
          <p:nvPr/>
        </p:nvSpPr>
        <p:spPr>
          <a:xfrm>
            <a:off x="2693940" y="4659321"/>
            <a:ext cx="847090" cy="262255"/>
          </a:xfrm>
          <a:custGeom>
            <a:avLst/>
            <a:gdLst/>
            <a:ahLst/>
            <a:cxnLst/>
            <a:rect l="l" t="t" r="r" b="b"/>
            <a:pathLst>
              <a:path w="847089" h="262254">
                <a:moveTo>
                  <a:pt x="846864" y="130929"/>
                </a:moveTo>
                <a:lnTo>
                  <a:pt x="839243" y="172301"/>
                </a:lnTo>
                <a:lnTo>
                  <a:pt x="818022" y="208229"/>
                </a:lnTo>
                <a:lnTo>
                  <a:pt x="785667" y="236559"/>
                </a:lnTo>
                <a:lnTo>
                  <a:pt x="744642" y="255138"/>
                </a:lnTo>
                <a:lnTo>
                  <a:pt x="697411" y="261809"/>
                </a:lnTo>
                <a:lnTo>
                  <a:pt x="149452" y="261809"/>
                </a:lnTo>
                <a:lnTo>
                  <a:pt x="102212" y="255138"/>
                </a:lnTo>
                <a:lnTo>
                  <a:pt x="61186" y="236559"/>
                </a:lnTo>
                <a:lnTo>
                  <a:pt x="28834" y="208229"/>
                </a:lnTo>
                <a:lnTo>
                  <a:pt x="7618" y="172301"/>
                </a:lnTo>
                <a:lnTo>
                  <a:pt x="0" y="130929"/>
                </a:lnTo>
                <a:lnTo>
                  <a:pt x="7618" y="89552"/>
                </a:lnTo>
                <a:lnTo>
                  <a:pt x="28834" y="53612"/>
                </a:lnTo>
                <a:lnTo>
                  <a:pt x="61186" y="25267"/>
                </a:lnTo>
                <a:lnTo>
                  <a:pt x="102212" y="6676"/>
                </a:lnTo>
                <a:lnTo>
                  <a:pt x="149452" y="0"/>
                </a:lnTo>
                <a:lnTo>
                  <a:pt x="697411" y="0"/>
                </a:lnTo>
                <a:lnTo>
                  <a:pt x="744642" y="6676"/>
                </a:lnTo>
                <a:lnTo>
                  <a:pt x="785667" y="25267"/>
                </a:lnTo>
                <a:lnTo>
                  <a:pt x="818022" y="53612"/>
                </a:lnTo>
                <a:lnTo>
                  <a:pt x="839243" y="89552"/>
                </a:lnTo>
                <a:lnTo>
                  <a:pt x="846864" y="130929"/>
                </a:lnTo>
                <a:close/>
              </a:path>
            </a:pathLst>
          </a:custGeom>
          <a:ln w="124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>
            <a:extLst>
              <a:ext uri="{FF2B5EF4-FFF2-40B4-BE49-F238E27FC236}">
                <a16:creationId xmlns:a16="http://schemas.microsoft.com/office/drawing/2014/main" id="{C4E4E713-2819-FE4E-8333-0D6A683782BB}"/>
              </a:ext>
            </a:extLst>
          </p:cNvPr>
          <p:cNvSpPr txBox="1"/>
          <p:nvPr/>
        </p:nvSpPr>
        <p:spPr>
          <a:xfrm>
            <a:off x="2806172" y="4653999"/>
            <a:ext cx="625475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a c</a:t>
            </a:r>
            <a:r>
              <a:rPr sz="1550" spc="-8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endParaRPr sz="1550">
              <a:latin typeface="DejaVu Sans Mono"/>
              <a:cs typeface="DejaVu Sans Mono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57F7F7C-96A7-F64F-B25D-D8BC9611C507}"/>
              </a:ext>
            </a:extLst>
          </p:cNvPr>
          <p:cNvSpPr/>
          <p:nvPr/>
        </p:nvSpPr>
        <p:spPr>
          <a:xfrm>
            <a:off x="6166577" y="2526551"/>
            <a:ext cx="2872654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only operations we need to consider to get </a:t>
            </a:r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balance.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2A1303-2AD6-AC4F-A06E-F5226A8FB189}"/>
              </a:ext>
            </a:extLst>
          </p:cNvPr>
          <p:cNvSpPr/>
          <p:nvPr/>
        </p:nvSpPr>
        <p:spPr>
          <a:xfrm>
            <a:off x="609649" y="1419652"/>
            <a:ext cx="314189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/>
                <a:cs typeface="Arial"/>
              </a:rPr>
              <a:t>Converting a 2-node to a 3-node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FF6A8F-F246-FF46-A65F-461A740CB542}"/>
              </a:ext>
            </a:extLst>
          </p:cNvPr>
          <p:cNvSpPr/>
          <p:nvPr/>
        </p:nvSpPr>
        <p:spPr>
          <a:xfrm>
            <a:off x="609649" y="1959306"/>
            <a:ext cx="6464934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/>
                <a:cs typeface="Arial"/>
              </a:rPr>
              <a:t>Converting a three to a four, and then splitting and passing a node up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D8EF210-CB7C-7448-9D6F-703D16AF4686}"/>
              </a:ext>
            </a:extLst>
          </p:cNvPr>
          <p:cNvSpPr/>
          <p:nvPr/>
        </p:nvSpPr>
        <p:spPr>
          <a:xfrm>
            <a:off x="6166577" y="3301894"/>
            <a:ext cx="2872654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local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transformation: constant number of operations.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AC9E9C-6117-4947-B421-07997A368E8B}"/>
              </a:ext>
            </a:extLst>
          </p:cNvPr>
          <p:cNvSpPr/>
          <p:nvPr/>
        </p:nvSpPr>
        <p:spPr>
          <a:xfrm>
            <a:off x="6166577" y="4096948"/>
            <a:ext cx="2872654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Only involves changing a constant number of </a:t>
            </a:r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links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, and is independent of the tree size.</a:t>
            </a:r>
          </a:p>
        </p:txBody>
      </p:sp>
    </p:spTree>
    <p:extLst>
      <p:ext uri="{BB962C8B-B14F-4D97-AF65-F5344CB8AC3E}">
        <p14:creationId xmlns:p14="http://schemas.microsoft.com/office/powerpoint/2010/main" val="7439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3" grpId="0"/>
      <p:bldP spid="64" grpId="0" animBg="1"/>
      <p:bldP spid="65" grpId="0" animBg="1"/>
      <p:bldP spid="66" grpId="0"/>
      <p:bldP spid="67" grpId="0" animBg="1"/>
      <p:bldP spid="68" grpId="0" animBg="1"/>
      <p:bldP spid="69" grpId="0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55DA-7933-794B-B277-38D7EEF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85" dirty="0">
                <a:latin typeface="Arial"/>
                <a:cs typeface="Arial"/>
              </a:rPr>
              <a:t>Global </a:t>
            </a:r>
            <a:r>
              <a:rPr lang="en-US" spc="30" dirty="0">
                <a:latin typeface="Arial"/>
                <a:cs typeface="Arial"/>
              </a:rPr>
              <a:t>Properties </a:t>
            </a:r>
            <a:r>
              <a:rPr lang="en-US" spc="20" dirty="0">
                <a:latin typeface="Arial"/>
                <a:cs typeface="Arial"/>
              </a:rPr>
              <a:t>in </a:t>
            </a:r>
            <a:r>
              <a:rPr lang="en-US" spc="90" dirty="0">
                <a:latin typeface="Arial"/>
                <a:cs typeface="Arial"/>
              </a:rPr>
              <a:t>a </a:t>
            </a:r>
            <a:r>
              <a:rPr lang="en-US" spc="5" dirty="0">
                <a:latin typeface="Arial"/>
                <a:cs typeface="Arial"/>
              </a:rPr>
              <a:t>2-3</a:t>
            </a:r>
            <a:r>
              <a:rPr lang="en-US" spc="9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Tree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B05733D-7B07-C44E-BF0E-D8BC0595DF56}"/>
              </a:ext>
            </a:extLst>
          </p:cNvPr>
          <p:cNvSpPr txBox="1"/>
          <p:nvPr/>
        </p:nvSpPr>
        <p:spPr>
          <a:xfrm>
            <a:off x="457200" y="1238071"/>
            <a:ext cx="8401574" cy="41870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>
              <a:spcBef>
                <a:spcPts val="865"/>
              </a:spcBef>
              <a:tabLst>
                <a:tab pos="1397000" algn="l"/>
              </a:tabLst>
            </a:pPr>
            <a:r>
              <a:rPr sz="2000" spc="55" dirty="0">
                <a:solidFill>
                  <a:srgbClr val="003F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Invariants.</a:t>
            </a:r>
            <a:r>
              <a:rPr lang="en-US" sz="2000" spc="55" dirty="0">
                <a:solidFill>
                  <a:srgbClr val="003F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symmetric 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906D6C0-B70E-2C4B-BD01-E37CE56A5D96}"/>
              </a:ext>
            </a:extLst>
          </p:cNvPr>
          <p:cNvSpPr/>
          <p:nvPr/>
        </p:nvSpPr>
        <p:spPr>
          <a:xfrm>
            <a:off x="5804422" y="5848083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118739" y="0"/>
                </a:moveTo>
                <a:lnTo>
                  <a:pt x="0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BC3A8F7-AC31-844A-B5B6-3F1A69BE78CB}"/>
              </a:ext>
            </a:extLst>
          </p:cNvPr>
          <p:cNvSpPr/>
          <p:nvPr/>
        </p:nvSpPr>
        <p:spPr>
          <a:xfrm>
            <a:off x="7855460" y="5832602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118738" y="0"/>
                </a:moveTo>
                <a:lnTo>
                  <a:pt x="0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92EE0E3-7210-2B4E-A3C3-D7E8F891708D}"/>
              </a:ext>
            </a:extLst>
          </p:cNvPr>
          <p:cNvSpPr/>
          <p:nvPr/>
        </p:nvSpPr>
        <p:spPr>
          <a:xfrm>
            <a:off x="8495915" y="5828982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40" h="215900">
                <a:moveTo>
                  <a:pt x="0" y="0"/>
                </a:moveTo>
                <a:lnTo>
                  <a:pt x="129533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C69D1BC-3099-E440-B317-EFE4103DFD85}"/>
              </a:ext>
            </a:extLst>
          </p:cNvPr>
          <p:cNvSpPr/>
          <p:nvPr/>
        </p:nvSpPr>
        <p:spPr>
          <a:xfrm>
            <a:off x="7999370" y="5854141"/>
            <a:ext cx="107950" cy="194310"/>
          </a:xfrm>
          <a:custGeom>
            <a:avLst/>
            <a:gdLst/>
            <a:ahLst/>
            <a:cxnLst/>
            <a:rect l="l" t="t" r="r" b="b"/>
            <a:pathLst>
              <a:path w="107950" h="194310">
                <a:moveTo>
                  <a:pt x="0" y="0"/>
                </a:moveTo>
                <a:lnTo>
                  <a:pt x="107945" y="193857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083E048-E156-514D-A115-9E17201E8241}"/>
              </a:ext>
            </a:extLst>
          </p:cNvPr>
          <p:cNvSpPr/>
          <p:nvPr/>
        </p:nvSpPr>
        <p:spPr>
          <a:xfrm>
            <a:off x="8369965" y="5843371"/>
            <a:ext cx="126364" cy="205104"/>
          </a:xfrm>
          <a:custGeom>
            <a:avLst/>
            <a:gdLst/>
            <a:ahLst/>
            <a:cxnLst/>
            <a:rect l="l" t="t" r="r" b="b"/>
            <a:pathLst>
              <a:path w="126365" h="205104">
                <a:moveTo>
                  <a:pt x="125950" y="0"/>
                </a:moveTo>
                <a:lnTo>
                  <a:pt x="0" y="20462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63414838-E35D-5148-83A3-0A3565B61F80}"/>
              </a:ext>
            </a:extLst>
          </p:cNvPr>
          <p:cNvSpPr/>
          <p:nvPr/>
        </p:nvSpPr>
        <p:spPr>
          <a:xfrm>
            <a:off x="7939998" y="5498732"/>
            <a:ext cx="48895" cy="339725"/>
          </a:xfrm>
          <a:custGeom>
            <a:avLst/>
            <a:gdLst/>
            <a:ahLst/>
            <a:cxnLst/>
            <a:rect l="l" t="t" r="r" b="b"/>
            <a:pathLst>
              <a:path w="48895" h="339725">
                <a:moveTo>
                  <a:pt x="0" y="0"/>
                </a:moveTo>
                <a:lnTo>
                  <a:pt x="48575" y="339250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219B6DD9-7056-3C49-8463-797A5A458759}"/>
              </a:ext>
            </a:extLst>
          </p:cNvPr>
          <p:cNvSpPr/>
          <p:nvPr/>
        </p:nvSpPr>
        <p:spPr>
          <a:xfrm>
            <a:off x="8127095" y="5495112"/>
            <a:ext cx="385445" cy="359410"/>
          </a:xfrm>
          <a:custGeom>
            <a:avLst/>
            <a:gdLst/>
            <a:ahLst/>
            <a:cxnLst/>
            <a:rect l="l" t="t" r="r" b="b"/>
            <a:pathLst>
              <a:path w="385445" h="359410">
                <a:moveTo>
                  <a:pt x="0" y="0"/>
                </a:moveTo>
                <a:lnTo>
                  <a:pt x="385017" y="359023"/>
                </a:lnTo>
              </a:path>
            </a:pathLst>
          </a:custGeom>
          <a:ln w="215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421375E-76D0-134A-BA22-2A094CC0FE9F}"/>
              </a:ext>
            </a:extLst>
          </p:cNvPr>
          <p:cNvSpPr/>
          <p:nvPr/>
        </p:nvSpPr>
        <p:spPr>
          <a:xfrm>
            <a:off x="7497421" y="4799368"/>
            <a:ext cx="118745" cy="262255"/>
          </a:xfrm>
          <a:custGeom>
            <a:avLst/>
            <a:gdLst/>
            <a:ahLst/>
            <a:cxnLst/>
            <a:rect l="l" t="t" r="r" b="b"/>
            <a:pathLst>
              <a:path w="118745" h="262254">
                <a:moveTo>
                  <a:pt x="118739" y="0"/>
                </a:moveTo>
                <a:lnTo>
                  <a:pt x="0" y="262051"/>
                </a:lnTo>
              </a:path>
            </a:pathLst>
          </a:custGeom>
          <a:ln w="215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042AAF96-B3C2-974C-BB61-9BBB2764C0EE}"/>
              </a:ext>
            </a:extLst>
          </p:cNvPr>
          <p:cNvSpPr/>
          <p:nvPr/>
        </p:nvSpPr>
        <p:spPr>
          <a:xfrm>
            <a:off x="8137889" y="4795748"/>
            <a:ext cx="129539" cy="259079"/>
          </a:xfrm>
          <a:custGeom>
            <a:avLst/>
            <a:gdLst/>
            <a:ahLst/>
            <a:cxnLst/>
            <a:rect l="l" t="t" r="r" b="b"/>
            <a:pathLst>
              <a:path w="129540" h="259079">
                <a:moveTo>
                  <a:pt x="0" y="0"/>
                </a:moveTo>
                <a:lnTo>
                  <a:pt x="129533" y="258476"/>
                </a:lnTo>
              </a:path>
            </a:pathLst>
          </a:custGeom>
          <a:ln w="215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6B63ECE-F901-5045-9186-6256FD90AA59}"/>
              </a:ext>
            </a:extLst>
          </p:cNvPr>
          <p:cNvSpPr/>
          <p:nvPr/>
        </p:nvSpPr>
        <p:spPr>
          <a:xfrm>
            <a:off x="7641332" y="4820907"/>
            <a:ext cx="107950" cy="237490"/>
          </a:xfrm>
          <a:custGeom>
            <a:avLst/>
            <a:gdLst/>
            <a:ahLst/>
            <a:cxnLst/>
            <a:rect l="l" t="t" r="r" b="b"/>
            <a:pathLst>
              <a:path w="107950" h="237489">
                <a:moveTo>
                  <a:pt x="0" y="0"/>
                </a:moveTo>
                <a:lnTo>
                  <a:pt x="107945" y="236936"/>
                </a:lnTo>
              </a:path>
            </a:pathLst>
          </a:custGeom>
          <a:ln w="215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7BAF081-F6C8-854D-B5A5-D1BC987DFECE}"/>
              </a:ext>
            </a:extLst>
          </p:cNvPr>
          <p:cNvSpPr/>
          <p:nvPr/>
        </p:nvSpPr>
        <p:spPr>
          <a:xfrm>
            <a:off x="8011982" y="4810138"/>
            <a:ext cx="126364" cy="248285"/>
          </a:xfrm>
          <a:custGeom>
            <a:avLst/>
            <a:gdLst/>
            <a:ahLst/>
            <a:cxnLst/>
            <a:rect l="l" t="t" r="r" b="b"/>
            <a:pathLst>
              <a:path w="126365" h="248285">
                <a:moveTo>
                  <a:pt x="125906" y="0"/>
                </a:moveTo>
                <a:lnTo>
                  <a:pt x="0" y="247706"/>
                </a:lnTo>
              </a:path>
            </a:pathLst>
          </a:custGeom>
          <a:ln w="2157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FFF687C1-7310-5D4B-9DD2-0F652EC00513}"/>
              </a:ext>
            </a:extLst>
          </p:cNvPr>
          <p:cNvSpPr/>
          <p:nvPr/>
        </p:nvSpPr>
        <p:spPr>
          <a:xfrm>
            <a:off x="5142354" y="5487289"/>
            <a:ext cx="331470" cy="213995"/>
          </a:xfrm>
          <a:custGeom>
            <a:avLst/>
            <a:gdLst/>
            <a:ahLst/>
            <a:cxnLst/>
            <a:rect l="l" t="t" r="r" b="b"/>
            <a:pathLst>
              <a:path w="331470" h="213995">
                <a:moveTo>
                  <a:pt x="331024" y="0"/>
                </a:moveTo>
                <a:lnTo>
                  <a:pt x="0" y="213587"/>
                </a:lnTo>
              </a:path>
            </a:pathLst>
          </a:custGeom>
          <a:ln w="215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79F44665-342C-994A-BA8D-EE9638759F11}"/>
              </a:ext>
            </a:extLst>
          </p:cNvPr>
          <p:cNvSpPr/>
          <p:nvPr/>
        </p:nvSpPr>
        <p:spPr>
          <a:xfrm>
            <a:off x="5485983" y="5487289"/>
            <a:ext cx="187325" cy="259715"/>
          </a:xfrm>
          <a:custGeom>
            <a:avLst/>
            <a:gdLst/>
            <a:ahLst/>
            <a:cxnLst/>
            <a:rect l="l" t="t" r="r" b="b"/>
            <a:pathLst>
              <a:path w="187325" h="259714">
                <a:moveTo>
                  <a:pt x="187090" y="0"/>
                </a:moveTo>
                <a:lnTo>
                  <a:pt x="0" y="259144"/>
                </a:lnTo>
              </a:path>
            </a:pathLst>
          </a:custGeom>
          <a:ln w="215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79626E85-6555-9145-8E7D-1EDD0AF47D92}"/>
              </a:ext>
            </a:extLst>
          </p:cNvPr>
          <p:cNvSpPr/>
          <p:nvPr/>
        </p:nvSpPr>
        <p:spPr>
          <a:xfrm>
            <a:off x="5845780" y="5487289"/>
            <a:ext cx="345440" cy="374015"/>
          </a:xfrm>
          <a:custGeom>
            <a:avLst/>
            <a:gdLst/>
            <a:ahLst/>
            <a:cxnLst/>
            <a:rect l="l" t="t" r="r" b="b"/>
            <a:pathLst>
              <a:path w="345439" h="374014">
                <a:moveTo>
                  <a:pt x="0" y="0"/>
                </a:moveTo>
                <a:lnTo>
                  <a:pt x="345445" y="373993"/>
                </a:lnTo>
              </a:path>
            </a:pathLst>
          </a:custGeom>
          <a:ln w="215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791A795F-94F1-1548-B877-848F64A2D576}"/>
              </a:ext>
            </a:extLst>
          </p:cNvPr>
          <p:cNvSpPr/>
          <p:nvPr/>
        </p:nvSpPr>
        <p:spPr>
          <a:xfrm>
            <a:off x="5328045" y="4811268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118739" y="0"/>
                </a:moveTo>
                <a:lnTo>
                  <a:pt x="0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F23FE22E-8623-1D45-A346-C51512244DCB}"/>
              </a:ext>
            </a:extLst>
          </p:cNvPr>
          <p:cNvSpPr/>
          <p:nvPr/>
        </p:nvSpPr>
        <p:spPr>
          <a:xfrm>
            <a:off x="5142343" y="4450461"/>
            <a:ext cx="374650" cy="213995"/>
          </a:xfrm>
          <a:custGeom>
            <a:avLst/>
            <a:gdLst/>
            <a:ahLst/>
            <a:cxnLst/>
            <a:rect l="l" t="t" r="r" b="b"/>
            <a:pathLst>
              <a:path w="374650" h="213995">
                <a:moveTo>
                  <a:pt x="374201" y="0"/>
                </a:moveTo>
                <a:lnTo>
                  <a:pt x="0" y="213587"/>
                </a:lnTo>
              </a:path>
            </a:pathLst>
          </a:custGeom>
          <a:ln w="215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FF9CB18D-B7DC-BB44-A5EB-2677DF125369}"/>
              </a:ext>
            </a:extLst>
          </p:cNvPr>
          <p:cNvSpPr/>
          <p:nvPr/>
        </p:nvSpPr>
        <p:spPr>
          <a:xfrm>
            <a:off x="5714871" y="4450461"/>
            <a:ext cx="1905" cy="374015"/>
          </a:xfrm>
          <a:custGeom>
            <a:avLst/>
            <a:gdLst/>
            <a:ahLst/>
            <a:cxnLst/>
            <a:rect l="l" t="t" r="r" b="b"/>
            <a:pathLst>
              <a:path w="1904" h="374014">
                <a:moveTo>
                  <a:pt x="1381" y="0"/>
                </a:moveTo>
                <a:lnTo>
                  <a:pt x="0" y="374015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ACCBB77C-3B94-2B42-AF57-5E0C5FF938F2}"/>
              </a:ext>
            </a:extLst>
          </p:cNvPr>
          <p:cNvSpPr/>
          <p:nvPr/>
        </p:nvSpPr>
        <p:spPr>
          <a:xfrm>
            <a:off x="7189785" y="5495112"/>
            <a:ext cx="354965" cy="206375"/>
          </a:xfrm>
          <a:custGeom>
            <a:avLst/>
            <a:gdLst/>
            <a:ahLst/>
            <a:cxnLst/>
            <a:rect l="l" t="t" r="r" b="b"/>
            <a:pathLst>
              <a:path w="354965" h="206375">
                <a:moveTo>
                  <a:pt x="354404" y="0"/>
                </a:moveTo>
                <a:lnTo>
                  <a:pt x="0" y="205768"/>
                </a:lnTo>
              </a:path>
            </a:pathLst>
          </a:custGeom>
          <a:ln w="2155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59990104-FE2F-374E-9CE9-5267FC1FDF68}"/>
              </a:ext>
            </a:extLst>
          </p:cNvPr>
          <p:cNvSpPr/>
          <p:nvPr/>
        </p:nvSpPr>
        <p:spPr>
          <a:xfrm>
            <a:off x="7533435" y="5502313"/>
            <a:ext cx="205104" cy="244475"/>
          </a:xfrm>
          <a:custGeom>
            <a:avLst/>
            <a:gdLst/>
            <a:ahLst/>
            <a:cxnLst/>
            <a:rect l="l" t="t" r="r" b="b"/>
            <a:pathLst>
              <a:path w="205104" h="244475">
                <a:moveTo>
                  <a:pt x="205052" y="0"/>
                </a:moveTo>
                <a:lnTo>
                  <a:pt x="0" y="244131"/>
                </a:lnTo>
              </a:path>
            </a:pathLst>
          </a:custGeom>
          <a:ln w="21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FCE052D9-CBF9-8346-90CD-33F6E8A882E4}"/>
              </a:ext>
            </a:extLst>
          </p:cNvPr>
          <p:cNvSpPr/>
          <p:nvPr/>
        </p:nvSpPr>
        <p:spPr>
          <a:xfrm>
            <a:off x="7986760" y="4465485"/>
            <a:ext cx="151130" cy="330835"/>
          </a:xfrm>
          <a:custGeom>
            <a:avLst/>
            <a:gdLst/>
            <a:ahLst/>
            <a:cxnLst/>
            <a:rect l="l" t="t" r="r" b="b"/>
            <a:pathLst>
              <a:path w="151129" h="330835">
                <a:moveTo>
                  <a:pt x="0" y="0"/>
                </a:moveTo>
                <a:lnTo>
                  <a:pt x="151123" y="330268"/>
                </a:lnTo>
              </a:path>
            </a:pathLst>
          </a:custGeom>
          <a:ln w="215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862CA1BB-8A19-3A48-8187-B23D162DF10A}"/>
              </a:ext>
            </a:extLst>
          </p:cNvPr>
          <p:cNvSpPr/>
          <p:nvPr/>
        </p:nvSpPr>
        <p:spPr>
          <a:xfrm>
            <a:off x="8191864" y="4472635"/>
            <a:ext cx="442595" cy="215900"/>
          </a:xfrm>
          <a:custGeom>
            <a:avLst/>
            <a:gdLst/>
            <a:ahLst/>
            <a:cxnLst/>
            <a:rect l="l" t="t" r="r" b="b"/>
            <a:pathLst>
              <a:path w="442595" h="215900">
                <a:moveTo>
                  <a:pt x="0" y="0"/>
                </a:moveTo>
                <a:lnTo>
                  <a:pt x="442574" y="215396"/>
                </a:lnTo>
              </a:path>
            </a:pathLst>
          </a:custGeom>
          <a:ln w="2154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56266FD9-1817-3547-9AA9-BBE324F99AE2}"/>
              </a:ext>
            </a:extLst>
          </p:cNvPr>
          <p:cNvSpPr/>
          <p:nvPr/>
        </p:nvSpPr>
        <p:spPr>
          <a:xfrm>
            <a:off x="7297720" y="4472635"/>
            <a:ext cx="311785" cy="206375"/>
          </a:xfrm>
          <a:custGeom>
            <a:avLst/>
            <a:gdLst/>
            <a:ahLst/>
            <a:cxnLst/>
            <a:rect l="l" t="t" r="r" b="b"/>
            <a:pathLst>
              <a:path w="311784" h="206375">
                <a:moveTo>
                  <a:pt x="311227" y="0"/>
                </a:moveTo>
                <a:lnTo>
                  <a:pt x="0" y="205768"/>
                </a:lnTo>
              </a:path>
            </a:pathLst>
          </a:custGeom>
          <a:ln w="215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F8308759-B702-9B4C-B861-FDC27D368E9D}"/>
              </a:ext>
            </a:extLst>
          </p:cNvPr>
          <p:cNvSpPr/>
          <p:nvPr/>
        </p:nvSpPr>
        <p:spPr>
          <a:xfrm>
            <a:off x="7616167" y="4479836"/>
            <a:ext cx="187325" cy="320040"/>
          </a:xfrm>
          <a:custGeom>
            <a:avLst/>
            <a:gdLst/>
            <a:ahLst/>
            <a:cxnLst/>
            <a:rect l="l" t="t" r="r" b="b"/>
            <a:pathLst>
              <a:path w="187325" h="320039">
                <a:moveTo>
                  <a:pt x="187089" y="0"/>
                </a:moveTo>
                <a:lnTo>
                  <a:pt x="0" y="319520"/>
                </a:lnTo>
              </a:path>
            </a:pathLst>
          </a:custGeom>
          <a:ln w="215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540F2630-6FBE-144B-9267-446CE60332A6}"/>
              </a:ext>
            </a:extLst>
          </p:cNvPr>
          <p:cNvSpPr/>
          <p:nvPr/>
        </p:nvSpPr>
        <p:spPr>
          <a:xfrm>
            <a:off x="5785468" y="3813238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0" y="0"/>
                </a:moveTo>
                <a:lnTo>
                  <a:pt x="118739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8E760B47-83AE-6C45-BE59-D9DACB9EBB4C}"/>
              </a:ext>
            </a:extLst>
          </p:cNvPr>
          <p:cNvSpPr/>
          <p:nvPr/>
        </p:nvSpPr>
        <p:spPr>
          <a:xfrm>
            <a:off x="6235251" y="3452444"/>
            <a:ext cx="331470" cy="213995"/>
          </a:xfrm>
          <a:custGeom>
            <a:avLst/>
            <a:gdLst/>
            <a:ahLst/>
            <a:cxnLst/>
            <a:rect l="l" t="t" r="r" b="b"/>
            <a:pathLst>
              <a:path w="331470" h="213995">
                <a:moveTo>
                  <a:pt x="0" y="0"/>
                </a:moveTo>
                <a:lnTo>
                  <a:pt x="331045" y="213587"/>
                </a:lnTo>
              </a:path>
            </a:pathLst>
          </a:custGeom>
          <a:ln w="215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B58BC521-5D68-604A-ACCC-F8D5C73B23FC}"/>
              </a:ext>
            </a:extLst>
          </p:cNvPr>
          <p:cNvSpPr/>
          <p:nvPr/>
        </p:nvSpPr>
        <p:spPr>
          <a:xfrm>
            <a:off x="6035556" y="3452444"/>
            <a:ext cx="187325" cy="259715"/>
          </a:xfrm>
          <a:custGeom>
            <a:avLst/>
            <a:gdLst/>
            <a:ahLst/>
            <a:cxnLst/>
            <a:rect l="l" t="t" r="r" b="b"/>
            <a:pathLst>
              <a:path w="187325" h="259714">
                <a:moveTo>
                  <a:pt x="0" y="0"/>
                </a:moveTo>
                <a:lnTo>
                  <a:pt x="187089" y="259101"/>
                </a:lnTo>
              </a:path>
            </a:pathLst>
          </a:custGeom>
          <a:ln w="215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D40782FD-3C6D-3F43-9AF1-B2FAD2574A90}"/>
              </a:ext>
            </a:extLst>
          </p:cNvPr>
          <p:cNvSpPr/>
          <p:nvPr/>
        </p:nvSpPr>
        <p:spPr>
          <a:xfrm>
            <a:off x="5517412" y="3452444"/>
            <a:ext cx="345440" cy="374015"/>
          </a:xfrm>
          <a:custGeom>
            <a:avLst/>
            <a:gdLst/>
            <a:ahLst/>
            <a:cxnLst/>
            <a:rect l="l" t="t" r="r" b="b"/>
            <a:pathLst>
              <a:path w="345439" h="374014">
                <a:moveTo>
                  <a:pt x="345423" y="0"/>
                </a:moveTo>
                <a:lnTo>
                  <a:pt x="0" y="373993"/>
                </a:lnTo>
              </a:path>
            </a:pathLst>
          </a:custGeom>
          <a:ln w="215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F4EF289E-5395-8D40-B69B-80E4408B595D}"/>
              </a:ext>
            </a:extLst>
          </p:cNvPr>
          <p:cNvSpPr/>
          <p:nvPr/>
        </p:nvSpPr>
        <p:spPr>
          <a:xfrm>
            <a:off x="7836481" y="3797719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0" y="0"/>
                </a:moveTo>
                <a:lnTo>
                  <a:pt x="118738" y="219015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B73C5E2B-FF16-1740-98F5-0AE7BA962D42}"/>
              </a:ext>
            </a:extLst>
          </p:cNvPr>
          <p:cNvSpPr/>
          <p:nvPr/>
        </p:nvSpPr>
        <p:spPr>
          <a:xfrm>
            <a:off x="7185230" y="3794138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40" h="215900">
                <a:moveTo>
                  <a:pt x="129533" y="0"/>
                </a:moveTo>
                <a:lnTo>
                  <a:pt x="0" y="215396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E9F0FB95-D0FA-6547-A9AE-D9736E346186}"/>
              </a:ext>
            </a:extLst>
          </p:cNvPr>
          <p:cNvSpPr/>
          <p:nvPr/>
        </p:nvSpPr>
        <p:spPr>
          <a:xfrm>
            <a:off x="7703364" y="3819258"/>
            <a:ext cx="107950" cy="194310"/>
          </a:xfrm>
          <a:custGeom>
            <a:avLst/>
            <a:gdLst/>
            <a:ahLst/>
            <a:cxnLst/>
            <a:rect l="l" t="t" r="r" b="b"/>
            <a:pathLst>
              <a:path w="107950" h="194310">
                <a:moveTo>
                  <a:pt x="107945" y="0"/>
                </a:moveTo>
                <a:lnTo>
                  <a:pt x="0" y="193857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8B659A93-FB15-524B-801A-DC42662FFE5F}"/>
              </a:ext>
            </a:extLst>
          </p:cNvPr>
          <p:cNvSpPr/>
          <p:nvPr/>
        </p:nvSpPr>
        <p:spPr>
          <a:xfrm>
            <a:off x="7314764" y="3808488"/>
            <a:ext cx="126364" cy="205104"/>
          </a:xfrm>
          <a:custGeom>
            <a:avLst/>
            <a:gdLst/>
            <a:ahLst/>
            <a:cxnLst/>
            <a:rect l="l" t="t" r="r" b="b"/>
            <a:pathLst>
              <a:path w="126365" h="205104">
                <a:moveTo>
                  <a:pt x="0" y="0"/>
                </a:moveTo>
                <a:lnTo>
                  <a:pt x="125906" y="20462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FBEA1CC8-2575-2440-92C5-C7F4B291B6AC}"/>
              </a:ext>
            </a:extLst>
          </p:cNvPr>
          <p:cNvSpPr/>
          <p:nvPr/>
        </p:nvSpPr>
        <p:spPr>
          <a:xfrm>
            <a:off x="7822106" y="3463848"/>
            <a:ext cx="48895" cy="339725"/>
          </a:xfrm>
          <a:custGeom>
            <a:avLst/>
            <a:gdLst/>
            <a:ahLst/>
            <a:cxnLst/>
            <a:rect l="l" t="t" r="r" b="b"/>
            <a:pathLst>
              <a:path w="48895" h="339725">
                <a:moveTo>
                  <a:pt x="48575" y="0"/>
                </a:moveTo>
                <a:lnTo>
                  <a:pt x="0" y="339250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9CBA0EA4-672F-984C-B51E-5B9C2F47C9FB}"/>
              </a:ext>
            </a:extLst>
          </p:cNvPr>
          <p:cNvSpPr/>
          <p:nvPr/>
        </p:nvSpPr>
        <p:spPr>
          <a:xfrm>
            <a:off x="7298572" y="3460267"/>
            <a:ext cx="385445" cy="359410"/>
          </a:xfrm>
          <a:custGeom>
            <a:avLst/>
            <a:gdLst/>
            <a:ahLst/>
            <a:cxnLst/>
            <a:rect l="l" t="t" r="r" b="b"/>
            <a:pathLst>
              <a:path w="385445" h="359410">
                <a:moveTo>
                  <a:pt x="384974" y="0"/>
                </a:moveTo>
                <a:lnTo>
                  <a:pt x="0" y="358980"/>
                </a:lnTo>
              </a:path>
            </a:pathLst>
          </a:custGeom>
          <a:ln w="215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06229528-65A6-3748-A9F4-3EC94FE360E9}"/>
              </a:ext>
            </a:extLst>
          </p:cNvPr>
          <p:cNvSpPr/>
          <p:nvPr/>
        </p:nvSpPr>
        <p:spPr>
          <a:xfrm>
            <a:off x="8266451" y="3460267"/>
            <a:ext cx="354965" cy="206375"/>
          </a:xfrm>
          <a:custGeom>
            <a:avLst/>
            <a:gdLst/>
            <a:ahLst/>
            <a:cxnLst/>
            <a:rect l="l" t="t" r="r" b="b"/>
            <a:pathLst>
              <a:path w="354965" h="206375">
                <a:moveTo>
                  <a:pt x="0" y="0"/>
                </a:moveTo>
                <a:lnTo>
                  <a:pt x="354448" y="205768"/>
                </a:lnTo>
              </a:path>
            </a:pathLst>
          </a:custGeom>
          <a:ln w="2155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5F50536-157C-B34A-AF7C-6FCCA313668C}"/>
              </a:ext>
            </a:extLst>
          </p:cNvPr>
          <p:cNvSpPr/>
          <p:nvPr/>
        </p:nvSpPr>
        <p:spPr>
          <a:xfrm>
            <a:off x="8072154" y="3467468"/>
            <a:ext cx="205104" cy="244475"/>
          </a:xfrm>
          <a:custGeom>
            <a:avLst/>
            <a:gdLst/>
            <a:ahLst/>
            <a:cxnLst/>
            <a:rect l="l" t="t" r="r" b="b"/>
            <a:pathLst>
              <a:path w="205104" h="244475">
                <a:moveTo>
                  <a:pt x="0" y="0"/>
                </a:moveTo>
                <a:lnTo>
                  <a:pt x="205095" y="244087"/>
                </a:lnTo>
              </a:path>
            </a:pathLst>
          </a:custGeom>
          <a:ln w="21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A469129A-8375-3946-8809-377ABEE6EE04}"/>
              </a:ext>
            </a:extLst>
          </p:cNvPr>
          <p:cNvSpPr/>
          <p:nvPr/>
        </p:nvSpPr>
        <p:spPr>
          <a:xfrm>
            <a:off x="5716252" y="4450461"/>
            <a:ext cx="720090" cy="245110"/>
          </a:xfrm>
          <a:custGeom>
            <a:avLst/>
            <a:gdLst/>
            <a:ahLst/>
            <a:cxnLst/>
            <a:rect l="l" t="t" r="r" b="b"/>
            <a:pathLst>
              <a:path w="720090" h="245110">
                <a:moveTo>
                  <a:pt x="0" y="0"/>
                </a:moveTo>
                <a:lnTo>
                  <a:pt x="719647" y="244755"/>
                </a:lnTo>
              </a:path>
            </a:pathLst>
          </a:custGeom>
          <a:ln w="215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7101D9DE-8568-7D42-9C6B-80FE2143F073}"/>
              </a:ext>
            </a:extLst>
          </p:cNvPr>
          <p:cNvSpPr/>
          <p:nvPr/>
        </p:nvSpPr>
        <p:spPr>
          <a:xfrm>
            <a:off x="6662658" y="562864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C4FD10D2-5D47-3A4F-AF4A-EEF458013A14}"/>
              </a:ext>
            </a:extLst>
          </p:cNvPr>
          <p:cNvSpPr/>
          <p:nvPr/>
        </p:nvSpPr>
        <p:spPr>
          <a:xfrm>
            <a:off x="6892514" y="5585282"/>
            <a:ext cx="146240" cy="86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26105908-5533-FB43-99D4-8CE477233E64}"/>
              </a:ext>
            </a:extLst>
          </p:cNvPr>
          <p:cNvSpPr/>
          <p:nvPr/>
        </p:nvSpPr>
        <p:spPr>
          <a:xfrm>
            <a:off x="6655457" y="462346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FBF8B689-EAFF-6645-A270-070C29629CAF}"/>
              </a:ext>
            </a:extLst>
          </p:cNvPr>
          <p:cNvSpPr/>
          <p:nvPr/>
        </p:nvSpPr>
        <p:spPr>
          <a:xfrm>
            <a:off x="6885301" y="4580102"/>
            <a:ext cx="146253" cy="86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E331F42C-ABE6-F341-A1FE-C948A9957E08}"/>
              </a:ext>
            </a:extLst>
          </p:cNvPr>
          <p:cNvSpPr/>
          <p:nvPr/>
        </p:nvSpPr>
        <p:spPr>
          <a:xfrm>
            <a:off x="6662658" y="358950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C9F82588-157D-C941-8525-8023CE0DDF85}"/>
              </a:ext>
            </a:extLst>
          </p:cNvPr>
          <p:cNvSpPr/>
          <p:nvPr/>
        </p:nvSpPr>
        <p:spPr>
          <a:xfrm>
            <a:off x="6892514" y="3546157"/>
            <a:ext cx="146240" cy="86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38C14171-1B1D-9747-AFA9-8DB489C937BB}"/>
              </a:ext>
            </a:extLst>
          </p:cNvPr>
          <p:cNvSpPr txBox="1"/>
          <p:nvPr/>
        </p:nvSpPr>
        <p:spPr>
          <a:xfrm>
            <a:off x="4344945" y="5294636"/>
            <a:ext cx="55339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right</a:t>
            </a: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B56687A3-9C86-E441-A169-4F2D4066053C}"/>
              </a:ext>
            </a:extLst>
          </p:cNvPr>
          <p:cNvSpPr txBox="1"/>
          <p:nvPr/>
        </p:nvSpPr>
        <p:spPr>
          <a:xfrm>
            <a:off x="4178285" y="4256925"/>
            <a:ext cx="758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middle</a:t>
            </a: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20776761-9AC9-8145-B2C0-762DBA3C5648}"/>
              </a:ext>
            </a:extLst>
          </p:cNvPr>
          <p:cNvSpPr txBox="1"/>
          <p:nvPr/>
        </p:nvSpPr>
        <p:spPr>
          <a:xfrm>
            <a:off x="4176083" y="3241267"/>
            <a:ext cx="451231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sz="1400" dirty="0"/>
              <a:t>left</a:t>
            </a: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F2EBF4F0-DDDC-FC4E-91C8-6B5CB4ED3914}"/>
              </a:ext>
            </a:extLst>
          </p:cNvPr>
          <p:cNvSpPr txBox="1"/>
          <p:nvPr/>
        </p:nvSpPr>
        <p:spPr>
          <a:xfrm>
            <a:off x="3832029" y="2605106"/>
            <a:ext cx="1624138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latin typeface="Arial"/>
                <a:cs typeface="Arial"/>
              </a:defRPr>
            </a:lvl1pPr>
          </a:lstStyle>
          <a:p>
            <a:r>
              <a:rPr dirty="0"/>
              <a:t>parent is a 3-node</a:t>
            </a: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762BBDA6-16FF-FC4D-9BD0-70062C86B3A9}"/>
              </a:ext>
            </a:extLst>
          </p:cNvPr>
          <p:cNvSpPr/>
          <p:nvPr/>
        </p:nvSpPr>
        <p:spPr>
          <a:xfrm>
            <a:off x="5414932" y="5358727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388594" y="0"/>
                </a:moveTo>
                <a:lnTo>
                  <a:pt x="129527" y="0"/>
                </a:lnTo>
                <a:lnTo>
                  <a:pt x="79108" y="8891"/>
                </a:lnTo>
                <a:lnTo>
                  <a:pt x="37936" y="33137"/>
                </a:lnTo>
                <a:lnTo>
                  <a:pt x="10178" y="69094"/>
                </a:lnTo>
                <a:lnTo>
                  <a:pt x="0" y="113118"/>
                </a:lnTo>
                <a:lnTo>
                  <a:pt x="10178" y="157115"/>
                </a:lnTo>
                <a:lnTo>
                  <a:pt x="37936" y="193047"/>
                </a:lnTo>
                <a:lnTo>
                  <a:pt x="79108" y="217276"/>
                </a:lnTo>
                <a:lnTo>
                  <a:pt x="129527" y="226161"/>
                </a:lnTo>
                <a:lnTo>
                  <a:pt x="388594" y="226161"/>
                </a:lnTo>
                <a:lnTo>
                  <a:pt x="438999" y="217276"/>
                </a:lnTo>
                <a:lnTo>
                  <a:pt x="480177" y="193047"/>
                </a:lnTo>
                <a:lnTo>
                  <a:pt x="507948" y="157115"/>
                </a:lnTo>
                <a:lnTo>
                  <a:pt x="518134" y="113118"/>
                </a:lnTo>
                <a:lnTo>
                  <a:pt x="507948" y="69094"/>
                </a:lnTo>
                <a:lnTo>
                  <a:pt x="480177" y="33137"/>
                </a:lnTo>
                <a:lnTo>
                  <a:pt x="438999" y="8891"/>
                </a:lnTo>
                <a:lnTo>
                  <a:pt x="38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8F216356-6593-1B46-A060-4A70D060CE1F}"/>
              </a:ext>
            </a:extLst>
          </p:cNvPr>
          <p:cNvSpPr/>
          <p:nvPr/>
        </p:nvSpPr>
        <p:spPr>
          <a:xfrm>
            <a:off x="5414932" y="5358719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518135" y="113126"/>
                </a:moveTo>
                <a:lnTo>
                  <a:pt x="507951" y="157123"/>
                </a:lnTo>
                <a:lnTo>
                  <a:pt x="480182" y="193055"/>
                </a:lnTo>
                <a:lnTo>
                  <a:pt x="439006" y="217282"/>
                </a:lnTo>
                <a:lnTo>
                  <a:pt x="388601" y="226166"/>
                </a:lnTo>
                <a:lnTo>
                  <a:pt x="129533" y="226166"/>
                </a:lnTo>
                <a:lnTo>
                  <a:pt x="79110" y="217282"/>
                </a:lnTo>
                <a:lnTo>
                  <a:pt x="37937" y="193055"/>
                </a:lnTo>
                <a:lnTo>
                  <a:pt x="10178" y="157123"/>
                </a:lnTo>
                <a:lnTo>
                  <a:pt x="0" y="113126"/>
                </a:lnTo>
                <a:lnTo>
                  <a:pt x="10178" y="69098"/>
                </a:lnTo>
                <a:lnTo>
                  <a:pt x="37937" y="33138"/>
                </a:lnTo>
                <a:lnTo>
                  <a:pt x="79110" y="8891"/>
                </a:lnTo>
                <a:lnTo>
                  <a:pt x="129533" y="0"/>
                </a:lnTo>
                <a:lnTo>
                  <a:pt x="388601" y="0"/>
                </a:lnTo>
                <a:lnTo>
                  <a:pt x="439006" y="8891"/>
                </a:lnTo>
                <a:lnTo>
                  <a:pt x="480182" y="33138"/>
                </a:lnTo>
                <a:lnTo>
                  <a:pt x="507951" y="69098"/>
                </a:lnTo>
                <a:lnTo>
                  <a:pt x="518135" y="113126"/>
                </a:lnTo>
                <a:close/>
              </a:path>
            </a:pathLst>
          </a:custGeom>
          <a:ln w="107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E5AD098C-5ABC-9740-9300-D3E270F86488}"/>
              </a:ext>
            </a:extLst>
          </p:cNvPr>
          <p:cNvSpPr/>
          <p:nvPr/>
        </p:nvSpPr>
        <p:spPr>
          <a:xfrm>
            <a:off x="5458112" y="4321860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388594" y="0"/>
                </a:moveTo>
                <a:lnTo>
                  <a:pt x="129527" y="0"/>
                </a:lnTo>
                <a:lnTo>
                  <a:pt x="79108" y="8891"/>
                </a:lnTo>
                <a:lnTo>
                  <a:pt x="37936" y="33139"/>
                </a:lnTo>
                <a:lnTo>
                  <a:pt x="10178" y="69099"/>
                </a:lnTo>
                <a:lnTo>
                  <a:pt x="0" y="113131"/>
                </a:lnTo>
                <a:lnTo>
                  <a:pt x="10178" y="157126"/>
                </a:lnTo>
                <a:lnTo>
                  <a:pt x="37936" y="193054"/>
                </a:lnTo>
                <a:lnTo>
                  <a:pt x="79108" y="217278"/>
                </a:lnTo>
                <a:lnTo>
                  <a:pt x="129527" y="226161"/>
                </a:lnTo>
                <a:lnTo>
                  <a:pt x="388594" y="226161"/>
                </a:lnTo>
                <a:lnTo>
                  <a:pt x="438999" y="217278"/>
                </a:lnTo>
                <a:lnTo>
                  <a:pt x="480177" y="193054"/>
                </a:lnTo>
                <a:lnTo>
                  <a:pt x="507948" y="157126"/>
                </a:lnTo>
                <a:lnTo>
                  <a:pt x="518134" y="113131"/>
                </a:lnTo>
                <a:lnTo>
                  <a:pt x="507948" y="69099"/>
                </a:lnTo>
                <a:lnTo>
                  <a:pt x="480177" y="33139"/>
                </a:lnTo>
                <a:lnTo>
                  <a:pt x="438999" y="8891"/>
                </a:lnTo>
                <a:lnTo>
                  <a:pt x="38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F714D823-CAE9-9D4E-A4E5-9414D3E6CCF7}"/>
              </a:ext>
            </a:extLst>
          </p:cNvPr>
          <p:cNvSpPr/>
          <p:nvPr/>
        </p:nvSpPr>
        <p:spPr>
          <a:xfrm>
            <a:off x="5458112" y="4321865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518135" y="113126"/>
                </a:moveTo>
                <a:lnTo>
                  <a:pt x="507950" y="157123"/>
                </a:lnTo>
                <a:lnTo>
                  <a:pt x="480181" y="193055"/>
                </a:lnTo>
                <a:lnTo>
                  <a:pt x="439006" y="217282"/>
                </a:lnTo>
                <a:lnTo>
                  <a:pt x="388601" y="226166"/>
                </a:lnTo>
                <a:lnTo>
                  <a:pt x="129533" y="226166"/>
                </a:lnTo>
                <a:lnTo>
                  <a:pt x="79110" y="217282"/>
                </a:lnTo>
                <a:lnTo>
                  <a:pt x="37937" y="193055"/>
                </a:lnTo>
                <a:lnTo>
                  <a:pt x="10178" y="157123"/>
                </a:lnTo>
                <a:lnTo>
                  <a:pt x="0" y="113126"/>
                </a:lnTo>
                <a:lnTo>
                  <a:pt x="10178" y="69098"/>
                </a:lnTo>
                <a:lnTo>
                  <a:pt x="37937" y="33138"/>
                </a:lnTo>
                <a:lnTo>
                  <a:pt x="79110" y="8891"/>
                </a:lnTo>
                <a:lnTo>
                  <a:pt x="129533" y="0"/>
                </a:lnTo>
                <a:lnTo>
                  <a:pt x="388601" y="0"/>
                </a:lnTo>
                <a:lnTo>
                  <a:pt x="439006" y="8891"/>
                </a:lnTo>
                <a:lnTo>
                  <a:pt x="480181" y="33138"/>
                </a:lnTo>
                <a:lnTo>
                  <a:pt x="507950" y="69098"/>
                </a:lnTo>
                <a:lnTo>
                  <a:pt x="518135" y="113126"/>
                </a:lnTo>
                <a:close/>
              </a:path>
            </a:pathLst>
          </a:custGeom>
          <a:ln w="107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CA065160-FA71-D940-B498-576D30813E8C}"/>
              </a:ext>
            </a:extLst>
          </p:cNvPr>
          <p:cNvSpPr/>
          <p:nvPr/>
        </p:nvSpPr>
        <p:spPr>
          <a:xfrm>
            <a:off x="7869599" y="5719260"/>
            <a:ext cx="238006" cy="2374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72628112-8D40-4344-9698-2320150ED67A}"/>
              </a:ext>
            </a:extLst>
          </p:cNvPr>
          <p:cNvSpPr/>
          <p:nvPr/>
        </p:nvSpPr>
        <p:spPr>
          <a:xfrm>
            <a:off x="8376939" y="5710250"/>
            <a:ext cx="238006" cy="2374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1EB22E80-83B6-6F48-A0B7-97D52E2FFC83}"/>
              </a:ext>
            </a:extLst>
          </p:cNvPr>
          <p:cNvSpPr/>
          <p:nvPr/>
        </p:nvSpPr>
        <p:spPr>
          <a:xfrm>
            <a:off x="7511562" y="4686013"/>
            <a:ext cx="238006" cy="2374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CA6A92FE-FCCE-604C-AF9B-588D11F7F9C7}"/>
              </a:ext>
            </a:extLst>
          </p:cNvPr>
          <p:cNvSpPr/>
          <p:nvPr/>
        </p:nvSpPr>
        <p:spPr>
          <a:xfrm>
            <a:off x="8018914" y="4677017"/>
            <a:ext cx="238006" cy="2374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D38178CA-6794-9047-856B-80F316B17925}"/>
              </a:ext>
            </a:extLst>
          </p:cNvPr>
          <p:cNvSpPr/>
          <p:nvPr/>
        </p:nvSpPr>
        <p:spPr>
          <a:xfrm>
            <a:off x="5775549" y="3323857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59" h="226695">
                <a:moveTo>
                  <a:pt x="388607" y="0"/>
                </a:moveTo>
                <a:lnTo>
                  <a:pt x="129539" y="0"/>
                </a:lnTo>
                <a:lnTo>
                  <a:pt x="79134" y="8889"/>
                </a:lnTo>
                <a:lnTo>
                  <a:pt x="37957" y="33131"/>
                </a:lnTo>
                <a:lnTo>
                  <a:pt x="10185" y="69083"/>
                </a:lnTo>
                <a:lnTo>
                  <a:pt x="0" y="113106"/>
                </a:lnTo>
                <a:lnTo>
                  <a:pt x="10185" y="157102"/>
                </a:lnTo>
                <a:lnTo>
                  <a:pt x="37957" y="193035"/>
                </a:lnTo>
                <a:lnTo>
                  <a:pt x="79134" y="217263"/>
                </a:lnTo>
                <a:lnTo>
                  <a:pt x="129539" y="226148"/>
                </a:lnTo>
                <a:lnTo>
                  <a:pt x="388607" y="226148"/>
                </a:lnTo>
                <a:lnTo>
                  <a:pt x="439033" y="217263"/>
                </a:lnTo>
                <a:lnTo>
                  <a:pt x="480209" y="193035"/>
                </a:lnTo>
                <a:lnTo>
                  <a:pt x="507968" y="157102"/>
                </a:lnTo>
                <a:lnTo>
                  <a:pt x="518147" y="113106"/>
                </a:lnTo>
                <a:lnTo>
                  <a:pt x="507968" y="69083"/>
                </a:lnTo>
                <a:lnTo>
                  <a:pt x="480209" y="33131"/>
                </a:lnTo>
                <a:lnTo>
                  <a:pt x="439033" y="8889"/>
                </a:lnTo>
                <a:lnTo>
                  <a:pt x="3886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264FE552-31E9-CB40-AF8F-7D8128D249B9}"/>
              </a:ext>
            </a:extLst>
          </p:cNvPr>
          <p:cNvSpPr/>
          <p:nvPr/>
        </p:nvSpPr>
        <p:spPr>
          <a:xfrm>
            <a:off x="5775549" y="3323858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59" h="226695">
                <a:moveTo>
                  <a:pt x="0" y="113104"/>
                </a:moveTo>
                <a:lnTo>
                  <a:pt x="10184" y="157101"/>
                </a:lnTo>
                <a:lnTo>
                  <a:pt x="37953" y="193033"/>
                </a:lnTo>
                <a:lnTo>
                  <a:pt x="79129" y="217260"/>
                </a:lnTo>
                <a:lnTo>
                  <a:pt x="129534" y="226145"/>
                </a:lnTo>
                <a:lnTo>
                  <a:pt x="388601" y="226145"/>
                </a:lnTo>
                <a:lnTo>
                  <a:pt x="439024" y="217260"/>
                </a:lnTo>
                <a:lnTo>
                  <a:pt x="480198" y="193033"/>
                </a:lnTo>
                <a:lnTo>
                  <a:pt x="507956" y="157101"/>
                </a:lnTo>
                <a:lnTo>
                  <a:pt x="518135" y="113104"/>
                </a:lnTo>
                <a:lnTo>
                  <a:pt x="507956" y="69079"/>
                </a:lnTo>
                <a:lnTo>
                  <a:pt x="480198" y="33128"/>
                </a:lnTo>
                <a:lnTo>
                  <a:pt x="439024" y="8888"/>
                </a:lnTo>
                <a:lnTo>
                  <a:pt x="388601" y="0"/>
                </a:lnTo>
                <a:lnTo>
                  <a:pt x="129534" y="0"/>
                </a:lnTo>
                <a:lnTo>
                  <a:pt x="79129" y="8888"/>
                </a:lnTo>
                <a:lnTo>
                  <a:pt x="37953" y="33128"/>
                </a:lnTo>
                <a:lnTo>
                  <a:pt x="10184" y="69079"/>
                </a:lnTo>
                <a:lnTo>
                  <a:pt x="0" y="113104"/>
                </a:lnTo>
                <a:close/>
              </a:path>
            </a:pathLst>
          </a:custGeom>
          <a:ln w="107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04E12586-6641-7D4F-B775-A1121ADC7D26}"/>
              </a:ext>
            </a:extLst>
          </p:cNvPr>
          <p:cNvSpPr/>
          <p:nvPr/>
        </p:nvSpPr>
        <p:spPr>
          <a:xfrm>
            <a:off x="7703073" y="3684372"/>
            <a:ext cx="238006" cy="2374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8E0EA5BB-1F8D-5645-8795-152658A7E3EB}"/>
              </a:ext>
            </a:extLst>
          </p:cNvPr>
          <p:cNvSpPr/>
          <p:nvPr/>
        </p:nvSpPr>
        <p:spPr>
          <a:xfrm>
            <a:off x="7195733" y="3675406"/>
            <a:ext cx="238006" cy="237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3B2C9935-0F23-4440-AE5C-F7E1B41EABC1}"/>
              </a:ext>
            </a:extLst>
          </p:cNvPr>
          <p:cNvSpPr txBox="1"/>
          <p:nvPr/>
        </p:nvSpPr>
        <p:spPr>
          <a:xfrm rot="21540000">
            <a:off x="7947784" y="5739768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07F7372E-F1F2-B043-B352-C0DD1FCEB186}"/>
              </a:ext>
            </a:extLst>
          </p:cNvPr>
          <p:cNvSpPr txBox="1"/>
          <p:nvPr/>
        </p:nvSpPr>
        <p:spPr>
          <a:xfrm rot="21540000">
            <a:off x="8460501" y="5739827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469C1685-675C-F642-84A4-A41098961CFA}"/>
              </a:ext>
            </a:extLst>
          </p:cNvPr>
          <p:cNvSpPr txBox="1"/>
          <p:nvPr/>
        </p:nvSpPr>
        <p:spPr>
          <a:xfrm rot="21540000">
            <a:off x="7606465" y="4714933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65A63082-495C-4A44-B2DE-313B4E69D102}"/>
              </a:ext>
            </a:extLst>
          </p:cNvPr>
          <p:cNvSpPr txBox="1"/>
          <p:nvPr/>
        </p:nvSpPr>
        <p:spPr>
          <a:xfrm rot="21540000">
            <a:off x="8102404" y="4706599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8C7C7743-D5A5-274C-9E0A-14417E2E6CB1}"/>
              </a:ext>
            </a:extLst>
          </p:cNvPr>
          <p:cNvSpPr/>
          <p:nvPr/>
        </p:nvSpPr>
        <p:spPr>
          <a:xfrm>
            <a:off x="6444903" y="5844502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40" h="215900">
                <a:moveTo>
                  <a:pt x="0" y="0"/>
                </a:moveTo>
                <a:lnTo>
                  <a:pt x="129533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3DDD6FF0-68CA-DA40-87E9-1A7D81D71050}"/>
              </a:ext>
            </a:extLst>
          </p:cNvPr>
          <p:cNvSpPr/>
          <p:nvPr/>
        </p:nvSpPr>
        <p:spPr>
          <a:xfrm>
            <a:off x="6056294" y="5858853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25172" y="0"/>
                </a:moveTo>
                <a:lnTo>
                  <a:pt x="0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2924C3E8-D33F-034B-A314-FF972E61CC6A}"/>
              </a:ext>
            </a:extLst>
          </p:cNvPr>
          <p:cNvSpPr/>
          <p:nvPr/>
        </p:nvSpPr>
        <p:spPr>
          <a:xfrm>
            <a:off x="6282977" y="5866041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5" h="197485">
                <a:moveTo>
                  <a:pt x="0" y="0"/>
                </a:moveTo>
                <a:lnTo>
                  <a:pt x="35967" y="197432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1FC759A3-000F-214B-AF02-8FBA0929E56A}"/>
              </a:ext>
            </a:extLst>
          </p:cNvPr>
          <p:cNvSpPr/>
          <p:nvPr/>
        </p:nvSpPr>
        <p:spPr>
          <a:xfrm>
            <a:off x="5811630" y="5731878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604494" y="0"/>
                </a:moveTo>
                <a:lnTo>
                  <a:pt x="129527" y="0"/>
                </a:lnTo>
                <a:lnTo>
                  <a:pt x="79118" y="8891"/>
                </a:lnTo>
                <a:lnTo>
                  <a:pt x="37946" y="33139"/>
                </a:lnTo>
                <a:lnTo>
                  <a:pt x="10182" y="69099"/>
                </a:lnTo>
                <a:lnTo>
                  <a:pt x="0" y="113131"/>
                </a:lnTo>
                <a:lnTo>
                  <a:pt x="10182" y="157128"/>
                </a:lnTo>
                <a:lnTo>
                  <a:pt x="37946" y="193060"/>
                </a:lnTo>
                <a:lnTo>
                  <a:pt x="79118" y="217289"/>
                </a:lnTo>
                <a:lnTo>
                  <a:pt x="129527" y="226174"/>
                </a:lnTo>
                <a:lnTo>
                  <a:pt x="604494" y="226174"/>
                </a:lnTo>
                <a:lnTo>
                  <a:pt x="654908" y="217289"/>
                </a:lnTo>
                <a:lnTo>
                  <a:pt x="696080" y="193060"/>
                </a:lnTo>
                <a:lnTo>
                  <a:pt x="723841" y="157128"/>
                </a:lnTo>
                <a:lnTo>
                  <a:pt x="734021" y="113131"/>
                </a:lnTo>
                <a:lnTo>
                  <a:pt x="723841" y="69099"/>
                </a:lnTo>
                <a:lnTo>
                  <a:pt x="696080" y="33139"/>
                </a:lnTo>
                <a:lnTo>
                  <a:pt x="654908" y="8891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2FFE6A9F-F89C-CF45-AF47-30DCB0CE99E5}"/>
              </a:ext>
            </a:extLst>
          </p:cNvPr>
          <p:cNvSpPr/>
          <p:nvPr/>
        </p:nvSpPr>
        <p:spPr>
          <a:xfrm>
            <a:off x="5811626" y="5731883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734025" y="113126"/>
                </a:moveTo>
                <a:lnTo>
                  <a:pt x="723844" y="157123"/>
                </a:lnTo>
                <a:lnTo>
                  <a:pt x="696080" y="193055"/>
                </a:lnTo>
                <a:lnTo>
                  <a:pt x="654905" y="217282"/>
                </a:lnTo>
                <a:lnTo>
                  <a:pt x="604492" y="226166"/>
                </a:lnTo>
                <a:lnTo>
                  <a:pt x="129533" y="226166"/>
                </a:lnTo>
                <a:lnTo>
                  <a:pt x="79119" y="217282"/>
                </a:lnTo>
                <a:lnTo>
                  <a:pt x="37945" y="193055"/>
                </a:lnTo>
                <a:lnTo>
                  <a:pt x="10181" y="157123"/>
                </a:lnTo>
                <a:lnTo>
                  <a:pt x="0" y="113126"/>
                </a:lnTo>
                <a:lnTo>
                  <a:pt x="10181" y="69098"/>
                </a:lnTo>
                <a:lnTo>
                  <a:pt x="37945" y="33138"/>
                </a:lnTo>
                <a:lnTo>
                  <a:pt x="79119" y="8891"/>
                </a:lnTo>
                <a:lnTo>
                  <a:pt x="129533" y="0"/>
                </a:lnTo>
                <a:lnTo>
                  <a:pt x="604492" y="0"/>
                </a:lnTo>
                <a:lnTo>
                  <a:pt x="654905" y="8891"/>
                </a:lnTo>
                <a:lnTo>
                  <a:pt x="696080" y="33138"/>
                </a:lnTo>
                <a:lnTo>
                  <a:pt x="723844" y="69098"/>
                </a:lnTo>
                <a:lnTo>
                  <a:pt x="734025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63DE2A4A-4BA7-B54F-8873-29FEB859AC49}"/>
              </a:ext>
            </a:extLst>
          </p:cNvPr>
          <p:cNvSpPr txBox="1"/>
          <p:nvPr/>
        </p:nvSpPr>
        <p:spPr>
          <a:xfrm>
            <a:off x="5932360" y="5750725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4B524B7B-DC2A-E244-8A20-8898BB1F4F12}"/>
              </a:ext>
            </a:extLst>
          </p:cNvPr>
          <p:cNvSpPr txBox="1"/>
          <p:nvPr/>
        </p:nvSpPr>
        <p:spPr>
          <a:xfrm>
            <a:off x="5536258" y="5372723"/>
            <a:ext cx="33782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54F46A5B-10EB-4E41-AF51-86134BD33C33}"/>
              </a:ext>
            </a:extLst>
          </p:cNvPr>
          <p:cNvSpPr/>
          <p:nvPr/>
        </p:nvSpPr>
        <p:spPr>
          <a:xfrm>
            <a:off x="5968551" y="4807648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0" y="0"/>
                </a:moveTo>
                <a:lnTo>
                  <a:pt x="129534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4A151D73-DB34-8847-889F-B0EDE4794AF0}"/>
              </a:ext>
            </a:extLst>
          </p:cNvPr>
          <p:cNvSpPr/>
          <p:nvPr/>
        </p:nvSpPr>
        <p:spPr>
          <a:xfrm>
            <a:off x="5579942" y="4822038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25172" y="0"/>
                </a:moveTo>
                <a:lnTo>
                  <a:pt x="0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7DCECBFC-2402-4040-8A1A-0A38DD7F4650}"/>
              </a:ext>
            </a:extLst>
          </p:cNvPr>
          <p:cNvSpPr/>
          <p:nvPr/>
        </p:nvSpPr>
        <p:spPr>
          <a:xfrm>
            <a:off x="5806626" y="4829188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5" h="197485">
                <a:moveTo>
                  <a:pt x="0" y="0"/>
                </a:moveTo>
                <a:lnTo>
                  <a:pt x="35966" y="197476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84863764-D9D6-C24D-A265-56386295C3F8}"/>
              </a:ext>
            </a:extLst>
          </p:cNvPr>
          <p:cNvSpPr/>
          <p:nvPr/>
        </p:nvSpPr>
        <p:spPr>
          <a:xfrm>
            <a:off x="5335253" y="4695075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604494" y="0"/>
                </a:moveTo>
                <a:lnTo>
                  <a:pt x="129539" y="0"/>
                </a:lnTo>
                <a:lnTo>
                  <a:pt x="79124" y="8888"/>
                </a:lnTo>
                <a:lnTo>
                  <a:pt x="37947" y="33127"/>
                </a:lnTo>
                <a:lnTo>
                  <a:pt x="10182" y="69083"/>
                </a:lnTo>
                <a:lnTo>
                  <a:pt x="0" y="113118"/>
                </a:lnTo>
                <a:lnTo>
                  <a:pt x="10182" y="157115"/>
                </a:lnTo>
                <a:lnTo>
                  <a:pt x="37947" y="193047"/>
                </a:lnTo>
                <a:lnTo>
                  <a:pt x="79124" y="217276"/>
                </a:lnTo>
                <a:lnTo>
                  <a:pt x="129539" y="226161"/>
                </a:lnTo>
                <a:lnTo>
                  <a:pt x="604494" y="226161"/>
                </a:lnTo>
                <a:lnTo>
                  <a:pt x="654921" y="217276"/>
                </a:lnTo>
                <a:lnTo>
                  <a:pt x="696096" y="193047"/>
                </a:lnTo>
                <a:lnTo>
                  <a:pt x="723855" y="157115"/>
                </a:lnTo>
                <a:lnTo>
                  <a:pt x="734034" y="113118"/>
                </a:lnTo>
                <a:lnTo>
                  <a:pt x="723855" y="69083"/>
                </a:lnTo>
                <a:lnTo>
                  <a:pt x="696096" y="33127"/>
                </a:lnTo>
                <a:lnTo>
                  <a:pt x="654921" y="8888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33F910AC-9269-174D-A4EC-626DEF010BBB}"/>
              </a:ext>
            </a:extLst>
          </p:cNvPr>
          <p:cNvSpPr/>
          <p:nvPr/>
        </p:nvSpPr>
        <p:spPr>
          <a:xfrm>
            <a:off x="5335262" y="4695068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734025" y="113126"/>
                </a:moveTo>
                <a:lnTo>
                  <a:pt x="723846" y="157123"/>
                </a:lnTo>
                <a:lnTo>
                  <a:pt x="696088" y="193055"/>
                </a:lnTo>
                <a:lnTo>
                  <a:pt x="654914" y="217282"/>
                </a:lnTo>
                <a:lnTo>
                  <a:pt x="604491" y="226166"/>
                </a:lnTo>
                <a:lnTo>
                  <a:pt x="129533" y="226166"/>
                </a:lnTo>
                <a:lnTo>
                  <a:pt x="79119" y="217282"/>
                </a:lnTo>
                <a:lnTo>
                  <a:pt x="37945" y="193055"/>
                </a:lnTo>
                <a:lnTo>
                  <a:pt x="10181" y="157123"/>
                </a:lnTo>
                <a:lnTo>
                  <a:pt x="0" y="113126"/>
                </a:lnTo>
                <a:lnTo>
                  <a:pt x="10181" y="69088"/>
                </a:lnTo>
                <a:lnTo>
                  <a:pt x="37945" y="33130"/>
                </a:lnTo>
                <a:lnTo>
                  <a:pt x="79119" y="8888"/>
                </a:lnTo>
                <a:lnTo>
                  <a:pt x="129533" y="0"/>
                </a:lnTo>
                <a:lnTo>
                  <a:pt x="604491" y="0"/>
                </a:lnTo>
                <a:lnTo>
                  <a:pt x="654914" y="8888"/>
                </a:lnTo>
                <a:lnTo>
                  <a:pt x="696088" y="33130"/>
                </a:lnTo>
                <a:lnTo>
                  <a:pt x="723846" y="69088"/>
                </a:lnTo>
                <a:lnTo>
                  <a:pt x="734025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3AD7745B-D93C-D942-BE31-3F73D3179702}"/>
              </a:ext>
            </a:extLst>
          </p:cNvPr>
          <p:cNvSpPr txBox="1"/>
          <p:nvPr/>
        </p:nvSpPr>
        <p:spPr>
          <a:xfrm>
            <a:off x="5489556" y="4705505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477CD301-A1B8-DE41-8E1C-8F63B27EBDCA}"/>
              </a:ext>
            </a:extLst>
          </p:cNvPr>
          <p:cNvSpPr txBox="1"/>
          <p:nvPr/>
        </p:nvSpPr>
        <p:spPr>
          <a:xfrm>
            <a:off x="5579415" y="4335892"/>
            <a:ext cx="33782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1E6256E4-505F-1F4C-BBD0-CA3641F2743E}"/>
              </a:ext>
            </a:extLst>
          </p:cNvPr>
          <p:cNvSpPr/>
          <p:nvPr/>
        </p:nvSpPr>
        <p:spPr>
          <a:xfrm>
            <a:off x="7461462" y="5360492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604481" y="0"/>
                </a:moveTo>
                <a:lnTo>
                  <a:pt x="129527" y="0"/>
                </a:lnTo>
                <a:lnTo>
                  <a:pt x="79108" y="8891"/>
                </a:lnTo>
                <a:lnTo>
                  <a:pt x="37936" y="33137"/>
                </a:lnTo>
                <a:lnTo>
                  <a:pt x="10178" y="69094"/>
                </a:lnTo>
                <a:lnTo>
                  <a:pt x="0" y="113118"/>
                </a:lnTo>
                <a:lnTo>
                  <a:pt x="10178" y="157115"/>
                </a:lnTo>
                <a:lnTo>
                  <a:pt x="37936" y="193047"/>
                </a:lnTo>
                <a:lnTo>
                  <a:pt x="79108" y="217276"/>
                </a:lnTo>
                <a:lnTo>
                  <a:pt x="129527" y="226161"/>
                </a:lnTo>
                <a:lnTo>
                  <a:pt x="604481" y="226161"/>
                </a:lnTo>
                <a:lnTo>
                  <a:pt x="654892" y="217276"/>
                </a:lnTo>
                <a:lnTo>
                  <a:pt x="696069" y="193047"/>
                </a:lnTo>
                <a:lnTo>
                  <a:pt x="723837" y="157115"/>
                </a:lnTo>
                <a:lnTo>
                  <a:pt x="734021" y="113118"/>
                </a:lnTo>
                <a:lnTo>
                  <a:pt x="723837" y="69094"/>
                </a:lnTo>
                <a:lnTo>
                  <a:pt x="696069" y="33137"/>
                </a:lnTo>
                <a:lnTo>
                  <a:pt x="654892" y="8891"/>
                </a:lnTo>
                <a:lnTo>
                  <a:pt x="6044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042D8812-78DA-5948-88A1-C98655C457F8}"/>
              </a:ext>
            </a:extLst>
          </p:cNvPr>
          <p:cNvSpPr/>
          <p:nvPr/>
        </p:nvSpPr>
        <p:spPr>
          <a:xfrm>
            <a:off x="7461458" y="5360484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734025" y="113126"/>
                </a:moveTo>
                <a:lnTo>
                  <a:pt x="723840" y="157123"/>
                </a:lnTo>
                <a:lnTo>
                  <a:pt x="696071" y="193055"/>
                </a:lnTo>
                <a:lnTo>
                  <a:pt x="654896" y="217282"/>
                </a:lnTo>
                <a:lnTo>
                  <a:pt x="604491" y="226166"/>
                </a:lnTo>
                <a:lnTo>
                  <a:pt x="129533" y="226166"/>
                </a:lnTo>
                <a:lnTo>
                  <a:pt x="79110" y="217282"/>
                </a:lnTo>
                <a:lnTo>
                  <a:pt x="37937" y="193055"/>
                </a:lnTo>
                <a:lnTo>
                  <a:pt x="10178" y="157123"/>
                </a:lnTo>
                <a:lnTo>
                  <a:pt x="0" y="113126"/>
                </a:lnTo>
                <a:lnTo>
                  <a:pt x="10178" y="69098"/>
                </a:lnTo>
                <a:lnTo>
                  <a:pt x="37937" y="33138"/>
                </a:lnTo>
                <a:lnTo>
                  <a:pt x="79110" y="8891"/>
                </a:lnTo>
                <a:lnTo>
                  <a:pt x="129533" y="0"/>
                </a:lnTo>
                <a:lnTo>
                  <a:pt x="604491" y="0"/>
                </a:lnTo>
                <a:lnTo>
                  <a:pt x="654896" y="8891"/>
                </a:lnTo>
                <a:lnTo>
                  <a:pt x="696071" y="33138"/>
                </a:lnTo>
                <a:lnTo>
                  <a:pt x="723840" y="69098"/>
                </a:lnTo>
                <a:lnTo>
                  <a:pt x="734025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66D69119-B72D-AD41-A4C4-B41C6374E244}"/>
              </a:ext>
            </a:extLst>
          </p:cNvPr>
          <p:cNvSpPr txBox="1"/>
          <p:nvPr/>
        </p:nvSpPr>
        <p:spPr>
          <a:xfrm>
            <a:off x="7571885" y="5363099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62F95DB3-E1EC-3D4F-B8D3-26614CA469A4}"/>
              </a:ext>
            </a:extLst>
          </p:cNvPr>
          <p:cNvSpPr/>
          <p:nvPr/>
        </p:nvSpPr>
        <p:spPr>
          <a:xfrm>
            <a:off x="7526219" y="4338015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604494" y="0"/>
                </a:moveTo>
                <a:lnTo>
                  <a:pt x="129539" y="0"/>
                </a:lnTo>
                <a:lnTo>
                  <a:pt x="79113" y="8891"/>
                </a:lnTo>
                <a:lnTo>
                  <a:pt x="37938" y="33137"/>
                </a:lnTo>
                <a:lnTo>
                  <a:pt x="10178" y="69094"/>
                </a:lnTo>
                <a:lnTo>
                  <a:pt x="0" y="113118"/>
                </a:lnTo>
                <a:lnTo>
                  <a:pt x="10178" y="157120"/>
                </a:lnTo>
                <a:lnTo>
                  <a:pt x="37938" y="193052"/>
                </a:lnTo>
                <a:lnTo>
                  <a:pt x="79113" y="217278"/>
                </a:lnTo>
                <a:lnTo>
                  <a:pt x="129539" y="226161"/>
                </a:lnTo>
                <a:lnTo>
                  <a:pt x="604494" y="226161"/>
                </a:lnTo>
                <a:lnTo>
                  <a:pt x="654899" y="217278"/>
                </a:lnTo>
                <a:lnTo>
                  <a:pt x="696077" y="193052"/>
                </a:lnTo>
                <a:lnTo>
                  <a:pt x="723848" y="157120"/>
                </a:lnTo>
                <a:lnTo>
                  <a:pt x="734034" y="113118"/>
                </a:lnTo>
                <a:lnTo>
                  <a:pt x="723848" y="69094"/>
                </a:lnTo>
                <a:lnTo>
                  <a:pt x="696077" y="33137"/>
                </a:lnTo>
                <a:lnTo>
                  <a:pt x="654899" y="8891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A43E64CC-64CD-9746-BA66-1DFC9096FC37}"/>
              </a:ext>
            </a:extLst>
          </p:cNvPr>
          <p:cNvSpPr/>
          <p:nvPr/>
        </p:nvSpPr>
        <p:spPr>
          <a:xfrm>
            <a:off x="7526228" y="4338007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734025" y="113126"/>
                </a:moveTo>
                <a:lnTo>
                  <a:pt x="723840" y="157123"/>
                </a:lnTo>
                <a:lnTo>
                  <a:pt x="696072" y="193055"/>
                </a:lnTo>
                <a:lnTo>
                  <a:pt x="654896" y="217282"/>
                </a:lnTo>
                <a:lnTo>
                  <a:pt x="604491" y="226166"/>
                </a:lnTo>
                <a:lnTo>
                  <a:pt x="129533" y="226166"/>
                </a:lnTo>
                <a:lnTo>
                  <a:pt x="79110" y="217282"/>
                </a:lnTo>
                <a:lnTo>
                  <a:pt x="37937" y="193055"/>
                </a:lnTo>
                <a:lnTo>
                  <a:pt x="10178" y="157123"/>
                </a:lnTo>
                <a:lnTo>
                  <a:pt x="0" y="113126"/>
                </a:lnTo>
                <a:lnTo>
                  <a:pt x="10178" y="69098"/>
                </a:lnTo>
                <a:lnTo>
                  <a:pt x="37937" y="33138"/>
                </a:lnTo>
                <a:lnTo>
                  <a:pt x="79110" y="8891"/>
                </a:lnTo>
                <a:lnTo>
                  <a:pt x="129533" y="0"/>
                </a:lnTo>
                <a:lnTo>
                  <a:pt x="604491" y="0"/>
                </a:lnTo>
                <a:lnTo>
                  <a:pt x="654896" y="8891"/>
                </a:lnTo>
                <a:lnTo>
                  <a:pt x="696072" y="33138"/>
                </a:lnTo>
                <a:lnTo>
                  <a:pt x="723840" y="69098"/>
                </a:lnTo>
                <a:lnTo>
                  <a:pt x="734025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8DA45390-3F5A-5A4E-9604-EFF5CEB7D6CE}"/>
              </a:ext>
            </a:extLst>
          </p:cNvPr>
          <p:cNvSpPr txBox="1"/>
          <p:nvPr/>
        </p:nvSpPr>
        <p:spPr>
          <a:xfrm>
            <a:off x="7646932" y="4348469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3FD0CAF1-C0A6-0141-921D-5AB06CCF44B3}"/>
              </a:ext>
            </a:extLst>
          </p:cNvPr>
          <p:cNvSpPr/>
          <p:nvPr/>
        </p:nvSpPr>
        <p:spPr>
          <a:xfrm>
            <a:off x="5134205" y="3809619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129534" y="0"/>
                </a:moveTo>
                <a:lnTo>
                  <a:pt x="0" y="215396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03A10466-ABC6-FA45-B627-36678BFCE212}"/>
              </a:ext>
            </a:extLst>
          </p:cNvPr>
          <p:cNvSpPr/>
          <p:nvPr/>
        </p:nvSpPr>
        <p:spPr>
          <a:xfrm>
            <a:off x="5627124" y="3824008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0" y="0"/>
                </a:moveTo>
                <a:lnTo>
                  <a:pt x="25215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1758855C-A1F0-AA46-B867-427D1E53ECD8}"/>
              </a:ext>
            </a:extLst>
          </p:cNvPr>
          <p:cNvSpPr/>
          <p:nvPr/>
        </p:nvSpPr>
        <p:spPr>
          <a:xfrm>
            <a:off x="5389654" y="3831158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5" h="197485">
                <a:moveTo>
                  <a:pt x="36010" y="0"/>
                </a:moveTo>
                <a:lnTo>
                  <a:pt x="0" y="197475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29617A1F-38C0-9145-B2F0-26826990598C}"/>
              </a:ext>
            </a:extLst>
          </p:cNvPr>
          <p:cNvSpPr/>
          <p:nvPr/>
        </p:nvSpPr>
        <p:spPr>
          <a:xfrm>
            <a:off x="5162964" y="3697033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604494" y="0"/>
                </a:moveTo>
                <a:lnTo>
                  <a:pt x="129540" y="0"/>
                </a:lnTo>
                <a:lnTo>
                  <a:pt x="79129" y="8891"/>
                </a:lnTo>
                <a:lnTo>
                  <a:pt x="37952" y="33139"/>
                </a:lnTo>
                <a:lnTo>
                  <a:pt x="10184" y="69099"/>
                </a:lnTo>
                <a:lnTo>
                  <a:pt x="0" y="113131"/>
                </a:lnTo>
                <a:lnTo>
                  <a:pt x="10184" y="157128"/>
                </a:lnTo>
                <a:lnTo>
                  <a:pt x="37952" y="193060"/>
                </a:lnTo>
                <a:lnTo>
                  <a:pt x="79129" y="217289"/>
                </a:lnTo>
                <a:lnTo>
                  <a:pt x="129540" y="226174"/>
                </a:lnTo>
                <a:lnTo>
                  <a:pt x="604494" y="226174"/>
                </a:lnTo>
                <a:lnTo>
                  <a:pt x="654915" y="217289"/>
                </a:lnTo>
                <a:lnTo>
                  <a:pt x="696091" y="193060"/>
                </a:lnTo>
                <a:lnTo>
                  <a:pt x="723854" y="157128"/>
                </a:lnTo>
                <a:lnTo>
                  <a:pt x="734034" y="113131"/>
                </a:lnTo>
                <a:lnTo>
                  <a:pt x="723854" y="69099"/>
                </a:lnTo>
                <a:lnTo>
                  <a:pt x="696091" y="33139"/>
                </a:lnTo>
                <a:lnTo>
                  <a:pt x="654915" y="8891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CDE85C46-B4AA-6F4E-B6E9-218029328BF2}"/>
              </a:ext>
            </a:extLst>
          </p:cNvPr>
          <p:cNvSpPr/>
          <p:nvPr/>
        </p:nvSpPr>
        <p:spPr>
          <a:xfrm>
            <a:off x="5162964" y="3697038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0" y="113126"/>
                </a:moveTo>
                <a:lnTo>
                  <a:pt x="10184" y="157123"/>
                </a:lnTo>
                <a:lnTo>
                  <a:pt x="37953" y="193055"/>
                </a:lnTo>
                <a:lnTo>
                  <a:pt x="79129" y="217282"/>
                </a:lnTo>
                <a:lnTo>
                  <a:pt x="129534" y="226167"/>
                </a:lnTo>
                <a:lnTo>
                  <a:pt x="604491" y="226167"/>
                </a:lnTo>
                <a:lnTo>
                  <a:pt x="654914" y="217282"/>
                </a:lnTo>
                <a:lnTo>
                  <a:pt x="696088" y="193055"/>
                </a:lnTo>
                <a:lnTo>
                  <a:pt x="723847" y="157123"/>
                </a:lnTo>
                <a:lnTo>
                  <a:pt x="734025" y="113126"/>
                </a:lnTo>
                <a:lnTo>
                  <a:pt x="723847" y="69098"/>
                </a:lnTo>
                <a:lnTo>
                  <a:pt x="696088" y="33138"/>
                </a:lnTo>
                <a:lnTo>
                  <a:pt x="654914" y="8891"/>
                </a:lnTo>
                <a:lnTo>
                  <a:pt x="604491" y="0"/>
                </a:lnTo>
                <a:lnTo>
                  <a:pt x="129534" y="0"/>
                </a:lnTo>
                <a:lnTo>
                  <a:pt x="79129" y="8891"/>
                </a:lnTo>
                <a:lnTo>
                  <a:pt x="37953" y="33138"/>
                </a:lnTo>
                <a:lnTo>
                  <a:pt x="10184" y="69098"/>
                </a:lnTo>
                <a:lnTo>
                  <a:pt x="0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CF12EC66-343A-1545-AA44-EF47D6BE5F57}"/>
              </a:ext>
            </a:extLst>
          </p:cNvPr>
          <p:cNvSpPr txBox="1"/>
          <p:nvPr/>
        </p:nvSpPr>
        <p:spPr>
          <a:xfrm>
            <a:off x="5289734" y="3715881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BD6ECFF7-642E-354B-A67B-950AEF56725B}"/>
              </a:ext>
            </a:extLst>
          </p:cNvPr>
          <p:cNvSpPr txBox="1"/>
          <p:nvPr/>
        </p:nvSpPr>
        <p:spPr>
          <a:xfrm>
            <a:off x="5894190" y="3337036"/>
            <a:ext cx="33782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1AFE3D9C-6D7F-B641-8388-77AA47F50BD3}"/>
              </a:ext>
            </a:extLst>
          </p:cNvPr>
          <p:cNvSpPr txBox="1"/>
          <p:nvPr/>
        </p:nvSpPr>
        <p:spPr>
          <a:xfrm rot="21540000">
            <a:off x="7785231" y="3696544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A74DC7DB-0B57-094E-80DC-15D13A49FD7B}"/>
              </a:ext>
            </a:extLst>
          </p:cNvPr>
          <p:cNvSpPr txBox="1"/>
          <p:nvPr/>
        </p:nvSpPr>
        <p:spPr>
          <a:xfrm rot="21540000">
            <a:off x="7272514" y="3696481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7231CBCC-A9EC-FE42-9A6D-6E882C31B5E7}"/>
              </a:ext>
            </a:extLst>
          </p:cNvPr>
          <p:cNvSpPr/>
          <p:nvPr/>
        </p:nvSpPr>
        <p:spPr>
          <a:xfrm>
            <a:off x="7615196" y="3325672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604494" y="0"/>
                </a:moveTo>
                <a:lnTo>
                  <a:pt x="129539" y="0"/>
                </a:lnTo>
                <a:lnTo>
                  <a:pt x="79129" y="8887"/>
                </a:lnTo>
                <a:lnTo>
                  <a:pt x="37952" y="33126"/>
                </a:lnTo>
                <a:lnTo>
                  <a:pt x="10184" y="69078"/>
                </a:lnTo>
                <a:lnTo>
                  <a:pt x="0" y="113106"/>
                </a:lnTo>
                <a:lnTo>
                  <a:pt x="10184" y="157100"/>
                </a:lnTo>
                <a:lnTo>
                  <a:pt x="37952" y="193028"/>
                </a:lnTo>
                <a:lnTo>
                  <a:pt x="79129" y="217253"/>
                </a:lnTo>
                <a:lnTo>
                  <a:pt x="129539" y="226136"/>
                </a:lnTo>
                <a:lnTo>
                  <a:pt x="604494" y="226136"/>
                </a:lnTo>
                <a:lnTo>
                  <a:pt x="654913" y="217253"/>
                </a:lnTo>
                <a:lnTo>
                  <a:pt x="696085" y="193028"/>
                </a:lnTo>
                <a:lnTo>
                  <a:pt x="723843" y="157100"/>
                </a:lnTo>
                <a:lnTo>
                  <a:pt x="734021" y="113106"/>
                </a:lnTo>
                <a:lnTo>
                  <a:pt x="723843" y="69078"/>
                </a:lnTo>
                <a:lnTo>
                  <a:pt x="696085" y="33126"/>
                </a:lnTo>
                <a:lnTo>
                  <a:pt x="654913" y="8887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EDDA654A-13BE-E840-90E5-70F5AD7C58FC}"/>
              </a:ext>
            </a:extLst>
          </p:cNvPr>
          <p:cNvSpPr/>
          <p:nvPr/>
        </p:nvSpPr>
        <p:spPr>
          <a:xfrm>
            <a:off x="7615195" y="3325674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0" y="113104"/>
                </a:moveTo>
                <a:lnTo>
                  <a:pt x="10184" y="157101"/>
                </a:lnTo>
                <a:lnTo>
                  <a:pt x="37953" y="193033"/>
                </a:lnTo>
                <a:lnTo>
                  <a:pt x="79128" y="217260"/>
                </a:lnTo>
                <a:lnTo>
                  <a:pt x="129533" y="226145"/>
                </a:lnTo>
                <a:lnTo>
                  <a:pt x="604491" y="226145"/>
                </a:lnTo>
                <a:lnTo>
                  <a:pt x="654914" y="217260"/>
                </a:lnTo>
                <a:lnTo>
                  <a:pt x="696088" y="193033"/>
                </a:lnTo>
                <a:lnTo>
                  <a:pt x="723847" y="157101"/>
                </a:lnTo>
                <a:lnTo>
                  <a:pt x="734025" y="113104"/>
                </a:lnTo>
                <a:lnTo>
                  <a:pt x="723847" y="69079"/>
                </a:lnTo>
                <a:lnTo>
                  <a:pt x="696088" y="33128"/>
                </a:lnTo>
                <a:lnTo>
                  <a:pt x="654914" y="8888"/>
                </a:lnTo>
                <a:lnTo>
                  <a:pt x="604491" y="0"/>
                </a:lnTo>
                <a:lnTo>
                  <a:pt x="129533" y="0"/>
                </a:lnTo>
                <a:lnTo>
                  <a:pt x="79128" y="8888"/>
                </a:lnTo>
                <a:lnTo>
                  <a:pt x="37953" y="33128"/>
                </a:lnTo>
                <a:lnTo>
                  <a:pt x="10184" y="69079"/>
                </a:lnTo>
                <a:lnTo>
                  <a:pt x="0" y="113104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BB34376E-6575-DF4F-8842-B1345F78EB07}"/>
              </a:ext>
            </a:extLst>
          </p:cNvPr>
          <p:cNvSpPr txBox="1"/>
          <p:nvPr/>
        </p:nvSpPr>
        <p:spPr>
          <a:xfrm>
            <a:off x="7769396" y="3336509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63EE8D08-ACB7-6343-9548-0256FD004D94}"/>
              </a:ext>
            </a:extLst>
          </p:cNvPr>
          <p:cNvSpPr/>
          <p:nvPr/>
        </p:nvSpPr>
        <p:spPr>
          <a:xfrm>
            <a:off x="2540444" y="5831361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C71B469B-2EAE-5B43-B013-934450505CDD}"/>
              </a:ext>
            </a:extLst>
          </p:cNvPr>
          <p:cNvSpPr/>
          <p:nvPr/>
        </p:nvSpPr>
        <p:spPr>
          <a:xfrm>
            <a:off x="2770276" y="5787991"/>
            <a:ext cx="146265" cy="869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1C6B32D3-4906-914D-803C-D771A68FE47F}"/>
              </a:ext>
            </a:extLst>
          </p:cNvPr>
          <p:cNvSpPr/>
          <p:nvPr/>
        </p:nvSpPr>
        <p:spPr>
          <a:xfrm>
            <a:off x="2547632" y="486207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101">
            <a:extLst>
              <a:ext uri="{FF2B5EF4-FFF2-40B4-BE49-F238E27FC236}">
                <a16:creationId xmlns:a16="http://schemas.microsoft.com/office/drawing/2014/main" id="{F0DCB4EE-1416-4F43-A132-34B8CC809A95}"/>
              </a:ext>
            </a:extLst>
          </p:cNvPr>
          <p:cNvSpPr/>
          <p:nvPr/>
        </p:nvSpPr>
        <p:spPr>
          <a:xfrm>
            <a:off x="2777477" y="4818714"/>
            <a:ext cx="146265" cy="869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102">
            <a:extLst>
              <a:ext uri="{FF2B5EF4-FFF2-40B4-BE49-F238E27FC236}">
                <a16:creationId xmlns:a16="http://schemas.microsoft.com/office/drawing/2014/main" id="{49465362-951D-B84C-B4E0-F78BF11C3E8B}"/>
              </a:ext>
            </a:extLst>
          </p:cNvPr>
          <p:cNvSpPr txBox="1"/>
          <p:nvPr/>
        </p:nvSpPr>
        <p:spPr>
          <a:xfrm>
            <a:off x="513016" y="5461467"/>
            <a:ext cx="56046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right</a:t>
            </a:r>
          </a:p>
        </p:txBody>
      </p:sp>
      <p:sp>
        <p:nvSpPr>
          <p:cNvPr id="104" name="object 103">
            <a:extLst>
              <a:ext uri="{FF2B5EF4-FFF2-40B4-BE49-F238E27FC236}">
                <a16:creationId xmlns:a16="http://schemas.microsoft.com/office/drawing/2014/main" id="{79F8532B-89ED-0643-A56A-2A0C6043CBE0}"/>
              </a:ext>
            </a:extLst>
          </p:cNvPr>
          <p:cNvSpPr/>
          <p:nvPr/>
        </p:nvSpPr>
        <p:spPr>
          <a:xfrm>
            <a:off x="1606695" y="6031691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4" h="219075">
                <a:moveTo>
                  <a:pt x="118739" y="0"/>
                </a:moveTo>
                <a:lnTo>
                  <a:pt x="0" y="218994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104">
            <a:extLst>
              <a:ext uri="{FF2B5EF4-FFF2-40B4-BE49-F238E27FC236}">
                <a16:creationId xmlns:a16="http://schemas.microsoft.com/office/drawing/2014/main" id="{EDF6EB34-7144-364E-93B6-36C6E90A3602}"/>
              </a:ext>
            </a:extLst>
          </p:cNvPr>
          <p:cNvSpPr/>
          <p:nvPr/>
        </p:nvSpPr>
        <p:spPr>
          <a:xfrm>
            <a:off x="3416597" y="6046042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118739" y="0"/>
                </a:moveTo>
                <a:lnTo>
                  <a:pt x="0" y="218994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id="{8F370F8F-BC26-8648-9464-D7FB58FBF529}"/>
              </a:ext>
            </a:extLst>
          </p:cNvPr>
          <p:cNvSpPr/>
          <p:nvPr/>
        </p:nvSpPr>
        <p:spPr>
          <a:xfrm>
            <a:off x="4057065" y="6042461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0" y="0"/>
                </a:moveTo>
                <a:lnTo>
                  <a:pt x="129534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bject 106">
            <a:extLst>
              <a:ext uri="{FF2B5EF4-FFF2-40B4-BE49-F238E27FC236}">
                <a16:creationId xmlns:a16="http://schemas.microsoft.com/office/drawing/2014/main" id="{285428FF-1AA8-E54D-97EE-1898A71F1C2E}"/>
              </a:ext>
            </a:extLst>
          </p:cNvPr>
          <p:cNvSpPr/>
          <p:nvPr/>
        </p:nvSpPr>
        <p:spPr>
          <a:xfrm>
            <a:off x="3560508" y="6067581"/>
            <a:ext cx="107950" cy="194310"/>
          </a:xfrm>
          <a:custGeom>
            <a:avLst/>
            <a:gdLst/>
            <a:ahLst/>
            <a:cxnLst/>
            <a:rect l="l" t="t" r="r" b="b"/>
            <a:pathLst>
              <a:path w="107950" h="194310">
                <a:moveTo>
                  <a:pt x="0" y="0"/>
                </a:moveTo>
                <a:lnTo>
                  <a:pt x="107944" y="193857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bject 107">
            <a:extLst>
              <a:ext uri="{FF2B5EF4-FFF2-40B4-BE49-F238E27FC236}">
                <a16:creationId xmlns:a16="http://schemas.microsoft.com/office/drawing/2014/main" id="{1CD41747-71FA-5C46-BD49-A5D608FAB874}"/>
              </a:ext>
            </a:extLst>
          </p:cNvPr>
          <p:cNvSpPr/>
          <p:nvPr/>
        </p:nvSpPr>
        <p:spPr>
          <a:xfrm>
            <a:off x="3931115" y="6056812"/>
            <a:ext cx="126364" cy="205104"/>
          </a:xfrm>
          <a:custGeom>
            <a:avLst/>
            <a:gdLst/>
            <a:ahLst/>
            <a:cxnLst/>
            <a:rect l="l" t="t" r="r" b="b"/>
            <a:pathLst>
              <a:path w="126364" h="205104">
                <a:moveTo>
                  <a:pt x="125950" y="0"/>
                </a:moveTo>
                <a:lnTo>
                  <a:pt x="0" y="20462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108">
            <a:extLst>
              <a:ext uri="{FF2B5EF4-FFF2-40B4-BE49-F238E27FC236}">
                <a16:creationId xmlns:a16="http://schemas.microsoft.com/office/drawing/2014/main" id="{6BD637BC-3278-9D41-9F92-A5C0D699C027}"/>
              </a:ext>
            </a:extLst>
          </p:cNvPr>
          <p:cNvSpPr/>
          <p:nvPr/>
        </p:nvSpPr>
        <p:spPr>
          <a:xfrm>
            <a:off x="3089140" y="5685248"/>
            <a:ext cx="331470" cy="213995"/>
          </a:xfrm>
          <a:custGeom>
            <a:avLst/>
            <a:gdLst/>
            <a:ahLst/>
            <a:cxnLst/>
            <a:rect l="l" t="t" r="r" b="b"/>
            <a:pathLst>
              <a:path w="331470" h="213995">
                <a:moveTo>
                  <a:pt x="331045" y="0"/>
                </a:moveTo>
                <a:lnTo>
                  <a:pt x="0" y="213609"/>
                </a:lnTo>
              </a:path>
            </a:pathLst>
          </a:custGeom>
          <a:ln w="215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bject 109">
            <a:extLst>
              <a:ext uri="{FF2B5EF4-FFF2-40B4-BE49-F238E27FC236}">
                <a16:creationId xmlns:a16="http://schemas.microsoft.com/office/drawing/2014/main" id="{D955560E-3AD8-0942-8C5E-C1A1874B3995}"/>
              </a:ext>
            </a:extLst>
          </p:cNvPr>
          <p:cNvSpPr/>
          <p:nvPr/>
        </p:nvSpPr>
        <p:spPr>
          <a:xfrm>
            <a:off x="3549716" y="5685248"/>
            <a:ext cx="70485" cy="366395"/>
          </a:xfrm>
          <a:custGeom>
            <a:avLst/>
            <a:gdLst/>
            <a:ahLst/>
            <a:cxnLst/>
            <a:rect l="l" t="t" r="r" b="b"/>
            <a:pathLst>
              <a:path w="70485" h="366395">
                <a:moveTo>
                  <a:pt x="70164" y="0"/>
                </a:moveTo>
                <a:lnTo>
                  <a:pt x="0" y="366174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110">
            <a:extLst>
              <a:ext uri="{FF2B5EF4-FFF2-40B4-BE49-F238E27FC236}">
                <a16:creationId xmlns:a16="http://schemas.microsoft.com/office/drawing/2014/main" id="{5B368ED2-EE6F-EE4E-B2E5-E8723847116E}"/>
              </a:ext>
            </a:extLst>
          </p:cNvPr>
          <p:cNvSpPr/>
          <p:nvPr/>
        </p:nvSpPr>
        <p:spPr>
          <a:xfrm>
            <a:off x="3792601" y="5685248"/>
            <a:ext cx="280670" cy="382905"/>
          </a:xfrm>
          <a:custGeom>
            <a:avLst/>
            <a:gdLst/>
            <a:ahLst/>
            <a:cxnLst/>
            <a:rect l="l" t="t" r="r" b="b"/>
            <a:pathLst>
              <a:path w="280670" h="382904">
                <a:moveTo>
                  <a:pt x="0" y="0"/>
                </a:moveTo>
                <a:lnTo>
                  <a:pt x="280656" y="382329"/>
                </a:lnTo>
              </a:path>
            </a:pathLst>
          </a:custGeom>
          <a:ln w="215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111">
            <a:extLst>
              <a:ext uri="{FF2B5EF4-FFF2-40B4-BE49-F238E27FC236}">
                <a16:creationId xmlns:a16="http://schemas.microsoft.com/office/drawing/2014/main" id="{2F3A3FCA-F787-6249-B860-011E704A8261}"/>
              </a:ext>
            </a:extLst>
          </p:cNvPr>
          <p:cNvSpPr/>
          <p:nvPr/>
        </p:nvSpPr>
        <p:spPr>
          <a:xfrm>
            <a:off x="1917953" y="5083445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4" h="219075">
                <a:moveTo>
                  <a:pt x="0" y="0"/>
                </a:moveTo>
                <a:lnTo>
                  <a:pt x="118739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bject 112">
            <a:extLst>
              <a:ext uri="{FF2B5EF4-FFF2-40B4-BE49-F238E27FC236}">
                <a16:creationId xmlns:a16="http://schemas.microsoft.com/office/drawing/2014/main" id="{CBC32C45-037A-CA45-8B56-59E5DD41B32E}"/>
              </a:ext>
            </a:extLst>
          </p:cNvPr>
          <p:cNvSpPr/>
          <p:nvPr/>
        </p:nvSpPr>
        <p:spPr>
          <a:xfrm>
            <a:off x="3712565" y="5085757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0" y="0"/>
                </a:moveTo>
                <a:lnTo>
                  <a:pt x="118739" y="219015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bject 113">
            <a:extLst>
              <a:ext uri="{FF2B5EF4-FFF2-40B4-BE49-F238E27FC236}">
                <a16:creationId xmlns:a16="http://schemas.microsoft.com/office/drawing/2014/main" id="{23E3E946-5A5D-EE4A-A086-4A507FDF5F60}"/>
              </a:ext>
            </a:extLst>
          </p:cNvPr>
          <p:cNvSpPr/>
          <p:nvPr/>
        </p:nvSpPr>
        <p:spPr>
          <a:xfrm>
            <a:off x="3061315" y="5082176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129534" y="0"/>
                </a:moveTo>
                <a:lnTo>
                  <a:pt x="0" y="215396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bject 114">
            <a:extLst>
              <a:ext uri="{FF2B5EF4-FFF2-40B4-BE49-F238E27FC236}">
                <a16:creationId xmlns:a16="http://schemas.microsoft.com/office/drawing/2014/main" id="{B6ACB99D-4872-084C-9953-BA8B80F3EB9F}"/>
              </a:ext>
            </a:extLst>
          </p:cNvPr>
          <p:cNvSpPr/>
          <p:nvPr/>
        </p:nvSpPr>
        <p:spPr>
          <a:xfrm>
            <a:off x="3579449" y="5107296"/>
            <a:ext cx="107950" cy="194310"/>
          </a:xfrm>
          <a:custGeom>
            <a:avLst/>
            <a:gdLst/>
            <a:ahLst/>
            <a:cxnLst/>
            <a:rect l="l" t="t" r="r" b="b"/>
            <a:pathLst>
              <a:path w="107950" h="194310">
                <a:moveTo>
                  <a:pt x="107944" y="0"/>
                </a:moveTo>
                <a:lnTo>
                  <a:pt x="0" y="193857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bject 115">
            <a:extLst>
              <a:ext uri="{FF2B5EF4-FFF2-40B4-BE49-F238E27FC236}">
                <a16:creationId xmlns:a16="http://schemas.microsoft.com/office/drawing/2014/main" id="{2011E129-0D35-5244-AB99-BC98E9EF1CB4}"/>
              </a:ext>
            </a:extLst>
          </p:cNvPr>
          <p:cNvSpPr/>
          <p:nvPr/>
        </p:nvSpPr>
        <p:spPr>
          <a:xfrm>
            <a:off x="3190849" y="5096527"/>
            <a:ext cx="126364" cy="205104"/>
          </a:xfrm>
          <a:custGeom>
            <a:avLst/>
            <a:gdLst/>
            <a:ahLst/>
            <a:cxnLst/>
            <a:rect l="l" t="t" r="r" b="b"/>
            <a:pathLst>
              <a:path w="126364" h="205104">
                <a:moveTo>
                  <a:pt x="0" y="0"/>
                </a:moveTo>
                <a:lnTo>
                  <a:pt x="125906" y="20462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bject 116">
            <a:extLst>
              <a:ext uri="{FF2B5EF4-FFF2-40B4-BE49-F238E27FC236}">
                <a16:creationId xmlns:a16="http://schemas.microsoft.com/office/drawing/2014/main" id="{A418392B-A7F3-8047-8F56-C39B7A0BD8BA}"/>
              </a:ext>
            </a:extLst>
          </p:cNvPr>
          <p:cNvSpPr/>
          <p:nvPr/>
        </p:nvSpPr>
        <p:spPr>
          <a:xfrm>
            <a:off x="3827716" y="4724963"/>
            <a:ext cx="331470" cy="213995"/>
          </a:xfrm>
          <a:custGeom>
            <a:avLst/>
            <a:gdLst/>
            <a:ahLst/>
            <a:cxnLst/>
            <a:rect l="l" t="t" r="r" b="b"/>
            <a:pathLst>
              <a:path w="331470" h="213995">
                <a:moveTo>
                  <a:pt x="0" y="0"/>
                </a:moveTo>
                <a:lnTo>
                  <a:pt x="331002" y="213630"/>
                </a:lnTo>
              </a:path>
            </a:pathLst>
          </a:custGeom>
          <a:ln w="215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bject 117">
            <a:extLst>
              <a:ext uri="{FF2B5EF4-FFF2-40B4-BE49-F238E27FC236}">
                <a16:creationId xmlns:a16="http://schemas.microsoft.com/office/drawing/2014/main" id="{F330916D-17F3-C045-995B-B8969D02CDB3}"/>
              </a:ext>
            </a:extLst>
          </p:cNvPr>
          <p:cNvSpPr/>
          <p:nvPr/>
        </p:nvSpPr>
        <p:spPr>
          <a:xfrm>
            <a:off x="3628021" y="4724963"/>
            <a:ext cx="70485" cy="366395"/>
          </a:xfrm>
          <a:custGeom>
            <a:avLst/>
            <a:gdLst/>
            <a:ahLst/>
            <a:cxnLst/>
            <a:rect l="l" t="t" r="r" b="b"/>
            <a:pathLst>
              <a:path w="70485" h="366395">
                <a:moveTo>
                  <a:pt x="0" y="0"/>
                </a:moveTo>
                <a:lnTo>
                  <a:pt x="70164" y="366174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bject 118">
            <a:extLst>
              <a:ext uri="{FF2B5EF4-FFF2-40B4-BE49-F238E27FC236}">
                <a16:creationId xmlns:a16="http://schemas.microsoft.com/office/drawing/2014/main" id="{CB673612-60F7-8345-A37C-23A2810DE84A}"/>
              </a:ext>
            </a:extLst>
          </p:cNvPr>
          <p:cNvSpPr/>
          <p:nvPr/>
        </p:nvSpPr>
        <p:spPr>
          <a:xfrm>
            <a:off x="3174657" y="4724963"/>
            <a:ext cx="280670" cy="382905"/>
          </a:xfrm>
          <a:custGeom>
            <a:avLst/>
            <a:gdLst/>
            <a:ahLst/>
            <a:cxnLst/>
            <a:rect l="l" t="t" r="r" b="b"/>
            <a:pathLst>
              <a:path w="280670" h="382904">
                <a:moveTo>
                  <a:pt x="280656" y="0"/>
                </a:moveTo>
                <a:lnTo>
                  <a:pt x="0" y="382329"/>
                </a:lnTo>
              </a:path>
            </a:pathLst>
          </a:custGeom>
          <a:ln w="215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119">
            <a:extLst>
              <a:ext uri="{FF2B5EF4-FFF2-40B4-BE49-F238E27FC236}">
                <a16:creationId xmlns:a16="http://schemas.microsoft.com/office/drawing/2014/main" id="{4EA24985-B2E7-8A43-841E-4F6885E7033A}"/>
              </a:ext>
            </a:extLst>
          </p:cNvPr>
          <p:cNvSpPr/>
          <p:nvPr/>
        </p:nvSpPr>
        <p:spPr>
          <a:xfrm>
            <a:off x="3361740" y="5556686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388607" y="0"/>
                </a:moveTo>
                <a:lnTo>
                  <a:pt x="129539" y="0"/>
                </a:lnTo>
                <a:lnTo>
                  <a:pt x="79113" y="8891"/>
                </a:lnTo>
                <a:lnTo>
                  <a:pt x="37938" y="33139"/>
                </a:lnTo>
                <a:lnTo>
                  <a:pt x="10178" y="69099"/>
                </a:lnTo>
                <a:lnTo>
                  <a:pt x="0" y="113131"/>
                </a:lnTo>
                <a:lnTo>
                  <a:pt x="10178" y="157126"/>
                </a:lnTo>
                <a:lnTo>
                  <a:pt x="37938" y="193054"/>
                </a:lnTo>
                <a:lnTo>
                  <a:pt x="79113" y="217278"/>
                </a:lnTo>
                <a:lnTo>
                  <a:pt x="129539" y="226161"/>
                </a:lnTo>
                <a:lnTo>
                  <a:pt x="388607" y="226161"/>
                </a:lnTo>
                <a:lnTo>
                  <a:pt x="439010" y="217278"/>
                </a:lnTo>
                <a:lnTo>
                  <a:pt x="480183" y="193054"/>
                </a:lnTo>
                <a:lnTo>
                  <a:pt x="507950" y="157126"/>
                </a:lnTo>
                <a:lnTo>
                  <a:pt x="518134" y="113131"/>
                </a:lnTo>
                <a:lnTo>
                  <a:pt x="507950" y="69099"/>
                </a:lnTo>
                <a:lnTo>
                  <a:pt x="480183" y="33139"/>
                </a:lnTo>
                <a:lnTo>
                  <a:pt x="439010" y="8891"/>
                </a:lnTo>
                <a:lnTo>
                  <a:pt x="3886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bject 120">
            <a:extLst>
              <a:ext uri="{FF2B5EF4-FFF2-40B4-BE49-F238E27FC236}">
                <a16:creationId xmlns:a16="http://schemas.microsoft.com/office/drawing/2014/main" id="{50BBC37B-7CFD-AC4D-BBEE-8F3454251AD6}"/>
              </a:ext>
            </a:extLst>
          </p:cNvPr>
          <p:cNvSpPr/>
          <p:nvPr/>
        </p:nvSpPr>
        <p:spPr>
          <a:xfrm>
            <a:off x="3361739" y="5556691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518135" y="113126"/>
                </a:moveTo>
                <a:lnTo>
                  <a:pt x="507950" y="157123"/>
                </a:lnTo>
                <a:lnTo>
                  <a:pt x="480182" y="193055"/>
                </a:lnTo>
                <a:lnTo>
                  <a:pt x="439006" y="217282"/>
                </a:lnTo>
                <a:lnTo>
                  <a:pt x="388601" y="226167"/>
                </a:lnTo>
                <a:lnTo>
                  <a:pt x="129533" y="226167"/>
                </a:lnTo>
                <a:lnTo>
                  <a:pt x="79110" y="217282"/>
                </a:lnTo>
                <a:lnTo>
                  <a:pt x="37937" y="193055"/>
                </a:lnTo>
                <a:lnTo>
                  <a:pt x="10178" y="157123"/>
                </a:lnTo>
                <a:lnTo>
                  <a:pt x="0" y="113126"/>
                </a:lnTo>
                <a:lnTo>
                  <a:pt x="10178" y="69098"/>
                </a:lnTo>
                <a:lnTo>
                  <a:pt x="37937" y="33138"/>
                </a:lnTo>
                <a:lnTo>
                  <a:pt x="79110" y="8891"/>
                </a:lnTo>
                <a:lnTo>
                  <a:pt x="129533" y="0"/>
                </a:lnTo>
                <a:lnTo>
                  <a:pt x="388601" y="0"/>
                </a:lnTo>
                <a:lnTo>
                  <a:pt x="439006" y="8891"/>
                </a:lnTo>
                <a:lnTo>
                  <a:pt x="480182" y="33138"/>
                </a:lnTo>
                <a:lnTo>
                  <a:pt x="507950" y="69098"/>
                </a:lnTo>
                <a:lnTo>
                  <a:pt x="518135" y="113126"/>
                </a:lnTo>
                <a:close/>
              </a:path>
            </a:pathLst>
          </a:custGeom>
          <a:ln w="107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bject 121">
            <a:extLst>
              <a:ext uri="{FF2B5EF4-FFF2-40B4-BE49-F238E27FC236}">
                <a16:creationId xmlns:a16="http://schemas.microsoft.com/office/drawing/2014/main" id="{102CF38A-2AE6-CB43-BF9F-5A0060918777}"/>
              </a:ext>
            </a:extLst>
          </p:cNvPr>
          <p:cNvSpPr/>
          <p:nvPr/>
        </p:nvSpPr>
        <p:spPr>
          <a:xfrm>
            <a:off x="3430737" y="5932695"/>
            <a:ext cx="238006" cy="2374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bject 122">
            <a:extLst>
              <a:ext uri="{FF2B5EF4-FFF2-40B4-BE49-F238E27FC236}">
                <a16:creationId xmlns:a16="http://schemas.microsoft.com/office/drawing/2014/main" id="{5422738D-B456-1E48-AC06-08A6160E45BD}"/>
              </a:ext>
            </a:extLst>
          </p:cNvPr>
          <p:cNvSpPr/>
          <p:nvPr/>
        </p:nvSpPr>
        <p:spPr>
          <a:xfrm>
            <a:off x="3938077" y="5923738"/>
            <a:ext cx="238006" cy="2374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bject 123">
            <a:extLst>
              <a:ext uri="{FF2B5EF4-FFF2-40B4-BE49-F238E27FC236}">
                <a16:creationId xmlns:a16="http://schemas.microsoft.com/office/drawing/2014/main" id="{0E09E655-5B0D-E049-AE29-4411916A1176}"/>
              </a:ext>
            </a:extLst>
          </p:cNvPr>
          <p:cNvSpPr/>
          <p:nvPr/>
        </p:nvSpPr>
        <p:spPr>
          <a:xfrm>
            <a:off x="3368027" y="4596401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388594" y="0"/>
                </a:moveTo>
                <a:lnTo>
                  <a:pt x="129527" y="0"/>
                </a:lnTo>
                <a:lnTo>
                  <a:pt x="79124" y="8891"/>
                </a:lnTo>
                <a:lnTo>
                  <a:pt x="37950" y="33137"/>
                </a:lnTo>
                <a:lnTo>
                  <a:pt x="10183" y="69094"/>
                </a:lnTo>
                <a:lnTo>
                  <a:pt x="0" y="113118"/>
                </a:lnTo>
                <a:lnTo>
                  <a:pt x="10183" y="157120"/>
                </a:lnTo>
                <a:lnTo>
                  <a:pt x="37950" y="193052"/>
                </a:lnTo>
                <a:lnTo>
                  <a:pt x="79124" y="217278"/>
                </a:lnTo>
                <a:lnTo>
                  <a:pt x="129527" y="226161"/>
                </a:lnTo>
                <a:lnTo>
                  <a:pt x="388594" y="226161"/>
                </a:lnTo>
                <a:lnTo>
                  <a:pt x="439021" y="217278"/>
                </a:lnTo>
                <a:lnTo>
                  <a:pt x="480196" y="193052"/>
                </a:lnTo>
                <a:lnTo>
                  <a:pt x="507955" y="157120"/>
                </a:lnTo>
                <a:lnTo>
                  <a:pt x="518134" y="113118"/>
                </a:lnTo>
                <a:lnTo>
                  <a:pt x="507955" y="69094"/>
                </a:lnTo>
                <a:lnTo>
                  <a:pt x="480196" y="33137"/>
                </a:lnTo>
                <a:lnTo>
                  <a:pt x="439021" y="8891"/>
                </a:lnTo>
                <a:lnTo>
                  <a:pt x="38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bject 124">
            <a:extLst>
              <a:ext uri="{FF2B5EF4-FFF2-40B4-BE49-F238E27FC236}">
                <a16:creationId xmlns:a16="http://schemas.microsoft.com/office/drawing/2014/main" id="{8DA4544C-2348-CB43-8626-F54286E1F0FB}"/>
              </a:ext>
            </a:extLst>
          </p:cNvPr>
          <p:cNvSpPr/>
          <p:nvPr/>
        </p:nvSpPr>
        <p:spPr>
          <a:xfrm>
            <a:off x="3368027" y="4596393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0" y="113126"/>
                </a:moveTo>
                <a:lnTo>
                  <a:pt x="10184" y="157123"/>
                </a:lnTo>
                <a:lnTo>
                  <a:pt x="37953" y="193055"/>
                </a:lnTo>
                <a:lnTo>
                  <a:pt x="79129" y="217282"/>
                </a:lnTo>
                <a:lnTo>
                  <a:pt x="129534" y="226166"/>
                </a:lnTo>
                <a:lnTo>
                  <a:pt x="388601" y="226166"/>
                </a:lnTo>
                <a:lnTo>
                  <a:pt x="439024" y="217282"/>
                </a:lnTo>
                <a:lnTo>
                  <a:pt x="480198" y="193055"/>
                </a:lnTo>
                <a:lnTo>
                  <a:pt x="507957" y="157123"/>
                </a:lnTo>
                <a:lnTo>
                  <a:pt x="518135" y="113126"/>
                </a:lnTo>
                <a:lnTo>
                  <a:pt x="507957" y="69098"/>
                </a:lnTo>
                <a:lnTo>
                  <a:pt x="480198" y="33138"/>
                </a:lnTo>
                <a:lnTo>
                  <a:pt x="439024" y="8891"/>
                </a:lnTo>
                <a:lnTo>
                  <a:pt x="388601" y="0"/>
                </a:lnTo>
                <a:lnTo>
                  <a:pt x="129534" y="0"/>
                </a:lnTo>
                <a:lnTo>
                  <a:pt x="79129" y="8891"/>
                </a:lnTo>
                <a:lnTo>
                  <a:pt x="37953" y="33138"/>
                </a:lnTo>
                <a:lnTo>
                  <a:pt x="10184" y="69098"/>
                </a:lnTo>
                <a:lnTo>
                  <a:pt x="0" y="113126"/>
                </a:lnTo>
                <a:close/>
              </a:path>
            </a:pathLst>
          </a:custGeom>
          <a:ln w="107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bject 125">
            <a:extLst>
              <a:ext uri="{FF2B5EF4-FFF2-40B4-BE49-F238E27FC236}">
                <a16:creationId xmlns:a16="http://schemas.microsoft.com/office/drawing/2014/main" id="{C7666D37-414C-D342-92F6-16016AEF081B}"/>
              </a:ext>
            </a:extLst>
          </p:cNvPr>
          <p:cNvSpPr/>
          <p:nvPr/>
        </p:nvSpPr>
        <p:spPr>
          <a:xfrm>
            <a:off x="3579158" y="4972410"/>
            <a:ext cx="238006" cy="237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bject 126">
            <a:extLst>
              <a:ext uri="{FF2B5EF4-FFF2-40B4-BE49-F238E27FC236}">
                <a16:creationId xmlns:a16="http://schemas.microsoft.com/office/drawing/2014/main" id="{35B47F9B-A878-544F-B391-24B525A1D17C}"/>
              </a:ext>
            </a:extLst>
          </p:cNvPr>
          <p:cNvSpPr/>
          <p:nvPr/>
        </p:nvSpPr>
        <p:spPr>
          <a:xfrm>
            <a:off x="3071819" y="4963457"/>
            <a:ext cx="238006" cy="237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bject 127">
            <a:extLst>
              <a:ext uri="{FF2B5EF4-FFF2-40B4-BE49-F238E27FC236}">
                <a16:creationId xmlns:a16="http://schemas.microsoft.com/office/drawing/2014/main" id="{BEC198CE-9D96-3245-B8BE-933FB659BC5C}"/>
              </a:ext>
            </a:extLst>
          </p:cNvPr>
          <p:cNvSpPr/>
          <p:nvPr/>
        </p:nvSpPr>
        <p:spPr>
          <a:xfrm>
            <a:off x="1279267" y="5667493"/>
            <a:ext cx="132080" cy="217170"/>
          </a:xfrm>
          <a:custGeom>
            <a:avLst/>
            <a:gdLst/>
            <a:ahLst/>
            <a:cxnLst/>
            <a:rect l="l" t="t" r="r" b="b"/>
            <a:pathLst>
              <a:path w="132080" h="217170">
                <a:moveTo>
                  <a:pt x="131779" y="0"/>
                </a:moveTo>
                <a:lnTo>
                  <a:pt x="0" y="217012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bject 128">
            <a:extLst>
              <a:ext uri="{FF2B5EF4-FFF2-40B4-BE49-F238E27FC236}">
                <a16:creationId xmlns:a16="http://schemas.microsoft.com/office/drawing/2014/main" id="{C77258A9-9372-7E4D-B2CC-79948D6340B6}"/>
              </a:ext>
            </a:extLst>
          </p:cNvPr>
          <p:cNvSpPr/>
          <p:nvPr/>
        </p:nvSpPr>
        <p:spPr>
          <a:xfrm>
            <a:off x="1411046" y="5667493"/>
            <a:ext cx="570230" cy="361315"/>
          </a:xfrm>
          <a:custGeom>
            <a:avLst/>
            <a:gdLst/>
            <a:ahLst/>
            <a:cxnLst/>
            <a:rect l="l" t="t" r="r" b="b"/>
            <a:pathLst>
              <a:path w="570230" h="361314">
                <a:moveTo>
                  <a:pt x="0" y="0"/>
                </a:moveTo>
                <a:lnTo>
                  <a:pt x="569862" y="361134"/>
                </a:lnTo>
              </a:path>
            </a:pathLst>
          </a:custGeom>
          <a:ln w="2155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bject 129">
            <a:extLst>
              <a:ext uri="{FF2B5EF4-FFF2-40B4-BE49-F238E27FC236}">
                <a16:creationId xmlns:a16="http://schemas.microsoft.com/office/drawing/2014/main" id="{92F110C3-2607-6B4C-84BE-3EED5AF2EF26}"/>
              </a:ext>
            </a:extLst>
          </p:cNvPr>
          <p:cNvSpPr/>
          <p:nvPr/>
        </p:nvSpPr>
        <p:spPr>
          <a:xfrm>
            <a:off x="1289810" y="5543725"/>
            <a:ext cx="238006" cy="2374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bject 130">
            <a:extLst>
              <a:ext uri="{FF2B5EF4-FFF2-40B4-BE49-F238E27FC236}">
                <a16:creationId xmlns:a16="http://schemas.microsoft.com/office/drawing/2014/main" id="{B636C90E-5093-4D4A-BB5E-BF8B6EA407C4}"/>
              </a:ext>
            </a:extLst>
          </p:cNvPr>
          <p:cNvSpPr txBox="1"/>
          <p:nvPr/>
        </p:nvSpPr>
        <p:spPr>
          <a:xfrm rot="21540000">
            <a:off x="3508936" y="5953245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bject 131">
            <a:extLst>
              <a:ext uri="{FF2B5EF4-FFF2-40B4-BE49-F238E27FC236}">
                <a16:creationId xmlns:a16="http://schemas.microsoft.com/office/drawing/2014/main" id="{0D0FA856-29BD-FB49-A960-31AA14A05542}"/>
              </a:ext>
            </a:extLst>
          </p:cNvPr>
          <p:cNvSpPr txBox="1"/>
          <p:nvPr/>
        </p:nvSpPr>
        <p:spPr>
          <a:xfrm rot="21540000">
            <a:off x="4021652" y="5936525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bject 132">
            <a:extLst>
              <a:ext uri="{FF2B5EF4-FFF2-40B4-BE49-F238E27FC236}">
                <a16:creationId xmlns:a16="http://schemas.microsoft.com/office/drawing/2014/main" id="{79A4E7E7-4B4B-4044-80FD-24596C5C00EF}"/>
              </a:ext>
            </a:extLst>
          </p:cNvPr>
          <p:cNvSpPr/>
          <p:nvPr/>
        </p:nvSpPr>
        <p:spPr>
          <a:xfrm>
            <a:off x="2247176" y="6028122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0" y="0"/>
                </a:moveTo>
                <a:lnTo>
                  <a:pt x="129533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bject 133">
            <a:extLst>
              <a:ext uri="{FF2B5EF4-FFF2-40B4-BE49-F238E27FC236}">
                <a16:creationId xmlns:a16="http://schemas.microsoft.com/office/drawing/2014/main" id="{E163C3C5-9990-B24C-A122-BE193514FEA9}"/>
              </a:ext>
            </a:extLst>
          </p:cNvPr>
          <p:cNvSpPr/>
          <p:nvPr/>
        </p:nvSpPr>
        <p:spPr>
          <a:xfrm>
            <a:off x="1858580" y="6042461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25172" y="0"/>
                </a:moveTo>
                <a:lnTo>
                  <a:pt x="0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object 134">
            <a:extLst>
              <a:ext uri="{FF2B5EF4-FFF2-40B4-BE49-F238E27FC236}">
                <a16:creationId xmlns:a16="http://schemas.microsoft.com/office/drawing/2014/main" id="{227418EB-87AA-6E43-B870-7F5F55950953}"/>
              </a:ext>
            </a:extLst>
          </p:cNvPr>
          <p:cNvSpPr/>
          <p:nvPr/>
        </p:nvSpPr>
        <p:spPr>
          <a:xfrm>
            <a:off x="2085263" y="6049662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4" h="197485">
                <a:moveTo>
                  <a:pt x="0" y="0"/>
                </a:moveTo>
                <a:lnTo>
                  <a:pt x="35967" y="197432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bject 135">
            <a:extLst>
              <a:ext uri="{FF2B5EF4-FFF2-40B4-BE49-F238E27FC236}">
                <a16:creationId xmlns:a16="http://schemas.microsoft.com/office/drawing/2014/main" id="{A0974468-EC1D-8E4C-B71C-E9FC45B0915E}"/>
              </a:ext>
            </a:extLst>
          </p:cNvPr>
          <p:cNvSpPr/>
          <p:nvPr/>
        </p:nvSpPr>
        <p:spPr>
          <a:xfrm>
            <a:off x="1613903" y="5915537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604494" y="0"/>
                </a:moveTo>
                <a:lnTo>
                  <a:pt x="129539" y="0"/>
                </a:lnTo>
                <a:lnTo>
                  <a:pt x="79124" y="8891"/>
                </a:lnTo>
                <a:lnTo>
                  <a:pt x="37947" y="33139"/>
                </a:lnTo>
                <a:lnTo>
                  <a:pt x="10182" y="69099"/>
                </a:lnTo>
                <a:lnTo>
                  <a:pt x="0" y="113131"/>
                </a:lnTo>
                <a:lnTo>
                  <a:pt x="10182" y="157128"/>
                </a:lnTo>
                <a:lnTo>
                  <a:pt x="37947" y="193060"/>
                </a:lnTo>
                <a:lnTo>
                  <a:pt x="79124" y="217289"/>
                </a:lnTo>
                <a:lnTo>
                  <a:pt x="129539" y="226174"/>
                </a:lnTo>
                <a:lnTo>
                  <a:pt x="604494" y="226174"/>
                </a:lnTo>
                <a:lnTo>
                  <a:pt x="654910" y="217289"/>
                </a:lnTo>
                <a:lnTo>
                  <a:pt x="696087" y="193060"/>
                </a:lnTo>
                <a:lnTo>
                  <a:pt x="723852" y="157128"/>
                </a:lnTo>
                <a:lnTo>
                  <a:pt x="734034" y="113131"/>
                </a:lnTo>
                <a:lnTo>
                  <a:pt x="723852" y="69099"/>
                </a:lnTo>
                <a:lnTo>
                  <a:pt x="696087" y="33139"/>
                </a:lnTo>
                <a:lnTo>
                  <a:pt x="654910" y="8891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bject 136">
            <a:extLst>
              <a:ext uri="{FF2B5EF4-FFF2-40B4-BE49-F238E27FC236}">
                <a16:creationId xmlns:a16="http://schemas.microsoft.com/office/drawing/2014/main" id="{5872246C-06D9-9542-B9A8-3073DF1FE0E2}"/>
              </a:ext>
            </a:extLst>
          </p:cNvPr>
          <p:cNvSpPr/>
          <p:nvPr/>
        </p:nvSpPr>
        <p:spPr>
          <a:xfrm>
            <a:off x="1613912" y="5915542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734025" y="113126"/>
                </a:moveTo>
                <a:lnTo>
                  <a:pt x="723843" y="157123"/>
                </a:lnTo>
                <a:lnTo>
                  <a:pt x="696080" y="193055"/>
                </a:lnTo>
                <a:lnTo>
                  <a:pt x="654905" y="217282"/>
                </a:lnTo>
                <a:lnTo>
                  <a:pt x="604491" y="226166"/>
                </a:lnTo>
                <a:lnTo>
                  <a:pt x="129533" y="226166"/>
                </a:lnTo>
                <a:lnTo>
                  <a:pt x="79119" y="217282"/>
                </a:lnTo>
                <a:lnTo>
                  <a:pt x="37945" y="193055"/>
                </a:lnTo>
                <a:lnTo>
                  <a:pt x="10181" y="157123"/>
                </a:lnTo>
                <a:lnTo>
                  <a:pt x="0" y="113126"/>
                </a:lnTo>
                <a:lnTo>
                  <a:pt x="10181" y="69098"/>
                </a:lnTo>
                <a:lnTo>
                  <a:pt x="37945" y="33138"/>
                </a:lnTo>
                <a:lnTo>
                  <a:pt x="79119" y="8891"/>
                </a:lnTo>
                <a:lnTo>
                  <a:pt x="129533" y="0"/>
                </a:lnTo>
                <a:lnTo>
                  <a:pt x="604491" y="0"/>
                </a:lnTo>
                <a:lnTo>
                  <a:pt x="654905" y="8891"/>
                </a:lnTo>
                <a:lnTo>
                  <a:pt x="696080" y="33138"/>
                </a:lnTo>
                <a:lnTo>
                  <a:pt x="723843" y="69098"/>
                </a:lnTo>
                <a:lnTo>
                  <a:pt x="734025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bject 137">
            <a:extLst>
              <a:ext uri="{FF2B5EF4-FFF2-40B4-BE49-F238E27FC236}">
                <a16:creationId xmlns:a16="http://schemas.microsoft.com/office/drawing/2014/main" id="{60E11650-5624-214E-B27C-5537BDBF7185}"/>
              </a:ext>
            </a:extLst>
          </p:cNvPr>
          <p:cNvSpPr txBox="1"/>
          <p:nvPr/>
        </p:nvSpPr>
        <p:spPr>
          <a:xfrm>
            <a:off x="1734644" y="5909195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bject 138">
            <a:extLst>
              <a:ext uri="{FF2B5EF4-FFF2-40B4-BE49-F238E27FC236}">
                <a16:creationId xmlns:a16="http://schemas.microsoft.com/office/drawing/2014/main" id="{C83CD899-921B-BF41-9401-745E538B4245}"/>
              </a:ext>
            </a:extLst>
          </p:cNvPr>
          <p:cNvSpPr txBox="1"/>
          <p:nvPr/>
        </p:nvSpPr>
        <p:spPr>
          <a:xfrm>
            <a:off x="3483096" y="5545496"/>
            <a:ext cx="33782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bject 139">
            <a:extLst>
              <a:ext uri="{FF2B5EF4-FFF2-40B4-BE49-F238E27FC236}">
                <a16:creationId xmlns:a16="http://schemas.microsoft.com/office/drawing/2014/main" id="{47CCCB3C-D43F-C34E-9BB7-4CE77846B37F}"/>
              </a:ext>
            </a:extLst>
          </p:cNvPr>
          <p:cNvSpPr txBox="1"/>
          <p:nvPr/>
        </p:nvSpPr>
        <p:spPr>
          <a:xfrm>
            <a:off x="1360624" y="5523204"/>
            <a:ext cx="129539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bject 140">
            <a:extLst>
              <a:ext uri="{FF2B5EF4-FFF2-40B4-BE49-F238E27FC236}">
                <a16:creationId xmlns:a16="http://schemas.microsoft.com/office/drawing/2014/main" id="{3441C1EF-C33D-724E-A510-82BFE044A16F}"/>
              </a:ext>
            </a:extLst>
          </p:cNvPr>
          <p:cNvSpPr/>
          <p:nvPr/>
        </p:nvSpPr>
        <p:spPr>
          <a:xfrm>
            <a:off x="2232342" y="4719197"/>
            <a:ext cx="132080" cy="217170"/>
          </a:xfrm>
          <a:custGeom>
            <a:avLst/>
            <a:gdLst/>
            <a:ahLst/>
            <a:cxnLst/>
            <a:rect l="l" t="t" r="r" b="b"/>
            <a:pathLst>
              <a:path w="132080" h="217170">
                <a:moveTo>
                  <a:pt x="0" y="0"/>
                </a:moveTo>
                <a:lnTo>
                  <a:pt x="131779" y="217034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bject 141">
            <a:extLst>
              <a:ext uri="{FF2B5EF4-FFF2-40B4-BE49-F238E27FC236}">
                <a16:creationId xmlns:a16="http://schemas.microsoft.com/office/drawing/2014/main" id="{3CAF9248-BA1D-5445-B5FB-B8A260CCCA2A}"/>
              </a:ext>
            </a:extLst>
          </p:cNvPr>
          <p:cNvSpPr/>
          <p:nvPr/>
        </p:nvSpPr>
        <p:spPr>
          <a:xfrm>
            <a:off x="1662479" y="4719197"/>
            <a:ext cx="570230" cy="361315"/>
          </a:xfrm>
          <a:custGeom>
            <a:avLst/>
            <a:gdLst/>
            <a:ahLst/>
            <a:cxnLst/>
            <a:rect l="l" t="t" r="r" b="b"/>
            <a:pathLst>
              <a:path w="570230" h="361314">
                <a:moveTo>
                  <a:pt x="569862" y="0"/>
                </a:moveTo>
                <a:lnTo>
                  <a:pt x="0" y="361134"/>
                </a:lnTo>
              </a:path>
            </a:pathLst>
          </a:custGeom>
          <a:ln w="2155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bject 142">
            <a:extLst>
              <a:ext uri="{FF2B5EF4-FFF2-40B4-BE49-F238E27FC236}">
                <a16:creationId xmlns:a16="http://schemas.microsoft.com/office/drawing/2014/main" id="{1DAA592E-3259-194A-B80A-74B13D1A3AD1}"/>
              </a:ext>
            </a:extLst>
          </p:cNvPr>
          <p:cNvSpPr/>
          <p:nvPr/>
        </p:nvSpPr>
        <p:spPr>
          <a:xfrm>
            <a:off x="2115572" y="4595423"/>
            <a:ext cx="238006" cy="2374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bject 143">
            <a:extLst>
              <a:ext uri="{FF2B5EF4-FFF2-40B4-BE49-F238E27FC236}">
                <a16:creationId xmlns:a16="http://schemas.microsoft.com/office/drawing/2014/main" id="{92B0B18B-1928-9644-976E-27476453476B}"/>
              </a:ext>
            </a:extLst>
          </p:cNvPr>
          <p:cNvSpPr/>
          <p:nvPr/>
        </p:nvSpPr>
        <p:spPr>
          <a:xfrm>
            <a:off x="1266678" y="5079864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129533" y="0"/>
                </a:moveTo>
                <a:lnTo>
                  <a:pt x="0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bject 144">
            <a:extLst>
              <a:ext uri="{FF2B5EF4-FFF2-40B4-BE49-F238E27FC236}">
                <a16:creationId xmlns:a16="http://schemas.microsoft.com/office/drawing/2014/main" id="{8E1A33D5-D1BA-1D4D-A659-F03A6D3D9FCE}"/>
              </a:ext>
            </a:extLst>
          </p:cNvPr>
          <p:cNvSpPr/>
          <p:nvPr/>
        </p:nvSpPr>
        <p:spPr>
          <a:xfrm>
            <a:off x="1759623" y="5094215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0" y="0"/>
                </a:moveTo>
                <a:lnTo>
                  <a:pt x="25194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bject 145">
            <a:extLst>
              <a:ext uri="{FF2B5EF4-FFF2-40B4-BE49-F238E27FC236}">
                <a16:creationId xmlns:a16="http://schemas.microsoft.com/office/drawing/2014/main" id="{57700F4A-33E8-6E44-9CB3-9D042F4F4C78}"/>
              </a:ext>
            </a:extLst>
          </p:cNvPr>
          <p:cNvSpPr/>
          <p:nvPr/>
        </p:nvSpPr>
        <p:spPr>
          <a:xfrm>
            <a:off x="1522148" y="5101403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4" h="197485">
                <a:moveTo>
                  <a:pt x="35988" y="0"/>
                </a:moveTo>
                <a:lnTo>
                  <a:pt x="0" y="197432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object 146">
            <a:extLst>
              <a:ext uri="{FF2B5EF4-FFF2-40B4-BE49-F238E27FC236}">
                <a16:creationId xmlns:a16="http://schemas.microsoft.com/office/drawing/2014/main" id="{A577CA0D-463C-C14D-A3FB-1B2F7B5D85EA}"/>
              </a:ext>
            </a:extLst>
          </p:cNvPr>
          <p:cNvSpPr/>
          <p:nvPr/>
        </p:nvSpPr>
        <p:spPr>
          <a:xfrm>
            <a:off x="1295463" y="4967241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604481" y="0"/>
                </a:moveTo>
                <a:lnTo>
                  <a:pt x="129527" y="0"/>
                </a:lnTo>
                <a:lnTo>
                  <a:pt x="79113" y="8891"/>
                </a:lnTo>
                <a:lnTo>
                  <a:pt x="37941" y="33139"/>
                </a:lnTo>
                <a:lnTo>
                  <a:pt x="10180" y="69099"/>
                </a:lnTo>
                <a:lnTo>
                  <a:pt x="0" y="113131"/>
                </a:lnTo>
                <a:lnTo>
                  <a:pt x="10180" y="157128"/>
                </a:lnTo>
                <a:lnTo>
                  <a:pt x="37941" y="193060"/>
                </a:lnTo>
                <a:lnTo>
                  <a:pt x="79113" y="217289"/>
                </a:lnTo>
                <a:lnTo>
                  <a:pt x="129527" y="226174"/>
                </a:lnTo>
                <a:lnTo>
                  <a:pt x="604481" y="226174"/>
                </a:lnTo>
                <a:lnTo>
                  <a:pt x="654897" y="217289"/>
                </a:lnTo>
                <a:lnTo>
                  <a:pt x="696074" y="193060"/>
                </a:lnTo>
                <a:lnTo>
                  <a:pt x="723839" y="157128"/>
                </a:lnTo>
                <a:lnTo>
                  <a:pt x="734021" y="113131"/>
                </a:lnTo>
                <a:lnTo>
                  <a:pt x="723839" y="69099"/>
                </a:lnTo>
                <a:lnTo>
                  <a:pt x="696074" y="33139"/>
                </a:lnTo>
                <a:lnTo>
                  <a:pt x="654897" y="8891"/>
                </a:lnTo>
                <a:lnTo>
                  <a:pt x="6044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object 147">
            <a:extLst>
              <a:ext uri="{FF2B5EF4-FFF2-40B4-BE49-F238E27FC236}">
                <a16:creationId xmlns:a16="http://schemas.microsoft.com/office/drawing/2014/main" id="{D9455C1C-57A5-014B-98B3-12A5B1557389}"/>
              </a:ext>
            </a:extLst>
          </p:cNvPr>
          <p:cNvSpPr/>
          <p:nvPr/>
        </p:nvSpPr>
        <p:spPr>
          <a:xfrm>
            <a:off x="1295463" y="4967246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0" y="113126"/>
                </a:moveTo>
                <a:lnTo>
                  <a:pt x="10181" y="157123"/>
                </a:lnTo>
                <a:lnTo>
                  <a:pt x="37945" y="193055"/>
                </a:lnTo>
                <a:lnTo>
                  <a:pt x="79119" y="217282"/>
                </a:lnTo>
                <a:lnTo>
                  <a:pt x="129533" y="226166"/>
                </a:lnTo>
                <a:lnTo>
                  <a:pt x="604491" y="226166"/>
                </a:lnTo>
                <a:lnTo>
                  <a:pt x="654905" y="217282"/>
                </a:lnTo>
                <a:lnTo>
                  <a:pt x="696080" y="193055"/>
                </a:lnTo>
                <a:lnTo>
                  <a:pt x="723843" y="157123"/>
                </a:lnTo>
                <a:lnTo>
                  <a:pt x="734025" y="113126"/>
                </a:lnTo>
                <a:lnTo>
                  <a:pt x="723843" y="69098"/>
                </a:lnTo>
                <a:lnTo>
                  <a:pt x="696080" y="33138"/>
                </a:lnTo>
                <a:lnTo>
                  <a:pt x="654905" y="8891"/>
                </a:lnTo>
                <a:lnTo>
                  <a:pt x="604491" y="0"/>
                </a:lnTo>
                <a:lnTo>
                  <a:pt x="129533" y="0"/>
                </a:lnTo>
                <a:lnTo>
                  <a:pt x="79119" y="8891"/>
                </a:lnTo>
                <a:lnTo>
                  <a:pt x="37945" y="33138"/>
                </a:lnTo>
                <a:lnTo>
                  <a:pt x="10181" y="69098"/>
                </a:lnTo>
                <a:lnTo>
                  <a:pt x="0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bject 148">
            <a:extLst>
              <a:ext uri="{FF2B5EF4-FFF2-40B4-BE49-F238E27FC236}">
                <a16:creationId xmlns:a16="http://schemas.microsoft.com/office/drawing/2014/main" id="{6A6AA9F8-E5E4-B246-9211-30E22E3BE40B}"/>
              </a:ext>
            </a:extLst>
          </p:cNvPr>
          <p:cNvSpPr txBox="1"/>
          <p:nvPr/>
        </p:nvSpPr>
        <p:spPr>
          <a:xfrm>
            <a:off x="2170188" y="4596481"/>
            <a:ext cx="129539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bject 149">
            <a:extLst>
              <a:ext uri="{FF2B5EF4-FFF2-40B4-BE49-F238E27FC236}">
                <a16:creationId xmlns:a16="http://schemas.microsoft.com/office/drawing/2014/main" id="{E906A37C-0825-254E-87C3-863A20A19600}"/>
              </a:ext>
            </a:extLst>
          </p:cNvPr>
          <p:cNvSpPr txBox="1"/>
          <p:nvPr/>
        </p:nvSpPr>
        <p:spPr>
          <a:xfrm rot="21540000">
            <a:off x="3652913" y="4992962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object 150">
            <a:extLst>
              <a:ext uri="{FF2B5EF4-FFF2-40B4-BE49-F238E27FC236}">
                <a16:creationId xmlns:a16="http://schemas.microsoft.com/office/drawing/2014/main" id="{A0091609-DC48-4841-95A7-3E55C213D487}"/>
              </a:ext>
            </a:extLst>
          </p:cNvPr>
          <p:cNvSpPr txBox="1"/>
          <p:nvPr/>
        </p:nvSpPr>
        <p:spPr>
          <a:xfrm rot="21540000">
            <a:off x="3140196" y="4992903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object 151">
            <a:extLst>
              <a:ext uri="{FF2B5EF4-FFF2-40B4-BE49-F238E27FC236}">
                <a16:creationId xmlns:a16="http://schemas.microsoft.com/office/drawing/2014/main" id="{D49A89A7-0ABF-DE4E-9F64-0E4EB1C52F28}"/>
              </a:ext>
            </a:extLst>
          </p:cNvPr>
          <p:cNvSpPr txBox="1"/>
          <p:nvPr/>
        </p:nvSpPr>
        <p:spPr>
          <a:xfrm>
            <a:off x="3494582" y="4602040"/>
            <a:ext cx="33782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object 152">
            <a:extLst>
              <a:ext uri="{FF2B5EF4-FFF2-40B4-BE49-F238E27FC236}">
                <a16:creationId xmlns:a16="http://schemas.microsoft.com/office/drawing/2014/main" id="{49AD53E1-9A99-414A-AB44-C9F6AA2FBD91}"/>
              </a:ext>
            </a:extLst>
          </p:cNvPr>
          <p:cNvSpPr txBox="1"/>
          <p:nvPr/>
        </p:nvSpPr>
        <p:spPr>
          <a:xfrm>
            <a:off x="243802" y="4016794"/>
            <a:ext cx="1674151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latin typeface="Arial"/>
                <a:cs typeface="Arial"/>
              </a:defRPr>
            </a:lvl1pPr>
          </a:lstStyle>
          <a:p>
            <a:r>
              <a:rPr lang="en-US" dirty="0"/>
              <a:t>parent</a:t>
            </a:r>
            <a:r>
              <a:rPr dirty="0"/>
              <a:t> is a 2-node</a:t>
            </a:r>
          </a:p>
        </p:txBody>
      </p:sp>
      <p:sp>
        <p:nvSpPr>
          <p:cNvPr id="154" name="object 153">
            <a:extLst>
              <a:ext uri="{FF2B5EF4-FFF2-40B4-BE49-F238E27FC236}">
                <a16:creationId xmlns:a16="http://schemas.microsoft.com/office/drawing/2014/main" id="{924B4CCB-AB06-1B4E-8036-2D69D9E216D8}"/>
              </a:ext>
            </a:extLst>
          </p:cNvPr>
          <p:cNvSpPr/>
          <p:nvPr/>
        </p:nvSpPr>
        <p:spPr>
          <a:xfrm>
            <a:off x="2921470" y="3207918"/>
            <a:ext cx="255270" cy="299720"/>
          </a:xfrm>
          <a:custGeom>
            <a:avLst/>
            <a:gdLst/>
            <a:ahLst/>
            <a:cxnLst/>
            <a:rect l="l" t="t" r="r" b="b"/>
            <a:pathLst>
              <a:path w="255270" h="299720">
                <a:moveTo>
                  <a:pt x="0" y="0"/>
                </a:moveTo>
                <a:lnTo>
                  <a:pt x="255224" y="299294"/>
                </a:lnTo>
              </a:path>
            </a:pathLst>
          </a:custGeom>
          <a:ln w="21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154">
            <a:extLst>
              <a:ext uri="{FF2B5EF4-FFF2-40B4-BE49-F238E27FC236}">
                <a16:creationId xmlns:a16="http://schemas.microsoft.com/office/drawing/2014/main" id="{415557DE-5982-2041-9465-77413C6B2ED0}"/>
              </a:ext>
            </a:extLst>
          </p:cNvPr>
          <p:cNvSpPr/>
          <p:nvPr/>
        </p:nvSpPr>
        <p:spPr>
          <a:xfrm>
            <a:off x="2654975" y="3207918"/>
            <a:ext cx="266700" cy="295910"/>
          </a:xfrm>
          <a:custGeom>
            <a:avLst/>
            <a:gdLst/>
            <a:ahLst/>
            <a:cxnLst/>
            <a:rect l="l" t="t" r="r" b="b"/>
            <a:pathLst>
              <a:path w="266700" h="295910">
                <a:moveTo>
                  <a:pt x="266494" y="0"/>
                </a:moveTo>
                <a:lnTo>
                  <a:pt x="0" y="295718"/>
                </a:lnTo>
              </a:path>
            </a:pathLst>
          </a:custGeom>
          <a:ln w="215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155">
            <a:extLst>
              <a:ext uri="{FF2B5EF4-FFF2-40B4-BE49-F238E27FC236}">
                <a16:creationId xmlns:a16="http://schemas.microsoft.com/office/drawing/2014/main" id="{EFC3762A-4A0F-AE4A-9146-9FFD812CDACA}"/>
              </a:ext>
            </a:extLst>
          </p:cNvPr>
          <p:cNvSpPr/>
          <p:nvPr/>
        </p:nvSpPr>
        <p:spPr>
          <a:xfrm>
            <a:off x="2804699" y="3084132"/>
            <a:ext cx="238006" cy="2374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156">
            <a:extLst>
              <a:ext uri="{FF2B5EF4-FFF2-40B4-BE49-F238E27FC236}">
                <a16:creationId xmlns:a16="http://schemas.microsoft.com/office/drawing/2014/main" id="{CECC11ED-9FC7-8F48-BEA7-FAFE59543D4B}"/>
              </a:ext>
            </a:extLst>
          </p:cNvPr>
          <p:cNvSpPr txBox="1"/>
          <p:nvPr/>
        </p:nvSpPr>
        <p:spPr>
          <a:xfrm>
            <a:off x="2859384" y="3085233"/>
            <a:ext cx="129539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157">
            <a:extLst>
              <a:ext uri="{FF2B5EF4-FFF2-40B4-BE49-F238E27FC236}">
                <a16:creationId xmlns:a16="http://schemas.microsoft.com/office/drawing/2014/main" id="{2BC019C8-5962-5E4C-8125-9425EAD9372E}"/>
              </a:ext>
            </a:extLst>
          </p:cNvPr>
          <p:cNvSpPr/>
          <p:nvPr/>
        </p:nvSpPr>
        <p:spPr>
          <a:xfrm>
            <a:off x="1946986" y="331754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bject 158">
            <a:extLst>
              <a:ext uri="{FF2B5EF4-FFF2-40B4-BE49-F238E27FC236}">
                <a16:creationId xmlns:a16="http://schemas.microsoft.com/office/drawing/2014/main" id="{3F50ABC0-F8B0-164D-A646-9834A06FCF36}"/>
              </a:ext>
            </a:extLst>
          </p:cNvPr>
          <p:cNvSpPr/>
          <p:nvPr/>
        </p:nvSpPr>
        <p:spPr>
          <a:xfrm>
            <a:off x="2176843" y="3274187"/>
            <a:ext cx="146265" cy="869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bject 159">
            <a:extLst>
              <a:ext uri="{FF2B5EF4-FFF2-40B4-BE49-F238E27FC236}">
                <a16:creationId xmlns:a16="http://schemas.microsoft.com/office/drawing/2014/main" id="{383A2B55-0564-8140-BD6B-6F4E0DCB0810}"/>
              </a:ext>
            </a:extLst>
          </p:cNvPr>
          <p:cNvSpPr/>
          <p:nvPr/>
        </p:nvSpPr>
        <p:spPr>
          <a:xfrm>
            <a:off x="1547342" y="3320656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4" h="219075">
                <a:moveTo>
                  <a:pt x="0" y="0"/>
                </a:moveTo>
                <a:lnTo>
                  <a:pt x="118739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bject 160">
            <a:extLst>
              <a:ext uri="{FF2B5EF4-FFF2-40B4-BE49-F238E27FC236}">
                <a16:creationId xmlns:a16="http://schemas.microsoft.com/office/drawing/2014/main" id="{D8234056-2E31-E84F-AC14-87C207DD2D8D}"/>
              </a:ext>
            </a:extLst>
          </p:cNvPr>
          <p:cNvSpPr/>
          <p:nvPr/>
        </p:nvSpPr>
        <p:spPr>
          <a:xfrm>
            <a:off x="3176701" y="3507207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0" y="0"/>
                </a:moveTo>
                <a:lnTo>
                  <a:pt x="118739" y="219015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bject 161">
            <a:extLst>
              <a:ext uri="{FF2B5EF4-FFF2-40B4-BE49-F238E27FC236}">
                <a16:creationId xmlns:a16="http://schemas.microsoft.com/office/drawing/2014/main" id="{E182070B-BABE-6E41-B06B-24A528F061A6}"/>
              </a:ext>
            </a:extLst>
          </p:cNvPr>
          <p:cNvSpPr/>
          <p:nvPr/>
        </p:nvSpPr>
        <p:spPr>
          <a:xfrm>
            <a:off x="2525439" y="3503637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129533" y="0"/>
                </a:moveTo>
                <a:lnTo>
                  <a:pt x="0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bject 162">
            <a:extLst>
              <a:ext uri="{FF2B5EF4-FFF2-40B4-BE49-F238E27FC236}">
                <a16:creationId xmlns:a16="http://schemas.microsoft.com/office/drawing/2014/main" id="{44492902-F9FE-BA49-9106-428D4B17F228}"/>
              </a:ext>
            </a:extLst>
          </p:cNvPr>
          <p:cNvSpPr/>
          <p:nvPr/>
        </p:nvSpPr>
        <p:spPr>
          <a:xfrm>
            <a:off x="3043585" y="3528746"/>
            <a:ext cx="107950" cy="194310"/>
          </a:xfrm>
          <a:custGeom>
            <a:avLst/>
            <a:gdLst/>
            <a:ahLst/>
            <a:cxnLst/>
            <a:rect l="l" t="t" r="r" b="b"/>
            <a:pathLst>
              <a:path w="107950" h="194310">
                <a:moveTo>
                  <a:pt x="107944" y="0"/>
                </a:moveTo>
                <a:lnTo>
                  <a:pt x="0" y="193857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object 163">
            <a:extLst>
              <a:ext uri="{FF2B5EF4-FFF2-40B4-BE49-F238E27FC236}">
                <a16:creationId xmlns:a16="http://schemas.microsoft.com/office/drawing/2014/main" id="{C6E9AF9C-0611-B54C-A58A-271023977E54}"/>
              </a:ext>
            </a:extLst>
          </p:cNvPr>
          <p:cNvSpPr/>
          <p:nvPr/>
        </p:nvSpPr>
        <p:spPr>
          <a:xfrm>
            <a:off x="2654973" y="3517976"/>
            <a:ext cx="126364" cy="205104"/>
          </a:xfrm>
          <a:custGeom>
            <a:avLst/>
            <a:gdLst/>
            <a:ahLst/>
            <a:cxnLst/>
            <a:rect l="l" t="t" r="r" b="b"/>
            <a:pathLst>
              <a:path w="126364" h="205104">
                <a:moveTo>
                  <a:pt x="0" y="0"/>
                </a:moveTo>
                <a:lnTo>
                  <a:pt x="125906" y="20462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bject 164">
            <a:extLst>
              <a:ext uri="{FF2B5EF4-FFF2-40B4-BE49-F238E27FC236}">
                <a16:creationId xmlns:a16="http://schemas.microsoft.com/office/drawing/2014/main" id="{6CBE3113-6813-5248-BF7F-A3ACCF5DDF38}"/>
              </a:ext>
            </a:extLst>
          </p:cNvPr>
          <p:cNvSpPr/>
          <p:nvPr/>
        </p:nvSpPr>
        <p:spPr>
          <a:xfrm>
            <a:off x="3048685" y="3399256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117348" y="0"/>
                </a:moveTo>
                <a:lnTo>
                  <a:pt x="72846" y="7461"/>
                </a:lnTo>
                <a:lnTo>
                  <a:pt x="35933" y="30581"/>
                </a:lnTo>
                <a:lnTo>
                  <a:pt x="10389" y="65808"/>
                </a:lnTo>
                <a:lnTo>
                  <a:pt x="0" y="109588"/>
                </a:lnTo>
                <a:lnTo>
                  <a:pt x="7467" y="154023"/>
                </a:lnTo>
                <a:lnTo>
                  <a:pt x="30632" y="190852"/>
                </a:lnTo>
                <a:lnTo>
                  <a:pt x="65951" y="216323"/>
                </a:lnTo>
                <a:lnTo>
                  <a:pt x="109880" y="226682"/>
                </a:lnTo>
                <a:lnTo>
                  <a:pt x="154394" y="219229"/>
                </a:lnTo>
                <a:lnTo>
                  <a:pt x="191308" y="196137"/>
                </a:lnTo>
                <a:lnTo>
                  <a:pt x="216841" y="160908"/>
                </a:lnTo>
                <a:lnTo>
                  <a:pt x="227215" y="117043"/>
                </a:lnTo>
                <a:lnTo>
                  <a:pt x="219751" y="72669"/>
                </a:lnTo>
                <a:lnTo>
                  <a:pt x="196603" y="35852"/>
                </a:lnTo>
                <a:lnTo>
                  <a:pt x="161294" y="10369"/>
                </a:lnTo>
                <a:lnTo>
                  <a:pt x="1173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bject 165">
            <a:extLst>
              <a:ext uri="{FF2B5EF4-FFF2-40B4-BE49-F238E27FC236}">
                <a16:creationId xmlns:a16="http://schemas.microsoft.com/office/drawing/2014/main" id="{9B609453-B700-944C-BA30-BB6D09FDC678}"/>
              </a:ext>
            </a:extLst>
          </p:cNvPr>
          <p:cNvSpPr/>
          <p:nvPr/>
        </p:nvSpPr>
        <p:spPr>
          <a:xfrm>
            <a:off x="3048685" y="3399251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09593"/>
                </a:moveTo>
                <a:lnTo>
                  <a:pt x="7473" y="154023"/>
                </a:lnTo>
                <a:lnTo>
                  <a:pt x="30640" y="190852"/>
                </a:lnTo>
                <a:lnTo>
                  <a:pt x="65959" y="216324"/>
                </a:lnTo>
                <a:lnTo>
                  <a:pt x="109888" y="226683"/>
                </a:lnTo>
                <a:lnTo>
                  <a:pt x="154400" y="219230"/>
                </a:lnTo>
                <a:lnTo>
                  <a:pt x="191313" y="196137"/>
                </a:lnTo>
                <a:lnTo>
                  <a:pt x="216847" y="160908"/>
                </a:lnTo>
                <a:lnTo>
                  <a:pt x="227224" y="117046"/>
                </a:lnTo>
                <a:lnTo>
                  <a:pt x="219760" y="72669"/>
                </a:lnTo>
                <a:lnTo>
                  <a:pt x="196610" y="35850"/>
                </a:lnTo>
                <a:lnTo>
                  <a:pt x="161301" y="10367"/>
                </a:lnTo>
                <a:lnTo>
                  <a:pt x="117357" y="0"/>
                </a:lnTo>
                <a:lnTo>
                  <a:pt x="72853" y="7461"/>
                </a:lnTo>
                <a:lnTo>
                  <a:pt x="35937" y="30580"/>
                </a:lnTo>
                <a:lnTo>
                  <a:pt x="10391" y="65808"/>
                </a:lnTo>
                <a:lnTo>
                  <a:pt x="0" y="109593"/>
                </a:lnTo>
                <a:close/>
              </a:path>
            </a:pathLst>
          </a:custGeom>
          <a:ln w="1078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bject 166">
            <a:extLst>
              <a:ext uri="{FF2B5EF4-FFF2-40B4-BE49-F238E27FC236}">
                <a16:creationId xmlns:a16="http://schemas.microsoft.com/office/drawing/2014/main" id="{389053A9-334D-8540-88E2-89D6480BD2DA}"/>
              </a:ext>
            </a:extLst>
          </p:cNvPr>
          <p:cNvSpPr/>
          <p:nvPr/>
        </p:nvSpPr>
        <p:spPr>
          <a:xfrm>
            <a:off x="2541333" y="3390290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117360" y="0"/>
                </a:moveTo>
                <a:lnTo>
                  <a:pt x="72859" y="7466"/>
                </a:lnTo>
                <a:lnTo>
                  <a:pt x="35944" y="30587"/>
                </a:lnTo>
                <a:lnTo>
                  <a:pt x="10397" y="65815"/>
                </a:lnTo>
                <a:lnTo>
                  <a:pt x="0" y="109600"/>
                </a:lnTo>
                <a:lnTo>
                  <a:pt x="7474" y="154030"/>
                </a:lnTo>
                <a:lnTo>
                  <a:pt x="30643" y="190860"/>
                </a:lnTo>
                <a:lnTo>
                  <a:pt x="65963" y="216333"/>
                </a:lnTo>
                <a:lnTo>
                  <a:pt x="109893" y="226695"/>
                </a:lnTo>
                <a:lnTo>
                  <a:pt x="154406" y="219240"/>
                </a:lnTo>
                <a:lnTo>
                  <a:pt x="191320" y="196145"/>
                </a:lnTo>
                <a:lnTo>
                  <a:pt x="216854" y="160915"/>
                </a:lnTo>
                <a:lnTo>
                  <a:pt x="227228" y="117055"/>
                </a:lnTo>
                <a:lnTo>
                  <a:pt x="219764" y="72675"/>
                </a:lnTo>
                <a:lnTo>
                  <a:pt x="196616" y="35853"/>
                </a:lnTo>
                <a:lnTo>
                  <a:pt x="161307" y="10369"/>
                </a:lnTo>
                <a:lnTo>
                  <a:pt x="117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bject 167">
            <a:extLst>
              <a:ext uri="{FF2B5EF4-FFF2-40B4-BE49-F238E27FC236}">
                <a16:creationId xmlns:a16="http://schemas.microsoft.com/office/drawing/2014/main" id="{EB8B9DA9-981A-6C49-9E30-F99CDA497D3D}"/>
              </a:ext>
            </a:extLst>
          </p:cNvPr>
          <p:cNvSpPr/>
          <p:nvPr/>
        </p:nvSpPr>
        <p:spPr>
          <a:xfrm>
            <a:off x="2541333" y="339029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09593"/>
                </a:moveTo>
                <a:lnTo>
                  <a:pt x="7473" y="154023"/>
                </a:lnTo>
                <a:lnTo>
                  <a:pt x="30640" y="190852"/>
                </a:lnTo>
                <a:lnTo>
                  <a:pt x="65959" y="216324"/>
                </a:lnTo>
                <a:lnTo>
                  <a:pt x="109887" y="226683"/>
                </a:lnTo>
                <a:lnTo>
                  <a:pt x="154400" y="219230"/>
                </a:lnTo>
                <a:lnTo>
                  <a:pt x="191313" y="196137"/>
                </a:lnTo>
                <a:lnTo>
                  <a:pt x="216847" y="160908"/>
                </a:lnTo>
                <a:lnTo>
                  <a:pt x="227224" y="117046"/>
                </a:lnTo>
                <a:lnTo>
                  <a:pt x="219760" y="72669"/>
                </a:lnTo>
                <a:lnTo>
                  <a:pt x="196610" y="35849"/>
                </a:lnTo>
                <a:lnTo>
                  <a:pt x="161301" y="10367"/>
                </a:lnTo>
                <a:lnTo>
                  <a:pt x="117357" y="0"/>
                </a:lnTo>
                <a:lnTo>
                  <a:pt x="72853" y="7461"/>
                </a:lnTo>
                <a:lnTo>
                  <a:pt x="35937" y="30580"/>
                </a:lnTo>
                <a:lnTo>
                  <a:pt x="10392" y="65808"/>
                </a:lnTo>
                <a:lnTo>
                  <a:pt x="0" y="109593"/>
                </a:lnTo>
                <a:close/>
              </a:path>
            </a:pathLst>
          </a:custGeom>
          <a:ln w="1078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bject 168">
            <a:extLst>
              <a:ext uri="{FF2B5EF4-FFF2-40B4-BE49-F238E27FC236}">
                <a16:creationId xmlns:a16="http://schemas.microsoft.com/office/drawing/2014/main" id="{73B7F020-913A-BF42-8787-D2E444F443D3}"/>
              </a:ext>
            </a:extLst>
          </p:cNvPr>
          <p:cNvSpPr/>
          <p:nvPr/>
        </p:nvSpPr>
        <p:spPr>
          <a:xfrm>
            <a:off x="896054" y="3317075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40" h="215900">
                <a:moveTo>
                  <a:pt x="129533" y="0"/>
                </a:moveTo>
                <a:lnTo>
                  <a:pt x="0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bject 169">
            <a:extLst>
              <a:ext uri="{FF2B5EF4-FFF2-40B4-BE49-F238E27FC236}">
                <a16:creationId xmlns:a16="http://schemas.microsoft.com/office/drawing/2014/main" id="{9A47C21A-8EA0-024C-A66C-A5331C5D9FF7}"/>
              </a:ext>
            </a:extLst>
          </p:cNvPr>
          <p:cNvSpPr/>
          <p:nvPr/>
        </p:nvSpPr>
        <p:spPr>
          <a:xfrm>
            <a:off x="1388999" y="3331426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0" y="0"/>
                </a:moveTo>
                <a:lnTo>
                  <a:pt x="25194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object 170">
            <a:extLst>
              <a:ext uri="{FF2B5EF4-FFF2-40B4-BE49-F238E27FC236}">
                <a16:creationId xmlns:a16="http://schemas.microsoft.com/office/drawing/2014/main" id="{980D2B7E-921A-7547-9F79-E515A97BF70C}"/>
              </a:ext>
            </a:extLst>
          </p:cNvPr>
          <p:cNvSpPr/>
          <p:nvPr/>
        </p:nvSpPr>
        <p:spPr>
          <a:xfrm>
            <a:off x="1151524" y="3338614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4" h="197485">
                <a:moveTo>
                  <a:pt x="35988" y="0"/>
                </a:moveTo>
                <a:lnTo>
                  <a:pt x="0" y="197432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bject 171">
            <a:extLst>
              <a:ext uri="{FF2B5EF4-FFF2-40B4-BE49-F238E27FC236}">
                <a16:creationId xmlns:a16="http://schemas.microsoft.com/office/drawing/2014/main" id="{B672E947-17C5-E94B-8515-11CE759D4C5A}"/>
              </a:ext>
            </a:extLst>
          </p:cNvPr>
          <p:cNvSpPr/>
          <p:nvPr/>
        </p:nvSpPr>
        <p:spPr>
          <a:xfrm>
            <a:off x="924839" y="3204451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604494" y="0"/>
                </a:moveTo>
                <a:lnTo>
                  <a:pt x="129540" y="0"/>
                </a:lnTo>
                <a:lnTo>
                  <a:pt x="79124" y="8891"/>
                </a:lnTo>
                <a:lnTo>
                  <a:pt x="37947" y="33139"/>
                </a:lnTo>
                <a:lnTo>
                  <a:pt x="10182" y="69099"/>
                </a:lnTo>
                <a:lnTo>
                  <a:pt x="0" y="113131"/>
                </a:lnTo>
                <a:lnTo>
                  <a:pt x="10182" y="157128"/>
                </a:lnTo>
                <a:lnTo>
                  <a:pt x="37947" y="193060"/>
                </a:lnTo>
                <a:lnTo>
                  <a:pt x="79124" y="217289"/>
                </a:lnTo>
                <a:lnTo>
                  <a:pt x="129540" y="226174"/>
                </a:lnTo>
                <a:lnTo>
                  <a:pt x="604494" y="226174"/>
                </a:lnTo>
                <a:lnTo>
                  <a:pt x="654908" y="217289"/>
                </a:lnTo>
                <a:lnTo>
                  <a:pt x="696080" y="193060"/>
                </a:lnTo>
                <a:lnTo>
                  <a:pt x="723841" y="157128"/>
                </a:lnTo>
                <a:lnTo>
                  <a:pt x="734021" y="113131"/>
                </a:lnTo>
                <a:lnTo>
                  <a:pt x="723841" y="69099"/>
                </a:lnTo>
                <a:lnTo>
                  <a:pt x="696080" y="33139"/>
                </a:lnTo>
                <a:lnTo>
                  <a:pt x="654908" y="8891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bject 172">
            <a:extLst>
              <a:ext uri="{FF2B5EF4-FFF2-40B4-BE49-F238E27FC236}">
                <a16:creationId xmlns:a16="http://schemas.microsoft.com/office/drawing/2014/main" id="{8687529D-9026-6C4E-BADA-DFEBB88228A4}"/>
              </a:ext>
            </a:extLst>
          </p:cNvPr>
          <p:cNvSpPr/>
          <p:nvPr/>
        </p:nvSpPr>
        <p:spPr>
          <a:xfrm>
            <a:off x="924839" y="3204456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0" y="113126"/>
                </a:moveTo>
                <a:lnTo>
                  <a:pt x="10181" y="157123"/>
                </a:lnTo>
                <a:lnTo>
                  <a:pt x="37945" y="193055"/>
                </a:lnTo>
                <a:lnTo>
                  <a:pt x="79119" y="217282"/>
                </a:lnTo>
                <a:lnTo>
                  <a:pt x="129533" y="226167"/>
                </a:lnTo>
                <a:lnTo>
                  <a:pt x="604491" y="226167"/>
                </a:lnTo>
                <a:lnTo>
                  <a:pt x="654905" y="217282"/>
                </a:lnTo>
                <a:lnTo>
                  <a:pt x="696080" y="193055"/>
                </a:lnTo>
                <a:lnTo>
                  <a:pt x="723843" y="157123"/>
                </a:lnTo>
                <a:lnTo>
                  <a:pt x="734025" y="113126"/>
                </a:lnTo>
                <a:lnTo>
                  <a:pt x="723843" y="69098"/>
                </a:lnTo>
                <a:lnTo>
                  <a:pt x="696080" y="33138"/>
                </a:lnTo>
                <a:lnTo>
                  <a:pt x="654905" y="8891"/>
                </a:lnTo>
                <a:lnTo>
                  <a:pt x="604491" y="0"/>
                </a:lnTo>
                <a:lnTo>
                  <a:pt x="129533" y="0"/>
                </a:lnTo>
                <a:lnTo>
                  <a:pt x="79119" y="8891"/>
                </a:lnTo>
                <a:lnTo>
                  <a:pt x="37945" y="33138"/>
                </a:lnTo>
                <a:lnTo>
                  <a:pt x="10181" y="69098"/>
                </a:lnTo>
                <a:lnTo>
                  <a:pt x="0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bject 173">
            <a:extLst>
              <a:ext uri="{FF2B5EF4-FFF2-40B4-BE49-F238E27FC236}">
                <a16:creationId xmlns:a16="http://schemas.microsoft.com/office/drawing/2014/main" id="{0F92007C-34AB-4348-B446-A385D4C9E82F}"/>
              </a:ext>
            </a:extLst>
          </p:cNvPr>
          <p:cNvSpPr txBox="1"/>
          <p:nvPr/>
        </p:nvSpPr>
        <p:spPr>
          <a:xfrm>
            <a:off x="1110328" y="3189755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174">
            <a:extLst>
              <a:ext uri="{FF2B5EF4-FFF2-40B4-BE49-F238E27FC236}">
                <a16:creationId xmlns:a16="http://schemas.microsoft.com/office/drawing/2014/main" id="{072D59FA-1B7A-854E-93C7-90617F60FD60}"/>
              </a:ext>
            </a:extLst>
          </p:cNvPr>
          <p:cNvSpPr txBox="1"/>
          <p:nvPr/>
        </p:nvSpPr>
        <p:spPr>
          <a:xfrm rot="21540000">
            <a:off x="3133809" y="3406017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bject 175">
            <a:extLst>
              <a:ext uri="{FF2B5EF4-FFF2-40B4-BE49-F238E27FC236}">
                <a16:creationId xmlns:a16="http://schemas.microsoft.com/office/drawing/2014/main" id="{7FDD47C2-44CE-FD45-A0C8-4D93E281D015}"/>
              </a:ext>
            </a:extLst>
          </p:cNvPr>
          <p:cNvSpPr txBox="1"/>
          <p:nvPr/>
        </p:nvSpPr>
        <p:spPr>
          <a:xfrm rot="21540000">
            <a:off x="2621096" y="3405975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bject 176">
            <a:extLst>
              <a:ext uri="{FF2B5EF4-FFF2-40B4-BE49-F238E27FC236}">
                <a16:creationId xmlns:a16="http://schemas.microsoft.com/office/drawing/2014/main" id="{6628799C-2747-C347-9CC7-3FF441FC22A7}"/>
              </a:ext>
            </a:extLst>
          </p:cNvPr>
          <p:cNvSpPr txBox="1"/>
          <p:nvPr/>
        </p:nvSpPr>
        <p:spPr>
          <a:xfrm>
            <a:off x="566617" y="2605105"/>
            <a:ext cx="584456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 sz="1600">
                <a:latin typeface="Arial"/>
                <a:cs typeface="Arial"/>
              </a:defRPr>
            </a:lvl1pPr>
          </a:lstStyle>
          <a:p>
            <a:pPr algn="ctr"/>
            <a:r>
              <a:rPr sz="1400" dirty="0"/>
              <a:t>root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B91CF1C-AE99-3542-91E4-41704927B81A}"/>
              </a:ext>
            </a:extLst>
          </p:cNvPr>
          <p:cNvSpPr/>
          <p:nvPr/>
        </p:nvSpPr>
        <p:spPr>
          <a:xfrm>
            <a:off x="571111" y="4680397"/>
            <a:ext cx="45878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left</a:t>
            </a:r>
          </a:p>
        </p:txBody>
      </p:sp>
      <p:sp>
        <p:nvSpPr>
          <p:cNvPr id="180" name="object 137">
            <a:extLst>
              <a:ext uri="{FF2B5EF4-FFF2-40B4-BE49-F238E27FC236}">
                <a16:creationId xmlns:a16="http://schemas.microsoft.com/office/drawing/2014/main" id="{0C134DC7-120E-E546-BA31-772D6987D0A4}"/>
              </a:ext>
            </a:extLst>
          </p:cNvPr>
          <p:cNvSpPr txBox="1"/>
          <p:nvPr/>
        </p:nvSpPr>
        <p:spPr>
          <a:xfrm>
            <a:off x="1409961" y="4972410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69029A6-10CB-9C41-A616-6FAC44953196}"/>
              </a:ext>
            </a:extLst>
          </p:cNvPr>
          <p:cNvSpPr/>
          <p:nvPr/>
        </p:nvSpPr>
        <p:spPr>
          <a:xfrm>
            <a:off x="365135" y="1740378"/>
            <a:ext cx="8004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70"/>
              </a:spcBef>
              <a:tabLst>
                <a:tab pos="512445" algn="l"/>
              </a:tabLst>
            </a:pPr>
            <a:r>
              <a:rPr lang="en-US" spc="-35" dirty="0">
                <a:solidFill>
                  <a:srgbClr val="003F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Proof.	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pc="7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en-US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04B96F8-36B3-7741-B730-7349D1F9D2A7}"/>
              </a:ext>
            </a:extLst>
          </p:cNvPr>
          <p:cNvSpPr/>
          <p:nvPr/>
        </p:nvSpPr>
        <p:spPr>
          <a:xfrm>
            <a:off x="1976865" y="2215238"/>
            <a:ext cx="1470274" cy="30777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a 4-node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C99EE1A-DE1F-274A-B1AD-D073DF7E1DB3}"/>
              </a:ext>
            </a:extLst>
          </p:cNvPr>
          <p:cNvSpPr/>
          <p:nvPr/>
        </p:nvSpPr>
        <p:spPr>
          <a:xfrm>
            <a:off x="816456" y="6392133"/>
            <a:ext cx="6537302" cy="307777"/>
          </a:xfrm>
          <a:prstGeom prst="rect">
            <a:avLst/>
          </a:prstGeom>
          <a:ln>
            <a:solidFill>
              <a:srgbClr val="1B8E1D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height doesn’t change. If it is perfect balance before, it is perfect balance afterwards</a:t>
            </a:r>
          </a:p>
        </p:txBody>
      </p:sp>
    </p:spTree>
    <p:extLst>
      <p:ext uri="{BB962C8B-B14F-4D97-AF65-F5344CB8AC3E}">
        <p14:creationId xmlns:p14="http://schemas.microsoft.com/office/powerpoint/2010/main" val="26061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1" grpId="0" animBg="1"/>
      <p:bldP spid="82" grpId="0" animBg="1"/>
      <p:bldP spid="83" grpId="0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3" grpId="0"/>
      <p:bldP spid="94" grpId="0"/>
      <p:bldP spid="95" grpId="0"/>
      <p:bldP spid="96" grpId="0" animBg="1"/>
      <p:bldP spid="97" grpId="0" animBg="1"/>
      <p:bldP spid="98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  <p:bldP spid="139" grpId="0"/>
      <p:bldP spid="140" grpId="0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/>
      <p:bldP spid="150" grpId="0"/>
      <p:bldP spid="151" grpId="0"/>
      <p:bldP spid="152" grpId="0"/>
      <p:bldP spid="153" grpId="0" animBg="1"/>
      <p:bldP spid="154" grpId="0" animBg="1"/>
      <p:bldP spid="155" grpId="0" animBg="1"/>
      <p:bldP spid="156" grpId="0" animBg="1"/>
      <p:bldP spid="157" grpId="0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/>
      <p:bldP spid="177" grpId="0" animBg="1"/>
      <p:bldP spid="178" grpId="0" animBg="1"/>
      <p:bldP spid="180" grpId="0"/>
      <p:bldP spid="181" grpId="0"/>
      <p:bldP spid="182" grpId="0" animBg="1"/>
      <p:bldP spid="1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258D-DA77-8C4E-A2E8-E98ACE9C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2-3 Tree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57A3D6A-8E7A-4A4D-B68E-EC579B17C52C}"/>
              </a:ext>
            </a:extLst>
          </p:cNvPr>
          <p:cNvSpPr txBox="1"/>
          <p:nvPr/>
        </p:nvSpPr>
        <p:spPr>
          <a:xfrm>
            <a:off x="664044" y="1345937"/>
            <a:ext cx="688180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 sz="1600">
                <a:latin typeface="Arial"/>
                <a:cs typeface="Arial"/>
              </a:defRPr>
            </a:lvl1pPr>
          </a:lstStyle>
          <a:p>
            <a:r>
              <a:rPr sz="1800" dirty="0">
                <a:solidFill>
                  <a:schemeClr val="accent1"/>
                </a:solidFill>
              </a:rPr>
              <a:t>Perfect balance</a:t>
            </a:r>
            <a:r>
              <a:rPr lang="en-US" sz="1800" dirty="0">
                <a:solidFill>
                  <a:schemeClr val="accent1"/>
                </a:solidFill>
              </a:rPr>
              <a:t>: </a:t>
            </a:r>
            <a:r>
              <a:rPr sz="1800" dirty="0"/>
              <a:t>Every path from root to null link has same length.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C3D204B-6CAA-3147-A5CE-EF0B4088985E}"/>
              </a:ext>
            </a:extLst>
          </p:cNvPr>
          <p:cNvSpPr txBox="1"/>
          <p:nvPr/>
        </p:nvSpPr>
        <p:spPr>
          <a:xfrm>
            <a:off x="631294" y="4295806"/>
            <a:ext cx="1452284" cy="289823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-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spc="-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908079C-E2E8-1449-B3EF-8ED21334827C}"/>
                  </a:ext>
                </a:extLst>
              </p:cNvPr>
              <p:cNvSpPr txBox="1"/>
              <p:nvPr/>
            </p:nvSpPr>
            <p:spPr>
              <a:xfrm>
                <a:off x="631294" y="4717510"/>
                <a:ext cx="6108732" cy="1274708"/>
              </a:xfrm>
              <a:prstGeom prst="rect">
                <a:avLst/>
              </a:prstGeom>
            </p:spPr>
            <p:txBody>
              <a:bodyPr vert="horz" wrap="square" lIns="0" tIns="12700" rIns="0" bIns="0" rtlCol="0" anchor="ctr">
                <a:spAutoFit/>
              </a:bodyPr>
              <a:lstStyle/>
              <a:p>
                <a:pPr marL="298450" indent="-285750">
                  <a:spcBef>
                    <a:spcPts val="200"/>
                  </a:spcBef>
                  <a:spcAft>
                    <a:spcPts val="2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 case</a:t>
                </a:r>
                <a:r>
                  <a:rPr kern="0" spc="4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kern="0" spc="4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kern="0" spc="-5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kern="0" spc="-4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  <a:r>
                  <a:rPr lang="en-US" kern="0" spc="-15" dirty="0">
                    <a:solidFill>
                      <a:srgbClr val="606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[all</a:t>
                </a:r>
                <a:r>
                  <a:rPr lang="en-US" kern="0" spc="-25" dirty="0">
                    <a:solidFill>
                      <a:srgbClr val="606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kern="0" spc="80" dirty="0">
                    <a:solidFill>
                      <a:srgbClr val="606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2-nodes]</a:t>
                </a:r>
              </a:p>
              <a:p>
                <a:pPr marL="298450" indent="-285750">
                  <a:spcBef>
                    <a:spcPts val="200"/>
                  </a:spcBef>
                  <a:spcAft>
                    <a:spcPts val="2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lang="en-US" kern="0" dirty="0">
                    <a:solidFill>
                      <a:srgbClr val="1B8E1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case</a:t>
                </a:r>
                <a:r>
                  <a:rPr lang="en-US" kern="0" spc="-40" dirty="0">
                    <a:solidFill>
                      <a:srgbClr val="1B8E1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 </a:t>
                </a:r>
                <a14:m>
                  <m:oMath xmlns:m="http://schemas.openxmlformats.org/officeDocument/2006/math">
                    <m:r>
                      <a:rPr lang="en-US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0.631 log2 n.	</a:t>
                </a:r>
                <a:r>
                  <a:rPr lang="en-US" kern="0" spc="-15" dirty="0">
                    <a:solidFill>
                      <a:srgbClr val="606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[all 3-nodes]</a:t>
                </a:r>
              </a:p>
              <a:p>
                <a:pPr marL="298450" indent="-285750">
                  <a:spcBef>
                    <a:spcPts val="200"/>
                  </a:spcBef>
                  <a:spcAft>
                    <a:spcPts val="2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en-US" kern="0" spc="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and 20 for a million nodes.</a:t>
                </a:r>
              </a:p>
              <a:p>
                <a:pPr marL="298450" indent="-285750">
                  <a:spcBef>
                    <a:spcPts val="200"/>
                  </a:spcBef>
                  <a:spcAft>
                    <a:spcPts val="2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18 and 30 for a billion nodes</a:t>
                </a:r>
                <a:r>
                  <a:rPr lang="en-US" kern="0" spc="8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908079C-E2E8-1449-B3EF-8ED213348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94" y="4717510"/>
                <a:ext cx="6108732" cy="1274708"/>
              </a:xfrm>
              <a:prstGeom prst="rect">
                <a:avLst/>
              </a:prstGeom>
              <a:blipFill>
                <a:blip r:embed="rId2"/>
                <a:stretch>
                  <a:fillRect l="-1867" t="-294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9">
            <a:extLst>
              <a:ext uri="{FF2B5EF4-FFF2-40B4-BE49-F238E27FC236}">
                <a16:creationId xmlns:a16="http://schemas.microsoft.com/office/drawing/2014/main" id="{9A603661-C174-E045-8DDE-FFA18D83C78A}"/>
              </a:ext>
            </a:extLst>
          </p:cNvPr>
          <p:cNvSpPr txBox="1"/>
          <p:nvPr/>
        </p:nvSpPr>
        <p:spPr>
          <a:xfrm>
            <a:off x="664044" y="6124099"/>
            <a:ext cx="8108710" cy="289823"/>
          </a:xfrm>
          <a:prstGeom prst="rect">
            <a:avLst/>
          </a:prstGeom>
          <a:solidFill>
            <a:srgbClr val="1B8E1D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63500">
              <a:spcBef>
                <a:spcPts val="100"/>
              </a:spcBef>
            </a:pPr>
            <a:r>
              <a:rPr lang="en-US" spc="6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2-3 tree model g</a:t>
            </a:r>
            <a:r>
              <a:rPr spc="6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uaranteed </a:t>
            </a:r>
            <a:r>
              <a:rPr spc="7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  <a:r>
              <a:rPr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 </a:t>
            </a:r>
            <a:r>
              <a:rPr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16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3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insert.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016127D-1FCF-9E4E-9B7A-231FC0F1AA5F}"/>
              </a:ext>
            </a:extLst>
          </p:cNvPr>
          <p:cNvGrpSpPr/>
          <p:nvPr/>
        </p:nvGrpSpPr>
        <p:grpSpPr>
          <a:xfrm>
            <a:off x="656233" y="1926459"/>
            <a:ext cx="7831534" cy="1230110"/>
            <a:chOff x="966354" y="2133600"/>
            <a:chExt cx="7831534" cy="1230110"/>
          </a:xfrm>
        </p:grpSpPr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61D9879D-5D40-C04C-9DDB-7A075F7D3877}"/>
                </a:ext>
              </a:extLst>
            </p:cNvPr>
            <p:cNvSpPr/>
            <p:nvPr/>
          </p:nvSpPr>
          <p:spPr>
            <a:xfrm>
              <a:off x="1068283" y="3115208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E7C795F9-5792-7D4A-BC24-A2000B8F3743}"/>
                </a:ext>
              </a:extLst>
            </p:cNvPr>
            <p:cNvSpPr/>
            <p:nvPr/>
          </p:nvSpPr>
          <p:spPr>
            <a:xfrm>
              <a:off x="1193168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0" y="0"/>
                  </a:moveTo>
                  <a:lnTo>
                    <a:pt x="93658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438F2266-DDBF-0548-8973-5C396D1AD115}"/>
                </a:ext>
              </a:extLst>
            </p:cNvPr>
            <p:cNvSpPr/>
            <p:nvPr/>
          </p:nvSpPr>
          <p:spPr>
            <a:xfrm>
              <a:off x="1817535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0" y="0"/>
                  </a:moveTo>
                  <a:lnTo>
                    <a:pt x="93658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DFAE532A-A6BB-D64C-8B43-26B5C23C7999}"/>
                </a:ext>
              </a:extLst>
            </p:cNvPr>
            <p:cNvSpPr/>
            <p:nvPr/>
          </p:nvSpPr>
          <p:spPr>
            <a:xfrm>
              <a:off x="1723876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93658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098483CA-C904-EE4A-9EED-FA745B703A05}"/>
                </a:ext>
              </a:extLst>
            </p:cNvPr>
            <p:cNvSpPr/>
            <p:nvPr/>
          </p:nvSpPr>
          <p:spPr>
            <a:xfrm>
              <a:off x="2317038" y="2805468"/>
              <a:ext cx="195580" cy="309880"/>
            </a:xfrm>
            <a:custGeom>
              <a:avLst/>
              <a:gdLst/>
              <a:ahLst/>
              <a:cxnLst/>
              <a:rect l="l" t="t" r="r" b="b"/>
              <a:pathLst>
                <a:path w="195580" h="309880">
                  <a:moveTo>
                    <a:pt x="0" y="0"/>
                  </a:moveTo>
                  <a:lnTo>
                    <a:pt x="195567" y="309737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C579BF40-FF69-5744-8D0D-73DA4E33A589}"/>
                </a:ext>
              </a:extLst>
            </p:cNvPr>
            <p:cNvSpPr/>
            <p:nvPr/>
          </p:nvSpPr>
          <p:spPr>
            <a:xfrm>
              <a:off x="2137971" y="2805468"/>
              <a:ext cx="179070" cy="309880"/>
            </a:xfrm>
            <a:custGeom>
              <a:avLst/>
              <a:gdLst/>
              <a:ahLst/>
              <a:cxnLst/>
              <a:rect l="l" t="t" r="r" b="b"/>
              <a:pathLst>
                <a:path w="179069" h="309880">
                  <a:moveTo>
                    <a:pt x="179067" y="0"/>
                  </a:moveTo>
                  <a:lnTo>
                    <a:pt x="0" y="309737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E659F7BD-A229-0B49-8A27-3315246ED19E}"/>
                </a:ext>
              </a:extLst>
            </p:cNvPr>
            <p:cNvSpPr/>
            <p:nvPr/>
          </p:nvSpPr>
          <p:spPr>
            <a:xfrm>
              <a:off x="4564786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58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2503A082-F750-3247-9387-A9314F2C9C67}"/>
                </a:ext>
              </a:extLst>
            </p:cNvPr>
            <p:cNvSpPr/>
            <p:nvPr/>
          </p:nvSpPr>
          <p:spPr>
            <a:xfrm>
              <a:off x="4471127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59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52690DC8-E086-024B-9297-10E7B39E4225}"/>
                </a:ext>
              </a:extLst>
            </p:cNvPr>
            <p:cNvSpPr/>
            <p:nvPr/>
          </p:nvSpPr>
          <p:spPr>
            <a:xfrm>
              <a:off x="5189156" y="2805468"/>
              <a:ext cx="195580" cy="309880"/>
            </a:xfrm>
            <a:custGeom>
              <a:avLst/>
              <a:gdLst/>
              <a:ahLst/>
              <a:cxnLst/>
              <a:rect l="l" t="t" r="r" b="b"/>
              <a:pathLst>
                <a:path w="195579" h="309880">
                  <a:moveTo>
                    <a:pt x="0" y="0"/>
                  </a:moveTo>
                  <a:lnTo>
                    <a:pt x="195545" y="309737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711F5ED7-1880-7D42-B5AB-4CE9EB06CCA8}"/>
                </a:ext>
              </a:extLst>
            </p:cNvPr>
            <p:cNvSpPr/>
            <p:nvPr/>
          </p:nvSpPr>
          <p:spPr>
            <a:xfrm>
              <a:off x="5064248" y="2805468"/>
              <a:ext cx="125095" cy="309880"/>
            </a:xfrm>
            <a:custGeom>
              <a:avLst/>
              <a:gdLst/>
              <a:ahLst/>
              <a:cxnLst/>
              <a:rect l="l" t="t" r="r" b="b"/>
              <a:pathLst>
                <a:path w="125095" h="309880">
                  <a:moveTo>
                    <a:pt x="124907" y="0"/>
                  </a:moveTo>
                  <a:lnTo>
                    <a:pt x="0" y="309737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423551A5-5714-F846-A611-EF5B229B0844}"/>
                </a:ext>
              </a:extLst>
            </p:cNvPr>
            <p:cNvSpPr/>
            <p:nvPr/>
          </p:nvSpPr>
          <p:spPr>
            <a:xfrm>
              <a:off x="5064248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8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BCCFC204-7555-C043-83AB-B50679E6C357}"/>
                </a:ext>
              </a:extLst>
            </p:cNvPr>
            <p:cNvSpPr/>
            <p:nvPr/>
          </p:nvSpPr>
          <p:spPr>
            <a:xfrm>
              <a:off x="4970612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36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D3B7687E-516F-8F41-AE69-1DD34ED10120}"/>
                </a:ext>
              </a:extLst>
            </p:cNvPr>
            <p:cNvSpPr/>
            <p:nvPr/>
          </p:nvSpPr>
          <p:spPr>
            <a:xfrm>
              <a:off x="4814521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58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E015A20A-BCEC-9447-801B-F109C71943B6}"/>
                </a:ext>
              </a:extLst>
            </p:cNvPr>
            <p:cNvSpPr/>
            <p:nvPr/>
          </p:nvSpPr>
          <p:spPr>
            <a:xfrm>
              <a:off x="4720862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58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EC48CC18-D5AB-9942-97A0-BF2B54D675AB}"/>
                </a:ext>
              </a:extLst>
            </p:cNvPr>
            <p:cNvSpPr/>
            <p:nvPr/>
          </p:nvSpPr>
          <p:spPr>
            <a:xfrm>
              <a:off x="5813514" y="2805468"/>
              <a:ext cx="250190" cy="309880"/>
            </a:xfrm>
            <a:custGeom>
              <a:avLst/>
              <a:gdLst/>
              <a:ahLst/>
              <a:cxnLst/>
              <a:rect l="l" t="t" r="r" b="b"/>
              <a:pathLst>
                <a:path w="250189" h="309880">
                  <a:moveTo>
                    <a:pt x="0" y="0"/>
                  </a:moveTo>
                  <a:lnTo>
                    <a:pt x="249771" y="309737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2DD85AA2-F69E-6742-8DDD-D2B903EA3D41}"/>
                </a:ext>
              </a:extLst>
            </p:cNvPr>
            <p:cNvSpPr/>
            <p:nvPr/>
          </p:nvSpPr>
          <p:spPr>
            <a:xfrm>
              <a:off x="5688650" y="2805468"/>
              <a:ext cx="125095" cy="309880"/>
            </a:xfrm>
            <a:custGeom>
              <a:avLst/>
              <a:gdLst/>
              <a:ahLst/>
              <a:cxnLst/>
              <a:rect l="l" t="t" r="r" b="b"/>
              <a:pathLst>
                <a:path w="125095" h="309880">
                  <a:moveTo>
                    <a:pt x="124863" y="0"/>
                  </a:moveTo>
                  <a:lnTo>
                    <a:pt x="0" y="309737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3C782FE9-BDCD-F148-AFAD-6D031F05EF1F}"/>
                </a:ext>
              </a:extLst>
            </p:cNvPr>
            <p:cNvSpPr/>
            <p:nvPr/>
          </p:nvSpPr>
          <p:spPr>
            <a:xfrm>
              <a:off x="5688650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81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46DEEB90-5F94-7B41-9F5E-52E8411A78D8}"/>
                </a:ext>
              </a:extLst>
            </p:cNvPr>
            <p:cNvSpPr/>
            <p:nvPr/>
          </p:nvSpPr>
          <p:spPr>
            <a:xfrm>
              <a:off x="5594969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80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7B2EBBE2-8B15-CC4D-91DC-DAC2911DAAFE}"/>
                </a:ext>
              </a:extLst>
            </p:cNvPr>
            <p:cNvSpPr/>
            <p:nvPr/>
          </p:nvSpPr>
          <p:spPr>
            <a:xfrm>
              <a:off x="6812534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36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C402803C-5826-6646-A9FA-0FEAD2AF5B84}"/>
                </a:ext>
              </a:extLst>
            </p:cNvPr>
            <p:cNvSpPr/>
            <p:nvPr/>
          </p:nvSpPr>
          <p:spPr>
            <a:xfrm>
              <a:off x="6718853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81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FB290CBF-E536-D844-AC7D-78C079DE383A}"/>
                </a:ext>
              </a:extLst>
            </p:cNvPr>
            <p:cNvSpPr/>
            <p:nvPr/>
          </p:nvSpPr>
          <p:spPr>
            <a:xfrm>
              <a:off x="6687670" y="2805471"/>
              <a:ext cx="125095" cy="309880"/>
            </a:xfrm>
            <a:custGeom>
              <a:avLst/>
              <a:gdLst/>
              <a:ahLst/>
              <a:cxnLst/>
              <a:rect l="l" t="t" r="r" b="b"/>
              <a:pathLst>
                <a:path w="125095" h="309880">
                  <a:moveTo>
                    <a:pt x="0" y="0"/>
                  </a:moveTo>
                  <a:lnTo>
                    <a:pt x="124863" y="309737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B7FAC444-569A-D34B-B642-66624E3A64C1}"/>
                </a:ext>
              </a:extLst>
            </p:cNvPr>
            <p:cNvSpPr/>
            <p:nvPr/>
          </p:nvSpPr>
          <p:spPr>
            <a:xfrm>
              <a:off x="6508602" y="2805471"/>
              <a:ext cx="179070" cy="309880"/>
            </a:xfrm>
            <a:custGeom>
              <a:avLst/>
              <a:gdLst/>
              <a:ahLst/>
              <a:cxnLst/>
              <a:rect l="l" t="t" r="r" b="b"/>
              <a:pathLst>
                <a:path w="179070" h="309880">
                  <a:moveTo>
                    <a:pt x="179067" y="0"/>
                  </a:moveTo>
                  <a:lnTo>
                    <a:pt x="0" y="309737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5529FB4D-A51D-F749-B273-2275A5D96E5D}"/>
                </a:ext>
              </a:extLst>
            </p:cNvPr>
            <p:cNvSpPr/>
            <p:nvPr/>
          </p:nvSpPr>
          <p:spPr>
            <a:xfrm>
              <a:off x="7436879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81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2384F9B8-E1D3-9149-9B42-4FA3E4699B5D}"/>
                </a:ext>
              </a:extLst>
            </p:cNvPr>
            <p:cNvSpPr/>
            <p:nvPr/>
          </p:nvSpPr>
          <p:spPr>
            <a:xfrm>
              <a:off x="7343243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36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11F3DA28-5309-6A4F-AB07-66304E4DB6DB}"/>
                </a:ext>
              </a:extLst>
            </p:cNvPr>
            <p:cNvSpPr/>
            <p:nvPr/>
          </p:nvSpPr>
          <p:spPr>
            <a:xfrm>
              <a:off x="7686637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81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id="{0798D266-0E10-EE47-AEBA-B77290157502}"/>
                </a:ext>
              </a:extLst>
            </p:cNvPr>
            <p:cNvSpPr/>
            <p:nvPr/>
          </p:nvSpPr>
          <p:spPr>
            <a:xfrm>
              <a:off x="7592955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81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1CE6A679-A223-0347-9A81-B54680486510}"/>
                </a:ext>
              </a:extLst>
            </p:cNvPr>
            <p:cNvSpPr/>
            <p:nvPr/>
          </p:nvSpPr>
          <p:spPr>
            <a:xfrm>
              <a:off x="8311033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36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id="{76CC3D92-BBA8-764A-AFE2-D15BDE675EE8}"/>
                </a:ext>
              </a:extLst>
            </p:cNvPr>
            <p:cNvSpPr/>
            <p:nvPr/>
          </p:nvSpPr>
          <p:spPr>
            <a:xfrm>
              <a:off x="8217351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81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394B491C-8DDD-3F42-8C47-6B4515F959E0}"/>
                </a:ext>
              </a:extLst>
            </p:cNvPr>
            <p:cNvSpPr/>
            <p:nvPr/>
          </p:nvSpPr>
          <p:spPr>
            <a:xfrm>
              <a:off x="1763331" y="3061017"/>
              <a:ext cx="108407" cy="1084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id="{AAC7ACBC-78AD-1B44-BC1E-F74BAFF8C717}"/>
                </a:ext>
              </a:extLst>
            </p:cNvPr>
            <p:cNvSpPr/>
            <p:nvPr/>
          </p:nvSpPr>
          <p:spPr>
            <a:xfrm>
              <a:off x="2262847" y="2751277"/>
              <a:ext cx="108381" cy="1083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86E29E97-D05A-9F47-9728-204F194DE913}"/>
                </a:ext>
              </a:extLst>
            </p:cNvPr>
            <p:cNvSpPr/>
            <p:nvPr/>
          </p:nvSpPr>
          <p:spPr>
            <a:xfrm>
              <a:off x="4510595" y="3061017"/>
              <a:ext cx="108394" cy="1084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1">
              <a:extLst>
                <a:ext uri="{FF2B5EF4-FFF2-40B4-BE49-F238E27FC236}">
                  <a16:creationId xmlns:a16="http://schemas.microsoft.com/office/drawing/2014/main" id="{39C16EF6-643C-9A47-A705-0ECFDE58832A}"/>
                </a:ext>
              </a:extLst>
            </p:cNvPr>
            <p:cNvSpPr/>
            <p:nvPr/>
          </p:nvSpPr>
          <p:spPr>
            <a:xfrm>
              <a:off x="4760328" y="3061017"/>
              <a:ext cx="108407" cy="1084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2">
              <a:extLst>
                <a:ext uri="{FF2B5EF4-FFF2-40B4-BE49-F238E27FC236}">
                  <a16:creationId xmlns:a16="http://schemas.microsoft.com/office/drawing/2014/main" id="{081E1F45-4F08-CF4C-8954-DD5897E90185}"/>
                </a:ext>
              </a:extLst>
            </p:cNvPr>
            <p:cNvSpPr/>
            <p:nvPr/>
          </p:nvSpPr>
          <p:spPr>
            <a:xfrm>
              <a:off x="5010086" y="3061017"/>
              <a:ext cx="108407" cy="1084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3">
              <a:extLst>
                <a:ext uri="{FF2B5EF4-FFF2-40B4-BE49-F238E27FC236}">
                  <a16:creationId xmlns:a16="http://schemas.microsoft.com/office/drawing/2014/main" id="{42F9C96B-38FE-B645-B5A6-B51131534DD4}"/>
                </a:ext>
              </a:extLst>
            </p:cNvPr>
            <p:cNvSpPr/>
            <p:nvPr/>
          </p:nvSpPr>
          <p:spPr>
            <a:xfrm>
              <a:off x="5134927" y="2751277"/>
              <a:ext cx="108407" cy="10838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4">
              <a:extLst>
                <a:ext uri="{FF2B5EF4-FFF2-40B4-BE49-F238E27FC236}">
                  <a16:creationId xmlns:a16="http://schemas.microsoft.com/office/drawing/2014/main" id="{768DB58E-B0B1-EC47-ADBF-3E6C901C5319}"/>
                </a:ext>
              </a:extLst>
            </p:cNvPr>
            <p:cNvSpPr/>
            <p:nvPr/>
          </p:nvSpPr>
          <p:spPr>
            <a:xfrm>
              <a:off x="5634431" y="3061017"/>
              <a:ext cx="108432" cy="1084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5">
              <a:extLst>
                <a:ext uri="{FF2B5EF4-FFF2-40B4-BE49-F238E27FC236}">
                  <a16:creationId xmlns:a16="http://schemas.microsoft.com/office/drawing/2014/main" id="{F0F49915-7072-704D-AF6E-3CD1ADE566F5}"/>
                </a:ext>
              </a:extLst>
            </p:cNvPr>
            <p:cNvSpPr/>
            <p:nvPr/>
          </p:nvSpPr>
          <p:spPr>
            <a:xfrm>
              <a:off x="5759335" y="2751277"/>
              <a:ext cx="108407" cy="1083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6">
              <a:extLst>
                <a:ext uri="{FF2B5EF4-FFF2-40B4-BE49-F238E27FC236}">
                  <a16:creationId xmlns:a16="http://schemas.microsoft.com/office/drawing/2014/main" id="{45853B51-8A39-2041-8529-E0313AE6D9A9}"/>
                </a:ext>
              </a:extLst>
            </p:cNvPr>
            <p:cNvSpPr/>
            <p:nvPr/>
          </p:nvSpPr>
          <p:spPr>
            <a:xfrm>
              <a:off x="6633426" y="2751277"/>
              <a:ext cx="108407" cy="10838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7">
              <a:extLst>
                <a:ext uri="{FF2B5EF4-FFF2-40B4-BE49-F238E27FC236}">
                  <a16:creationId xmlns:a16="http://schemas.microsoft.com/office/drawing/2014/main" id="{4FF508C9-0518-D043-9D31-068FB10DCB6D}"/>
                </a:ext>
              </a:extLst>
            </p:cNvPr>
            <p:cNvSpPr/>
            <p:nvPr/>
          </p:nvSpPr>
          <p:spPr>
            <a:xfrm>
              <a:off x="6758305" y="3061017"/>
              <a:ext cx="108407" cy="1084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8">
              <a:extLst>
                <a:ext uri="{FF2B5EF4-FFF2-40B4-BE49-F238E27FC236}">
                  <a16:creationId xmlns:a16="http://schemas.microsoft.com/office/drawing/2014/main" id="{36040AAD-331C-E14E-AEFB-DEF965ADBF7A}"/>
                </a:ext>
              </a:extLst>
            </p:cNvPr>
            <p:cNvSpPr/>
            <p:nvPr/>
          </p:nvSpPr>
          <p:spPr>
            <a:xfrm>
              <a:off x="7382674" y="3061017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54203" y="0"/>
                  </a:moveTo>
                  <a:lnTo>
                    <a:pt x="33116" y="4256"/>
                  </a:lnTo>
                  <a:lnTo>
                    <a:pt x="15886" y="15865"/>
                  </a:lnTo>
                  <a:lnTo>
                    <a:pt x="4263" y="33089"/>
                  </a:lnTo>
                  <a:lnTo>
                    <a:pt x="0" y="54190"/>
                  </a:lnTo>
                  <a:lnTo>
                    <a:pt x="4263" y="75306"/>
                  </a:lnTo>
                  <a:lnTo>
                    <a:pt x="15886" y="92538"/>
                  </a:lnTo>
                  <a:lnTo>
                    <a:pt x="33116" y="104150"/>
                  </a:lnTo>
                  <a:lnTo>
                    <a:pt x="54203" y="108407"/>
                  </a:lnTo>
                  <a:lnTo>
                    <a:pt x="75306" y="104150"/>
                  </a:lnTo>
                  <a:lnTo>
                    <a:pt x="92535" y="92538"/>
                  </a:lnTo>
                  <a:lnTo>
                    <a:pt x="104149" y="75306"/>
                  </a:lnTo>
                  <a:lnTo>
                    <a:pt x="108407" y="54190"/>
                  </a:lnTo>
                  <a:lnTo>
                    <a:pt x="104149" y="33089"/>
                  </a:lnTo>
                  <a:lnTo>
                    <a:pt x="92535" y="15865"/>
                  </a:lnTo>
                  <a:lnTo>
                    <a:pt x="75306" y="4256"/>
                  </a:lnTo>
                  <a:lnTo>
                    <a:pt x="5420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9">
              <a:extLst>
                <a:ext uri="{FF2B5EF4-FFF2-40B4-BE49-F238E27FC236}">
                  <a16:creationId xmlns:a16="http://schemas.microsoft.com/office/drawing/2014/main" id="{891C692B-9DF1-844B-9A44-8C6030CC9895}"/>
                </a:ext>
              </a:extLst>
            </p:cNvPr>
            <p:cNvSpPr/>
            <p:nvPr/>
          </p:nvSpPr>
          <p:spPr>
            <a:xfrm>
              <a:off x="7632471" y="3061017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54178" y="0"/>
                  </a:moveTo>
                  <a:lnTo>
                    <a:pt x="33084" y="4256"/>
                  </a:lnTo>
                  <a:lnTo>
                    <a:pt x="15863" y="15865"/>
                  </a:lnTo>
                  <a:lnTo>
                    <a:pt x="4255" y="33089"/>
                  </a:lnTo>
                  <a:lnTo>
                    <a:pt x="0" y="54190"/>
                  </a:lnTo>
                  <a:lnTo>
                    <a:pt x="4255" y="75306"/>
                  </a:lnTo>
                  <a:lnTo>
                    <a:pt x="15863" y="92538"/>
                  </a:lnTo>
                  <a:lnTo>
                    <a:pt x="33084" y="104150"/>
                  </a:lnTo>
                  <a:lnTo>
                    <a:pt x="54178" y="108407"/>
                  </a:lnTo>
                  <a:lnTo>
                    <a:pt x="75270" y="104150"/>
                  </a:lnTo>
                  <a:lnTo>
                    <a:pt x="92500" y="92538"/>
                  </a:lnTo>
                  <a:lnTo>
                    <a:pt x="104120" y="75306"/>
                  </a:lnTo>
                  <a:lnTo>
                    <a:pt x="108381" y="54190"/>
                  </a:lnTo>
                  <a:lnTo>
                    <a:pt x="104120" y="33089"/>
                  </a:lnTo>
                  <a:lnTo>
                    <a:pt x="92500" y="15865"/>
                  </a:lnTo>
                  <a:lnTo>
                    <a:pt x="75270" y="4256"/>
                  </a:lnTo>
                  <a:lnTo>
                    <a:pt x="5417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0">
              <a:extLst>
                <a:ext uri="{FF2B5EF4-FFF2-40B4-BE49-F238E27FC236}">
                  <a16:creationId xmlns:a16="http://schemas.microsoft.com/office/drawing/2014/main" id="{D045B9F2-9179-8C4D-9C57-02D846C0B786}"/>
                </a:ext>
              </a:extLst>
            </p:cNvPr>
            <p:cNvSpPr/>
            <p:nvPr/>
          </p:nvSpPr>
          <p:spPr>
            <a:xfrm>
              <a:off x="8256816" y="3061017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54228" y="0"/>
                  </a:moveTo>
                  <a:lnTo>
                    <a:pt x="33121" y="4256"/>
                  </a:lnTo>
                  <a:lnTo>
                    <a:pt x="15884" y="15865"/>
                  </a:lnTo>
                  <a:lnTo>
                    <a:pt x="4262" y="33089"/>
                  </a:lnTo>
                  <a:lnTo>
                    <a:pt x="0" y="54190"/>
                  </a:lnTo>
                  <a:lnTo>
                    <a:pt x="4262" y="75306"/>
                  </a:lnTo>
                  <a:lnTo>
                    <a:pt x="15884" y="92538"/>
                  </a:lnTo>
                  <a:lnTo>
                    <a:pt x="33121" y="104150"/>
                  </a:lnTo>
                  <a:lnTo>
                    <a:pt x="54228" y="108407"/>
                  </a:lnTo>
                  <a:lnTo>
                    <a:pt x="75313" y="104150"/>
                  </a:lnTo>
                  <a:lnTo>
                    <a:pt x="92525" y="92538"/>
                  </a:lnTo>
                  <a:lnTo>
                    <a:pt x="104128" y="75306"/>
                  </a:lnTo>
                  <a:lnTo>
                    <a:pt x="108381" y="54190"/>
                  </a:lnTo>
                  <a:lnTo>
                    <a:pt x="104128" y="33089"/>
                  </a:lnTo>
                  <a:lnTo>
                    <a:pt x="92525" y="15865"/>
                  </a:lnTo>
                  <a:lnTo>
                    <a:pt x="75313" y="4256"/>
                  </a:lnTo>
                  <a:lnTo>
                    <a:pt x="5422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1">
              <a:extLst>
                <a:ext uri="{FF2B5EF4-FFF2-40B4-BE49-F238E27FC236}">
                  <a16:creationId xmlns:a16="http://schemas.microsoft.com/office/drawing/2014/main" id="{ADF3DE03-FA1C-C645-A4AF-39B0BBDC8803}"/>
                </a:ext>
              </a:extLst>
            </p:cNvPr>
            <p:cNvSpPr/>
            <p:nvPr/>
          </p:nvSpPr>
          <p:spPr>
            <a:xfrm>
              <a:off x="1010695" y="3061563"/>
              <a:ext cx="236575" cy="28838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2">
              <a:extLst>
                <a:ext uri="{FF2B5EF4-FFF2-40B4-BE49-F238E27FC236}">
                  <a16:creationId xmlns:a16="http://schemas.microsoft.com/office/drawing/2014/main" id="{BB7B67A6-D1FF-B94A-8DAC-1A91268D9E21}"/>
                </a:ext>
              </a:extLst>
            </p:cNvPr>
            <p:cNvSpPr/>
            <p:nvPr/>
          </p:nvSpPr>
          <p:spPr>
            <a:xfrm>
              <a:off x="3610242" y="3065297"/>
              <a:ext cx="317550" cy="29659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3">
              <a:extLst>
                <a:ext uri="{FF2B5EF4-FFF2-40B4-BE49-F238E27FC236}">
                  <a16:creationId xmlns:a16="http://schemas.microsoft.com/office/drawing/2014/main" id="{FFFDA724-07B7-A249-A545-12813F987E4B}"/>
                </a:ext>
              </a:extLst>
            </p:cNvPr>
            <p:cNvSpPr/>
            <p:nvPr/>
          </p:nvSpPr>
          <p:spPr>
            <a:xfrm>
              <a:off x="4072992" y="3065297"/>
              <a:ext cx="317550" cy="29659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4">
              <a:extLst>
                <a:ext uri="{FF2B5EF4-FFF2-40B4-BE49-F238E27FC236}">
                  <a16:creationId xmlns:a16="http://schemas.microsoft.com/office/drawing/2014/main" id="{7DED4D1F-0630-0F48-91BC-361F64C8E21D}"/>
                </a:ext>
              </a:extLst>
            </p:cNvPr>
            <p:cNvSpPr/>
            <p:nvPr/>
          </p:nvSpPr>
          <p:spPr>
            <a:xfrm>
              <a:off x="5128567" y="2503322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63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5">
              <a:extLst>
                <a:ext uri="{FF2B5EF4-FFF2-40B4-BE49-F238E27FC236}">
                  <a16:creationId xmlns:a16="http://schemas.microsoft.com/office/drawing/2014/main" id="{F66A49B1-B36E-C34A-A773-8DD68F7411FB}"/>
                </a:ext>
              </a:extLst>
            </p:cNvPr>
            <p:cNvSpPr/>
            <p:nvPr/>
          </p:nvSpPr>
          <p:spPr>
            <a:xfrm>
              <a:off x="5253431" y="2503322"/>
              <a:ext cx="562610" cy="311150"/>
            </a:xfrm>
            <a:custGeom>
              <a:avLst/>
              <a:gdLst/>
              <a:ahLst/>
              <a:cxnLst/>
              <a:rect l="l" t="t" r="r" b="b"/>
              <a:pathLst>
                <a:path w="562610" h="311150">
                  <a:moveTo>
                    <a:pt x="0" y="0"/>
                  </a:moveTo>
                  <a:lnTo>
                    <a:pt x="562551" y="310557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6">
              <a:extLst>
                <a:ext uri="{FF2B5EF4-FFF2-40B4-BE49-F238E27FC236}">
                  <a16:creationId xmlns:a16="http://schemas.microsoft.com/office/drawing/2014/main" id="{AA4053F1-747C-6C40-8AB1-99EAC0A85002}"/>
                </a:ext>
              </a:extLst>
            </p:cNvPr>
            <p:cNvSpPr/>
            <p:nvPr/>
          </p:nvSpPr>
          <p:spPr>
            <a:xfrm>
              <a:off x="4585075" y="2503322"/>
              <a:ext cx="559435" cy="295910"/>
            </a:xfrm>
            <a:custGeom>
              <a:avLst/>
              <a:gdLst/>
              <a:ahLst/>
              <a:cxnLst/>
              <a:rect l="l" t="t" r="r" b="b"/>
              <a:pathLst>
                <a:path w="559435" h="295910">
                  <a:moveTo>
                    <a:pt x="559402" y="0"/>
                  </a:moveTo>
                  <a:lnTo>
                    <a:pt x="0" y="295761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7">
              <a:extLst>
                <a:ext uri="{FF2B5EF4-FFF2-40B4-BE49-F238E27FC236}">
                  <a16:creationId xmlns:a16="http://schemas.microsoft.com/office/drawing/2014/main" id="{08EF8440-E7DD-CA45-8742-07B862EA5FE2}"/>
                </a:ext>
              </a:extLst>
            </p:cNvPr>
            <p:cNvSpPr/>
            <p:nvPr/>
          </p:nvSpPr>
          <p:spPr>
            <a:xfrm>
              <a:off x="5070995" y="2449677"/>
              <a:ext cx="236550" cy="11092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8">
              <a:extLst>
                <a:ext uri="{FF2B5EF4-FFF2-40B4-BE49-F238E27FC236}">
                  <a16:creationId xmlns:a16="http://schemas.microsoft.com/office/drawing/2014/main" id="{EAAE9419-4702-204E-AF96-A5C85F15B837}"/>
                </a:ext>
              </a:extLst>
            </p:cNvPr>
            <p:cNvSpPr/>
            <p:nvPr/>
          </p:nvSpPr>
          <p:spPr>
            <a:xfrm>
              <a:off x="5189151" y="2499613"/>
              <a:ext cx="2540" cy="306070"/>
            </a:xfrm>
            <a:custGeom>
              <a:avLst/>
              <a:gdLst/>
              <a:ahLst/>
              <a:cxnLst/>
              <a:rect l="l" t="t" r="r" b="b"/>
              <a:pathLst>
                <a:path w="2539" h="306069">
                  <a:moveTo>
                    <a:pt x="2151" y="0"/>
                  </a:moveTo>
                  <a:lnTo>
                    <a:pt x="0" y="305855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9">
              <a:extLst>
                <a:ext uri="{FF2B5EF4-FFF2-40B4-BE49-F238E27FC236}">
                  <a16:creationId xmlns:a16="http://schemas.microsoft.com/office/drawing/2014/main" id="{3CD251E2-AEA3-6B42-AF7F-46382C8716E1}"/>
                </a:ext>
              </a:extLst>
            </p:cNvPr>
            <p:cNvSpPr/>
            <p:nvPr/>
          </p:nvSpPr>
          <p:spPr>
            <a:xfrm>
              <a:off x="4511249" y="2810180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0">
              <a:extLst>
                <a:ext uri="{FF2B5EF4-FFF2-40B4-BE49-F238E27FC236}">
                  <a16:creationId xmlns:a16="http://schemas.microsoft.com/office/drawing/2014/main" id="{10A05FD4-6E3B-CE44-8921-D2743A57CA44}"/>
                </a:ext>
              </a:extLst>
            </p:cNvPr>
            <p:cNvSpPr/>
            <p:nvPr/>
          </p:nvSpPr>
          <p:spPr>
            <a:xfrm>
              <a:off x="4636135" y="2810180"/>
              <a:ext cx="178435" cy="305435"/>
            </a:xfrm>
            <a:custGeom>
              <a:avLst/>
              <a:gdLst/>
              <a:ahLst/>
              <a:cxnLst/>
              <a:rect l="l" t="t" r="r" b="b"/>
              <a:pathLst>
                <a:path w="178435" h="305435">
                  <a:moveTo>
                    <a:pt x="0" y="0"/>
                  </a:moveTo>
                  <a:lnTo>
                    <a:pt x="178379" y="305012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1">
              <a:extLst>
                <a:ext uri="{FF2B5EF4-FFF2-40B4-BE49-F238E27FC236}">
                  <a16:creationId xmlns:a16="http://schemas.microsoft.com/office/drawing/2014/main" id="{DD69EB30-7BC3-0E43-9643-DCC25150A7ED}"/>
                </a:ext>
              </a:extLst>
            </p:cNvPr>
            <p:cNvSpPr/>
            <p:nvPr/>
          </p:nvSpPr>
          <p:spPr>
            <a:xfrm>
              <a:off x="4211752" y="2810180"/>
              <a:ext cx="315595" cy="314325"/>
            </a:xfrm>
            <a:custGeom>
              <a:avLst/>
              <a:gdLst/>
              <a:ahLst/>
              <a:cxnLst/>
              <a:rect l="l" t="t" r="r" b="b"/>
              <a:pathLst>
                <a:path w="315595" h="314325">
                  <a:moveTo>
                    <a:pt x="315441" y="0"/>
                  </a:moveTo>
                  <a:lnTo>
                    <a:pt x="0" y="314262"/>
                  </a:lnTo>
                </a:path>
              </a:pathLst>
            </a:custGeom>
            <a:ln w="2129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2">
              <a:extLst>
                <a:ext uri="{FF2B5EF4-FFF2-40B4-BE49-F238E27FC236}">
                  <a16:creationId xmlns:a16="http://schemas.microsoft.com/office/drawing/2014/main" id="{11A5C788-EC94-7A47-A429-958C13B859FB}"/>
                </a:ext>
              </a:extLst>
            </p:cNvPr>
            <p:cNvSpPr/>
            <p:nvPr/>
          </p:nvSpPr>
          <p:spPr>
            <a:xfrm>
              <a:off x="4453674" y="2756547"/>
              <a:ext cx="236575" cy="11090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3">
              <a:extLst>
                <a:ext uri="{FF2B5EF4-FFF2-40B4-BE49-F238E27FC236}">
                  <a16:creationId xmlns:a16="http://schemas.microsoft.com/office/drawing/2014/main" id="{45B78A46-CAD4-C348-AB81-D683CF911480}"/>
                </a:ext>
              </a:extLst>
            </p:cNvPr>
            <p:cNvSpPr/>
            <p:nvPr/>
          </p:nvSpPr>
          <p:spPr>
            <a:xfrm>
              <a:off x="4564767" y="2806484"/>
              <a:ext cx="9525" cy="309245"/>
            </a:xfrm>
            <a:custGeom>
              <a:avLst/>
              <a:gdLst/>
              <a:ahLst/>
              <a:cxnLst/>
              <a:rect l="l" t="t" r="r" b="b"/>
              <a:pathLst>
                <a:path w="9525" h="309244">
                  <a:moveTo>
                    <a:pt x="9226" y="0"/>
                  </a:moveTo>
                  <a:lnTo>
                    <a:pt x="0" y="308716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4">
              <a:extLst>
                <a:ext uri="{FF2B5EF4-FFF2-40B4-BE49-F238E27FC236}">
                  <a16:creationId xmlns:a16="http://schemas.microsoft.com/office/drawing/2014/main" id="{1B5D7F44-0F64-2C46-A557-DFD9E164C645}"/>
                </a:ext>
              </a:extLst>
            </p:cNvPr>
            <p:cNvSpPr/>
            <p:nvPr/>
          </p:nvSpPr>
          <p:spPr>
            <a:xfrm>
              <a:off x="7464656" y="2495918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63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5">
              <a:extLst>
                <a:ext uri="{FF2B5EF4-FFF2-40B4-BE49-F238E27FC236}">
                  <a16:creationId xmlns:a16="http://schemas.microsoft.com/office/drawing/2014/main" id="{0DA2F1B9-1405-654F-9670-CAF2F45962AC}"/>
                </a:ext>
              </a:extLst>
            </p:cNvPr>
            <p:cNvSpPr/>
            <p:nvPr/>
          </p:nvSpPr>
          <p:spPr>
            <a:xfrm>
              <a:off x="7589520" y="2495918"/>
              <a:ext cx="718185" cy="307340"/>
            </a:xfrm>
            <a:custGeom>
              <a:avLst/>
              <a:gdLst/>
              <a:ahLst/>
              <a:cxnLst/>
              <a:rect l="l" t="t" r="r" b="b"/>
              <a:pathLst>
                <a:path w="718184" h="307339">
                  <a:moveTo>
                    <a:pt x="0" y="0"/>
                  </a:moveTo>
                  <a:lnTo>
                    <a:pt x="717821" y="306853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6">
              <a:extLst>
                <a:ext uri="{FF2B5EF4-FFF2-40B4-BE49-F238E27FC236}">
                  <a16:creationId xmlns:a16="http://schemas.microsoft.com/office/drawing/2014/main" id="{0AC44FF8-0DDE-DB49-9D9E-2C6DA894687C}"/>
                </a:ext>
              </a:extLst>
            </p:cNvPr>
            <p:cNvSpPr/>
            <p:nvPr/>
          </p:nvSpPr>
          <p:spPr>
            <a:xfrm>
              <a:off x="6692009" y="2495918"/>
              <a:ext cx="788670" cy="318135"/>
            </a:xfrm>
            <a:custGeom>
              <a:avLst/>
              <a:gdLst/>
              <a:ahLst/>
              <a:cxnLst/>
              <a:rect l="l" t="t" r="r" b="b"/>
              <a:pathLst>
                <a:path w="788670" h="318135">
                  <a:moveTo>
                    <a:pt x="788570" y="0"/>
                  </a:moveTo>
                  <a:lnTo>
                    <a:pt x="0" y="317944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7">
              <a:extLst>
                <a:ext uri="{FF2B5EF4-FFF2-40B4-BE49-F238E27FC236}">
                  <a16:creationId xmlns:a16="http://schemas.microsoft.com/office/drawing/2014/main" id="{C7B18464-E136-0742-A8F7-8F2E7F154273}"/>
                </a:ext>
              </a:extLst>
            </p:cNvPr>
            <p:cNvSpPr/>
            <p:nvPr/>
          </p:nvSpPr>
          <p:spPr>
            <a:xfrm>
              <a:off x="7407097" y="2442286"/>
              <a:ext cx="236550" cy="11090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8">
              <a:extLst>
                <a:ext uri="{FF2B5EF4-FFF2-40B4-BE49-F238E27FC236}">
                  <a16:creationId xmlns:a16="http://schemas.microsoft.com/office/drawing/2014/main" id="{AA0C6DCE-F5F0-D049-A195-E02C9C57E515}"/>
                </a:ext>
              </a:extLst>
            </p:cNvPr>
            <p:cNvSpPr/>
            <p:nvPr/>
          </p:nvSpPr>
          <p:spPr>
            <a:xfrm>
              <a:off x="7412810" y="2492222"/>
              <a:ext cx="114935" cy="311150"/>
            </a:xfrm>
            <a:custGeom>
              <a:avLst/>
              <a:gdLst/>
              <a:ahLst/>
              <a:cxnLst/>
              <a:rect l="l" t="t" r="r" b="b"/>
              <a:pathLst>
                <a:path w="114934" h="311150">
                  <a:moveTo>
                    <a:pt x="114594" y="0"/>
                  </a:moveTo>
                  <a:lnTo>
                    <a:pt x="0" y="310558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9">
              <a:extLst>
                <a:ext uri="{FF2B5EF4-FFF2-40B4-BE49-F238E27FC236}">
                  <a16:creationId xmlns:a16="http://schemas.microsoft.com/office/drawing/2014/main" id="{DD956F86-AB02-9241-817D-CFC14CF7409B}"/>
                </a:ext>
              </a:extLst>
            </p:cNvPr>
            <p:cNvSpPr/>
            <p:nvPr/>
          </p:nvSpPr>
          <p:spPr>
            <a:xfrm>
              <a:off x="7338980" y="2806484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86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0">
              <a:extLst>
                <a:ext uri="{FF2B5EF4-FFF2-40B4-BE49-F238E27FC236}">
                  <a16:creationId xmlns:a16="http://schemas.microsoft.com/office/drawing/2014/main" id="{FBECF090-47C3-7049-8ECA-817B116F104C}"/>
                </a:ext>
              </a:extLst>
            </p:cNvPr>
            <p:cNvSpPr/>
            <p:nvPr/>
          </p:nvSpPr>
          <p:spPr>
            <a:xfrm>
              <a:off x="7463866" y="2806484"/>
              <a:ext cx="222885" cy="309245"/>
            </a:xfrm>
            <a:custGeom>
              <a:avLst/>
              <a:gdLst/>
              <a:ahLst/>
              <a:cxnLst/>
              <a:rect l="l" t="t" r="r" b="b"/>
              <a:pathLst>
                <a:path w="222884" h="309244">
                  <a:moveTo>
                    <a:pt x="0" y="0"/>
                  </a:moveTo>
                  <a:lnTo>
                    <a:pt x="222780" y="308716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1">
              <a:extLst>
                <a:ext uri="{FF2B5EF4-FFF2-40B4-BE49-F238E27FC236}">
                  <a16:creationId xmlns:a16="http://schemas.microsoft.com/office/drawing/2014/main" id="{BA5122B3-DB22-1B47-A54C-58C3BFF0A49D}"/>
                </a:ext>
              </a:extLst>
            </p:cNvPr>
            <p:cNvSpPr/>
            <p:nvPr/>
          </p:nvSpPr>
          <p:spPr>
            <a:xfrm>
              <a:off x="7132914" y="2806484"/>
              <a:ext cx="222250" cy="309245"/>
            </a:xfrm>
            <a:custGeom>
              <a:avLst/>
              <a:gdLst/>
              <a:ahLst/>
              <a:cxnLst/>
              <a:rect l="l" t="t" r="r" b="b"/>
              <a:pathLst>
                <a:path w="222250" h="309244">
                  <a:moveTo>
                    <a:pt x="222024" y="0"/>
                  </a:moveTo>
                  <a:lnTo>
                    <a:pt x="0" y="308716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2">
              <a:extLst>
                <a:ext uri="{FF2B5EF4-FFF2-40B4-BE49-F238E27FC236}">
                  <a16:creationId xmlns:a16="http://schemas.microsoft.com/office/drawing/2014/main" id="{BE16950F-2E83-0E4D-8715-A7974513D57E}"/>
                </a:ext>
              </a:extLst>
            </p:cNvPr>
            <p:cNvSpPr/>
            <p:nvPr/>
          </p:nvSpPr>
          <p:spPr>
            <a:xfrm>
              <a:off x="7281418" y="2752851"/>
              <a:ext cx="236562" cy="1109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3">
              <a:extLst>
                <a:ext uri="{FF2B5EF4-FFF2-40B4-BE49-F238E27FC236}">
                  <a16:creationId xmlns:a16="http://schemas.microsoft.com/office/drawing/2014/main" id="{743694F2-D283-7F4B-87FF-9758CBA6CD22}"/>
                </a:ext>
              </a:extLst>
            </p:cNvPr>
            <p:cNvSpPr/>
            <p:nvPr/>
          </p:nvSpPr>
          <p:spPr>
            <a:xfrm>
              <a:off x="7401725" y="2802788"/>
              <a:ext cx="35560" cy="312420"/>
            </a:xfrm>
            <a:custGeom>
              <a:avLst/>
              <a:gdLst/>
              <a:ahLst/>
              <a:cxnLst/>
              <a:rect l="l" t="t" r="r" b="b"/>
              <a:pathLst>
                <a:path w="35559" h="312419">
                  <a:moveTo>
                    <a:pt x="0" y="0"/>
                  </a:moveTo>
                  <a:lnTo>
                    <a:pt x="35152" y="31242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4">
              <a:extLst>
                <a:ext uri="{FF2B5EF4-FFF2-40B4-BE49-F238E27FC236}">
                  <a16:creationId xmlns:a16="http://schemas.microsoft.com/office/drawing/2014/main" id="{228A9311-BA61-8B43-975E-95E1BBE5D008}"/>
                </a:ext>
              </a:extLst>
            </p:cNvPr>
            <p:cNvSpPr/>
            <p:nvPr/>
          </p:nvSpPr>
          <p:spPr>
            <a:xfrm>
              <a:off x="8244601" y="2802788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63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5">
              <a:extLst>
                <a:ext uri="{FF2B5EF4-FFF2-40B4-BE49-F238E27FC236}">
                  <a16:creationId xmlns:a16="http://schemas.microsoft.com/office/drawing/2014/main" id="{B8E5683D-554F-064E-AFAE-9A17E7A863FE}"/>
                </a:ext>
              </a:extLst>
            </p:cNvPr>
            <p:cNvSpPr/>
            <p:nvPr/>
          </p:nvSpPr>
          <p:spPr>
            <a:xfrm>
              <a:off x="8369465" y="2802788"/>
              <a:ext cx="260350" cy="318135"/>
            </a:xfrm>
            <a:custGeom>
              <a:avLst/>
              <a:gdLst/>
              <a:ahLst/>
              <a:cxnLst/>
              <a:rect l="l" t="t" r="r" b="b"/>
              <a:pathLst>
                <a:path w="260350" h="318135">
                  <a:moveTo>
                    <a:pt x="0" y="0"/>
                  </a:moveTo>
                  <a:lnTo>
                    <a:pt x="259951" y="317966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6">
              <a:extLst>
                <a:ext uri="{FF2B5EF4-FFF2-40B4-BE49-F238E27FC236}">
                  <a16:creationId xmlns:a16="http://schemas.microsoft.com/office/drawing/2014/main" id="{1B5BC86F-1EE9-0E4B-A60A-2203E8A08BA9}"/>
                </a:ext>
              </a:extLst>
            </p:cNvPr>
            <p:cNvSpPr/>
            <p:nvPr/>
          </p:nvSpPr>
          <p:spPr>
            <a:xfrm>
              <a:off x="8019025" y="2802788"/>
              <a:ext cx="241935" cy="314325"/>
            </a:xfrm>
            <a:custGeom>
              <a:avLst/>
              <a:gdLst/>
              <a:ahLst/>
              <a:cxnLst/>
              <a:rect l="l" t="t" r="r" b="b"/>
              <a:pathLst>
                <a:path w="241934" h="314325">
                  <a:moveTo>
                    <a:pt x="241499" y="0"/>
                  </a:moveTo>
                  <a:lnTo>
                    <a:pt x="0" y="314240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7">
              <a:extLst>
                <a:ext uri="{FF2B5EF4-FFF2-40B4-BE49-F238E27FC236}">
                  <a16:creationId xmlns:a16="http://schemas.microsoft.com/office/drawing/2014/main" id="{C8D2A687-B0DA-9044-A1D6-D404FB578550}"/>
                </a:ext>
              </a:extLst>
            </p:cNvPr>
            <p:cNvSpPr/>
            <p:nvPr/>
          </p:nvSpPr>
          <p:spPr>
            <a:xfrm>
              <a:off x="8187042" y="2749143"/>
              <a:ext cx="236550" cy="11092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8">
              <a:extLst>
                <a:ext uri="{FF2B5EF4-FFF2-40B4-BE49-F238E27FC236}">
                  <a16:creationId xmlns:a16="http://schemas.microsoft.com/office/drawing/2014/main" id="{DA85DB7E-0EA9-3142-8CBB-E4E6E5241162}"/>
                </a:ext>
              </a:extLst>
            </p:cNvPr>
            <p:cNvSpPr/>
            <p:nvPr/>
          </p:nvSpPr>
          <p:spPr>
            <a:xfrm>
              <a:off x="8307349" y="2799079"/>
              <a:ext cx="3810" cy="316230"/>
            </a:xfrm>
            <a:custGeom>
              <a:avLst/>
              <a:gdLst/>
              <a:ahLst/>
              <a:cxnLst/>
              <a:rect l="l" t="t" r="r" b="b"/>
              <a:pathLst>
                <a:path w="3809" h="316230">
                  <a:moveTo>
                    <a:pt x="0" y="0"/>
                  </a:moveTo>
                  <a:lnTo>
                    <a:pt x="3681" y="316125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9">
              <a:extLst>
                <a:ext uri="{FF2B5EF4-FFF2-40B4-BE49-F238E27FC236}">
                  <a16:creationId xmlns:a16="http://schemas.microsoft.com/office/drawing/2014/main" id="{8C3D8526-A347-B649-8877-2F1B00498AEA}"/>
                </a:ext>
              </a:extLst>
            </p:cNvPr>
            <p:cNvSpPr/>
            <p:nvPr/>
          </p:nvSpPr>
          <p:spPr>
            <a:xfrm>
              <a:off x="8480339" y="3065297"/>
              <a:ext cx="317549" cy="29659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0">
              <a:extLst>
                <a:ext uri="{FF2B5EF4-FFF2-40B4-BE49-F238E27FC236}">
                  <a16:creationId xmlns:a16="http://schemas.microsoft.com/office/drawing/2014/main" id="{594B8B3D-A702-EB45-AFB5-A1A2C664A426}"/>
                </a:ext>
              </a:extLst>
            </p:cNvPr>
            <p:cNvSpPr/>
            <p:nvPr/>
          </p:nvSpPr>
          <p:spPr>
            <a:xfrm>
              <a:off x="7855975" y="3065297"/>
              <a:ext cx="317518" cy="29659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1">
              <a:extLst>
                <a:ext uri="{FF2B5EF4-FFF2-40B4-BE49-F238E27FC236}">
                  <a16:creationId xmlns:a16="http://schemas.microsoft.com/office/drawing/2014/main" id="{68387D82-998E-0249-AF90-26C7C0788919}"/>
                </a:ext>
              </a:extLst>
            </p:cNvPr>
            <p:cNvSpPr/>
            <p:nvPr/>
          </p:nvSpPr>
          <p:spPr>
            <a:xfrm>
              <a:off x="6981815" y="3065297"/>
              <a:ext cx="317550" cy="29659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2">
              <a:extLst>
                <a:ext uri="{FF2B5EF4-FFF2-40B4-BE49-F238E27FC236}">
                  <a16:creationId xmlns:a16="http://schemas.microsoft.com/office/drawing/2014/main" id="{E1AE06F4-8958-4446-91EF-B529FAC68205}"/>
                </a:ext>
              </a:extLst>
            </p:cNvPr>
            <p:cNvSpPr/>
            <p:nvPr/>
          </p:nvSpPr>
          <p:spPr>
            <a:xfrm>
              <a:off x="6357490" y="3065297"/>
              <a:ext cx="317549" cy="29659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3">
              <a:extLst>
                <a:ext uri="{FF2B5EF4-FFF2-40B4-BE49-F238E27FC236}">
                  <a16:creationId xmlns:a16="http://schemas.microsoft.com/office/drawing/2014/main" id="{A91C2868-8D3D-3246-8782-A69C4239914A}"/>
                </a:ext>
              </a:extLst>
            </p:cNvPr>
            <p:cNvSpPr/>
            <p:nvPr/>
          </p:nvSpPr>
          <p:spPr>
            <a:xfrm>
              <a:off x="5916241" y="3065297"/>
              <a:ext cx="317549" cy="29659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4">
              <a:extLst>
                <a:ext uri="{FF2B5EF4-FFF2-40B4-BE49-F238E27FC236}">
                  <a16:creationId xmlns:a16="http://schemas.microsoft.com/office/drawing/2014/main" id="{84A9F847-982F-A946-AC3F-4CDB7C4EEAF8}"/>
                </a:ext>
              </a:extLst>
            </p:cNvPr>
            <p:cNvSpPr/>
            <p:nvPr/>
          </p:nvSpPr>
          <p:spPr>
            <a:xfrm>
              <a:off x="5233604" y="3065297"/>
              <a:ext cx="317562" cy="29659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5">
              <a:extLst>
                <a:ext uri="{FF2B5EF4-FFF2-40B4-BE49-F238E27FC236}">
                  <a16:creationId xmlns:a16="http://schemas.microsoft.com/office/drawing/2014/main" id="{446EB1BF-58CC-6C40-923E-2358B09ABAD1}"/>
                </a:ext>
              </a:extLst>
            </p:cNvPr>
            <p:cNvSpPr/>
            <p:nvPr/>
          </p:nvSpPr>
          <p:spPr>
            <a:xfrm>
              <a:off x="2375116" y="3067113"/>
              <a:ext cx="317549" cy="29659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6">
              <a:extLst>
                <a:ext uri="{FF2B5EF4-FFF2-40B4-BE49-F238E27FC236}">
                  <a16:creationId xmlns:a16="http://schemas.microsoft.com/office/drawing/2014/main" id="{3AE25219-D2E9-6548-A618-4289AAD80AD6}"/>
                </a:ext>
              </a:extLst>
            </p:cNvPr>
            <p:cNvSpPr/>
            <p:nvPr/>
          </p:nvSpPr>
          <p:spPr>
            <a:xfrm>
              <a:off x="1417402" y="2802788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7">
              <a:extLst>
                <a:ext uri="{FF2B5EF4-FFF2-40B4-BE49-F238E27FC236}">
                  <a16:creationId xmlns:a16="http://schemas.microsoft.com/office/drawing/2014/main" id="{07FAFF58-B224-114E-BD36-C33EED75AF90}"/>
                </a:ext>
              </a:extLst>
            </p:cNvPr>
            <p:cNvSpPr/>
            <p:nvPr/>
          </p:nvSpPr>
          <p:spPr>
            <a:xfrm>
              <a:off x="1542287" y="2802788"/>
              <a:ext cx="275590" cy="312420"/>
            </a:xfrm>
            <a:custGeom>
              <a:avLst/>
              <a:gdLst/>
              <a:ahLst/>
              <a:cxnLst/>
              <a:rect l="l" t="t" r="r" b="b"/>
              <a:pathLst>
                <a:path w="275589" h="312419">
                  <a:moveTo>
                    <a:pt x="0" y="0"/>
                  </a:moveTo>
                  <a:lnTo>
                    <a:pt x="275254" y="312421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8">
              <a:extLst>
                <a:ext uri="{FF2B5EF4-FFF2-40B4-BE49-F238E27FC236}">
                  <a16:creationId xmlns:a16="http://schemas.microsoft.com/office/drawing/2014/main" id="{6521BC35-BE65-B44E-AA13-2564F3714DB2}"/>
                </a:ext>
              </a:extLst>
            </p:cNvPr>
            <p:cNvSpPr/>
            <p:nvPr/>
          </p:nvSpPr>
          <p:spPr>
            <a:xfrm>
              <a:off x="1140071" y="2802788"/>
              <a:ext cx="293370" cy="311150"/>
            </a:xfrm>
            <a:custGeom>
              <a:avLst/>
              <a:gdLst/>
              <a:ahLst/>
              <a:cxnLst/>
              <a:rect l="l" t="t" r="r" b="b"/>
              <a:pathLst>
                <a:path w="293369" h="311150">
                  <a:moveTo>
                    <a:pt x="293263" y="0"/>
                  </a:moveTo>
                  <a:lnTo>
                    <a:pt x="0" y="310557"/>
                  </a:lnTo>
                </a:path>
              </a:pathLst>
            </a:custGeom>
            <a:ln w="2129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9">
              <a:extLst>
                <a:ext uri="{FF2B5EF4-FFF2-40B4-BE49-F238E27FC236}">
                  <a16:creationId xmlns:a16="http://schemas.microsoft.com/office/drawing/2014/main" id="{5B9B9C95-B81A-604F-9092-E73479E32C82}"/>
                </a:ext>
              </a:extLst>
            </p:cNvPr>
            <p:cNvSpPr/>
            <p:nvPr/>
          </p:nvSpPr>
          <p:spPr>
            <a:xfrm>
              <a:off x="1359814" y="2749143"/>
              <a:ext cx="236562" cy="11092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0">
              <a:extLst>
                <a:ext uri="{FF2B5EF4-FFF2-40B4-BE49-F238E27FC236}">
                  <a16:creationId xmlns:a16="http://schemas.microsoft.com/office/drawing/2014/main" id="{2EF43102-6ADF-004D-BCD0-38397955D180}"/>
                </a:ext>
              </a:extLst>
            </p:cNvPr>
            <p:cNvSpPr/>
            <p:nvPr/>
          </p:nvSpPr>
          <p:spPr>
            <a:xfrm>
              <a:off x="1480134" y="2799079"/>
              <a:ext cx="33655" cy="316230"/>
            </a:xfrm>
            <a:custGeom>
              <a:avLst/>
              <a:gdLst/>
              <a:ahLst/>
              <a:cxnLst/>
              <a:rect l="l" t="t" r="r" b="b"/>
              <a:pathLst>
                <a:path w="33655" h="316230">
                  <a:moveTo>
                    <a:pt x="0" y="0"/>
                  </a:moveTo>
                  <a:lnTo>
                    <a:pt x="33467" y="316125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1">
              <a:extLst>
                <a:ext uri="{FF2B5EF4-FFF2-40B4-BE49-F238E27FC236}">
                  <a16:creationId xmlns:a16="http://schemas.microsoft.com/office/drawing/2014/main" id="{6E380261-8131-EE44-B5B0-746757A6947D}"/>
                </a:ext>
              </a:extLst>
            </p:cNvPr>
            <p:cNvSpPr/>
            <p:nvPr/>
          </p:nvSpPr>
          <p:spPr>
            <a:xfrm>
              <a:off x="2252782" y="2499626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2">
              <a:extLst>
                <a:ext uri="{FF2B5EF4-FFF2-40B4-BE49-F238E27FC236}">
                  <a16:creationId xmlns:a16="http://schemas.microsoft.com/office/drawing/2014/main" id="{B56BD55C-669E-164F-BECF-0A8044D5F1C4}"/>
                </a:ext>
              </a:extLst>
            </p:cNvPr>
            <p:cNvSpPr/>
            <p:nvPr/>
          </p:nvSpPr>
          <p:spPr>
            <a:xfrm>
              <a:off x="2377668" y="2499626"/>
              <a:ext cx="939800" cy="303530"/>
            </a:xfrm>
            <a:custGeom>
              <a:avLst/>
              <a:gdLst/>
              <a:ahLst/>
              <a:cxnLst/>
              <a:rect l="l" t="t" r="r" b="b"/>
              <a:pathLst>
                <a:path w="939800" h="303530">
                  <a:moveTo>
                    <a:pt x="0" y="0"/>
                  </a:moveTo>
                  <a:lnTo>
                    <a:pt x="939559" y="303148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3">
              <a:extLst>
                <a:ext uri="{FF2B5EF4-FFF2-40B4-BE49-F238E27FC236}">
                  <a16:creationId xmlns:a16="http://schemas.microsoft.com/office/drawing/2014/main" id="{6F1B58B4-A376-D448-9C82-F2F45E7A51A6}"/>
                </a:ext>
              </a:extLst>
            </p:cNvPr>
            <p:cNvSpPr/>
            <p:nvPr/>
          </p:nvSpPr>
          <p:spPr>
            <a:xfrm>
              <a:off x="1480135" y="2499626"/>
              <a:ext cx="788670" cy="299720"/>
            </a:xfrm>
            <a:custGeom>
              <a:avLst/>
              <a:gdLst/>
              <a:ahLst/>
              <a:cxnLst/>
              <a:rect l="l" t="t" r="r" b="b"/>
              <a:pathLst>
                <a:path w="788669" h="299719">
                  <a:moveTo>
                    <a:pt x="788592" y="0"/>
                  </a:moveTo>
                  <a:lnTo>
                    <a:pt x="0" y="299466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4">
              <a:extLst>
                <a:ext uri="{FF2B5EF4-FFF2-40B4-BE49-F238E27FC236}">
                  <a16:creationId xmlns:a16="http://schemas.microsoft.com/office/drawing/2014/main" id="{CB94FD5D-CF8E-484C-8B1B-9B4B3F8E3D5E}"/>
                </a:ext>
              </a:extLst>
            </p:cNvPr>
            <p:cNvSpPr/>
            <p:nvPr/>
          </p:nvSpPr>
          <p:spPr>
            <a:xfrm>
              <a:off x="2195195" y="2445981"/>
              <a:ext cx="236575" cy="11092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5">
              <a:extLst>
                <a:ext uri="{FF2B5EF4-FFF2-40B4-BE49-F238E27FC236}">
                  <a16:creationId xmlns:a16="http://schemas.microsoft.com/office/drawing/2014/main" id="{2BC69A51-5746-5048-8DA6-EC3F74B8A84B}"/>
                </a:ext>
              </a:extLst>
            </p:cNvPr>
            <p:cNvSpPr/>
            <p:nvPr/>
          </p:nvSpPr>
          <p:spPr>
            <a:xfrm>
              <a:off x="2315514" y="2495918"/>
              <a:ext cx="1905" cy="309880"/>
            </a:xfrm>
            <a:custGeom>
              <a:avLst/>
              <a:gdLst/>
              <a:ahLst/>
              <a:cxnLst/>
              <a:rect l="l" t="t" r="r" b="b"/>
              <a:pathLst>
                <a:path w="1905" h="309880">
                  <a:moveTo>
                    <a:pt x="0" y="0"/>
                  </a:moveTo>
                  <a:lnTo>
                    <a:pt x="1508" y="309559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6">
              <a:extLst>
                <a:ext uri="{FF2B5EF4-FFF2-40B4-BE49-F238E27FC236}">
                  <a16:creationId xmlns:a16="http://schemas.microsoft.com/office/drawing/2014/main" id="{B147005F-6776-4D4D-9AFF-3299B7DB016C}"/>
                </a:ext>
              </a:extLst>
            </p:cNvPr>
            <p:cNvSpPr/>
            <p:nvPr/>
          </p:nvSpPr>
          <p:spPr>
            <a:xfrm>
              <a:off x="5012127" y="2187232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908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7">
              <a:extLst>
                <a:ext uri="{FF2B5EF4-FFF2-40B4-BE49-F238E27FC236}">
                  <a16:creationId xmlns:a16="http://schemas.microsoft.com/office/drawing/2014/main" id="{68D33ADB-351C-D048-BB81-2D8AD4BAAC4F}"/>
                </a:ext>
              </a:extLst>
            </p:cNvPr>
            <p:cNvSpPr/>
            <p:nvPr/>
          </p:nvSpPr>
          <p:spPr>
            <a:xfrm>
              <a:off x="5137036" y="2187232"/>
              <a:ext cx="2388870" cy="310515"/>
            </a:xfrm>
            <a:custGeom>
              <a:avLst/>
              <a:gdLst/>
              <a:ahLst/>
              <a:cxnLst/>
              <a:rect l="l" t="t" r="r" b="b"/>
              <a:pathLst>
                <a:path w="2388870" h="310514">
                  <a:moveTo>
                    <a:pt x="0" y="0"/>
                  </a:moveTo>
                  <a:lnTo>
                    <a:pt x="2388332" y="310513"/>
                  </a:lnTo>
                </a:path>
              </a:pathLst>
            </a:custGeom>
            <a:ln w="2129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8">
              <a:extLst>
                <a:ext uri="{FF2B5EF4-FFF2-40B4-BE49-F238E27FC236}">
                  <a16:creationId xmlns:a16="http://schemas.microsoft.com/office/drawing/2014/main" id="{B5212249-578D-CE4F-8759-DA36413EC1C8}"/>
                </a:ext>
              </a:extLst>
            </p:cNvPr>
            <p:cNvSpPr/>
            <p:nvPr/>
          </p:nvSpPr>
          <p:spPr>
            <a:xfrm>
              <a:off x="2313497" y="2187232"/>
              <a:ext cx="2714625" cy="314325"/>
            </a:xfrm>
            <a:custGeom>
              <a:avLst/>
              <a:gdLst/>
              <a:ahLst/>
              <a:cxnLst/>
              <a:rect l="l" t="t" r="r" b="b"/>
              <a:pathLst>
                <a:path w="2714625" h="314325">
                  <a:moveTo>
                    <a:pt x="2714597" y="0"/>
                  </a:moveTo>
                  <a:lnTo>
                    <a:pt x="0" y="314218"/>
                  </a:lnTo>
                </a:path>
              </a:pathLst>
            </a:custGeom>
            <a:ln w="2129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9">
              <a:extLst>
                <a:ext uri="{FF2B5EF4-FFF2-40B4-BE49-F238E27FC236}">
                  <a16:creationId xmlns:a16="http://schemas.microsoft.com/office/drawing/2014/main" id="{53033C59-DB8A-E54D-B883-21DA9EA3EC2C}"/>
                </a:ext>
              </a:extLst>
            </p:cNvPr>
            <p:cNvSpPr/>
            <p:nvPr/>
          </p:nvSpPr>
          <p:spPr>
            <a:xfrm>
              <a:off x="4954561" y="2133600"/>
              <a:ext cx="236550" cy="1109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0">
              <a:extLst>
                <a:ext uri="{FF2B5EF4-FFF2-40B4-BE49-F238E27FC236}">
                  <a16:creationId xmlns:a16="http://schemas.microsoft.com/office/drawing/2014/main" id="{3BE056FC-C2B5-2F4A-A1A9-A445EB7FDF58}"/>
                </a:ext>
              </a:extLst>
            </p:cNvPr>
            <p:cNvSpPr/>
            <p:nvPr/>
          </p:nvSpPr>
          <p:spPr>
            <a:xfrm>
              <a:off x="5074869" y="2183536"/>
              <a:ext cx="114935" cy="321945"/>
            </a:xfrm>
            <a:custGeom>
              <a:avLst/>
              <a:gdLst/>
              <a:ahLst/>
              <a:cxnLst/>
              <a:rect l="l" t="t" r="r" b="b"/>
              <a:pathLst>
                <a:path w="114935" h="321944">
                  <a:moveTo>
                    <a:pt x="0" y="0"/>
                  </a:moveTo>
                  <a:lnTo>
                    <a:pt x="114395" y="321605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1">
              <a:extLst>
                <a:ext uri="{FF2B5EF4-FFF2-40B4-BE49-F238E27FC236}">
                  <a16:creationId xmlns:a16="http://schemas.microsoft.com/office/drawing/2014/main" id="{DC84BE5B-BC86-8447-A671-61FAC4E6A828}"/>
                </a:ext>
              </a:extLst>
            </p:cNvPr>
            <p:cNvSpPr/>
            <p:nvPr/>
          </p:nvSpPr>
          <p:spPr>
            <a:xfrm>
              <a:off x="2738158" y="3059747"/>
              <a:ext cx="317549" cy="29665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2">
              <a:extLst>
                <a:ext uri="{FF2B5EF4-FFF2-40B4-BE49-F238E27FC236}">
                  <a16:creationId xmlns:a16="http://schemas.microsoft.com/office/drawing/2014/main" id="{52D4E6D0-070F-8248-9F6F-CCD9BAC66AF4}"/>
                </a:ext>
              </a:extLst>
            </p:cNvPr>
            <p:cNvSpPr/>
            <p:nvPr/>
          </p:nvSpPr>
          <p:spPr>
            <a:xfrm>
              <a:off x="3170631" y="3059747"/>
              <a:ext cx="317550" cy="29665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3">
              <a:extLst>
                <a:ext uri="{FF2B5EF4-FFF2-40B4-BE49-F238E27FC236}">
                  <a16:creationId xmlns:a16="http://schemas.microsoft.com/office/drawing/2014/main" id="{EBF5BCDD-D163-7B4B-A27E-744BC81BE70C}"/>
                </a:ext>
              </a:extLst>
            </p:cNvPr>
            <p:cNvSpPr/>
            <p:nvPr/>
          </p:nvSpPr>
          <p:spPr>
            <a:xfrm>
              <a:off x="1986864" y="3065297"/>
              <a:ext cx="317550" cy="29659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4">
              <a:extLst>
                <a:ext uri="{FF2B5EF4-FFF2-40B4-BE49-F238E27FC236}">
                  <a16:creationId xmlns:a16="http://schemas.microsoft.com/office/drawing/2014/main" id="{0D982E09-B671-6448-902E-69DB1EC270BD}"/>
                </a:ext>
              </a:extLst>
            </p:cNvPr>
            <p:cNvSpPr/>
            <p:nvPr/>
          </p:nvSpPr>
          <p:spPr>
            <a:xfrm>
              <a:off x="3254495" y="2806484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5">
              <a:extLst>
                <a:ext uri="{FF2B5EF4-FFF2-40B4-BE49-F238E27FC236}">
                  <a16:creationId xmlns:a16="http://schemas.microsoft.com/office/drawing/2014/main" id="{A90768A0-9407-8946-841F-CDCEAE7DBFB9}"/>
                </a:ext>
              </a:extLst>
            </p:cNvPr>
            <p:cNvSpPr/>
            <p:nvPr/>
          </p:nvSpPr>
          <p:spPr>
            <a:xfrm>
              <a:off x="3379381" y="2806484"/>
              <a:ext cx="382270" cy="309245"/>
            </a:xfrm>
            <a:custGeom>
              <a:avLst/>
              <a:gdLst/>
              <a:ahLst/>
              <a:cxnLst/>
              <a:rect l="l" t="t" r="r" b="b"/>
              <a:pathLst>
                <a:path w="382270" h="309244">
                  <a:moveTo>
                    <a:pt x="0" y="0"/>
                  </a:moveTo>
                  <a:lnTo>
                    <a:pt x="381953" y="308716"/>
                  </a:lnTo>
                </a:path>
              </a:pathLst>
            </a:custGeom>
            <a:ln w="2129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6">
              <a:extLst>
                <a:ext uri="{FF2B5EF4-FFF2-40B4-BE49-F238E27FC236}">
                  <a16:creationId xmlns:a16="http://schemas.microsoft.com/office/drawing/2014/main" id="{2090E9A1-9E57-0B46-A362-9FE8F953A514}"/>
                </a:ext>
              </a:extLst>
            </p:cNvPr>
            <p:cNvSpPr/>
            <p:nvPr/>
          </p:nvSpPr>
          <p:spPr>
            <a:xfrm>
              <a:off x="2889240" y="2806484"/>
              <a:ext cx="381635" cy="303530"/>
            </a:xfrm>
            <a:custGeom>
              <a:avLst/>
              <a:gdLst/>
              <a:ahLst/>
              <a:cxnLst/>
              <a:rect l="l" t="t" r="r" b="b"/>
              <a:pathLst>
                <a:path w="381635" h="303530">
                  <a:moveTo>
                    <a:pt x="381200" y="0"/>
                  </a:moveTo>
                  <a:lnTo>
                    <a:pt x="0" y="303215"/>
                  </a:lnTo>
                </a:path>
              </a:pathLst>
            </a:custGeom>
            <a:ln w="2129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7">
              <a:extLst>
                <a:ext uri="{FF2B5EF4-FFF2-40B4-BE49-F238E27FC236}">
                  <a16:creationId xmlns:a16="http://schemas.microsoft.com/office/drawing/2014/main" id="{A0DCF3DD-CC1E-E240-B679-3BC10AFECF1C}"/>
                </a:ext>
              </a:extLst>
            </p:cNvPr>
            <p:cNvSpPr/>
            <p:nvPr/>
          </p:nvSpPr>
          <p:spPr>
            <a:xfrm>
              <a:off x="3196907" y="2752839"/>
              <a:ext cx="236575" cy="1109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8">
              <a:extLst>
                <a:ext uri="{FF2B5EF4-FFF2-40B4-BE49-F238E27FC236}">
                  <a16:creationId xmlns:a16="http://schemas.microsoft.com/office/drawing/2014/main" id="{904DA448-B08A-9943-BE9D-AC8D7240DDA5}"/>
                </a:ext>
              </a:extLst>
            </p:cNvPr>
            <p:cNvSpPr/>
            <p:nvPr/>
          </p:nvSpPr>
          <p:spPr>
            <a:xfrm>
              <a:off x="3316042" y="2802775"/>
              <a:ext cx="1270" cy="312420"/>
            </a:xfrm>
            <a:custGeom>
              <a:avLst/>
              <a:gdLst/>
              <a:ahLst/>
              <a:cxnLst/>
              <a:rect l="l" t="t" r="r" b="b"/>
              <a:pathLst>
                <a:path w="1270" h="312419">
                  <a:moveTo>
                    <a:pt x="1197" y="0"/>
                  </a:moveTo>
                  <a:lnTo>
                    <a:pt x="0" y="31242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9">
              <a:extLst>
                <a:ext uri="{FF2B5EF4-FFF2-40B4-BE49-F238E27FC236}">
                  <a16:creationId xmlns:a16="http://schemas.microsoft.com/office/drawing/2014/main" id="{085BE93D-A597-2442-A256-54E260E173E1}"/>
                </a:ext>
              </a:extLst>
            </p:cNvPr>
            <p:cNvSpPr/>
            <p:nvPr/>
          </p:nvSpPr>
          <p:spPr>
            <a:xfrm>
              <a:off x="1443272" y="3120745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0">
              <a:extLst>
                <a:ext uri="{FF2B5EF4-FFF2-40B4-BE49-F238E27FC236}">
                  <a16:creationId xmlns:a16="http://schemas.microsoft.com/office/drawing/2014/main" id="{FCF66FA4-E613-8A4F-BEDE-0BF8E2ACFD35}"/>
                </a:ext>
              </a:extLst>
            </p:cNvPr>
            <p:cNvSpPr/>
            <p:nvPr/>
          </p:nvSpPr>
          <p:spPr>
            <a:xfrm>
              <a:off x="1568157" y="312074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0" y="0"/>
                  </a:moveTo>
                  <a:lnTo>
                    <a:pt x="93658" y="232319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1">
              <a:extLst>
                <a:ext uri="{FF2B5EF4-FFF2-40B4-BE49-F238E27FC236}">
                  <a16:creationId xmlns:a16="http://schemas.microsoft.com/office/drawing/2014/main" id="{A224445E-EC68-584B-B9C2-C78F948EF028}"/>
                </a:ext>
              </a:extLst>
            </p:cNvPr>
            <p:cNvSpPr/>
            <p:nvPr/>
          </p:nvSpPr>
          <p:spPr>
            <a:xfrm>
              <a:off x="1365558" y="312074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93658" y="0"/>
                  </a:moveTo>
                  <a:lnTo>
                    <a:pt x="0" y="232319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2">
              <a:extLst>
                <a:ext uri="{FF2B5EF4-FFF2-40B4-BE49-F238E27FC236}">
                  <a16:creationId xmlns:a16="http://schemas.microsoft.com/office/drawing/2014/main" id="{23548BFD-A3A9-2D42-A8C0-26AE7F0F29D1}"/>
                </a:ext>
              </a:extLst>
            </p:cNvPr>
            <p:cNvSpPr/>
            <p:nvPr/>
          </p:nvSpPr>
          <p:spPr>
            <a:xfrm>
              <a:off x="966354" y="312074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93658" y="0"/>
                  </a:moveTo>
                  <a:lnTo>
                    <a:pt x="0" y="232319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3">
              <a:extLst>
                <a:ext uri="{FF2B5EF4-FFF2-40B4-BE49-F238E27FC236}">
                  <a16:creationId xmlns:a16="http://schemas.microsoft.com/office/drawing/2014/main" id="{72C93591-42BD-4F4C-9CC3-B5F5988A18E4}"/>
                </a:ext>
              </a:extLst>
            </p:cNvPr>
            <p:cNvSpPr/>
            <p:nvPr/>
          </p:nvSpPr>
          <p:spPr>
            <a:xfrm>
              <a:off x="1385684" y="3067113"/>
              <a:ext cx="236854" cy="111125"/>
            </a:xfrm>
            <a:custGeom>
              <a:avLst/>
              <a:gdLst/>
              <a:ahLst/>
              <a:cxnLst/>
              <a:rect l="l" t="t" r="r" b="b"/>
              <a:pathLst>
                <a:path w="236855" h="111125">
                  <a:moveTo>
                    <a:pt x="181140" y="0"/>
                  </a:moveTo>
                  <a:lnTo>
                    <a:pt x="55448" y="0"/>
                  </a:lnTo>
                  <a:lnTo>
                    <a:pt x="33866" y="4356"/>
                  </a:lnTo>
                  <a:lnTo>
                    <a:pt x="16241" y="16238"/>
                  </a:lnTo>
                  <a:lnTo>
                    <a:pt x="4357" y="33866"/>
                  </a:lnTo>
                  <a:lnTo>
                    <a:pt x="0" y="55460"/>
                  </a:lnTo>
                  <a:lnTo>
                    <a:pt x="4357" y="77047"/>
                  </a:lnTo>
                  <a:lnTo>
                    <a:pt x="16241" y="94672"/>
                  </a:lnTo>
                  <a:lnTo>
                    <a:pt x="33866" y="106552"/>
                  </a:lnTo>
                  <a:lnTo>
                    <a:pt x="55448" y="110909"/>
                  </a:lnTo>
                  <a:lnTo>
                    <a:pt x="181140" y="110909"/>
                  </a:lnTo>
                  <a:lnTo>
                    <a:pt x="202719" y="106552"/>
                  </a:lnTo>
                  <a:lnTo>
                    <a:pt x="220340" y="94672"/>
                  </a:lnTo>
                  <a:lnTo>
                    <a:pt x="232219" y="77047"/>
                  </a:lnTo>
                  <a:lnTo>
                    <a:pt x="236575" y="55460"/>
                  </a:lnTo>
                  <a:lnTo>
                    <a:pt x="232219" y="33866"/>
                  </a:lnTo>
                  <a:lnTo>
                    <a:pt x="220340" y="16238"/>
                  </a:lnTo>
                  <a:lnTo>
                    <a:pt x="202719" y="4356"/>
                  </a:lnTo>
                  <a:lnTo>
                    <a:pt x="1811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4">
              <a:extLst>
                <a:ext uri="{FF2B5EF4-FFF2-40B4-BE49-F238E27FC236}">
                  <a16:creationId xmlns:a16="http://schemas.microsoft.com/office/drawing/2014/main" id="{3F694DB8-816B-E441-9959-1A8B3622E649}"/>
                </a:ext>
              </a:extLst>
            </p:cNvPr>
            <p:cNvSpPr/>
            <p:nvPr/>
          </p:nvSpPr>
          <p:spPr>
            <a:xfrm>
              <a:off x="1506016" y="3117024"/>
              <a:ext cx="0" cy="238760"/>
            </a:xfrm>
            <a:custGeom>
              <a:avLst/>
              <a:gdLst/>
              <a:ahLst/>
              <a:cxnLst/>
              <a:rect l="l" t="t" r="r" b="b"/>
              <a:pathLst>
                <a:path h="238760">
                  <a:moveTo>
                    <a:pt x="0" y="0"/>
                  </a:moveTo>
                  <a:lnTo>
                    <a:pt x="0" y="238419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F3147B3-9EFF-394C-B15E-39078DAC68BE}"/>
              </a:ext>
            </a:extLst>
          </p:cNvPr>
          <p:cNvSpPr/>
          <p:nvPr/>
        </p:nvSpPr>
        <p:spPr>
          <a:xfrm>
            <a:off x="631294" y="3751647"/>
            <a:ext cx="83533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Arial"/>
                <a:cs typeface="Arial"/>
              </a:rPr>
              <a:t>Operations have costs that's proportional to the path link from root to the bottom.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FFC1E68-F628-7343-9B66-5D1502951942}"/>
              </a:ext>
            </a:extLst>
          </p:cNvPr>
          <p:cNvSpPr/>
          <p:nvPr/>
        </p:nvSpPr>
        <p:spPr>
          <a:xfrm>
            <a:off x="2187465" y="3314339"/>
            <a:ext cx="50905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that's going to give us, a very easy way to describe a performance.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D3E5465A-7F35-464D-A898-7C81E48DB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03599"/>
              </p:ext>
            </p:extLst>
          </p:nvPr>
        </p:nvGraphicFramePr>
        <p:xfrm>
          <a:off x="5615164" y="4517916"/>
          <a:ext cx="3403047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516">
                  <a:extLst>
                    <a:ext uri="{9D8B030D-6E8A-4147-A177-3AD203B41FA5}">
                      <a16:colId xmlns:a16="http://schemas.microsoft.com/office/drawing/2014/main" val="1789131187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376936838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45547747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3122810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Worst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2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1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22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40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8" grpId="0" animBg="1"/>
      <p:bldP spid="1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39914</TotalTime>
  <Words>4375</Words>
  <Application>Microsoft Macintosh PowerPoint</Application>
  <PresentationFormat>On-screen Show (4:3)</PresentationFormat>
  <Paragraphs>1057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DejaVu Sans Mono</vt:lpstr>
      <vt:lpstr>Arial</vt:lpstr>
      <vt:lpstr>Arial Rounded MT Bold</vt:lpstr>
      <vt:lpstr>Calibri</vt:lpstr>
      <vt:lpstr>Cambria Math</vt:lpstr>
      <vt:lpstr>Courier</vt:lpstr>
      <vt:lpstr>Helvetica</vt:lpstr>
      <vt:lpstr>Times New Roman</vt:lpstr>
      <vt:lpstr>Trebuchet MS</vt:lpstr>
      <vt:lpstr>Wingdings</vt:lpstr>
      <vt:lpstr>Office Theme</vt:lpstr>
      <vt:lpstr>Lecture 9 Balanced Search Trees</vt:lpstr>
      <vt:lpstr>Lecture Goals</vt:lpstr>
      <vt:lpstr>2−3 Search Trees</vt:lpstr>
      <vt:lpstr>Insert in 2−3 Search Trees </vt:lpstr>
      <vt:lpstr>Insert in 2−3 Search Trees (Contd.) </vt:lpstr>
      <vt:lpstr>2−3 Search Trees Construction</vt:lpstr>
      <vt:lpstr>Local Transformations in a 2-3 Tree</vt:lpstr>
      <vt:lpstr>Global Properties in a 2-3 Tree</vt:lpstr>
      <vt:lpstr>Performance of 2-3 Tree</vt:lpstr>
      <vt:lpstr>Lecture Goals</vt:lpstr>
      <vt:lpstr>Red-Black BSTs</vt:lpstr>
      <vt:lpstr>Left-Leaning Red-Black BSTs</vt:lpstr>
      <vt:lpstr>Search Implementation for Red-Black BSTs</vt:lpstr>
      <vt:lpstr>Red-Black BST Representation</vt:lpstr>
      <vt:lpstr>Elementary Red-Black BST Operations</vt:lpstr>
      <vt:lpstr>Elementary Red-Black BST Operations (Contd.)</vt:lpstr>
      <vt:lpstr>Elementary Red-Black BST Operations (Contd.)</vt:lpstr>
      <vt:lpstr>Insertion in a LLRB Tree: Overview</vt:lpstr>
      <vt:lpstr>Insertion in a LLRB Tree</vt:lpstr>
      <vt:lpstr>Insertion in a LLRB Tree</vt:lpstr>
      <vt:lpstr>Insertion in a LLRB Tree</vt:lpstr>
      <vt:lpstr>Insertion in a LLRB Tree</vt:lpstr>
      <vt:lpstr>Insertion in a LLRB Tree: Passing Red Links up the Tree</vt:lpstr>
      <vt:lpstr>LLRB Tree Construction Demo</vt:lpstr>
      <vt:lpstr>LLRB Tree Construction Demo (Contd.)</vt:lpstr>
      <vt:lpstr>Insertion in a LLRB tree: Java implementation</vt:lpstr>
      <vt:lpstr>Insertion in a LLRB Tree: Visualization</vt:lpstr>
      <vt:lpstr>Additional Resources</vt:lpstr>
      <vt:lpstr>Lecture Goals</vt:lpstr>
      <vt:lpstr>Motivation for B-tree: File system model</vt:lpstr>
      <vt:lpstr>B-trees (Bayer-McCreight, 1972)</vt:lpstr>
      <vt:lpstr>Searching in a B-tree</vt:lpstr>
      <vt:lpstr>Insertion in a B-tree</vt:lpstr>
      <vt:lpstr>Balance in B-tree</vt:lpstr>
      <vt:lpstr>Balanced Trees in the Wild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Microsoft Office User</cp:lastModifiedBy>
  <cp:revision>1263</cp:revision>
  <dcterms:created xsi:type="dcterms:W3CDTF">2018-08-13T22:58:39Z</dcterms:created>
  <dcterms:modified xsi:type="dcterms:W3CDTF">2019-12-04T06:51:22Z</dcterms:modified>
</cp:coreProperties>
</file>