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12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80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4800" dirty="0"/>
                  <a:t>Let each philosopher pick up both left and right forks atomically within a critical section (L3, “Semaphore-based Solution I”)</a:t>
                </a:r>
                <a:endParaRPr lang="en-US" sz="4800" dirty="0"/>
              </a:p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  <a:p>
                <a:r>
                  <a:rPr lang="en-GB" kern="0" dirty="0">
                    <a:ea typeface="宋体" charset="-122"/>
                  </a:rPr>
                  <a:t>Your book-reading task (critical section) initially had a low priority, but it inherits higher priority of the VIP as soon as the VIP gets blocked waiting for the book (shared resource)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  <a:blipFill>
                <a:blip r:embed="rId2"/>
                <a:stretch>
                  <a:fillRect l="-1379" t="-2145" r="-20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</a:t>
                </a:r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tries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038" t="-2556" b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8" y="3749749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  <a:p>
                <a:pPr eaLnBrk="1" hangingPunct="1"/>
                <a:r>
                  <a:rPr lang="en-US" altLang="zh-CN" sz="3000" dirty="0">
                    <a:ea typeface="宋体" charset="-122"/>
                  </a:rPr>
                  <a:t>Analogous to requiring a philosopher to pick up both forks in one atomic operation to prevent deadlocks</a:t>
                </a:r>
              </a:p>
            </p:txBody>
          </p:sp>
        </mc:Choice>
        <mc:Fallback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171" t="-4237" r="-11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Semaphore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protects blue CS A and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 protects pink CS B </a:t>
                </a:r>
              </a:p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436" t="-5204" b="-679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933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500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1000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101216</TotalTime>
  <Pages>60</Pages>
  <Words>8358</Words>
  <Application>Microsoft Office PowerPoint</Application>
  <PresentationFormat>Widescreen</PresentationFormat>
  <Paragraphs>1115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Example II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1167</cp:revision>
  <cp:lastPrinted>2022-03-15T20:14:46Z</cp:lastPrinted>
  <dcterms:created xsi:type="dcterms:W3CDTF">1995-08-12T11:37:26Z</dcterms:created>
  <dcterms:modified xsi:type="dcterms:W3CDTF">2025-04-17T00:19:19Z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