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9"/>
  </p:notesMasterIdLst>
  <p:handoutMasterIdLst>
    <p:handoutMasterId r:id="rId50"/>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823"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24" r:id="rId43"/>
    <p:sldId id="807" r:id="rId44"/>
    <p:sldId id="808" r:id="rId45"/>
    <p:sldId id="809" r:id="rId46"/>
    <p:sldId id="285" r:id="rId47"/>
    <p:sldId id="306" r:id="rId4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823"/>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638" y="48"/>
      </p:cViewPr>
      <p:guideLst>
        <p:guide orient="horz" pos="2160"/>
        <p:guide pos="3840"/>
      </p:guideLst>
    </p:cSldViewPr>
  </p:slideViewPr>
  <p:notesTextViewPr>
    <p:cViewPr>
      <p:scale>
        <a:sx n="1" d="1"/>
        <a:sy n="1" d="1"/>
      </p:scale>
      <p:origin x="0" y="0"/>
    </p:cViewPr>
  </p:notesTextViewPr>
  <p:sorterViewPr>
    <p:cViewPr varScale="1">
      <p:scale>
        <a:sx n="1" d="1"/>
        <a:sy n="1" d="1"/>
      </p:scale>
      <p:origin x="0" y="-1332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43</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44</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45</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46</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47</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145549"/>
            <a:ext cx="4493879" cy="494484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e.g., “Hello 1” printed by P1 or P3 must appear after “Hello 0” printed by P1, but it may appear before or after “Hello 0” printed by P0.</a:t>
            </a:r>
            <a:endParaRPr lang="en-GB" sz="1200" b="0" kern="0" dirty="0"/>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363787"/>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518033"/>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627415"/>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259876"/>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385686"/>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402448"/>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278537"/>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567307"/>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8121</Words>
  <Application>Microsoft Office PowerPoint</Application>
  <PresentationFormat>Widescreen</PresentationFormat>
  <Paragraphs>986</Paragraphs>
  <Slides>47</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TODO 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2025-02-12T12:33:00Z</dcterms:modified>
</cp:coreProperties>
</file>