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4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order. 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26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768" t="-49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101205</TotalTime>
  <Pages>60</Pages>
  <Words>8271</Words>
  <Application>Microsoft Office PowerPoint</Application>
  <PresentationFormat>Widescreen</PresentationFormat>
  <Paragraphs>1111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1164</cp:revision>
  <cp:lastPrinted>2022-03-15T20:14:46Z</cp:lastPrinted>
  <dcterms:created xsi:type="dcterms:W3CDTF">1995-08-12T11:37:26Z</dcterms:created>
  <dcterms:modified xsi:type="dcterms:W3CDTF">2025-04-16T17:37:57Z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