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519" autoAdjust="0"/>
    <p:restoredTop sz="85098" autoAdjust="0"/>
  </p:normalViewPr>
  <p:slideViewPr>
    <p:cSldViewPr>
      <p:cViewPr>
        <p:scale>
          <a:sx n="66" d="100"/>
          <a:sy n="66" d="100"/>
        </p:scale>
        <p:origin x="662" y="1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RM,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Calculate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for RM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288"/>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5069452"/>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a:ln>
                            <a:noFill/>
                          </a:ln>
                          <a:solidFill>
                            <a:srgbClr val="000000"/>
                          </a:solidFill>
                          <a:effectLst/>
                          <a:latin typeface="Tahoma" pitchFamily="34" charset="0"/>
                          <a:ea typeface="宋体" charset="-122"/>
                          <a:cs typeface="+mn-cs"/>
                        </a:rPr>
                        <a:t>30</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4186875359"/>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i="1">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a:stretch>
            <a:fillRect/>
          </a:stretch>
        </p:blipFill>
        <p:spPr>
          <a:xfrm>
            <a:off x="5098650" y="3539314"/>
            <a:ext cx="697278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99379</TotalTime>
  <Pages>60</Pages>
  <Words>4397</Words>
  <Application>Microsoft Office PowerPoint</Application>
  <PresentationFormat>Widescreen</PresentationFormat>
  <Paragraphs>750</Paragraphs>
  <Slides>29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1113</cp:revision>
  <cp:lastPrinted>2022-03-15T20:14:46Z</cp:lastPrinted>
  <dcterms:created xsi:type="dcterms:W3CDTF">1995-08-12T11:37:26Z</dcterms:created>
  <dcterms:modified xsi:type="dcterms:W3CDTF">2025-04-15T01:59:25Z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