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3"/>
  </p:notesMasterIdLst>
  <p:handoutMasterIdLst>
    <p:handoutMasterId r:id="rId84"/>
  </p:handoutMasterIdLst>
  <p:sldIdLst>
    <p:sldId id="256" r:id="rId5"/>
    <p:sldId id="334" r:id="rId6"/>
    <p:sldId id="431" r:id="rId7"/>
    <p:sldId id="360" r:id="rId8"/>
    <p:sldId id="786" r:id="rId9"/>
    <p:sldId id="362" r:id="rId10"/>
    <p:sldId id="364" r:id="rId11"/>
    <p:sldId id="862" r:id="rId12"/>
    <p:sldId id="361" r:id="rId13"/>
    <p:sldId id="366" r:id="rId14"/>
    <p:sldId id="363" r:id="rId15"/>
    <p:sldId id="419" r:id="rId16"/>
    <p:sldId id="420" r:id="rId17"/>
    <p:sldId id="421" r:id="rId18"/>
    <p:sldId id="372" r:id="rId19"/>
    <p:sldId id="763" r:id="rId20"/>
    <p:sldId id="764" r:id="rId21"/>
    <p:sldId id="765" r:id="rId22"/>
    <p:sldId id="766" r:id="rId23"/>
    <p:sldId id="767" r:id="rId24"/>
    <p:sldId id="769" r:id="rId25"/>
    <p:sldId id="774" r:id="rId26"/>
    <p:sldId id="770" r:id="rId27"/>
    <p:sldId id="775" r:id="rId28"/>
    <p:sldId id="771" r:id="rId29"/>
    <p:sldId id="772" r:id="rId30"/>
    <p:sldId id="396" r:id="rId31"/>
    <p:sldId id="776" r:id="rId32"/>
    <p:sldId id="773" r:id="rId33"/>
    <p:sldId id="374" r:id="rId34"/>
    <p:sldId id="378" r:id="rId35"/>
    <p:sldId id="777" r:id="rId36"/>
    <p:sldId id="778" r:id="rId37"/>
    <p:sldId id="779" r:id="rId38"/>
    <p:sldId id="375" r:id="rId39"/>
    <p:sldId id="382" r:id="rId40"/>
    <p:sldId id="383" r:id="rId41"/>
    <p:sldId id="384" r:id="rId42"/>
    <p:sldId id="385" r:id="rId43"/>
    <p:sldId id="386" r:id="rId44"/>
    <p:sldId id="387" r:id="rId45"/>
    <p:sldId id="861" r:id="rId46"/>
    <p:sldId id="860" r:id="rId47"/>
    <p:sldId id="1691" r:id="rId48"/>
    <p:sldId id="1692" r:id="rId49"/>
    <p:sldId id="1693" r:id="rId50"/>
    <p:sldId id="1698" r:id="rId51"/>
    <p:sldId id="1697" r:id="rId52"/>
    <p:sldId id="1755" r:id="rId53"/>
    <p:sldId id="397" r:id="rId54"/>
    <p:sldId id="389" r:id="rId55"/>
    <p:sldId id="388" r:id="rId56"/>
    <p:sldId id="390" r:id="rId57"/>
    <p:sldId id="418" r:id="rId58"/>
    <p:sldId id="391" r:id="rId59"/>
    <p:sldId id="392" r:id="rId60"/>
    <p:sldId id="369" r:id="rId61"/>
    <p:sldId id="393" r:id="rId62"/>
    <p:sldId id="394" r:id="rId63"/>
    <p:sldId id="395" r:id="rId64"/>
    <p:sldId id="412" r:id="rId65"/>
    <p:sldId id="416" r:id="rId66"/>
    <p:sldId id="404" r:id="rId67"/>
    <p:sldId id="370" r:id="rId68"/>
    <p:sldId id="400" r:id="rId69"/>
    <p:sldId id="402" r:id="rId70"/>
    <p:sldId id="401" r:id="rId71"/>
    <p:sldId id="403" r:id="rId72"/>
    <p:sldId id="406" r:id="rId73"/>
    <p:sldId id="417" r:id="rId74"/>
    <p:sldId id="371" r:id="rId75"/>
    <p:sldId id="405" r:id="rId76"/>
    <p:sldId id="407" r:id="rId77"/>
    <p:sldId id="408" r:id="rId78"/>
    <p:sldId id="409" r:id="rId79"/>
    <p:sldId id="410" r:id="rId80"/>
    <p:sldId id="411" r:id="rId81"/>
    <p:sldId id="293"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Tree>
    <p:extLst>
      <p:ext uri="{BB962C8B-B14F-4D97-AF65-F5344CB8AC3E}">
        <p14:creationId xmlns:p14="http://schemas.microsoft.com/office/powerpoint/2010/main" val="172145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30</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41</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48</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4" name="Footer Placeholder 3">
            <a:extLst>
              <a:ext uri="{FF2B5EF4-FFF2-40B4-BE49-F238E27FC236}">
                <a16:creationId xmlns:a16="http://schemas.microsoft.com/office/drawing/2014/main" id="{F80856F7-1A2B-92AB-81FB-3B9EC89AB47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a:p>
            <a:pPr lvl="1"/>
            <a:endParaRPr lang="en-US" dirty="0"/>
          </a:p>
        </p:txBody>
      </p:sp>
      <p:sp>
        <p:nvSpPr>
          <p:cNvPr id="4" name="Footer Placeholder 3">
            <a:extLst>
              <a:ext uri="{FF2B5EF4-FFF2-40B4-BE49-F238E27FC236}">
                <a16:creationId xmlns:a16="http://schemas.microsoft.com/office/drawing/2014/main" id="{2BA4B10B-E476-7F87-A1FC-EB0CFA79A71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4" name="页脚占位符 3">
            <a:extLst>
              <a:ext uri="{FF2B5EF4-FFF2-40B4-BE49-F238E27FC236}">
                <a16:creationId xmlns:a16="http://schemas.microsoft.com/office/drawing/2014/main" id="{868E55AE-C661-3376-8183-95DA02370E7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sp>
        <p:nvSpPr>
          <p:cNvPr id="4" name="Footer Placeholder 3">
            <a:extLst>
              <a:ext uri="{FF2B5EF4-FFF2-40B4-BE49-F238E27FC236}">
                <a16:creationId xmlns:a16="http://schemas.microsoft.com/office/drawing/2014/main" id="{3C5B890E-2BEB-68E8-1528-BB3147AFC9C3}"/>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sp>
        <p:nvSpPr>
          <p:cNvPr id="4" name="Footer Placeholder 3">
            <a:extLst>
              <a:ext uri="{FF2B5EF4-FFF2-40B4-BE49-F238E27FC236}">
                <a16:creationId xmlns:a16="http://schemas.microsoft.com/office/drawing/2014/main" id="{627898AD-340A-40BD-B1BE-0201824762C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sp>
        <p:nvSpPr>
          <p:cNvPr id="4" name="页脚占位符 3">
            <a:extLst>
              <a:ext uri="{FF2B5EF4-FFF2-40B4-BE49-F238E27FC236}">
                <a16:creationId xmlns:a16="http://schemas.microsoft.com/office/drawing/2014/main" id="{F1DA55D1-AE3F-4332-A590-5C8DD126DD3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4" name="Footer Placeholder 3">
            <a:extLst>
              <a:ext uri="{FF2B5EF4-FFF2-40B4-BE49-F238E27FC236}">
                <a16:creationId xmlns:a16="http://schemas.microsoft.com/office/drawing/2014/main" id="{49D89AEE-9120-9EEE-81BC-F91FE1D625A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sp>
        <p:nvSpPr>
          <p:cNvPr id="4" name="Footer Placeholder 3">
            <a:extLst>
              <a:ext uri="{FF2B5EF4-FFF2-40B4-BE49-F238E27FC236}">
                <a16:creationId xmlns:a16="http://schemas.microsoft.com/office/drawing/2014/main" id="{8CA63B87-C37F-E505-D8FE-F1A0489619E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sp>
        <p:nvSpPr>
          <p:cNvPr id="4" name="Footer Placeholder 3">
            <a:extLst>
              <a:ext uri="{FF2B5EF4-FFF2-40B4-BE49-F238E27FC236}">
                <a16:creationId xmlns:a16="http://schemas.microsoft.com/office/drawing/2014/main" id="{EB7AEDD4-A1C0-27F4-30AB-F02105CB9FF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sp>
        <p:nvSpPr>
          <p:cNvPr id="4" name="页脚占位符 3">
            <a:extLst>
              <a:ext uri="{FF2B5EF4-FFF2-40B4-BE49-F238E27FC236}">
                <a16:creationId xmlns:a16="http://schemas.microsoft.com/office/drawing/2014/main" id="{DB095611-C962-1920-4891-E2407D9F9BF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4" name="页脚占位符 3">
            <a:extLst>
              <a:ext uri="{FF2B5EF4-FFF2-40B4-BE49-F238E27FC236}">
                <a16:creationId xmlns:a16="http://schemas.microsoft.com/office/drawing/2014/main" id="{7F8997E3-85A1-3996-8B8D-4C70C5EFD1D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4" name="页脚占位符 3">
            <a:extLst>
              <a:ext uri="{FF2B5EF4-FFF2-40B4-BE49-F238E27FC236}">
                <a16:creationId xmlns:a16="http://schemas.microsoft.com/office/drawing/2014/main" id="{36C7F00D-8F79-50C6-85ED-A192D7ED609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sp>
        <p:nvSpPr>
          <p:cNvPr id="4" name="页脚占位符 3">
            <a:extLst>
              <a:ext uri="{FF2B5EF4-FFF2-40B4-BE49-F238E27FC236}">
                <a16:creationId xmlns:a16="http://schemas.microsoft.com/office/drawing/2014/main" id="{7071C1CE-AE4E-7D8E-29CC-AEB36F97A72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sp>
        <p:nvSpPr>
          <p:cNvPr id="4" name="Footer Placeholder 3">
            <a:extLst>
              <a:ext uri="{FF2B5EF4-FFF2-40B4-BE49-F238E27FC236}">
                <a16:creationId xmlns:a16="http://schemas.microsoft.com/office/drawing/2014/main" id="{4151D07E-0313-8E27-CF2E-A419F91EBB0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F9F1AC-6FBF-71B5-1162-F236C683416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4" name="Footer Placeholder 3">
            <a:extLst>
              <a:ext uri="{FF2B5EF4-FFF2-40B4-BE49-F238E27FC236}">
                <a16:creationId xmlns:a16="http://schemas.microsoft.com/office/drawing/2014/main" id="{8CA2B870-32CD-7064-62E1-183050A264E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4" name="页脚占位符 3">
            <a:extLst>
              <a:ext uri="{FF2B5EF4-FFF2-40B4-BE49-F238E27FC236}">
                <a16:creationId xmlns:a16="http://schemas.microsoft.com/office/drawing/2014/main" id="{971C77A8-21B2-CF82-E44D-5A931791152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sp>
        <p:nvSpPr>
          <p:cNvPr id="4" name="页脚占位符 3">
            <a:extLst>
              <a:ext uri="{FF2B5EF4-FFF2-40B4-BE49-F238E27FC236}">
                <a16:creationId xmlns:a16="http://schemas.microsoft.com/office/drawing/2014/main" id="{F3C328A9-B58E-C678-B0ED-D613E6DA2D7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4" name="页脚占位符 3">
            <a:extLst>
              <a:ext uri="{FF2B5EF4-FFF2-40B4-BE49-F238E27FC236}">
                <a16:creationId xmlns:a16="http://schemas.microsoft.com/office/drawing/2014/main" id="{F4182693-C882-6845-5CBE-4F93B2337D4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sp>
        <p:nvSpPr>
          <p:cNvPr id="4" name="页脚占位符 3">
            <a:extLst>
              <a:ext uri="{FF2B5EF4-FFF2-40B4-BE49-F238E27FC236}">
                <a16:creationId xmlns:a16="http://schemas.microsoft.com/office/drawing/2014/main" id="{B722F4AE-D444-14E2-AC22-285B8691E1C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4" name="页脚占位符 3">
            <a:extLst>
              <a:ext uri="{FF2B5EF4-FFF2-40B4-BE49-F238E27FC236}">
                <a16:creationId xmlns:a16="http://schemas.microsoft.com/office/drawing/2014/main" id="{D342BF0D-3013-22F3-290C-AC783EBC187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4" name="页脚占位符 3">
            <a:extLst>
              <a:ext uri="{FF2B5EF4-FFF2-40B4-BE49-F238E27FC236}">
                <a16:creationId xmlns:a16="http://schemas.microsoft.com/office/drawing/2014/main" id="{2CA05183-E989-E154-877F-3A86F79A76C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4" name="页脚占位符 3">
            <a:extLst>
              <a:ext uri="{FF2B5EF4-FFF2-40B4-BE49-F238E27FC236}">
                <a16:creationId xmlns:a16="http://schemas.microsoft.com/office/drawing/2014/main" id="{A43EFA4D-0328-C0D4-58DB-FB216522157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4" name="页脚占位符 3">
            <a:extLst>
              <a:ext uri="{FF2B5EF4-FFF2-40B4-BE49-F238E27FC236}">
                <a16:creationId xmlns:a16="http://schemas.microsoft.com/office/drawing/2014/main" id="{FFE126BF-30CA-318B-3D07-9286CC217F9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76</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4" name="页脚占位符 3">
            <a:extLst>
              <a:ext uri="{FF2B5EF4-FFF2-40B4-BE49-F238E27FC236}">
                <a16:creationId xmlns:a16="http://schemas.microsoft.com/office/drawing/2014/main" id="{7ACC0ED7-F4DC-C83D-6CB6-56B916156EB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77</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98584</TotalTime>
  <Pages>60</Pages>
  <Words>10125</Words>
  <Application>Microsoft Office PowerPoint</Application>
  <PresentationFormat>Widescreen</PresentationFormat>
  <Paragraphs>2181</Paragraphs>
  <Slides>78</Slides>
  <Notes>32</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78</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CSC 112: Computer Operating Systems Lecture XX   Paging</vt:lpstr>
      <vt:lpstr>Outlines</vt:lpstr>
      <vt:lpstr>Typical Memory Hierarchy</vt:lpstr>
      <vt:lpstr>Paging</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1050</cp:revision>
  <cp:lastPrinted>2022-03-15T20:14:46Z</cp:lastPrinted>
  <dcterms:created xsi:type="dcterms:W3CDTF">1995-08-12T11:37:26Z</dcterms:created>
  <dcterms:modified xsi:type="dcterms:W3CDTF">2025-02-04T22:11:26Z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