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2025-01-27</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112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cord.gg/wEP6dhGqS8" TargetMode="External"/><Relationship Id="rId2" Type="http://schemas.openxmlformats.org/officeDocument/2006/relationships/hyperlink" Target="https://guhofstra.github.io/CSC112Sp25/" TargetMode="External"/><Relationship Id="rId1" Type="http://schemas.openxmlformats.org/officeDocument/2006/relationships/slideLayout" Target="../slideLayouts/slideLayout2.xml"/><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s162.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playlist?list=PLF2K2xZjNEf97A_uBCwEl61sdxWVP7VW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t>112</a:t>
            </a:r>
            <a:r>
              <a:rPr lang="en-US" altLang="zh-CN" dirty="0">
                <a:solidFill>
                  <a:schemeClr val="accent1"/>
                </a:solidFill>
              </a:rPr>
              <a:t>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lnSpcReduction="10000"/>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3:00-5:00 </a:t>
            </a:r>
            <a:r>
              <a:rPr lang="en-US" altLang="zh-CN" dirty="0"/>
              <a:t>pm</a:t>
            </a:r>
          </a:p>
          <a:p>
            <a:pPr>
              <a:lnSpc>
                <a:spcPct val="150000"/>
              </a:lnSpc>
            </a:pPr>
            <a:r>
              <a:rPr lang="en-GB" b="1" dirty="0"/>
              <a:t>Course website: </a:t>
            </a:r>
            <a:r>
              <a:rPr lang="en-GB" dirty="0">
                <a:hlinkClick r:id="rId3"/>
              </a:rPr>
              <a:t>https://guhofstra.github.io/CSC112Sp25/</a:t>
            </a:r>
            <a:r>
              <a:rPr lang="en-GB" dirty="0"/>
              <a:t> </a:t>
            </a:r>
          </a:p>
          <a:p>
            <a:pPr>
              <a:lnSpc>
                <a:spcPct val="150000"/>
              </a:lnSpc>
            </a:pPr>
            <a:r>
              <a:rPr lang="en-GB" b="1" dirty="0"/>
              <a:t>Two sections:</a:t>
            </a:r>
          </a:p>
          <a:p>
            <a:pPr lvl="1">
              <a:lnSpc>
                <a:spcPct val="150000"/>
              </a:lnSpc>
            </a:pPr>
            <a:r>
              <a:rPr lang="en-US" dirty="0"/>
              <a:t>CSC-112-01SIC 0230 MW 11:20 AM-12:45 PM</a:t>
            </a:r>
          </a:p>
          <a:p>
            <a:pPr lvl="1">
              <a:lnSpc>
                <a:spcPct val="150000"/>
              </a:lnSpc>
            </a:pPr>
            <a:r>
              <a:rPr lang="en-US" dirty="0"/>
              <a:t>CSC-112-B SIC 0126 MW 6:00 PM-7:25 PM</a:t>
            </a:r>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dirty="0"/>
              <a:t>On </a:t>
            </a:r>
            <a:r>
              <a:rPr lang="en-GB" dirty="0">
                <a:hlinkClick r:id="rId2"/>
              </a:rPr>
              <a:t>https://guhofstra.github.io/CSC112Sp25/</a:t>
            </a:r>
            <a:r>
              <a:rPr lang="en-GB" dirty="0"/>
              <a:t> </a:t>
            </a:r>
          </a:p>
          <a:p>
            <a:r>
              <a:rPr lang="en-GB" dirty="0"/>
              <a:t>Join the </a:t>
            </a:r>
            <a:r>
              <a:rPr lang="en-GB" dirty="0">
                <a:hlinkClick r:id="rId3"/>
              </a:rPr>
              <a:t>Discord channel</a:t>
            </a:r>
            <a:endParaRPr lang="en-GB" dirty="0"/>
          </a:p>
          <a:p>
            <a:pPr lvl="1"/>
            <a:r>
              <a:rPr lang="en-GB" dirty="0"/>
              <a:t>Used for all announcements and Q&amp;A</a:t>
            </a:r>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a:t>
            </a:r>
            <a:r>
              <a:rPr lang="en-GB" dirty="0"/>
              <a:t>heavily based on UC Berkeley CS 162: Operating Systems and System Programming</a:t>
            </a:r>
          </a:p>
          <a:p>
            <a:pPr lvl="1" fontAlgn="base">
              <a:lnSpc>
                <a:spcPct val="130000"/>
              </a:lnSpc>
            </a:pPr>
            <a:r>
              <a:rPr lang="en-GB" dirty="0">
                <a:hlinkClick r:id="rId3"/>
              </a:rPr>
              <a:t>https://cs162.org/</a:t>
            </a:r>
            <a:endParaRPr lang="en-GB" dirty="0"/>
          </a:p>
          <a:p>
            <a:pPr lvl="1" fontAlgn="base">
              <a:lnSpc>
                <a:spcPct val="130000"/>
              </a:lnSpc>
            </a:pPr>
            <a:r>
              <a:rPr lang="fr-FR" dirty="0"/>
              <a:t>Lectures 2020: </a:t>
            </a:r>
            <a:r>
              <a:rPr lang="fr-FR" dirty="0">
                <a:hlinkClick r:id="rId4"/>
              </a:rPr>
              <a:t>https://www.youtube.com/playlist?list=PLF2K2xZjNEf97A_uBCwEl61sdxWVP7VWC</a:t>
            </a:r>
            <a:r>
              <a:rPr lang="fr-FR" dirty="0"/>
              <a:t> </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dirty="0"/>
              <a:t>Two lab assignments</a:t>
            </a:r>
          </a:p>
          <a:p>
            <a:pPr lvl="1"/>
            <a:r>
              <a:rPr lang="en-US" dirty="0"/>
              <a:t>Please sign up on Canvas to form groups of </a:t>
            </a:r>
            <a:r>
              <a:rPr lang="en-US"/>
              <a:t>1-3 students each</a:t>
            </a:r>
            <a:endParaRPr lang="en-US" dirty="0"/>
          </a:p>
          <a:p>
            <a:pPr lvl="1"/>
            <a:r>
              <a:rPr lang="en-US" dirty="0"/>
              <a:t>Details to be added later</a:t>
            </a:r>
          </a:p>
          <a:p>
            <a:endParaRPr lang="en-SE"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630994"/>
            <a:ext cx="8229600" cy="2050058"/>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3306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Midterm exam: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Final exam: 50%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Two Labs: 20%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Graded on a curve based on the total marks</a:t>
            </a:r>
          </a:p>
          <a:p>
            <a:pPr lvl="2">
              <a:buFont typeface="Arial" panose="020B0604020202020204" pitchFamily="34" charset="0"/>
              <a:buChar char="•"/>
              <a:tabLst>
                <a:tab pos="2055813" algn="l"/>
                <a:tab pos="2684463" algn="l"/>
              </a:tabLst>
            </a:pPr>
            <a:r>
              <a:rPr lang="en-GB" altLang="x-none" sz="1800" kern="0" dirty="0">
                <a:latin typeface="Times New Roman" panose="02020603050405020304" pitchFamily="18" charset="0"/>
                <a:cs typeface="Times New Roman" panose="02020603050405020304" pitchFamily="18" charset="0"/>
              </a:rPr>
              <a:t>Absolute marks do not matter, but your relative ranking in the class determines your final letter grade</a:t>
            </a:r>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2996</TotalTime>
  <Words>314</Words>
  <Application>Microsoft Office PowerPoint</Application>
  <PresentationFormat>On-screen Show (4:3)</PresentationFormat>
  <Paragraphs>37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Helvetica</vt:lpstr>
      <vt:lpstr>Times New Roman</vt:lpstr>
      <vt:lpstr>Wingdings</vt:lpstr>
      <vt:lpstr>Office Theme</vt:lpstr>
      <vt:lpstr>Lecture 0 CSC 112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107</cp:revision>
  <dcterms:created xsi:type="dcterms:W3CDTF">2018-08-13T22:58:39Z</dcterms:created>
  <dcterms:modified xsi:type="dcterms:W3CDTF">2025-01-27T22:12:42Z</dcterms:modified>
</cp:coreProperties>
</file>