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098"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99232</TotalTime>
  <Pages>60</Pages>
  <Words>2933</Words>
  <Application>Microsoft Office PowerPoint</Application>
  <PresentationFormat>Widescreen</PresentationFormat>
  <Paragraphs>485</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Gill Sans</vt:lpstr>
      <vt:lpstr>Gill Sans Light</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1109</cp:revision>
  <cp:lastPrinted>2022-03-15T20:14:46Z</cp:lastPrinted>
  <dcterms:created xsi:type="dcterms:W3CDTF">1995-08-12T11:37:26Z</dcterms:created>
  <dcterms:modified xsi:type="dcterms:W3CDTF">2025-04-09T16:56:14Z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