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963"/>
    <p:restoredTop sz="95005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XX</a:t>
            </a:r>
            <a:br>
              <a:rPr lang="en-US" sz="3000" dirty="0"/>
            </a:br>
            <a:br>
              <a:rPr lang="en-US" sz="3000" dirty="0"/>
            </a:br>
            <a:br>
              <a:rPr lang="en-US" sz="3000"/>
            </a:br>
            <a:r>
              <a:rPr lang="en-US" sz="3000"/>
              <a:t>TODO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98119</TotalTime>
  <Pages>60</Pages>
  <Words>36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</vt:lpstr>
      <vt:lpstr>Gill Sans Light</vt:lpstr>
      <vt:lpstr>Comic Sans MS</vt:lpstr>
      <vt:lpstr>Office</vt:lpstr>
      <vt:lpstr>CSC 112: Computer Operating Systems Lecture XX   TODO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1025</cp:revision>
  <cp:lastPrinted>2022-03-15T20:14:46Z</cp:lastPrinted>
  <dcterms:created xsi:type="dcterms:W3CDTF">1995-08-12T11:37:26Z</dcterms:created>
  <dcterms:modified xsi:type="dcterms:W3CDTF">2025-02-11T02:21:52Z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