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52"/>
  </p:notesMasterIdLst>
  <p:handoutMasterIdLst>
    <p:handoutMasterId r:id="rId53"/>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3" r:id="rId23"/>
    <p:sldId id="815" r:id="rId24"/>
    <p:sldId id="816" r:id="rId25"/>
    <p:sldId id="814" r:id="rId26"/>
    <p:sldId id="290" r:id="rId27"/>
    <p:sldId id="291" r:id="rId28"/>
    <p:sldId id="292" r:id="rId29"/>
    <p:sldId id="293" r:id="rId30"/>
    <p:sldId id="800" r:id="rId31"/>
    <p:sldId id="801" r:id="rId32"/>
    <p:sldId id="299" r:id="rId33"/>
    <p:sldId id="802" r:id="rId34"/>
    <p:sldId id="803" r:id="rId35"/>
    <p:sldId id="804" r:id="rId36"/>
    <p:sldId id="805" r:id="rId37"/>
    <p:sldId id="806" r:id="rId38"/>
    <p:sldId id="807" r:id="rId39"/>
    <p:sldId id="808" r:id="rId40"/>
    <p:sldId id="809" r:id="rId41"/>
    <p:sldId id="285" r:id="rId42"/>
    <p:sldId id="307" r:id="rId43"/>
    <p:sldId id="308" r:id="rId44"/>
    <p:sldId id="310" r:id="rId45"/>
    <p:sldId id="810" r:id="rId46"/>
    <p:sldId id="289" r:id="rId47"/>
    <p:sldId id="303" r:id="rId48"/>
    <p:sldId id="811" r:id="rId49"/>
    <p:sldId id="304" r:id="rId50"/>
    <p:sldId id="306" r:id="rId5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3"/>
            <p14:sldId id="815"/>
            <p14:sldId id="816"/>
            <p14:sldId id="814"/>
            <p14:sldId id="290"/>
            <p14:sldId id="291"/>
            <p14:sldId id="292"/>
            <p14:sldId id="293"/>
            <p14:sldId id="800"/>
            <p14:sldId id="801"/>
            <p14:sldId id="299"/>
            <p14:sldId id="802"/>
            <p14:sldId id="803"/>
            <p14:sldId id="804"/>
            <p14:sldId id="805"/>
            <p14:sldId id="806"/>
            <p14:sldId id="807"/>
            <p14:sldId id="808"/>
            <p14:sldId id="809"/>
            <p14:sldId id="285"/>
            <p14:sldId id="307"/>
            <p14:sldId id="308"/>
            <p14:sldId id="310"/>
            <p14:sldId id="810"/>
            <p14:sldId id="289"/>
            <p14:sldId id="303"/>
            <p14:sldId id="811"/>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1" autoAdjust="0"/>
  </p:normalViewPr>
  <p:slideViewPr>
    <p:cSldViewPr snapToGrid="0">
      <p:cViewPr varScale="1">
        <p:scale>
          <a:sx n="70" d="100"/>
          <a:sy n="70" d="100"/>
        </p:scale>
        <p:origin x="446" y="58"/>
      </p:cViewPr>
      <p:guideLst>
        <p:guide orient="horz" pos="2160"/>
        <p:guide pos="3840"/>
      </p:guideLst>
    </p:cSldViewPr>
  </p:slideViewPr>
  <p:notesTextViewPr>
    <p:cViewPr>
      <p:scale>
        <a:sx n="1" d="1"/>
        <a:sy n="1" d="1"/>
      </p:scale>
      <p:origin x="0" y="0"/>
    </p:cViewPr>
  </p:notesTextViewPr>
  <p:sorterViewPr>
    <p:cViewPr>
      <p:scale>
        <a:sx n="125" d="100"/>
        <a:sy n="125" d="100"/>
      </p:scale>
      <p:origin x="0" y="-996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F6D7A-46EF-37DC-FCC3-B36F548F99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E7257-6C7A-7985-2B62-5926E2FF2F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80A312-0BF2-C62C-2764-A218AA8D2431}"/>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435880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F2C6A-5E95-62C3-DC66-8379F2EFC3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36C21-780F-2078-60D6-B420B9EC6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F5E43-57BA-5B2D-9533-3DF87734EC7F}"/>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39424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#include &lt;</a:t>
            </a:r>
            <a:r>
              <a:rPr lang="en-GB" dirty="0" err="1"/>
              <a:t>stdio.h</a:t>
            </a:r>
            <a:r>
              <a:rPr lang="en-GB" dirty="0"/>
              <a:t>&gt;</a:t>
            </a:r>
          </a:p>
          <a:p>
            <a:r>
              <a:rPr lang="en-GB" dirty="0"/>
              <a:t>#include &lt;</a:t>
            </a:r>
            <a:r>
              <a:rPr lang="en-GB" dirty="0" err="1"/>
              <a:t>stdlib.h</a:t>
            </a:r>
            <a:r>
              <a:rPr lang="en-GB" dirty="0"/>
              <a:t>&gt;</a:t>
            </a:r>
          </a:p>
          <a:p>
            <a:r>
              <a:rPr lang="en-GB" dirty="0"/>
              <a:t>#include &lt;sys/</a:t>
            </a:r>
            <a:r>
              <a:rPr lang="en-GB" dirty="0" err="1"/>
              <a:t>types.h</a:t>
            </a:r>
            <a:r>
              <a:rPr lang="en-GB" dirty="0"/>
              <a:t>&gt;</a:t>
            </a:r>
          </a:p>
          <a:p>
            <a:r>
              <a:rPr lang="en-GB" dirty="0"/>
              <a:t>#include &lt;</a:t>
            </a:r>
            <a:r>
              <a:rPr lang="en-GB" dirty="0" err="1"/>
              <a:t>unistd.h</a:t>
            </a:r>
            <a:r>
              <a:rPr lang="en-GB" dirty="0"/>
              <a:t>&gt;</a:t>
            </a:r>
          </a:p>
          <a:p>
            <a:endParaRPr lang="en-GB" dirty="0"/>
          </a:p>
          <a:p>
            <a:r>
              <a:rPr lang="en-GB" dirty="0"/>
              <a:t>void </a:t>
            </a:r>
            <a:r>
              <a:rPr lang="en-GB" dirty="0" err="1"/>
              <a:t>forkexample</a:t>
            </a:r>
            <a:r>
              <a:rPr lang="en-GB" dirty="0"/>
              <a:t>()</a:t>
            </a:r>
          </a:p>
          <a:p>
            <a:r>
              <a:rPr lang="en-GB" dirty="0"/>
              <a:t>{</a:t>
            </a:r>
          </a:p>
          <a:p>
            <a:r>
              <a:rPr lang="en-GB" dirty="0"/>
              <a:t>    int x = 1;</a:t>
            </a:r>
          </a:p>
          <a:p>
            <a:r>
              <a:rPr lang="en-GB" dirty="0"/>
              <a:t>    </a:t>
            </a:r>
            <a:r>
              <a:rPr lang="en-GB" dirty="0" err="1"/>
              <a:t>pid_t</a:t>
            </a:r>
            <a:r>
              <a:rPr lang="en-GB" dirty="0"/>
              <a:t> p = fork();</a:t>
            </a:r>
          </a:p>
          <a:p>
            <a:r>
              <a:rPr lang="en-GB" dirty="0"/>
              <a:t>      if(p&lt;0){</a:t>
            </a:r>
          </a:p>
          <a:p>
            <a:r>
              <a:rPr lang="en-GB" dirty="0"/>
              <a:t>      </a:t>
            </a:r>
            <a:r>
              <a:rPr lang="en-GB" dirty="0" err="1"/>
              <a:t>perror</a:t>
            </a:r>
            <a:r>
              <a:rPr lang="en-GB" dirty="0"/>
              <a:t>("fork fail");</a:t>
            </a:r>
          </a:p>
          <a:p>
            <a:r>
              <a:rPr lang="en-GB" dirty="0"/>
              <a:t>      exit(1);</a:t>
            </a:r>
          </a:p>
          <a:p>
            <a:r>
              <a:rPr lang="en-GB" dirty="0"/>
              <a:t>    }</a:t>
            </a:r>
          </a:p>
          <a:p>
            <a:r>
              <a:rPr lang="en-GB" dirty="0"/>
              <a:t>    else if (p == 0)</a:t>
            </a:r>
          </a:p>
          <a:p>
            <a:r>
              <a:rPr lang="en-GB" dirty="0"/>
              <a:t>        </a:t>
            </a:r>
            <a:r>
              <a:rPr lang="en-GB" dirty="0" err="1"/>
              <a:t>printf</a:t>
            </a:r>
            <a:r>
              <a:rPr lang="en-GB" dirty="0"/>
              <a:t>("Child has x = %d\n", ++x);</a:t>
            </a:r>
          </a:p>
          <a:p>
            <a:r>
              <a:rPr lang="en-GB" dirty="0"/>
              <a:t>    else </a:t>
            </a:r>
          </a:p>
          <a:p>
            <a:r>
              <a:rPr lang="en-GB" dirty="0"/>
              <a:t>        </a:t>
            </a:r>
            <a:r>
              <a:rPr lang="en-GB" dirty="0" err="1"/>
              <a:t>printf</a:t>
            </a:r>
            <a:r>
              <a:rPr lang="en-GB" dirty="0"/>
              <a:t>("Parent has x = %d\n", --x);</a:t>
            </a:r>
          </a:p>
          <a:p>
            <a:r>
              <a:rPr lang="en-GB" dirty="0"/>
              <a:t>}</a:t>
            </a:r>
          </a:p>
          <a:p>
            <a:r>
              <a:rPr lang="en-GB" dirty="0"/>
              <a:t>int main()</a:t>
            </a:r>
          </a:p>
          <a:p>
            <a:r>
              <a:rPr lang="en-GB" dirty="0"/>
              <a:t>{</a:t>
            </a:r>
          </a:p>
          <a:p>
            <a:r>
              <a:rPr lang="en-GB" dirty="0"/>
              <a:t>    </a:t>
            </a:r>
            <a:r>
              <a:rPr lang="en-GB" dirty="0" err="1"/>
              <a:t>forkexample</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1461106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26</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27</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28</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30</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31</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32</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33</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4087FC-A5C5-61FB-1E83-CB06B59D13D6}"/>
              </a:ext>
            </a:extLst>
          </p:cNvPr>
          <p:cNvSpPr>
            <a:spLocks noGrp="1" noChangeArrowheads="1"/>
          </p:cNvSpPr>
          <p:nvPr>
            <p:ph type="sldNum" sz="quarter" idx="5"/>
          </p:nvPr>
        </p:nvSpPr>
        <p:spPr>
          <a:ln/>
        </p:spPr>
        <p:txBody>
          <a:bodyPr/>
          <a:lstStyle/>
          <a:p>
            <a:fld id="{D0930BE4-DDA0-4F9F-BDB7-C9D4160F96C6}" type="slidenum">
              <a:rPr lang="en-US" altLang="en-SE"/>
              <a:pPr/>
              <a:t>34</a:t>
            </a:fld>
            <a:endParaRPr lang="en-US" altLang="en-SE"/>
          </a:p>
        </p:txBody>
      </p:sp>
      <p:sp>
        <p:nvSpPr>
          <p:cNvPr id="151554" name="Rectangle 2">
            <a:extLst>
              <a:ext uri="{FF2B5EF4-FFF2-40B4-BE49-F238E27FC236}">
                <a16:creationId xmlns:a16="http://schemas.microsoft.com/office/drawing/2014/main" id="{96D19E59-1358-1986-B418-BDBC7348B4F0}"/>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34C83608-36C7-5FFC-0F14-A431D37CE3E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35</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36</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37</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38</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39</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40</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41</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1D9072-C6AD-25E2-829E-D597FFB90B88}"/>
              </a:ext>
            </a:extLst>
          </p:cNvPr>
          <p:cNvSpPr>
            <a:spLocks noGrp="1" noChangeArrowheads="1"/>
          </p:cNvSpPr>
          <p:nvPr>
            <p:ph type="sldNum" sz="quarter" idx="5"/>
          </p:nvPr>
        </p:nvSpPr>
        <p:spPr>
          <a:ln/>
        </p:spPr>
        <p:txBody>
          <a:bodyPr/>
          <a:lstStyle/>
          <a:p>
            <a:fld id="{00C0937E-470A-47B3-A3F2-29C0CC0ED79A}" type="slidenum">
              <a:rPr lang="en-US" altLang="en-SE"/>
              <a:pPr/>
              <a:t>42</a:t>
            </a:fld>
            <a:endParaRPr lang="en-US" altLang="en-SE"/>
          </a:p>
        </p:txBody>
      </p:sp>
      <p:sp>
        <p:nvSpPr>
          <p:cNvPr id="200706" name="Rectangle 2">
            <a:extLst>
              <a:ext uri="{FF2B5EF4-FFF2-40B4-BE49-F238E27FC236}">
                <a16:creationId xmlns:a16="http://schemas.microsoft.com/office/drawing/2014/main" id="{E61679A2-6BE1-722D-615E-10EF5AC9B4F4}"/>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BCB2B644-9FC9-1D06-25AD-C98F8ECA2E0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E3FF06-ED5A-938D-328C-F768BAA160D4}"/>
              </a:ext>
            </a:extLst>
          </p:cNvPr>
          <p:cNvSpPr>
            <a:spLocks noGrp="1" noChangeArrowheads="1"/>
          </p:cNvSpPr>
          <p:nvPr>
            <p:ph type="sldNum" sz="quarter" idx="5"/>
          </p:nvPr>
        </p:nvSpPr>
        <p:spPr>
          <a:ln/>
        </p:spPr>
        <p:txBody>
          <a:bodyPr/>
          <a:lstStyle/>
          <a:p>
            <a:fld id="{F3BDEA84-3B3D-4FFD-AC16-FDB6B09519DE}" type="slidenum">
              <a:rPr lang="en-US" altLang="en-SE"/>
              <a:pPr/>
              <a:t>43</a:t>
            </a:fld>
            <a:endParaRPr lang="en-US" altLang="en-SE"/>
          </a:p>
        </p:txBody>
      </p:sp>
      <p:sp>
        <p:nvSpPr>
          <p:cNvPr id="202754" name="Rectangle 2">
            <a:extLst>
              <a:ext uri="{FF2B5EF4-FFF2-40B4-BE49-F238E27FC236}">
                <a16:creationId xmlns:a16="http://schemas.microsoft.com/office/drawing/2014/main" id="{73A5D488-4D32-1C4D-871F-FBDEB0694228}"/>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2E204F08-0C98-39B1-10C0-B22B2E1BEF3C}"/>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802D1F-F73D-8C43-D64A-55F2DC4F61A6}"/>
              </a:ext>
            </a:extLst>
          </p:cNvPr>
          <p:cNvSpPr>
            <a:spLocks noGrp="1" noChangeArrowheads="1"/>
          </p:cNvSpPr>
          <p:nvPr>
            <p:ph type="sldNum" sz="quarter" idx="5"/>
          </p:nvPr>
        </p:nvSpPr>
        <p:spPr>
          <a:ln/>
        </p:spPr>
        <p:txBody>
          <a:bodyPr/>
          <a:lstStyle/>
          <a:p>
            <a:fld id="{5A2471CD-19A5-4D29-B356-21B057F3B6D6}" type="slidenum">
              <a:rPr lang="en-US" altLang="en-SE"/>
              <a:pPr/>
              <a:t>44</a:t>
            </a:fld>
            <a:endParaRPr lang="en-US" altLang="en-SE"/>
          </a:p>
        </p:txBody>
      </p:sp>
      <p:sp>
        <p:nvSpPr>
          <p:cNvPr id="206850" name="Rectangle 2">
            <a:extLst>
              <a:ext uri="{FF2B5EF4-FFF2-40B4-BE49-F238E27FC236}">
                <a16:creationId xmlns:a16="http://schemas.microsoft.com/office/drawing/2014/main" id="{C1DECAA2-DC99-DEDD-2881-EF622B4F60AD}"/>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B9AF66EB-233D-A3F3-B94F-6867B5F4963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CE0E77-58FC-8F42-AAE9-55F14D52C27A}"/>
              </a:ext>
            </a:extLst>
          </p:cNvPr>
          <p:cNvSpPr>
            <a:spLocks noGrp="1" noChangeArrowheads="1"/>
          </p:cNvSpPr>
          <p:nvPr>
            <p:ph type="sldNum" sz="quarter" idx="5"/>
          </p:nvPr>
        </p:nvSpPr>
        <p:spPr>
          <a:ln/>
        </p:spPr>
        <p:txBody>
          <a:bodyPr/>
          <a:lstStyle/>
          <a:p>
            <a:fld id="{9003F481-BC5E-4B66-9464-D759DB7C4583}" type="slidenum">
              <a:rPr lang="en-US" altLang="en-SE"/>
              <a:pPr/>
              <a:t>45</a:t>
            </a:fld>
            <a:endParaRPr lang="en-US" altLang="en-SE"/>
          </a:p>
        </p:txBody>
      </p:sp>
      <p:sp>
        <p:nvSpPr>
          <p:cNvPr id="161794" name="Rectangle 2">
            <a:extLst>
              <a:ext uri="{FF2B5EF4-FFF2-40B4-BE49-F238E27FC236}">
                <a16:creationId xmlns:a16="http://schemas.microsoft.com/office/drawing/2014/main" id="{2AB46107-970B-A31D-4668-8AA4E86FB125}"/>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40D21BA2-616C-550C-AFE3-8837583AC824}"/>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46</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47</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48</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49</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50</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endParaRPr lang="en-SE" altLang="en-S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www.geeksforgeeks.org/fork-system-call/"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sp>
        <p:nvSpPr>
          <p:cNvPr id="4" name="矩形 3">
            <a:extLst>
              <a:ext uri="{FF2B5EF4-FFF2-40B4-BE49-F238E27FC236}">
                <a16:creationId xmlns:a16="http://schemas.microsoft.com/office/drawing/2014/main" id="{FA39398C-31B9-A9C5-62A7-DCBAF79B252C}"/>
              </a:ext>
            </a:extLst>
          </p:cNvPr>
          <p:cNvSpPr/>
          <p:nvPr/>
        </p:nvSpPr>
        <p:spPr>
          <a:xfrm>
            <a:off x="1255924" y="4142670"/>
            <a:ext cx="3566448" cy="25352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specified by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E569CF39-6E24-FE4C-C452-847EA2187D77}"/>
              </a:ext>
            </a:extLst>
          </p:cNvPr>
          <p:cNvSpPr>
            <a:spLocks noGrp="1"/>
          </p:cNvSpPr>
          <p:nvPr>
            <p:ph idx="1"/>
          </p:nvPr>
        </p:nvSpPr>
        <p:spPr>
          <a:xfrm>
            <a:off x="1032269" y="1073426"/>
            <a:ext cx="5055376" cy="5138531"/>
          </a:xfrm>
        </p:spPr>
        <p:txBody>
          <a:bodyPr>
            <a:normAutofit fontScale="92500" lnSpcReduction="10000"/>
          </a:bodyPr>
          <a:lstStyle/>
          <a:p>
            <a:pPr marL="0" indent="0">
              <a:buNone/>
            </a:pPr>
            <a:r>
              <a:rPr lang="en-US" altLang="zh-CN" sz="2000" dirty="0"/>
              <a:t>#include &lt;</a:t>
            </a:r>
            <a:r>
              <a:rPr lang="en-US" altLang="zh-CN" sz="2000" dirty="0" err="1"/>
              <a:t>stdio.h</a:t>
            </a:r>
            <a:r>
              <a:rPr lang="en-US" altLang="zh-CN" sz="2000" dirty="0"/>
              <a:t>&gt;</a:t>
            </a:r>
          </a:p>
          <a:p>
            <a:pPr marL="0" indent="0">
              <a:buNone/>
            </a:pPr>
            <a:r>
              <a:rPr lang="en-US" altLang="zh-CN" sz="2000" dirty="0"/>
              <a:t>#include &lt;sys/</a:t>
            </a:r>
            <a:r>
              <a:rPr lang="en-US" altLang="zh-CN" sz="2000" dirty="0" err="1"/>
              <a:t>types.h</a:t>
            </a:r>
            <a:r>
              <a:rPr lang="en-US" altLang="zh-CN" sz="2000" dirty="0"/>
              <a:t>&gt;</a:t>
            </a:r>
          </a:p>
          <a:p>
            <a:pPr marL="0" indent="0">
              <a:buNone/>
            </a:pPr>
            <a:r>
              <a:rPr lang="en-US" altLang="zh-CN" sz="2000" dirty="0"/>
              <a:t>#include &lt;</a:t>
            </a:r>
            <a:r>
              <a:rPr lang="en-US" altLang="zh-CN" sz="2000" dirty="0" err="1"/>
              <a:t>unistd.h</a:t>
            </a:r>
            <a:r>
              <a:rPr lang="en-US" altLang="zh-CN" sz="2000" dirty="0"/>
              <a:t>&gt;</a:t>
            </a:r>
          </a:p>
          <a:p>
            <a:pPr marL="0" indent="0">
              <a:buNone/>
            </a:pPr>
            <a:r>
              <a:rPr lang="en-US" altLang="zh-CN" sz="2000" dirty="0"/>
              <a:t>int main()</a:t>
            </a:r>
          </a:p>
          <a:p>
            <a:pPr marL="0" indent="0">
              <a:buNone/>
            </a:pPr>
            <a:r>
              <a:rPr lang="en-US" altLang="zh-CN" sz="2000" dirty="0"/>
              <a:t>{</a:t>
            </a:r>
          </a:p>
          <a:p>
            <a:pPr marL="0" indent="0">
              <a:buNone/>
            </a:pPr>
            <a:r>
              <a:rPr lang="en-US" altLang="zh-CN" sz="2000" dirty="0"/>
              <a:t>    // make two process which run same</a:t>
            </a:r>
          </a:p>
          <a:p>
            <a:pPr marL="0" indent="0">
              <a:buNone/>
            </a:pPr>
            <a:r>
              <a:rPr lang="en-US" altLang="zh-CN" sz="2000" dirty="0"/>
              <a:t>    // program after this instruction</a:t>
            </a:r>
          </a:p>
          <a:p>
            <a:pPr marL="0" indent="0">
              <a:buNone/>
            </a:pPr>
            <a:r>
              <a:rPr lang="en-US" altLang="zh-CN" sz="2000" dirty="0"/>
              <a:t>    </a:t>
            </a:r>
            <a:r>
              <a:rPr lang="en-US" altLang="zh-CN" sz="2000" dirty="0" err="1"/>
              <a:t>pid_t</a:t>
            </a:r>
            <a:r>
              <a:rPr lang="en-US" altLang="zh-CN" sz="2000" dirty="0"/>
              <a:t> p = fork();</a:t>
            </a:r>
          </a:p>
          <a:p>
            <a:pPr marL="0" indent="0">
              <a:buNone/>
            </a:pPr>
            <a:r>
              <a:rPr lang="en-US" altLang="zh-CN" sz="2000" dirty="0"/>
              <a:t>    if(p&lt;0){</a:t>
            </a:r>
          </a:p>
          <a:p>
            <a:pPr marL="0" indent="0">
              <a:buNone/>
            </a:pPr>
            <a:r>
              <a:rPr lang="en-US" altLang="zh-CN" sz="2000" dirty="0"/>
              <a:t>      </a:t>
            </a:r>
            <a:r>
              <a:rPr lang="en-US" altLang="zh-CN" sz="2000" dirty="0" err="1"/>
              <a:t>perror</a:t>
            </a:r>
            <a:r>
              <a:rPr lang="en-US" altLang="zh-CN" sz="2000" dirty="0"/>
              <a:t>("fork fail");</a:t>
            </a:r>
          </a:p>
          <a:p>
            <a:pPr marL="0" indent="0">
              <a:buNone/>
            </a:pPr>
            <a:r>
              <a:rPr lang="en-US" altLang="zh-CN" sz="2000" dirty="0"/>
              <a:t>      exit(1);</a:t>
            </a:r>
          </a:p>
          <a:p>
            <a:pPr marL="0" indent="0">
              <a:buNone/>
            </a:pPr>
            <a:r>
              <a:rPr lang="en-US" altLang="zh-CN" sz="2000" dirty="0"/>
              <a:t>    }</a:t>
            </a:r>
          </a:p>
          <a:p>
            <a:pPr marL="0" indent="0">
              <a:buNone/>
            </a:pPr>
            <a:r>
              <a:rPr lang="en-US" altLang="zh-CN" sz="2000" dirty="0"/>
              <a:t>    </a:t>
            </a:r>
            <a:r>
              <a:rPr lang="en-US" altLang="zh-CN" sz="2000" dirty="0" err="1"/>
              <a:t>printf</a:t>
            </a:r>
            <a:r>
              <a:rPr lang="en-US" altLang="zh-CN" sz="2000" dirty="0"/>
              <a:t>("Hello world!, </a:t>
            </a:r>
            <a:r>
              <a:rPr lang="en-US" altLang="zh-CN" sz="2000" dirty="0" err="1"/>
              <a:t>process_id</a:t>
            </a:r>
            <a:r>
              <a:rPr lang="en-US" altLang="zh-CN" sz="2000" dirty="0"/>
              <a:t>(</a:t>
            </a:r>
            <a:r>
              <a:rPr lang="en-US" altLang="zh-CN" sz="2000" dirty="0" err="1"/>
              <a:t>pid</a:t>
            </a:r>
            <a:r>
              <a:rPr lang="en-US" altLang="zh-CN" sz="2000" dirty="0"/>
              <a:t>) = %d \n",</a:t>
            </a:r>
            <a:r>
              <a:rPr lang="en-US" altLang="zh-CN" sz="2000" dirty="0" err="1"/>
              <a:t>getpid</a:t>
            </a:r>
            <a:r>
              <a:rPr lang="en-US" altLang="zh-CN" sz="2000" dirty="0"/>
              <a:t>());</a:t>
            </a:r>
          </a:p>
          <a:p>
            <a:pPr marL="0" indent="0">
              <a:buNone/>
            </a:pPr>
            <a:r>
              <a:rPr lang="en-US" altLang="zh-CN" sz="2000" dirty="0"/>
              <a:t>    return 0;</a:t>
            </a:r>
          </a:p>
          <a:p>
            <a:pPr marL="0" indent="0">
              <a:buNone/>
            </a:pPr>
            <a:r>
              <a:rPr lang="en-US" altLang="zh-CN" sz="2000" dirty="0"/>
              <a:t>}</a:t>
            </a:r>
            <a:endParaRPr lang="en-US" altLang="zh-CN" sz="2800"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endParaRPr lang="en-US" sz="28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523281" y="5660031"/>
            <a:ext cx="3428696" cy="923330"/>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dirty="0">
                <a:latin typeface="Gill Sans Light"/>
              </a:rPr>
              <a:t>Output: </a:t>
            </a:r>
          </a:p>
          <a:p>
            <a:r>
              <a:rPr lang="en-GB" dirty="0">
                <a:latin typeface="Gill Sans Light"/>
              </a:rPr>
              <a:t>Hello world!, </a:t>
            </a:r>
            <a:r>
              <a:rPr lang="en-GB" dirty="0" err="1">
                <a:latin typeface="Gill Sans Light"/>
              </a:rPr>
              <a:t>process_id</a:t>
            </a:r>
            <a:r>
              <a:rPr lang="en-GB" dirty="0">
                <a:latin typeface="Gill Sans Light"/>
              </a:rPr>
              <a:t>(</a:t>
            </a:r>
            <a:r>
              <a:rPr lang="en-GB" dirty="0" err="1">
                <a:latin typeface="Gill Sans Light"/>
              </a:rPr>
              <a:t>pid</a:t>
            </a:r>
            <a:r>
              <a:rPr lang="en-GB" dirty="0">
                <a:latin typeface="Gill Sans Light"/>
              </a:rPr>
              <a:t>) = 32 </a:t>
            </a:r>
          </a:p>
          <a:p>
            <a:r>
              <a:rPr lang="en-GB" dirty="0">
                <a:latin typeface="Gill Sans Light"/>
              </a:rPr>
              <a:t>Hello world!, </a:t>
            </a:r>
            <a:r>
              <a:rPr lang="en-GB" dirty="0" err="1">
                <a:latin typeface="Gill Sans Light"/>
              </a:rPr>
              <a:t>process_id</a:t>
            </a:r>
            <a:r>
              <a:rPr lang="en-GB" dirty="0">
                <a:latin typeface="Gill Sans Light"/>
              </a:rPr>
              <a:t>(</a:t>
            </a:r>
            <a:r>
              <a:rPr lang="en-GB" dirty="0" err="1">
                <a:latin typeface="Gill Sans Light"/>
              </a:rPr>
              <a:t>pid</a:t>
            </a:r>
            <a:r>
              <a:rPr lang="en-GB" dirty="0">
                <a:latin typeface="Gill Sans Light"/>
              </a:rPr>
              <a:t>) = 33 </a:t>
            </a:r>
            <a:endParaRPr lang="en-SE" dirty="0">
              <a:latin typeface="Gill Sans Light"/>
            </a:endParaRPr>
          </a:p>
        </p:txBody>
      </p:sp>
      <p:sp>
        <p:nvSpPr>
          <p:cNvPr id="12" name="TextBox 11">
            <a:extLst>
              <a:ext uri="{FF2B5EF4-FFF2-40B4-BE49-F238E27FC236}">
                <a16:creationId xmlns:a16="http://schemas.microsoft.com/office/drawing/2014/main" id="{0421D479-C4DF-EEE0-4955-8B4D405A58A7}"/>
              </a:ext>
            </a:extLst>
          </p:cNvPr>
          <p:cNvSpPr txBox="1"/>
          <p:nvPr/>
        </p:nvSpPr>
        <p:spPr>
          <a:xfrm>
            <a:off x="6868112" y="6414084"/>
            <a:ext cx="3681387"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www.geeksforgeeks.org</a:t>
            </a:r>
            <a:r>
              <a:rPr lang="en-GB">
                <a:hlinkClick r:id="rId3"/>
              </a:rPr>
              <a:t>/fork-system-call/</a:t>
            </a:r>
            <a:r>
              <a:rPr lang="en-GB" dirty="0"/>
              <a:t> </a:t>
            </a:r>
          </a:p>
        </p:txBody>
      </p:sp>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0EC44-3BBD-EB7A-FC48-2F591BA4CA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BA9138-4608-E262-DBF7-C3E895956F72}"/>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E3BA8FE3-FB30-F57C-ABE7-EAF6E22BF142}"/>
              </a:ext>
            </a:extLst>
          </p:cNvPr>
          <p:cNvSpPr>
            <a:spLocks noGrp="1"/>
          </p:cNvSpPr>
          <p:nvPr>
            <p:ph idx="1"/>
          </p:nvPr>
        </p:nvSpPr>
        <p:spPr>
          <a:xfrm>
            <a:off x="856087" y="750216"/>
            <a:ext cx="5055376" cy="3702042"/>
          </a:xfrm>
        </p:spPr>
        <p:txBody>
          <a:bodyPr>
            <a:normAutofit lnSpcReduction="10000"/>
          </a:bodyPr>
          <a:lstStyle/>
          <a:p>
            <a:pPr marL="0" indent="0">
              <a:buNone/>
            </a:pPr>
            <a:r>
              <a:rPr lang="en-US" altLang="zh-CN" sz="2000" dirty="0"/>
              <a:t>#include &lt;</a:t>
            </a:r>
            <a:r>
              <a:rPr lang="en-US" altLang="zh-CN" sz="2000" dirty="0" err="1"/>
              <a:t>stdio.h</a:t>
            </a:r>
            <a:r>
              <a:rPr lang="en-US" altLang="zh-CN" sz="2000" dirty="0"/>
              <a:t>&gt;</a:t>
            </a:r>
          </a:p>
          <a:p>
            <a:pPr marL="0" indent="0">
              <a:buNone/>
            </a:pPr>
            <a:r>
              <a:rPr lang="en-US" altLang="zh-CN" sz="2000" dirty="0"/>
              <a:t>#include &lt;sys/</a:t>
            </a:r>
            <a:r>
              <a:rPr lang="en-US" altLang="zh-CN" sz="2000" dirty="0" err="1"/>
              <a:t>types.h</a:t>
            </a:r>
            <a:r>
              <a:rPr lang="en-US" altLang="zh-CN" sz="2000" dirty="0"/>
              <a:t>&gt;</a:t>
            </a:r>
          </a:p>
          <a:p>
            <a:pPr marL="0" indent="0">
              <a:buNone/>
            </a:pPr>
            <a:r>
              <a:rPr lang="en-US" altLang="zh-CN" sz="2000" dirty="0"/>
              <a:t>#include &lt;</a:t>
            </a:r>
            <a:r>
              <a:rPr lang="en-US" altLang="zh-CN" sz="2000" dirty="0" err="1"/>
              <a:t>unistd.h</a:t>
            </a:r>
            <a:r>
              <a:rPr lang="en-US" altLang="zh-CN" sz="2000" dirty="0"/>
              <a:t>&gt;</a:t>
            </a:r>
          </a:p>
          <a:p>
            <a:pPr marL="0" indent="0">
              <a:buNone/>
            </a:pPr>
            <a:r>
              <a:rPr lang="en-US" altLang="zh-CN" sz="2000" dirty="0"/>
              <a:t>int main()</a:t>
            </a:r>
          </a:p>
          <a:p>
            <a:pPr marL="0" indent="0">
              <a:buNone/>
            </a:pPr>
            <a:r>
              <a:rPr lang="en-US" altLang="zh-CN" sz="2000" dirty="0"/>
              <a:t>{</a:t>
            </a:r>
          </a:p>
          <a:p>
            <a:pPr marL="0" indent="0">
              <a:buNone/>
            </a:pPr>
            <a:r>
              <a:rPr lang="en-US" altLang="zh-CN" sz="2000" dirty="0"/>
              <a:t>    fork();</a:t>
            </a:r>
            <a:r>
              <a:rPr lang="en-GB" sz="2000" b="0" kern="0" dirty="0"/>
              <a:t> // Line 1</a:t>
            </a:r>
          </a:p>
          <a:p>
            <a:pPr marL="0" indent="0">
              <a:buNone/>
            </a:pPr>
            <a:r>
              <a:rPr lang="en-US" altLang="zh-CN" sz="2000" dirty="0"/>
              <a:t>    fork();</a:t>
            </a:r>
            <a:r>
              <a:rPr lang="en-GB" sz="2000" b="0" kern="0" dirty="0"/>
              <a:t> // Line 2</a:t>
            </a:r>
          </a:p>
          <a:p>
            <a:pPr marL="0" indent="0">
              <a:buNone/>
            </a:pPr>
            <a:r>
              <a:rPr lang="en-US" altLang="zh-CN" sz="2000" dirty="0"/>
              <a:t>    fork(); </a:t>
            </a:r>
            <a:r>
              <a:rPr lang="en-GB" sz="2000" b="0" kern="0" dirty="0"/>
              <a:t>// Line 3</a:t>
            </a:r>
            <a:endParaRPr lang="en-US" altLang="zh-CN" sz="2000" dirty="0"/>
          </a:p>
          <a:p>
            <a:pPr marL="0" indent="0">
              <a:buNone/>
            </a:pPr>
            <a:r>
              <a:rPr lang="en-US" altLang="zh-CN" sz="2000" dirty="0"/>
              <a:t>    </a:t>
            </a:r>
            <a:r>
              <a:rPr lang="en-US" altLang="zh-CN" sz="2000" dirty="0" err="1"/>
              <a:t>printf</a:t>
            </a:r>
            <a:r>
              <a:rPr lang="en-US" altLang="zh-CN" sz="2000" dirty="0"/>
              <a:t>("hello\n");</a:t>
            </a:r>
          </a:p>
          <a:p>
            <a:pPr marL="0" indent="0">
              <a:buNone/>
            </a:pPr>
            <a:r>
              <a:rPr lang="en-US" altLang="zh-CN" sz="2000" dirty="0"/>
              <a:t>    return 0;</a:t>
            </a:r>
          </a:p>
          <a:p>
            <a:pPr marL="0" indent="0">
              <a:buNone/>
            </a:pPr>
            <a:r>
              <a:rPr lang="en-US" altLang="zh-CN" sz="2000" dirty="0"/>
              <a:t>}</a:t>
            </a:r>
            <a:endParaRPr lang="en-US" altLang="zh-CN" sz="2800" dirty="0"/>
          </a:p>
        </p:txBody>
      </p:sp>
      <p:sp>
        <p:nvSpPr>
          <p:cNvPr id="7" name="内容占位符 2">
            <a:extLst>
              <a:ext uri="{FF2B5EF4-FFF2-40B4-BE49-F238E27FC236}">
                <a16:creationId xmlns:a16="http://schemas.microsoft.com/office/drawing/2014/main" id="{B2342B56-D6E1-F877-D1C8-D028192E5D0D}"/>
              </a:ext>
            </a:extLst>
          </p:cNvPr>
          <p:cNvSpPr txBox="1">
            <a:spLocks/>
          </p:cNvSpPr>
          <p:nvPr/>
        </p:nvSpPr>
        <p:spPr bwMode="auto">
          <a:xfrm>
            <a:off x="4815031" y="750215"/>
            <a:ext cx="6894512" cy="5833146"/>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2000" b="0" kern="0" dirty="0"/>
              <a:t>The number of times ‘hello’ is printed is equal to the total number of processes = 2^n, where n is the number of fork system calls. So here n = 3, 2^3 = 8.</a:t>
            </a:r>
          </a:p>
          <a:p>
            <a:pPr lvl="1"/>
            <a:r>
              <a:rPr lang="en-GB" sz="1800" b="0" kern="0" dirty="0"/>
              <a:t>Main process: P0</a:t>
            </a:r>
          </a:p>
          <a:p>
            <a:pPr lvl="1"/>
            <a:r>
              <a:rPr lang="en-GB" sz="1800" b="0" kern="0" dirty="0"/>
              <a:t>1 child process created by the 1st fork: P1</a:t>
            </a:r>
          </a:p>
          <a:p>
            <a:pPr lvl="1"/>
            <a:r>
              <a:rPr lang="en-GB" sz="1800" b="0" kern="0" dirty="0"/>
              <a:t>2 child processes created by the 2nd fork: P2, P3</a:t>
            </a:r>
          </a:p>
          <a:p>
            <a:pPr lvl="1"/>
            <a:r>
              <a:rPr lang="en-GB" sz="1800" b="0" kern="0" dirty="0"/>
              <a:t>4 child processes created by the 3rd fork: P4, P5, P6, P7</a:t>
            </a:r>
          </a:p>
          <a:p>
            <a:r>
              <a:rPr lang="en-GB" sz="2000" b="0" kern="0" dirty="0"/>
              <a:t>In general, for (i = 0; i &lt; n; i++) fork();” creates 1+2+…+2^(n-1)=(2^n)-1 child processes. Plus the main process P0, we have a total of 2^n processes.</a:t>
            </a:r>
          </a:p>
          <a:p>
            <a:r>
              <a:rPr lang="en-GB" sz="2000" b="0" kern="0" dirty="0"/>
              <a:t>Order of process execution may vary depending on how OS schedules these processes, so you don’t know which process printed which hello.</a:t>
            </a:r>
          </a:p>
          <a:p>
            <a:r>
              <a:rPr lang="en-GB" sz="2000" b="0" kern="0" dirty="0"/>
              <a:t>None of the processes include a wait() call to handle terminated child processes. When any of these child processes terminate, their PCBs remain in the process table as no parent process is waiting on them, resulting in zombie processes. (This also applies to the following examples.)</a:t>
            </a:r>
          </a:p>
        </p:txBody>
      </p:sp>
      <p:sp>
        <p:nvSpPr>
          <p:cNvPr id="5" name="TextBox 4">
            <a:extLst>
              <a:ext uri="{FF2B5EF4-FFF2-40B4-BE49-F238E27FC236}">
                <a16:creationId xmlns:a16="http://schemas.microsoft.com/office/drawing/2014/main" id="{96F69844-19C6-3EEA-BBBD-42EC37BE72D7}"/>
              </a:ext>
            </a:extLst>
          </p:cNvPr>
          <p:cNvSpPr txBox="1"/>
          <p:nvPr/>
        </p:nvSpPr>
        <p:spPr>
          <a:xfrm>
            <a:off x="3777517" y="3923531"/>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pic>
        <p:nvPicPr>
          <p:cNvPr id="10" name="Picture 9">
            <a:extLst>
              <a:ext uri="{FF2B5EF4-FFF2-40B4-BE49-F238E27FC236}">
                <a16:creationId xmlns:a16="http://schemas.microsoft.com/office/drawing/2014/main" id="{FC3A7D3F-EC65-056B-6A9F-6CB2076667FA}"/>
              </a:ext>
            </a:extLst>
          </p:cNvPr>
          <p:cNvPicPr>
            <a:picLocks noChangeAspect="1"/>
          </p:cNvPicPr>
          <p:nvPr/>
        </p:nvPicPr>
        <p:blipFill>
          <a:blip r:embed="rId3"/>
          <a:stretch>
            <a:fillRect/>
          </a:stretch>
        </p:blipFill>
        <p:spPr>
          <a:xfrm>
            <a:off x="923175" y="4419600"/>
            <a:ext cx="2787254" cy="2382269"/>
          </a:xfrm>
          <a:prstGeom prst="rect">
            <a:avLst/>
          </a:prstGeom>
        </p:spPr>
      </p:pic>
    </p:spTree>
    <p:extLst>
      <p:ext uri="{BB962C8B-B14F-4D97-AF65-F5344CB8AC3E}">
        <p14:creationId xmlns:p14="http://schemas.microsoft.com/office/powerpoint/2010/main" val="2722048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2B153-983D-1E60-DFFC-55929F3CBA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0E28D-BAB6-4CDB-656A-4C93D79400E2}"/>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FB5019F8-02AE-9E45-CE09-2D04BB0D798A}"/>
              </a:ext>
            </a:extLst>
          </p:cNvPr>
          <p:cNvSpPr>
            <a:spLocks noGrp="1"/>
          </p:cNvSpPr>
          <p:nvPr>
            <p:ph idx="1"/>
          </p:nvPr>
        </p:nvSpPr>
        <p:spPr>
          <a:xfrm>
            <a:off x="715298" y="969254"/>
            <a:ext cx="5794879" cy="5766581"/>
          </a:xfrm>
        </p:spPr>
        <p:txBody>
          <a:bodyPr>
            <a:normAutofit fontScale="92500" lnSpcReduction="20000"/>
          </a:bodyPr>
          <a:lstStyle/>
          <a:p>
            <a:pPr marL="0" indent="0">
              <a:buNone/>
            </a:pPr>
            <a:r>
              <a:rPr lang="en-US" altLang="zh-CN" sz="1600" dirty="0"/>
              <a:t>#include &lt;</a:t>
            </a:r>
            <a:r>
              <a:rPr lang="en-US" altLang="zh-CN" sz="1600" dirty="0" err="1"/>
              <a:t>stdio.h</a:t>
            </a:r>
            <a:r>
              <a:rPr lang="en-US" altLang="zh-CN" sz="1600" dirty="0"/>
              <a:t>&gt;</a:t>
            </a:r>
          </a:p>
          <a:p>
            <a:pPr marL="0" indent="0">
              <a:buNone/>
            </a:pPr>
            <a:r>
              <a:rPr lang="en-US" altLang="zh-CN" sz="1600" dirty="0"/>
              <a:t>#include &lt;</a:t>
            </a:r>
            <a:r>
              <a:rPr lang="en-US" altLang="zh-CN" sz="1600" dirty="0" err="1"/>
              <a:t>stdlib.h</a:t>
            </a:r>
            <a:r>
              <a:rPr lang="en-US" altLang="zh-CN" sz="1600" dirty="0"/>
              <a:t>&gt;</a:t>
            </a:r>
          </a:p>
          <a:p>
            <a:pPr marL="0" indent="0">
              <a:buNone/>
            </a:pPr>
            <a:r>
              <a:rPr lang="en-US" altLang="zh-CN" sz="1600" dirty="0"/>
              <a:t>#include &lt;sys/</a:t>
            </a:r>
            <a:r>
              <a:rPr lang="en-US" altLang="zh-CN" sz="1600" dirty="0" err="1"/>
              <a:t>types.h</a:t>
            </a:r>
            <a:r>
              <a:rPr lang="en-US" altLang="zh-CN" sz="1600" dirty="0"/>
              <a:t>&gt;</a:t>
            </a:r>
          </a:p>
          <a:p>
            <a:pPr marL="0" indent="0">
              <a:buNone/>
            </a:pPr>
            <a:r>
              <a:rPr lang="en-US" altLang="zh-CN" sz="1600" dirty="0"/>
              <a:t>#include &lt;</a:t>
            </a:r>
            <a:r>
              <a:rPr lang="en-US" altLang="zh-CN" sz="1600" dirty="0" err="1"/>
              <a:t>unistd.h</a:t>
            </a:r>
            <a:r>
              <a:rPr lang="en-US" altLang="zh-CN" sz="1600" dirty="0"/>
              <a:t>&gt;</a:t>
            </a:r>
          </a:p>
          <a:p>
            <a:pPr marL="0" indent="0">
              <a:buNone/>
            </a:pPr>
            <a:endParaRPr lang="en-US" altLang="zh-CN" sz="1600" dirty="0"/>
          </a:p>
          <a:p>
            <a:pPr marL="0" indent="0">
              <a:buNone/>
            </a:pPr>
            <a:r>
              <a:rPr lang="en-US" altLang="zh-CN" sz="1600" dirty="0"/>
              <a:t>void </a:t>
            </a:r>
            <a:r>
              <a:rPr lang="en-US" altLang="zh-CN" sz="1600" dirty="0" err="1"/>
              <a:t>forkexample</a:t>
            </a:r>
            <a:r>
              <a:rPr lang="en-US" altLang="zh-CN" sz="1600" dirty="0"/>
              <a:t>()</a:t>
            </a:r>
          </a:p>
          <a:p>
            <a:pPr marL="0" indent="0">
              <a:buNone/>
            </a:pPr>
            <a:r>
              <a:rPr lang="en-US" altLang="zh-CN" sz="1600" dirty="0"/>
              <a:t>{</a:t>
            </a:r>
          </a:p>
          <a:p>
            <a:pPr marL="0" indent="0">
              <a:buNone/>
            </a:pPr>
            <a:r>
              <a:rPr lang="en-US" altLang="zh-CN" sz="1600" dirty="0"/>
              <a:t>    int x = 1;</a:t>
            </a:r>
          </a:p>
          <a:p>
            <a:pPr marL="0" indent="0">
              <a:buNone/>
            </a:pPr>
            <a:r>
              <a:rPr lang="en-US" altLang="zh-CN" sz="1600" dirty="0"/>
              <a:t>    </a:t>
            </a:r>
            <a:r>
              <a:rPr lang="en-US" altLang="zh-CN" sz="1600" dirty="0" err="1"/>
              <a:t>pid_t</a:t>
            </a:r>
            <a:r>
              <a:rPr lang="en-US" altLang="zh-CN" sz="1600" dirty="0"/>
              <a:t> p = fork();</a:t>
            </a:r>
          </a:p>
          <a:p>
            <a:pPr marL="0" indent="0">
              <a:buNone/>
            </a:pPr>
            <a:r>
              <a:rPr lang="en-US" altLang="zh-CN" sz="1600" dirty="0"/>
              <a:t>      if(p&lt;0){</a:t>
            </a:r>
          </a:p>
          <a:p>
            <a:pPr marL="0" indent="0">
              <a:buNone/>
            </a:pPr>
            <a:r>
              <a:rPr lang="en-US" altLang="zh-CN" sz="1600" dirty="0"/>
              <a:t>      </a:t>
            </a:r>
            <a:r>
              <a:rPr lang="en-US" altLang="zh-CN" sz="1600" dirty="0" err="1"/>
              <a:t>perror</a:t>
            </a:r>
            <a:r>
              <a:rPr lang="en-US" altLang="zh-CN" sz="1600" dirty="0"/>
              <a:t>("fork fail");</a:t>
            </a:r>
          </a:p>
          <a:p>
            <a:pPr marL="0" indent="0">
              <a:buNone/>
            </a:pPr>
            <a:r>
              <a:rPr lang="en-US" altLang="zh-CN" sz="1600" dirty="0"/>
              <a:t>      exit(1);</a:t>
            </a:r>
          </a:p>
          <a:p>
            <a:pPr marL="0" indent="0">
              <a:buNone/>
            </a:pPr>
            <a:r>
              <a:rPr lang="en-US" altLang="zh-CN" sz="1600" dirty="0"/>
              <a:t>    }</a:t>
            </a:r>
          </a:p>
          <a:p>
            <a:pPr marL="0" indent="0">
              <a:buNone/>
            </a:pPr>
            <a:r>
              <a:rPr lang="en-US" altLang="zh-CN" sz="1600" dirty="0"/>
              <a:t>    else if (p == 0)</a:t>
            </a:r>
          </a:p>
          <a:p>
            <a:pPr marL="0" indent="0">
              <a:buNone/>
            </a:pPr>
            <a:r>
              <a:rPr lang="en-US" altLang="zh-CN" sz="1600" dirty="0"/>
              <a:t>        </a:t>
            </a:r>
            <a:r>
              <a:rPr lang="en-US" altLang="zh-CN" sz="1600" dirty="0" err="1"/>
              <a:t>printf</a:t>
            </a:r>
            <a:r>
              <a:rPr lang="en-US" altLang="zh-CN" sz="1600" dirty="0"/>
              <a:t>("Child has x = %d\n", ++x);</a:t>
            </a:r>
          </a:p>
          <a:p>
            <a:pPr marL="0" indent="0">
              <a:buNone/>
            </a:pPr>
            <a:r>
              <a:rPr lang="en-US" altLang="zh-CN" sz="1600" dirty="0"/>
              <a:t>    else </a:t>
            </a:r>
          </a:p>
          <a:p>
            <a:pPr marL="0" indent="0">
              <a:buNone/>
            </a:pPr>
            <a:r>
              <a:rPr lang="en-US" altLang="zh-CN" sz="1600" dirty="0"/>
              <a:t>        </a:t>
            </a:r>
            <a:r>
              <a:rPr lang="en-US" altLang="zh-CN" sz="1600" dirty="0" err="1"/>
              <a:t>printf</a:t>
            </a:r>
            <a:r>
              <a:rPr lang="en-US" altLang="zh-CN" sz="1600" dirty="0"/>
              <a:t>("Parent has x = %d\n", --x);</a:t>
            </a:r>
          </a:p>
          <a:p>
            <a:pPr marL="0" indent="0">
              <a:buNone/>
            </a:pPr>
            <a:r>
              <a:rPr lang="en-US" altLang="zh-CN" sz="1600" dirty="0"/>
              <a:t>}</a:t>
            </a:r>
          </a:p>
          <a:p>
            <a:pPr marL="0" indent="0">
              <a:buNone/>
            </a:pPr>
            <a:r>
              <a:rPr lang="en-US" altLang="zh-CN" sz="1600" dirty="0"/>
              <a:t>int main()</a:t>
            </a:r>
          </a:p>
          <a:p>
            <a:pPr marL="0" indent="0">
              <a:buNone/>
            </a:pPr>
            <a:r>
              <a:rPr lang="en-US" altLang="zh-CN" sz="1600" dirty="0"/>
              <a:t>{</a:t>
            </a:r>
          </a:p>
          <a:p>
            <a:pPr marL="0" indent="0">
              <a:buNone/>
            </a:pPr>
            <a:r>
              <a:rPr lang="en-US" altLang="zh-CN" sz="1600" dirty="0"/>
              <a:t>    </a:t>
            </a:r>
            <a:r>
              <a:rPr lang="en-US" altLang="zh-CN" sz="1600" dirty="0" err="1"/>
              <a:t>forkexample</a:t>
            </a:r>
            <a:r>
              <a:rPr lang="en-US" altLang="zh-CN" sz="1600" dirty="0"/>
              <a:t>();</a:t>
            </a:r>
          </a:p>
          <a:p>
            <a:pPr marL="0" indent="0">
              <a:buNone/>
            </a:pPr>
            <a:r>
              <a:rPr lang="en-US" altLang="zh-CN" sz="1600" dirty="0"/>
              <a:t>    return 0;</a:t>
            </a:r>
          </a:p>
          <a:p>
            <a:pPr marL="0" indent="0">
              <a:buNone/>
            </a:pPr>
            <a:r>
              <a:rPr lang="en-US" altLang="zh-CN" sz="1600" dirty="0"/>
              <a:t>}</a:t>
            </a:r>
            <a:endParaRPr lang="en-US" altLang="zh-CN" dirty="0"/>
          </a:p>
        </p:txBody>
      </p:sp>
      <p:sp>
        <p:nvSpPr>
          <p:cNvPr id="7" name="内容占位符 2">
            <a:extLst>
              <a:ext uri="{FF2B5EF4-FFF2-40B4-BE49-F238E27FC236}">
                <a16:creationId xmlns:a16="http://schemas.microsoft.com/office/drawing/2014/main" id="{31004EB3-A338-1CDA-8F0D-4A2286ED39D7}"/>
              </a:ext>
            </a:extLst>
          </p:cNvPr>
          <p:cNvSpPr txBox="1">
            <a:spLocks/>
          </p:cNvSpPr>
          <p:nvPr/>
        </p:nvSpPr>
        <p:spPr bwMode="auto">
          <a:xfrm>
            <a:off x="5960962" y="969254"/>
            <a:ext cx="5794879"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Updates to global variable x in the parent process and child process do not affect each other because they have separate address spaces, and separate copies of data variables. </a:t>
            </a:r>
          </a:p>
          <a:p>
            <a:r>
              <a:rPr lang="en-GB" b="0" kern="0" dirty="0"/>
              <a:t>Since parent process and child process run concurrently without wait(), two </a:t>
            </a:r>
            <a:r>
              <a:rPr lang="en-GB" b="0" kern="0" dirty="0" err="1"/>
              <a:t>outputt</a:t>
            </a:r>
            <a:r>
              <a:rPr lang="en-GB" b="0" kern="0" dirty="0"/>
              <a:t> are possible.</a:t>
            </a:r>
          </a:p>
        </p:txBody>
      </p:sp>
      <p:sp>
        <p:nvSpPr>
          <p:cNvPr id="5" name="TextBox 4">
            <a:extLst>
              <a:ext uri="{FF2B5EF4-FFF2-40B4-BE49-F238E27FC236}">
                <a16:creationId xmlns:a16="http://schemas.microsoft.com/office/drawing/2014/main" id="{CA9A6F8B-6217-185C-1D2B-6F020EB1D705}"/>
              </a:ext>
            </a:extLst>
          </p:cNvPr>
          <p:cNvSpPr txBox="1"/>
          <p:nvPr/>
        </p:nvSpPr>
        <p:spPr>
          <a:xfrm>
            <a:off x="3942440" y="4149169"/>
            <a:ext cx="1896673"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 </a:t>
            </a:r>
            <a:r>
              <a:rPr lang="en-GB" altLang="zh-CN" sz="2000" b="0" kern="0" dirty="0"/>
              <a:t>Parent has x = 0</a:t>
            </a:r>
          </a:p>
          <a:p>
            <a:r>
              <a:rPr lang="en-GB" altLang="zh-CN" sz="2000" b="0" kern="0" dirty="0"/>
              <a:t>Child has x = 2</a:t>
            </a:r>
          </a:p>
          <a:p>
            <a:r>
              <a:rPr lang="en-GB" altLang="zh-CN" sz="2000" b="0" kern="0" dirty="0"/>
              <a:t>Or,</a:t>
            </a:r>
          </a:p>
          <a:p>
            <a:r>
              <a:rPr lang="en-GB" altLang="zh-CN" sz="2000" b="0" kern="0" dirty="0"/>
              <a:t>Child has x = 2</a:t>
            </a:r>
          </a:p>
          <a:p>
            <a:r>
              <a:rPr lang="en-GB" altLang="zh-CN" sz="2000" b="0" kern="0" dirty="0"/>
              <a:t>Parent has x = 0</a:t>
            </a:r>
          </a:p>
        </p:txBody>
      </p:sp>
    </p:spTree>
    <p:extLst>
      <p:ext uri="{BB962C8B-B14F-4D97-AF65-F5344CB8AC3E}">
        <p14:creationId xmlns:p14="http://schemas.microsoft.com/office/powerpoint/2010/main" val="2742942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Fork Quiz</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868101" y="969254"/>
            <a:ext cx="5642076" cy="5766581"/>
          </a:xfrm>
        </p:spPr>
        <p:txBody>
          <a:bodyPr>
            <a:normAutofit/>
          </a:bodyPr>
          <a:lstStyle/>
          <a:p>
            <a:pPr marL="0" indent="0">
              <a:buNone/>
            </a:pPr>
            <a:r>
              <a:rPr lang="pt-BR" altLang="zh-CN" sz="2000" dirty="0"/>
              <a:t>if (fork() == 0) {</a:t>
            </a:r>
          </a:p>
          <a:p>
            <a:pPr marL="0" indent="0">
              <a:buNone/>
            </a:pPr>
            <a:r>
              <a:rPr lang="pt-BR" altLang="zh-CN" sz="2000" dirty="0"/>
              <a:t>    a = a + 5;</a:t>
            </a:r>
          </a:p>
          <a:p>
            <a:pPr marL="0" indent="0">
              <a:buNone/>
            </a:pPr>
            <a:r>
              <a:rPr lang="pt-BR" altLang="zh-CN" sz="2000" dirty="0"/>
              <a:t>    printf("%d, %d\n", a, &amp;a);</a:t>
            </a:r>
          </a:p>
          <a:p>
            <a:pPr marL="0" indent="0">
              <a:buNone/>
            </a:pPr>
            <a:r>
              <a:rPr lang="pt-BR" altLang="zh-CN" sz="2000" dirty="0"/>
              <a:t>}</a:t>
            </a:r>
          </a:p>
          <a:p>
            <a:pPr marL="0" indent="0">
              <a:buNone/>
            </a:pPr>
            <a:r>
              <a:rPr lang="pt-BR" altLang="zh-CN" sz="2000" dirty="0"/>
              <a:t>else {</a:t>
            </a:r>
          </a:p>
          <a:p>
            <a:pPr marL="0" indent="0">
              <a:buNone/>
            </a:pPr>
            <a:r>
              <a:rPr lang="pt-BR" altLang="zh-CN" sz="2000" dirty="0"/>
              <a:t>    a = a –5;</a:t>
            </a:r>
          </a:p>
          <a:p>
            <a:pPr marL="0" indent="0">
              <a:buNone/>
            </a:pPr>
            <a:r>
              <a:rPr lang="pt-BR" altLang="zh-CN" sz="2000" dirty="0"/>
              <a:t>    printf("%d, %d\n", a, &amp;a);</a:t>
            </a:r>
          </a:p>
          <a:p>
            <a:pPr marL="0" indent="0">
              <a:buNone/>
            </a:pPr>
            <a:r>
              <a:rPr lang="pt-BR" altLang="zh-CN" sz="2000" dirty="0"/>
              <a:t>}</a:t>
            </a:r>
          </a:p>
          <a:p>
            <a:pPr marL="0" indent="0">
              <a:buNone/>
            </a:pPr>
            <a:r>
              <a:rPr lang="en-GB" altLang="zh-CN" sz="2000" dirty="0"/>
              <a:t>Let u, v be the values printed by the parent process, and x, y be the values printed by the child process. Which one of the following is TRUE? </a:t>
            </a:r>
          </a:p>
          <a:p>
            <a:pPr marL="0" indent="0">
              <a:buNone/>
            </a:pPr>
            <a:r>
              <a:rPr lang="en-GB" altLang="zh-CN" sz="2000" dirty="0"/>
              <a:t>(A) u = x + 10 and v = y</a:t>
            </a:r>
          </a:p>
          <a:p>
            <a:pPr marL="0" indent="0">
              <a:buNone/>
            </a:pPr>
            <a:r>
              <a:rPr lang="en-GB" altLang="zh-CN" sz="2000" dirty="0"/>
              <a:t>(B) u = x + 10 and v != y</a:t>
            </a:r>
          </a:p>
          <a:p>
            <a:pPr marL="0" indent="0">
              <a:buNone/>
            </a:pPr>
            <a:r>
              <a:rPr lang="en-GB" altLang="zh-CN" sz="2000" dirty="0"/>
              <a:t>(C) u + 10 = x and v = y</a:t>
            </a:r>
          </a:p>
          <a:p>
            <a:pPr marL="0" indent="0">
              <a:buNone/>
            </a:pPr>
            <a:r>
              <a:rPr lang="en-GB" altLang="zh-CN" sz="2000" dirty="0"/>
              <a:t>(D) u + 10 = x and v != y</a:t>
            </a:r>
            <a:endParaRPr lang="pt-BR" altLang="zh-CN" sz="2000" dirty="0"/>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113765"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ANS: </a:t>
            </a:r>
            <a:r>
              <a:rPr lang="es-ES" b="0" kern="0" dirty="0"/>
              <a:t>(C) u + 10 = x and v = y</a:t>
            </a:r>
          </a:p>
          <a:p>
            <a:r>
              <a:rPr lang="en-GB" b="0" kern="0" dirty="0"/>
              <a:t>fork() returns 0 in child process and process ID of child process in parent process. In Child (x), a = a + 5 In Parent (u), a = a – 5; Therefore x = u + 10.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a:t>
            </a:r>
          </a:p>
        </p:txBody>
      </p:sp>
    </p:spTree>
    <p:extLst>
      <p:ext uri="{BB962C8B-B14F-4D97-AF65-F5344CB8AC3E}">
        <p14:creationId xmlns:p14="http://schemas.microsoft.com/office/powerpoint/2010/main" val="2206814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5C87-13CD-4ABF-F9ED-82CD5BDF8E00}"/>
              </a:ext>
            </a:extLst>
          </p:cNvPr>
          <p:cNvSpPr>
            <a:spLocks noGrp="1"/>
          </p:cNvSpPr>
          <p:nvPr>
            <p:ph type="title"/>
          </p:nvPr>
        </p:nvSpPr>
        <p:spPr/>
        <p:txBody>
          <a:bodyPr/>
          <a:lstStyle/>
          <a:p>
            <a:r>
              <a:rPr lang="en-GB" dirty="0"/>
              <a:t>Fork Quiz</a:t>
            </a:r>
            <a:endParaRPr lang="en-SE" dirty="0"/>
          </a:p>
        </p:txBody>
      </p:sp>
      <p:sp>
        <p:nvSpPr>
          <p:cNvPr id="3" name="Content Placeholder 2">
            <a:extLst>
              <a:ext uri="{FF2B5EF4-FFF2-40B4-BE49-F238E27FC236}">
                <a16:creationId xmlns:a16="http://schemas.microsoft.com/office/drawing/2014/main" id="{2C4AFF5B-2628-B889-655D-0CFA07034637}"/>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1306912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sharing data between threads is cheap: all see the same address space</a:t>
            </a:r>
          </a:p>
          <a:p>
            <a:pPr lvl="1">
              <a:lnSpc>
                <a:spcPct val="90000"/>
              </a:lnSpc>
            </a:pPr>
            <a:r>
              <a:rPr lang="en-US" altLang="en-SE" dirty="0"/>
              <a:t>creating threads is cheap too!</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5CBE637-6CA3-01B4-19CE-52F0AC8ADBC8}"/>
              </a:ext>
            </a:extLst>
          </p:cNvPr>
          <p:cNvSpPr>
            <a:spLocks noGrp="1" noChangeArrowheads="1"/>
          </p:cNvSpPr>
          <p:nvPr>
            <p:ph type="title"/>
          </p:nvPr>
        </p:nvSpPr>
        <p:spPr/>
        <p:txBody>
          <a:bodyPr/>
          <a:lstStyle/>
          <a:p>
            <a:r>
              <a:rPr lang="en-US" altLang="en-SE"/>
              <a:t>The design space</a:t>
            </a:r>
          </a:p>
        </p:txBody>
      </p:sp>
      <p:sp>
        <p:nvSpPr>
          <p:cNvPr id="112644" name="Rectangle 4">
            <a:extLst>
              <a:ext uri="{FF2B5EF4-FFF2-40B4-BE49-F238E27FC236}">
                <a16:creationId xmlns:a16="http://schemas.microsoft.com/office/drawing/2014/main" id="{937DE03F-CED5-8A22-7988-FFEC4AD5666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5" name="Rectangle 5">
            <a:extLst>
              <a:ext uri="{FF2B5EF4-FFF2-40B4-BE49-F238E27FC236}">
                <a16:creationId xmlns:a16="http://schemas.microsoft.com/office/drawing/2014/main" id="{97954C3A-37D8-EBDF-E2E1-7E440A124614}"/>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12646" name="Freeform 6">
            <a:extLst>
              <a:ext uri="{FF2B5EF4-FFF2-40B4-BE49-F238E27FC236}">
                <a16:creationId xmlns:a16="http://schemas.microsoft.com/office/drawing/2014/main" id="{4A27386B-4A2F-00C7-A423-70B06A4C0D89}"/>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47" name="Rectangle 7">
            <a:extLst>
              <a:ext uri="{FF2B5EF4-FFF2-40B4-BE49-F238E27FC236}">
                <a16:creationId xmlns:a16="http://schemas.microsoft.com/office/drawing/2014/main" id="{135D9EBC-BDAE-7EDB-AF43-63D386FB7A3E}"/>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12648" name="Rectangle 8">
            <a:extLst>
              <a:ext uri="{FF2B5EF4-FFF2-40B4-BE49-F238E27FC236}">
                <a16:creationId xmlns:a16="http://schemas.microsoft.com/office/drawing/2014/main" id="{283C487F-9178-C906-2FEB-BFCD4EE81545}"/>
              </a:ext>
            </a:extLst>
          </p:cNvPr>
          <p:cNvSpPr>
            <a:spLocks noChangeArrowheads="1"/>
          </p:cNvSpPr>
          <p:nvPr/>
        </p:nvSpPr>
        <p:spPr bwMode="auto">
          <a:xfrm>
            <a:off x="4800600" y="16002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9" name="Freeform 9">
            <a:extLst>
              <a:ext uri="{FF2B5EF4-FFF2-40B4-BE49-F238E27FC236}">
                <a16:creationId xmlns:a16="http://schemas.microsoft.com/office/drawing/2014/main" id="{0AC1622E-33AA-7A9C-6298-BE628F7C3A69}"/>
              </a:ext>
            </a:extLst>
          </p:cNvPr>
          <p:cNvSpPr>
            <a:spLocks/>
          </p:cNvSpPr>
          <p:nvPr/>
        </p:nvSpPr>
        <p:spPr bwMode="auto">
          <a:xfrm>
            <a:off x="5029201" y="1752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0" name="Rectangle 10">
            <a:extLst>
              <a:ext uri="{FF2B5EF4-FFF2-40B4-BE49-F238E27FC236}">
                <a16:creationId xmlns:a16="http://schemas.microsoft.com/office/drawing/2014/main" id="{CB5E1E30-E4A5-ED5B-0790-31AA62779650}"/>
              </a:ext>
            </a:extLst>
          </p:cNvPr>
          <p:cNvSpPr>
            <a:spLocks noChangeArrowheads="1"/>
          </p:cNvSpPr>
          <p:nvPr/>
        </p:nvSpPr>
        <p:spPr bwMode="auto">
          <a:xfrm>
            <a:off x="7315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1" name="Freeform 11">
            <a:extLst>
              <a:ext uri="{FF2B5EF4-FFF2-40B4-BE49-F238E27FC236}">
                <a16:creationId xmlns:a16="http://schemas.microsoft.com/office/drawing/2014/main" id="{02781C8D-C786-BF58-5C18-F63BB9589D69}"/>
              </a:ext>
            </a:extLst>
          </p:cNvPr>
          <p:cNvSpPr>
            <a:spLocks/>
          </p:cNvSpPr>
          <p:nvPr/>
        </p:nvSpPr>
        <p:spPr bwMode="auto">
          <a:xfrm>
            <a:off x="7543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2" name="Rectangle 12">
            <a:extLst>
              <a:ext uri="{FF2B5EF4-FFF2-40B4-BE49-F238E27FC236}">
                <a16:creationId xmlns:a16="http://schemas.microsoft.com/office/drawing/2014/main" id="{0FCDF9BA-DB26-E77F-7ADD-A460B7F815C8}"/>
              </a:ext>
            </a:extLst>
          </p:cNvPr>
          <p:cNvSpPr>
            <a:spLocks noChangeArrowheads="1"/>
          </p:cNvSpPr>
          <p:nvPr/>
        </p:nvSpPr>
        <p:spPr bwMode="auto">
          <a:xfrm>
            <a:off x="7315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3" name="Freeform 13">
            <a:extLst>
              <a:ext uri="{FF2B5EF4-FFF2-40B4-BE49-F238E27FC236}">
                <a16:creationId xmlns:a16="http://schemas.microsoft.com/office/drawing/2014/main" id="{FDAA28BB-A1DB-23BA-06FB-AB259CF6A972}"/>
              </a:ext>
            </a:extLst>
          </p:cNvPr>
          <p:cNvSpPr>
            <a:spLocks/>
          </p:cNvSpPr>
          <p:nvPr/>
        </p:nvSpPr>
        <p:spPr bwMode="auto">
          <a:xfrm>
            <a:off x="7543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4" name="Rectangle 14">
            <a:extLst>
              <a:ext uri="{FF2B5EF4-FFF2-40B4-BE49-F238E27FC236}">
                <a16:creationId xmlns:a16="http://schemas.microsoft.com/office/drawing/2014/main" id="{A3736D9F-9CB5-C02A-56EF-768F2B11340D}"/>
              </a:ext>
            </a:extLst>
          </p:cNvPr>
          <p:cNvSpPr>
            <a:spLocks noChangeArrowheads="1"/>
          </p:cNvSpPr>
          <p:nvPr/>
        </p:nvSpPr>
        <p:spPr bwMode="auto">
          <a:xfrm>
            <a:off x="8077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5" name="Freeform 15">
            <a:extLst>
              <a:ext uri="{FF2B5EF4-FFF2-40B4-BE49-F238E27FC236}">
                <a16:creationId xmlns:a16="http://schemas.microsoft.com/office/drawing/2014/main" id="{2372A4D1-9651-F269-FE1F-DC3163D3F3F7}"/>
              </a:ext>
            </a:extLst>
          </p:cNvPr>
          <p:cNvSpPr>
            <a:spLocks/>
          </p:cNvSpPr>
          <p:nvPr/>
        </p:nvSpPr>
        <p:spPr bwMode="auto">
          <a:xfrm>
            <a:off x="8305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6" name="Rectangle 16">
            <a:extLst>
              <a:ext uri="{FF2B5EF4-FFF2-40B4-BE49-F238E27FC236}">
                <a16:creationId xmlns:a16="http://schemas.microsoft.com/office/drawing/2014/main" id="{D469554F-878D-64D0-E2D4-CE8C66D46A1D}"/>
              </a:ext>
            </a:extLst>
          </p:cNvPr>
          <p:cNvSpPr>
            <a:spLocks noChangeArrowheads="1"/>
          </p:cNvSpPr>
          <p:nvPr/>
        </p:nvSpPr>
        <p:spPr bwMode="auto">
          <a:xfrm>
            <a:off x="8077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7" name="Freeform 17">
            <a:extLst>
              <a:ext uri="{FF2B5EF4-FFF2-40B4-BE49-F238E27FC236}">
                <a16:creationId xmlns:a16="http://schemas.microsoft.com/office/drawing/2014/main" id="{B64AF599-2F3A-AFC6-E2F9-ECA92C80AA9F}"/>
              </a:ext>
            </a:extLst>
          </p:cNvPr>
          <p:cNvSpPr>
            <a:spLocks/>
          </p:cNvSpPr>
          <p:nvPr/>
        </p:nvSpPr>
        <p:spPr bwMode="auto">
          <a:xfrm>
            <a:off x="8305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8" name="Rectangle 18">
            <a:extLst>
              <a:ext uri="{FF2B5EF4-FFF2-40B4-BE49-F238E27FC236}">
                <a16:creationId xmlns:a16="http://schemas.microsoft.com/office/drawing/2014/main" id="{E2CB8D9B-599F-C71C-59EF-5EE24CB11E9F}"/>
              </a:ext>
            </a:extLst>
          </p:cNvPr>
          <p:cNvSpPr>
            <a:spLocks noChangeArrowheads="1"/>
          </p:cNvSpPr>
          <p:nvPr/>
        </p:nvSpPr>
        <p:spPr bwMode="auto">
          <a:xfrm>
            <a:off x="4572000" y="4038600"/>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9" name="Freeform 19">
            <a:extLst>
              <a:ext uri="{FF2B5EF4-FFF2-40B4-BE49-F238E27FC236}">
                <a16:creationId xmlns:a16="http://schemas.microsoft.com/office/drawing/2014/main" id="{BD95BF53-94B1-64C4-5F0E-BD7943E80DD0}"/>
              </a:ext>
            </a:extLst>
          </p:cNvPr>
          <p:cNvSpPr>
            <a:spLocks/>
          </p:cNvSpPr>
          <p:nvPr/>
        </p:nvSpPr>
        <p:spPr bwMode="auto">
          <a:xfrm>
            <a:off x="48006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0" name="Freeform 20">
            <a:extLst>
              <a:ext uri="{FF2B5EF4-FFF2-40B4-BE49-F238E27FC236}">
                <a16:creationId xmlns:a16="http://schemas.microsoft.com/office/drawing/2014/main" id="{0851C792-900C-08D5-1084-95A570D45848}"/>
              </a:ext>
            </a:extLst>
          </p:cNvPr>
          <p:cNvSpPr>
            <a:spLocks/>
          </p:cNvSpPr>
          <p:nvPr/>
        </p:nvSpPr>
        <p:spPr bwMode="auto">
          <a:xfrm>
            <a:off x="5305426"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1" name="Freeform 21">
            <a:extLst>
              <a:ext uri="{FF2B5EF4-FFF2-40B4-BE49-F238E27FC236}">
                <a16:creationId xmlns:a16="http://schemas.microsoft.com/office/drawing/2014/main" id="{F7E90876-5363-0166-924B-D9A76695EF56}"/>
              </a:ext>
            </a:extLst>
          </p:cNvPr>
          <p:cNvSpPr>
            <a:spLocks/>
          </p:cNvSpPr>
          <p:nvPr/>
        </p:nvSpPr>
        <p:spPr bwMode="auto">
          <a:xfrm>
            <a:off x="4800601"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2" name="Freeform 22">
            <a:extLst>
              <a:ext uri="{FF2B5EF4-FFF2-40B4-BE49-F238E27FC236}">
                <a16:creationId xmlns:a16="http://schemas.microsoft.com/office/drawing/2014/main" id="{51645E21-8E60-7FC8-D84A-8E2AB95F48C0}"/>
              </a:ext>
            </a:extLst>
          </p:cNvPr>
          <p:cNvSpPr>
            <a:spLocks/>
          </p:cNvSpPr>
          <p:nvPr/>
        </p:nvSpPr>
        <p:spPr bwMode="auto">
          <a:xfrm>
            <a:off x="5305426"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3" name="Rectangle 23">
            <a:extLst>
              <a:ext uri="{FF2B5EF4-FFF2-40B4-BE49-F238E27FC236}">
                <a16:creationId xmlns:a16="http://schemas.microsoft.com/office/drawing/2014/main" id="{188006B6-69F7-7F08-A1A1-8D56E13B39D8}"/>
              </a:ext>
            </a:extLst>
          </p:cNvPr>
          <p:cNvSpPr>
            <a:spLocks noChangeArrowheads="1"/>
          </p:cNvSpPr>
          <p:nvPr/>
        </p:nvSpPr>
        <p:spPr bwMode="auto">
          <a:xfrm>
            <a:off x="7162800" y="4038600"/>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4" name="Rectangle 24">
            <a:extLst>
              <a:ext uri="{FF2B5EF4-FFF2-40B4-BE49-F238E27FC236}">
                <a16:creationId xmlns:a16="http://schemas.microsoft.com/office/drawing/2014/main" id="{7234F6A2-F62A-48F3-A48D-1E77D6AC5709}"/>
              </a:ext>
            </a:extLst>
          </p:cNvPr>
          <p:cNvSpPr>
            <a:spLocks noChangeArrowheads="1"/>
          </p:cNvSpPr>
          <p:nvPr/>
        </p:nvSpPr>
        <p:spPr bwMode="auto">
          <a:xfrm>
            <a:off x="8077200" y="4038600"/>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5" name="Rectangle 25">
            <a:extLst>
              <a:ext uri="{FF2B5EF4-FFF2-40B4-BE49-F238E27FC236}">
                <a16:creationId xmlns:a16="http://schemas.microsoft.com/office/drawing/2014/main" id="{1531AD57-AF6A-25DD-72B5-A10EAF44627B}"/>
              </a:ext>
            </a:extLst>
          </p:cNvPr>
          <p:cNvSpPr>
            <a:spLocks noChangeArrowheads="1"/>
          </p:cNvSpPr>
          <p:nvPr/>
        </p:nvSpPr>
        <p:spPr bwMode="auto">
          <a:xfrm>
            <a:off x="8229600" y="4800600"/>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6" name="Freeform 26">
            <a:extLst>
              <a:ext uri="{FF2B5EF4-FFF2-40B4-BE49-F238E27FC236}">
                <a16:creationId xmlns:a16="http://schemas.microsoft.com/office/drawing/2014/main" id="{A153B6A3-080E-06CE-650C-8EF3DAD3961C}"/>
              </a:ext>
            </a:extLst>
          </p:cNvPr>
          <p:cNvSpPr>
            <a:spLocks/>
          </p:cNvSpPr>
          <p:nvPr/>
        </p:nvSpPr>
        <p:spPr bwMode="auto">
          <a:xfrm>
            <a:off x="73914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7" name="Freeform 27">
            <a:extLst>
              <a:ext uri="{FF2B5EF4-FFF2-40B4-BE49-F238E27FC236}">
                <a16:creationId xmlns:a16="http://schemas.microsoft.com/office/drawing/2014/main" id="{39FD1ECD-6922-9F79-3DA4-AA4ED3E67B87}"/>
              </a:ext>
            </a:extLst>
          </p:cNvPr>
          <p:cNvSpPr>
            <a:spLocks/>
          </p:cNvSpPr>
          <p:nvPr/>
        </p:nvSpPr>
        <p:spPr bwMode="auto">
          <a:xfrm>
            <a:off x="7239001"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8" name="Freeform 28">
            <a:extLst>
              <a:ext uri="{FF2B5EF4-FFF2-40B4-BE49-F238E27FC236}">
                <a16:creationId xmlns:a16="http://schemas.microsoft.com/office/drawing/2014/main" id="{316C79B0-7DF4-9C41-D7BC-0E7FC8F59DF8}"/>
              </a:ext>
            </a:extLst>
          </p:cNvPr>
          <p:cNvSpPr>
            <a:spLocks/>
          </p:cNvSpPr>
          <p:nvPr/>
        </p:nvSpPr>
        <p:spPr bwMode="auto">
          <a:xfrm>
            <a:off x="7591426"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9" name="Freeform 29">
            <a:extLst>
              <a:ext uri="{FF2B5EF4-FFF2-40B4-BE49-F238E27FC236}">
                <a16:creationId xmlns:a16="http://schemas.microsoft.com/office/drawing/2014/main" id="{BF934FF5-8FE8-A3A0-6F1B-3ACF0204AF6E}"/>
              </a:ext>
            </a:extLst>
          </p:cNvPr>
          <p:cNvSpPr>
            <a:spLocks/>
          </p:cNvSpPr>
          <p:nvPr/>
        </p:nvSpPr>
        <p:spPr bwMode="auto">
          <a:xfrm>
            <a:off x="8277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0" name="Freeform 30">
            <a:extLst>
              <a:ext uri="{FF2B5EF4-FFF2-40B4-BE49-F238E27FC236}">
                <a16:creationId xmlns:a16="http://schemas.microsoft.com/office/drawing/2014/main" id="{4E6CBEF6-7C5A-475D-2216-0252EB44CDB9}"/>
              </a:ext>
            </a:extLst>
          </p:cNvPr>
          <p:cNvSpPr>
            <a:spLocks/>
          </p:cNvSpPr>
          <p:nvPr/>
        </p:nvSpPr>
        <p:spPr bwMode="auto">
          <a:xfrm>
            <a:off x="8658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1" name="Freeform 31">
            <a:extLst>
              <a:ext uri="{FF2B5EF4-FFF2-40B4-BE49-F238E27FC236}">
                <a16:creationId xmlns:a16="http://schemas.microsoft.com/office/drawing/2014/main" id="{AE5D96DC-0474-BA2A-47ED-4F79146805F6}"/>
              </a:ext>
            </a:extLst>
          </p:cNvPr>
          <p:cNvSpPr>
            <a:spLocks/>
          </p:cNvSpPr>
          <p:nvPr/>
        </p:nvSpPr>
        <p:spPr bwMode="auto">
          <a:xfrm>
            <a:off x="8353426" y="48434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2" name="Line 32">
            <a:extLst>
              <a:ext uri="{FF2B5EF4-FFF2-40B4-BE49-F238E27FC236}">
                <a16:creationId xmlns:a16="http://schemas.microsoft.com/office/drawing/2014/main" id="{2F7BAADF-61DE-D3A1-3816-2CB4D935A735}"/>
              </a:ext>
            </a:extLst>
          </p:cNvPr>
          <p:cNvSpPr>
            <a:spLocks noChangeShapeType="1"/>
          </p:cNvSpPr>
          <p:nvPr/>
        </p:nvSpPr>
        <p:spPr bwMode="auto">
          <a:xfrm>
            <a:off x="6400800" y="16002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3" name="Line 33">
            <a:extLst>
              <a:ext uri="{FF2B5EF4-FFF2-40B4-BE49-F238E27FC236}">
                <a16:creationId xmlns:a16="http://schemas.microsoft.com/office/drawing/2014/main" id="{988E82F4-94EF-81E9-40EB-4F19F0972A57}"/>
              </a:ext>
            </a:extLst>
          </p:cNvPr>
          <p:cNvSpPr>
            <a:spLocks noChangeShapeType="1"/>
          </p:cNvSpPr>
          <p:nvPr/>
        </p:nvSpPr>
        <p:spPr bwMode="auto">
          <a:xfrm>
            <a:off x="4038600" y="38100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4" name="Rectangle 34">
            <a:extLst>
              <a:ext uri="{FF2B5EF4-FFF2-40B4-BE49-F238E27FC236}">
                <a16:creationId xmlns:a16="http://schemas.microsoft.com/office/drawing/2014/main" id="{8C073B4E-7C71-4169-2682-7EF5A07664F8}"/>
              </a:ext>
            </a:extLst>
          </p:cNvPr>
          <p:cNvSpPr>
            <a:spLocks noChangeArrowheads="1"/>
          </p:cNvSpPr>
          <p:nvPr/>
        </p:nvSpPr>
        <p:spPr bwMode="auto">
          <a:xfrm>
            <a:off x="6883400" y="30480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5" name="Rectangle 35">
            <a:extLst>
              <a:ext uri="{FF2B5EF4-FFF2-40B4-BE49-F238E27FC236}">
                <a16:creationId xmlns:a16="http://schemas.microsoft.com/office/drawing/2014/main" id="{327741E8-70F0-177D-9CE8-59113891F6A7}"/>
              </a:ext>
            </a:extLst>
          </p:cNvPr>
          <p:cNvSpPr>
            <a:spLocks noChangeArrowheads="1"/>
          </p:cNvSpPr>
          <p:nvPr/>
        </p:nvSpPr>
        <p:spPr bwMode="auto">
          <a:xfrm>
            <a:off x="7010400" y="33670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6" name="Rectangle 36">
            <a:extLst>
              <a:ext uri="{FF2B5EF4-FFF2-40B4-BE49-F238E27FC236}">
                <a16:creationId xmlns:a16="http://schemas.microsoft.com/office/drawing/2014/main" id="{06A88F47-C521-6A4B-8F51-FA9241E6466D}"/>
              </a:ext>
            </a:extLst>
          </p:cNvPr>
          <p:cNvSpPr>
            <a:spLocks noChangeArrowheads="1"/>
          </p:cNvSpPr>
          <p:nvPr/>
        </p:nvSpPr>
        <p:spPr bwMode="auto">
          <a:xfrm>
            <a:off x="678815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77" name="Rectangle 37">
            <a:extLst>
              <a:ext uri="{FF2B5EF4-FFF2-40B4-BE49-F238E27FC236}">
                <a16:creationId xmlns:a16="http://schemas.microsoft.com/office/drawing/2014/main" id="{E6599870-1A7E-D578-21D1-CBA6AC877EC6}"/>
              </a:ext>
            </a:extLst>
          </p:cNvPr>
          <p:cNvSpPr>
            <a:spLocks noChangeArrowheads="1"/>
          </p:cNvSpPr>
          <p:nvPr/>
        </p:nvSpPr>
        <p:spPr bwMode="auto">
          <a:xfrm>
            <a:off x="7061200" y="57292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8" name="Rectangle 38">
            <a:extLst>
              <a:ext uri="{FF2B5EF4-FFF2-40B4-BE49-F238E27FC236}">
                <a16:creationId xmlns:a16="http://schemas.microsoft.com/office/drawing/2014/main" id="{9A664312-EC0F-E653-E740-4EADD13A2CA6}"/>
              </a:ext>
            </a:extLst>
          </p:cNvPr>
          <p:cNvSpPr>
            <a:spLocks noChangeArrowheads="1"/>
          </p:cNvSpPr>
          <p:nvPr/>
        </p:nvSpPr>
        <p:spPr bwMode="auto">
          <a:xfrm>
            <a:off x="4184650" y="29718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9" name="Rectangle 39">
            <a:extLst>
              <a:ext uri="{FF2B5EF4-FFF2-40B4-BE49-F238E27FC236}">
                <a16:creationId xmlns:a16="http://schemas.microsoft.com/office/drawing/2014/main" id="{7C9D71B7-EF57-8BDC-F30B-9EA008C7ACF1}"/>
              </a:ext>
            </a:extLst>
          </p:cNvPr>
          <p:cNvSpPr>
            <a:spLocks noChangeArrowheads="1"/>
          </p:cNvSpPr>
          <p:nvPr/>
        </p:nvSpPr>
        <p:spPr bwMode="auto">
          <a:xfrm>
            <a:off x="4521200" y="32908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0" name="Rectangle 40">
            <a:extLst>
              <a:ext uri="{FF2B5EF4-FFF2-40B4-BE49-F238E27FC236}">
                <a16:creationId xmlns:a16="http://schemas.microsoft.com/office/drawing/2014/main" id="{FB41BE41-5241-AFB0-8A67-3F0C0D9CC80A}"/>
              </a:ext>
            </a:extLst>
          </p:cNvPr>
          <p:cNvSpPr>
            <a:spLocks noChangeArrowheads="1"/>
          </p:cNvSpPr>
          <p:nvPr/>
        </p:nvSpPr>
        <p:spPr bwMode="auto">
          <a:xfrm>
            <a:off x="396240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81" name="Rectangle 41">
            <a:extLst>
              <a:ext uri="{FF2B5EF4-FFF2-40B4-BE49-F238E27FC236}">
                <a16:creationId xmlns:a16="http://schemas.microsoft.com/office/drawing/2014/main" id="{F3713A66-8315-F9E0-8015-010B60F6C354}"/>
              </a:ext>
            </a:extLst>
          </p:cNvPr>
          <p:cNvSpPr>
            <a:spLocks noChangeArrowheads="1"/>
          </p:cNvSpPr>
          <p:nvPr/>
        </p:nvSpPr>
        <p:spPr bwMode="auto">
          <a:xfrm>
            <a:off x="4521200" y="57292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2" name="Rectangle 42">
            <a:extLst>
              <a:ext uri="{FF2B5EF4-FFF2-40B4-BE49-F238E27FC236}">
                <a16:creationId xmlns:a16="http://schemas.microsoft.com/office/drawing/2014/main" id="{C7D2142F-E885-FAAB-6186-89337F016026}"/>
              </a:ext>
            </a:extLst>
          </p:cNvPr>
          <p:cNvSpPr>
            <a:spLocks noChangeArrowheads="1"/>
          </p:cNvSpPr>
          <p:nvPr/>
        </p:nvSpPr>
        <p:spPr bwMode="auto">
          <a:xfrm>
            <a:off x="3352800" y="2362201"/>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12683" name="Rectangle 43">
            <a:extLst>
              <a:ext uri="{FF2B5EF4-FFF2-40B4-BE49-F238E27FC236}">
                <a16:creationId xmlns:a16="http://schemas.microsoft.com/office/drawing/2014/main" id="{01D1C7E0-1978-CAE3-E052-3BFD3F5653AD}"/>
              </a:ext>
            </a:extLst>
          </p:cNvPr>
          <p:cNvSpPr>
            <a:spLocks noChangeArrowheads="1"/>
          </p:cNvSpPr>
          <p:nvPr/>
        </p:nvSpPr>
        <p:spPr bwMode="auto">
          <a:xfrm>
            <a:off x="3409950" y="4586288"/>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12684" name="Rectangle 44">
            <a:extLst>
              <a:ext uri="{FF2B5EF4-FFF2-40B4-BE49-F238E27FC236}">
                <a16:creationId xmlns:a16="http://schemas.microsoft.com/office/drawing/2014/main" id="{3C54998E-E485-73D5-0130-659D670D814E}"/>
              </a:ext>
            </a:extLst>
          </p:cNvPr>
          <p:cNvSpPr>
            <a:spLocks noChangeArrowheads="1"/>
          </p:cNvSpPr>
          <p:nvPr/>
        </p:nvSpPr>
        <p:spPr bwMode="auto">
          <a:xfrm>
            <a:off x="9067800" y="2057400"/>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12685" name="Rectangle 45">
            <a:extLst>
              <a:ext uri="{FF2B5EF4-FFF2-40B4-BE49-F238E27FC236}">
                <a16:creationId xmlns:a16="http://schemas.microsoft.com/office/drawing/2014/main" id="{DD3A91C1-19A2-AD47-2336-A6FB34FF6996}"/>
              </a:ext>
            </a:extLst>
          </p:cNvPr>
          <p:cNvSpPr>
            <a:spLocks noChangeArrowheads="1"/>
          </p:cNvSpPr>
          <p:nvPr/>
        </p:nvSpPr>
        <p:spPr bwMode="auto">
          <a:xfrm>
            <a:off x="8794750" y="4648201"/>
            <a:ext cx="1720850" cy="9429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i="1"/>
              <a:t>Mach, WINDOWS,</a:t>
            </a:r>
          </a:p>
          <a:p>
            <a:r>
              <a:rPr lang="en-US" altLang="en-SE" i="1"/>
              <a:t>Linux, …</a:t>
            </a:r>
          </a:p>
        </p:txBody>
      </p:sp>
      <p:sp>
        <p:nvSpPr>
          <p:cNvPr id="112686" name="Rectangle 46">
            <a:extLst>
              <a:ext uri="{FF2B5EF4-FFF2-40B4-BE49-F238E27FC236}">
                <a16:creationId xmlns:a16="http://schemas.microsoft.com/office/drawing/2014/main" id="{58B4B31E-F3F7-24FB-2AC4-2CB8302481A2}"/>
              </a:ext>
            </a:extLst>
          </p:cNvPr>
          <p:cNvSpPr>
            <a:spLocks noChangeArrowheads="1"/>
          </p:cNvSpPr>
          <p:nvPr/>
        </p:nvSpPr>
        <p:spPr bwMode="auto">
          <a:xfrm>
            <a:off x="1752600" y="2209800"/>
            <a:ext cx="1066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87" name="Text Box 47">
            <a:extLst>
              <a:ext uri="{FF2B5EF4-FFF2-40B4-BE49-F238E27FC236}">
                <a16:creationId xmlns:a16="http://schemas.microsoft.com/office/drawing/2014/main" id="{A3E62E91-30AE-6B8C-0A89-715DDA8A9A2C}"/>
              </a:ext>
            </a:extLst>
          </p:cNvPr>
          <p:cNvSpPr txBox="1">
            <a:spLocks noChangeArrowheads="1"/>
          </p:cNvSpPr>
          <p:nvPr/>
        </p:nvSpPr>
        <p:spPr bwMode="auto">
          <a:xfrm>
            <a:off x="2012950" y="1789113"/>
            <a:ext cx="58381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Key</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lstStyle/>
          <a:p>
            <a:r>
              <a:rPr lang="en-US" altLang="en-SE" dirty="0"/>
              <a:t>To make threads cheap and fast, they may be implemented at the user level</a:t>
            </a:r>
          </a:p>
          <a:p>
            <a:pPr lvl="1"/>
            <a:r>
              <a:rPr lang="en-US" altLang="en-SE" dirty="0"/>
              <a:t>managed entirely by user-level library, e.g., </a:t>
            </a:r>
            <a:r>
              <a:rPr lang="en-US" altLang="en-SE" b="1" dirty="0" err="1">
                <a:latin typeface="Courier New" panose="02070309020205020404" pitchFamily="49" charset="0"/>
              </a:rPr>
              <a:t>libpthreads.a</a:t>
            </a:r>
            <a:endParaRPr lang="en-US" altLang="en-SE" b="1"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D6B37E64-E37C-59B4-B04A-81ADFEAB3DC1}"/>
              </a:ext>
            </a:extLst>
          </p:cNvPr>
          <p:cNvSpPr>
            <a:spLocks noGrp="1" noChangeArrowheads="1"/>
          </p:cNvSpPr>
          <p:nvPr>
            <p:ph type="title"/>
          </p:nvPr>
        </p:nvSpPr>
        <p:spPr/>
        <p:txBody>
          <a:bodyPr/>
          <a:lstStyle/>
          <a:p>
            <a:r>
              <a:rPr lang="en-US" altLang="en-SE"/>
              <a:t>The design space</a:t>
            </a:r>
          </a:p>
        </p:txBody>
      </p:sp>
      <p:sp>
        <p:nvSpPr>
          <p:cNvPr id="199683" name="Rectangle 3">
            <a:extLst>
              <a:ext uri="{FF2B5EF4-FFF2-40B4-BE49-F238E27FC236}">
                <a16:creationId xmlns:a16="http://schemas.microsoft.com/office/drawing/2014/main" id="{175217C1-0581-FB27-32C9-4A64F2BE3E31}"/>
              </a:ext>
            </a:extLst>
          </p:cNvPr>
          <p:cNvSpPr>
            <a:spLocks noChangeArrowheads="1"/>
          </p:cNvSpPr>
          <p:nvPr/>
        </p:nvSpPr>
        <p:spPr bwMode="auto">
          <a:xfrm>
            <a:off x="1694807" y="2010399"/>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4" name="Rectangle 4">
            <a:extLst>
              <a:ext uri="{FF2B5EF4-FFF2-40B4-BE49-F238E27FC236}">
                <a16:creationId xmlns:a16="http://schemas.microsoft.com/office/drawing/2014/main" id="{549F299D-346F-1408-7212-CA04C28ADB37}"/>
              </a:ext>
            </a:extLst>
          </p:cNvPr>
          <p:cNvSpPr>
            <a:spLocks noChangeArrowheads="1"/>
          </p:cNvSpPr>
          <p:nvPr/>
        </p:nvSpPr>
        <p:spPr bwMode="auto">
          <a:xfrm>
            <a:off x="1497957" y="2634286"/>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99685" name="Freeform 5">
            <a:extLst>
              <a:ext uri="{FF2B5EF4-FFF2-40B4-BE49-F238E27FC236}">
                <a16:creationId xmlns:a16="http://schemas.microsoft.com/office/drawing/2014/main" id="{B9E898A6-10F5-60B9-4503-AAB79EBD336D}"/>
              </a:ext>
            </a:extLst>
          </p:cNvPr>
          <p:cNvSpPr>
            <a:spLocks/>
          </p:cNvSpPr>
          <p:nvPr/>
        </p:nvSpPr>
        <p:spPr bwMode="auto">
          <a:xfrm>
            <a:off x="1923408" y="3656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6" name="Rectangle 6">
            <a:extLst>
              <a:ext uri="{FF2B5EF4-FFF2-40B4-BE49-F238E27FC236}">
                <a16:creationId xmlns:a16="http://schemas.microsoft.com/office/drawing/2014/main" id="{7E49EC62-D6E0-0A69-7F0E-E7C57E87FD64}"/>
              </a:ext>
            </a:extLst>
          </p:cNvPr>
          <p:cNvSpPr>
            <a:spLocks noChangeArrowheads="1"/>
          </p:cNvSpPr>
          <p:nvPr/>
        </p:nvSpPr>
        <p:spPr bwMode="auto">
          <a:xfrm>
            <a:off x="1618607" y="4037637"/>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99687" name="Rectangle 7">
            <a:extLst>
              <a:ext uri="{FF2B5EF4-FFF2-40B4-BE49-F238E27FC236}">
                <a16:creationId xmlns:a16="http://schemas.microsoft.com/office/drawing/2014/main" id="{67B49B2F-2916-A6C1-0730-0606B84327E9}"/>
              </a:ext>
            </a:extLst>
          </p:cNvPr>
          <p:cNvSpPr>
            <a:spLocks noChangeArrowheads="1"/>
          </p:cNvSpPr>
          <p:nvPr/>
        </p:nvSpPr>
        <p:spPr bwMode="auto">
          <a:xfrm>
            <a:off x="4545957" y="12182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8" name="Freeform 8">
            <a:extLst>
              <a:ext uri="{FF2B5EF4-FFF2-40B4-BE49-F238E27FC236}">
                <a16:creationId xmlns:a16="http://schemas.microsoft.com/office/drawing/2014/main" id="{24085FC4-0163-8C08-7791-6C6A92776C43}"/>
              </a:ext>
            </a:extLst>
          </p:cNvPr>
          <p:cNvSpPr>
            <a:spLocks/>
          </p:cNvSpPr>
          <p:nvPr/>
        </p:nvSpPr>
        <p:spPr bwMode="auto">
          <a:xfrm>
            <a:off x="4774558" y="1370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9" name="Rectangle 9">
            <a:extLst>
              <a:ext uri="{FF2B5EF4-FFF2-40B4-BE49-F238E27FC236}">
                <a16:creationId xmlns:a16="http://schemas.microsoft.com/office/drawing/2014/main" id="{52C3388D-DCCA-330B-5029-FEB941CE01AE}"/>
              </a:ext>
            </a:extLst>
          </p:cNvPr>
          <p:cNvSpPr>
            <a:spLocks noChangeArrowheads="1"/>
          </p:cNvSpPr>
          <p:nvPr/>
        </p:nvSpPr>
        <p:spPr bwMode="auto">
          <a:xfrm>
            <a:off x="7060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0" name="Freeform 10">
            <a:extLst>
              <a:ext uri="{FF2B5EF4-FFF2-40B4-BE49-F238E27FC236}">
                <a16:creationId xmlns:a16="http://schemas.microsoft.com/office/drawing/2014/main" id="{3E5F9270-36DF-15FD-7C1A-ADA44E9A34A8}"/>
              </a:ext>
            </a:extLst>
          </p:cNvPr>
          <p:cNvSpPr>
            <a:spLocks/>
          </p:cNvSpPr>
          <p:nvPr/>
        </p:nvSpPr>
        <p:spPr bwMode="auto">
          <a:xfrm>
            <a:off x="7289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1" name="Rectangle 11">
            <a:extLst>
              <a:ext uri="{FF2B5EF4-FFF2-40B4-BE49-F238E27FC236}">
                <a16:creationId xmlns:a16="http://schemas.microsoft.com/office/drawing/2014/main" id="{85AF8B53-A43F-4BCA-510C-DCEDBC988D65}"/>
              </a:ext>
            </a:extLst>
          </p:cNvPr>
          <p:cNvSpPr>
            <a:spLocks noChangeArrowheads="1"/>
          </p:cNvSpPr>
          <p:nvPr/>
        </p:nvSpPr>
        <p:spPr bwMode="auto">
          <a:xfrm>
            <a:off x="7060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2" name="Freeform 12">
            <a:extLst>
              <a:ext uri="{FF2B5EF4-FFF2-40B4-BE49-F238E27FC236}">
                <a16:creationId xmlns:a16="http://schemas.microsoft.com/office/drawing/2014/main" id="{743419F0-C002-9F4B-C5F3-A6FC1A37608E}"/>
              </a:ext>
            </a:extLst>
          </p:cNvPr>
          <p:cNvSpPr>
            <a:spLocks/>
          </p:cNvSpPr>
          <p:nvPr/>
        </p:nvSpPr>
        <p:spPr bwMode="auto">
          <a:xfrm>
            <a:off x="7289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3" name="Rectangle 13">
            <a:extLst>
              <a:ext uri="{FF2B5EF4-FFF2-40B4-BE49-F238E27FC236}">
                <a16:creationId xmlns:a16="http://schemas.microsoft.com/office/drawing/2014/main" id="{2812E868-CFDF-A98B-FBF9-563C944D75D2}"/>
              </a:ext>
            </a:extLst>
          </p:cNvPr>
          <p:cNvSpPr>
            <a:spLocks noChangeArrowheads="1"/>
          </p:cNvSpPr>
          <p:nvPr/>
        </p:nvSpPr>
        <p:spPr bwMode="auto">
          <a:xfrm>
            <a:off x="7822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4" name="Freeform 14">
            <a:extLst>
              <a:ext uri="{FF2B5EF4-FFF2-40B4-BE49-F238E27FC236}">
                <a16:creationId xmlns:a16="http://schemas.microsoft.com/office/drawing/2014/main" id="{3E2AC03A-9CD3-0CA2-F1A3-CA7EE6AD585C}"/>
              </a:ext>
            </a:extLst>
          </p:cNvPr>
          <p:cNvSpPr>
            <a:spLocks/>
          </p:cNvSpPr>
          <p:nvPr/>
        </p:nvSpPr>
        <p:spPr bwMode="auto">
          <a:xfrm>
            <a:off x="8051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5" name="Rectangle 15">
            <a:extLst>
              <a:ext uri="{FF2B5EF4-FFF2-40B4-BE49-F238E27FC236}">
                <a16:creationId xmlns:a16="http://schemas.microsoft.com/office/drawing/2014/main" id="{10D2B488-FA62-378B-5F5F-53C91D986DC1}"/>
              </a:ext>
            </a:extLst>
          </p:cNvPr>
          <p:cNvSpPr>
            <a:spLocks noChangeArrowheads="1"/>
          </p:cNvSpPr>
          <p:nvPr/>
        </p:nvSpPr>
        <p:spPr bwMode="auto">
          <a:xfrm>
            <a:off x="7822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6" name="Freeform 16">
            <a:extLst>
              <a:ext uri="{FF2B5EF4-FFF2-40B4-BE49-F238E27FC236}">
                <a16:creationId xmlns:a16="http://schemas.microsoft.com/office/drawing/2014/main" id="{4F4C1CAF-65BD-AD39-F193-67DC85D9A7FF}"/>
              </a:ext>
            </a:extLst>
          </p:cNvPr>
          <p:cNvSpPr>
            <a:spLocks/>
          </p:cNvSpPr>
          <p:nvPr/>
        </p:nvSpPr>
        <p:spPr bwMode="auto">
          <a:xfrm>
            <a:off x="8051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7" name="Rectangle 17">
            <a:extLst>
              <a:ext uri="{FF2B5EF4-FFF2-40B4-BE49-F238E27FC236}">
                <a16:creationId xmlns:a16="http://schemas.microsoft.com/office/drawing/2014/main" id="{E02DCCD9-C5C5-9367-1BAB-7C6F5E764DCF}"/>
              </a:ext>
            </a:extLst>
          </p:cNvPr>
          <p:cNvSpPr>
            <a:spLocks noChangeArrowheads="1"/>
          </p:cNvSpPr>
          <p:nvPr/>
        </p:nvSpPr>
        <p:spPr bwMode="auto">
          <a:xfrm>
            <a:off x="4317357" y="3656636"/>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8" name="Freeform 18">
            <a:extLst>
              <a:ext uri="{FF2B5EF4-FFF2-40B4-BE49-F238E27FC236}">
                <a16:creationId xmlns:a16="http://schemas.microsoft.com/office/drawing/2014/main" id="{8C3AA7BC-9A61-BA4C-FDF8-A29E711F24DE}"/>
              </a:ext>
            </a:extLst>
          </p:cNvPr>
          <p:cNvSpPr>
            <a:spLocks/>
          </p:cNvSpPr>
          <p:nvPr/>
        </p:nvSpPr>
        <p:spPr bwMode="auto">
          <a:xfrm>
            <a:off x="45459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9" name="Freeform 19">
            <a:extLst>
              <a:ext uri="{FF2B5EF4-FFF2-40B4-BE49-F238E27FC236}">
                <a16:creationId xmlns:a16="http://schemas.microsoft.com/office/drawing/2014/main" id="{9904EB71-DA98-DEAE-3329-2B40A037B0F5}"/>
              </a:ext>
            </a:extLst>
          </p:cNvPr>
          <p:cNvSpPr>
            <a:spLocks/>
          </p:cNvSpPr>
          <p:nvPr/>
        </p:nvSpPr>
        <p:spPr bwMode="auto">
          <a:xfrm>
            <a:off x="5050783"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0" name="Freeform 20">
            <a:extLst>
              <a:ext uri="{FF2B5EF4-FFF2-40B4-BE49-F238E27FC236}">
                <a16:creationId xmlns:a16="http://schemas.microsoft.com/office/drawing/2014/main" id="{1672667D-0BEB-0799-64AC-FF43EAFB4206}"/>
              </a:ext>
            </a:extLst>
          </p:cNvPr>
          <p:cNvSpPr>
            <a:spLocks/>
          </p:cNvSpPr>
          <p:nvPr/>
        </p:nvSpPr>
        <p:spPr bwMode="auto">
          <a:xfrm>
            <a:off x="4545958"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1" name="Freeform 21">
            <a:extLst>
              <a:ext uri="{FF2B5EF4-FFF2-40B4-BE49-F238E27FC236}">
                <a16:creationId xmlns:a16="http://schemas.microsoft.com/office/drawing/2014/main" id="{B6B25451-54A9-6270-C7EB-403585D3A9D7}"/>
              </a:ext>
            </a:extLst>
          </p:cNvPr>
          <p:cNvSpPr>
            <a:spLocks/>
          </p:cNvSpPr>
          <p:nvPr/>
        </p:nvSpPr>
        <p:spPr bwMode="auto">
          <a:xfrm>
            <a:off x="5050783"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2" name="Rectangle 22">
            <a:extLst>
              <a:ext uri="{FF2B5EF4-FFF2-40B4-BE49-F238E27FC236}">
                <a16:creationId xmlns:a16="http://schemas.microsoft.com/office/drawing/2014/main" id="{B3096E10-6E17-B55E-A9E3-8DD9EA24241A}"/>
              </a:ext>
            </a:extLst>
          </p:cNvPr>
          <p:cNvSpPr>
            <a:spLocks noChangeArrowheads="1"/>
          </p:cNvSpPr>
          <p:nvPr/>
        </p:nvSpPr>
        <p:spPr bwMode="auto">
          <a:xfrm>
            <a:off x="6908157" y="3656636"/>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3" name="Rectangle 23">
            <a:extLst>
              <a:ext uri="{FF2B5EF4-FFF2-40B4-BE49-F238E27FC236}">
                <a16:creationId xmlns:a16="http://schemas.microsoft.com/office/drawing/2014/main" id="{B415785B-7FE2-7374-5315-DF41DA4C7F24}"/>
              </a:ext>
            </a:extLst>
          </p:cNvPr>
          <p:cNvSpPr>
            <a:spLocks noChangeArrowheads="1"/>
          </p:cNvSpPr>
          <p:nvPr/>
        </p:nvSpPr>
        <p:spPr bwMode="auto">
          <a:xfrm>
            <a:off x="7822557" y="3656636"/>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4" name="Rectangle 24">
            <a:extLst>
              <a:ext uri="{FF2B5EF4-FFF2-40B4-BE49-F238E27FC236}">
                <a16:creationId xmlns:a16="http://schemas.microsoft.com/office/drawing/2014/main" id="{85AF1E6B-DFDD-BD81-FAC8-353A10897194}"/>
              </a:ext>
            </a:extLst>
          </p:cNvPr>
          <p:cNvSpPr>
            <a:spLocks noChangeArrowheads="1"/>
          </p:cNvSpPr>
          <p:nvPr/>
        </p:nvSpPr>
        <p:spPr bwMode="auto">
          <a:xfrm>
            <a:off x="7974957" y="4418636"/>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5" name="Freeform 25">
            <a:extLst>
              <a:ext uri="{FF2B5EF4-FFF2-40B4-BE49-F238E27FC236}">
                <a16:creationId xmlns:a16="http://schemas.microsoft.com/office/drawing/2014/main" id="{122CD85E-0A96-ED7B-9A76-EE0ED42FD0CB}"/>
              </a:ext>
            </a:extLst>
          </p:cNvPr>
          <p:cNvSpPr>
            <a:spLocks/>
          </p:cNvSpPr>
          <p:nvPr/>
        </p:nvSpPr>
        <p:spPr bwMode="auto">
          <a:xfrm>
            <a:off x="71367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6" name="Freeform 26">
            <a:extLst>
              <a:ext uri="{FF2B5EF4-FFF2-40B4-BE49-F238E27FC236}">
                <a16:creationId xmlns:a16="http://schemas.microsoft.com/office/drawing/2014/main" id="{CACDA285-EC0F-CC89-B949-643B72A2108F}"/>
              </a:ext>
            </a:extLst>
          </p:cNvPr>
          <p:cNvSpPr>
            <a:spLocks/>
          </p:cNvSpPr>
          <p:nvPr/>
        </p:nvSpPr>
        <p:spPr bwMode="auto">
          <a:xfrm>
            <a:off x="6984358"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7" name="Freeform 27">
            <a:extLst>
              <a:ext uri="{FF2B5EF4-FFF2-40B4-BE49-F238E27FC236}">
                <a16:creationId xmlns:a16="http://schemas.microsoft.com/office/drawing/2014/main" id="{8D10CE88-6530-B8B8-0CCD-3E5F76365D9A}"/>
              </a:ext>
            </a:extLst>
          </p:cNvPr>
          <p:cNvSpPr>
            <a:spLocks/>
          </p:cNvSpPr>
          <p:nvPr/>
        </p:nvSpPr>
        <p:spPr bwMode="auto">
          <a:xfrm>
            <a:off x="7336783"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8" name="Freeform 28">
            <a:extLst>
              <a:ext uri="{FF2B5EF4-FFF2-40B4-BE49-F238E27FC236}">
                <a16:creationId xmlns:a16="http://schemas.microsoft.com/office/drawing/2014/main" id="{248DB438-324C-6B66-3778-D1AC5924B235}"/>
              </a:ext>
            </a:extLst>
          </p:cNvPr>
          <p:cNvSpPr>
            <a:spLocks/>
          </p:cNvSpPr>
          <p:nvPr/>
        </p:nvSpPr>
        <p:spPr bwMode="auto">
          <a:xfrm>
            <a:off x="8022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9" name="Freeform 29">
            <a:extLst>
              <a:ext uri="{FF2B5EF4-FFF2-40B4-BE49-F238E27FC236}">
                <a16:creationId xmlns:a16="http://schemas.microsoft.com/office/drawing/2014/main" id="{8ADA4F49-AD96-FABF-7971-9FF15ED81EE9}"/>
              </a:ext>
            </a:extLst>
          </p:cNvPr>
          <p:cNvSpPr>
            <a:spLocks/>
          </p:cNvSpPr>
          <p:nvPr/>
        </p:nvSpPr>
        <p:spPr bwMode="auto">
          <a:xfrm>
            <a:off x="8403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0" name="Freeform 30">
            <a:extLst>
              <a:ext uri="{FF2B5EF4-FFF2-40B4-BE49-F238E27FC236}">
                <a16:creationId xmlns:a16="http://schemas.microsoft.com/office/drawing/2014/main" id="{A926793B-540E-1385-B019-172C49A8E222}"/>
              </a:ext>
            </a:extLst>
          </p:cNvPr>
          <p:cNvSpPr>
            <a:spLocks/>
          </p:cNvSpPr>
          <p:nvPr/>
        </p:nvSpPr>
        <p:spPr bwMode="auto">
          <a:xfrm>
            <a:off x="8098783" y="44615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1" name="Line 31">
            <a:extLst>
              <a:ext uri="{FF2B5EF4-FFF2-40B4-BE49-F238E27FC236}">
                <a16:creationId xmlns:a16="http://schemas.microsoft.com/office/drawing/2014/main" id="{C3719C57-F95B-9785-0928-4BE82E02A8B2}"/>
              </a:ext>
            </a:extLst>
          </p:cNvPr>
          <p:cNvSpPr>
            <a:spLocks noChangeShapeType="1"/>
          </p:cNvSpPr>
          <p:nvPr/>
        </p:nvSpPr>
        <p:spPr bwMode="auto">
          <a:xfrm>
            <a:off x="6146157" y="1218236"/>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2" name="Line 32">
            <a:extLst>
              <a:ext uri="{FF2B5EF4-FFF2-40B4-BE49-F238E27FC236}">
                <a16:creationId xmlns:a16="http://schemas.microsoft.com/office/drawing/2014/main" id="{32869509-4F21-A9A6-1F7B-E1CE1EDE9005}"/>
              </a:ext>
            </a:extLst>
          </p:cNvPr>
          <p:cNvSpPr>
            <a:spLocks noChangeShapeType="1"/>
          </p:cNvSpPr>
          <p:nvPr/>
        </p:nvSpPr>
        <p:spPr bwMode="auto">
          <a:xfrm>
            <a:off x="3783957" y="3428036"/>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3" name="Rectangle 33">
            <a:extLst>
              <a:ext uri="{FF2B5EF4-FFF2-40B4-BE49-F238E27FC236}">
                <a16:creationId xmlns:a16="http://schemas.microsoft.com/office/drawing/2014/main" id="{03C02091-09D4-8E08-F544-1ED74DDFADE0}"/>
              </a:ext>
            </a:extLst>
          </p:cNvPr>
          <p:cNvSpPr>
            <a:spLocks noChangeArrowheads="1"/>
          </p:cNvSpPr>
          <p:nvPr/>
        </p:nvSpPr>
        <p:spPr bwMode="auto">
          <a:xfrm>
            <a:off x="6628757" y="26660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4" name="Rectangle 34">
            <a:extLst>
              <a:ext uri="{FF2B5EF4-FFF2-40B4-BE49-F238E27FC236}">
                <a16:creationId xmlns:a16="http://schemas.microsoft.com/office/drawing/2014/main" id="{C5D894D3-A82E-F453-A5A4-F6958B7EBAA5}"/>
              </a:ext>
            </a:extLst>
          </p:cNvPr>
          <p:cNvSpPr>
            <a:spLocks noChangeArrowheads="1"/>
          </p:cNvSpPr>
          <p:nvPr/>
        </p:nvSpPr>
        <p:spPr bwMode="auto">
          <a:xfrm>
            <a:off x="6755757" y="29851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5" name="Rectangle 35">
            <a:extLst>
              <a:ext uri="{FF2B5EF4-FFF2-40B4-BE49-F238E27FC236}">
                <a16:creationId xmlns:a16="http://schemas.microsoft.com/office/drawing/2014/main" id="{55BC2ADB-F4B4-4686-D66B-BBF724D45ED6}"/>
              </a:ext>
            </a:extLst>
          </p:cNvPr>
          <p:cNvSpPr>
            <a:spLocks noChangeArrowheads="1"/>
          </p:cNvSpPr>
          <p:nvPr/>
        </p:nvSpPr>
        <p:spPr bwMode="auto">
          <a:xfrm>
            <a:off x="653350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16" name="Rectangle 36">
            <a:extLst>
              <a:ext uri="{FF2B5EF4-FFF2-40B4-BE49-F238E27FC236}">
                <a16:creationId xmlns:a16="http://schemas.microsoft.com/office/drawing/2014/main" id="{458B4061-A7B6-8EA7-1F80-761D3A2BA40A}"/>
              </a:ext>
            </a:extLst>
          </p:cNvPr>
          <p:cNvSpPr>
            <a:spLocks noChangeArrowheads="1"/>
          </p:cNvSpPr>
          <p:nvPr/>
        </p:nvSpPr>
        <p:spPr bwMode="auto">
          <a:xfrm>
            <a:off x="6806557" y="53473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7" name="Rectangle 37">
            <a:extLst>
              <a:ext uri="{FF2B5EF4-FFF2-40B4-BE49-F238E27FC236}">
                <a16:creationId xmlns:a16="http://schemas.microsoft.com/office/drawing/2014/main" id="{5B6DB947-10AF-5894-7D05-1BD48F8ADE14}"/>
              </a:ext>
            </a:extLst>
          </p:cNvPr>
          <p:cNvSpPr>
            <a:spLocks noChangeArrowheads="1"/>
          </p:cNvSpPr>
          <p:nvPr/>
        </p:nvSpPr>
        <p:spPr bwMode="auto">
          <a:xfrm>
            <a:off x="3930007" y="25898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8" name="Rectangle 38">
            <a:extLst>
              <a:ext uri="{FF2B5EF4-FFF2-40B4-BE49-F238E27FC236}">
                <a16:creationId xmlns:a16="http://schemas.microsoft.com/office/drawing/2014/main" id="{39143946-CF37-DDBC-40F7-AAE9CBDDEA98}"/>
              </a:ext>
            </a:extLst>
          </p:cNvPr>
          <p:cNvSpPr>
            <a:spLocks noChangeArrowheads="1"/>
          </p:cNvSpPr>
          <p:nvPr/>
        </p:nvSpPr>
        <p:spPr bwMode="auto">
          <a:xfrm>
            <a:off x="4266557" y="29089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19" name="Rectangle 39">
            <a:extLst>
              <a:ext uri="{FF2B5EF4-FFF2-40B4-BE49-F238E27FC236}">
                <a16:creationId xmlns:a16="http://schemas.microsoft.com/office/drawing/2014/main" id="{5CBF91A1-2B67-DA7E-3295-C1554B862BC9}"/>
              </a:ext>
            </a:extLst>
          </p:cNvPr>
          <p:cNvSpPr>
            <a:spLocks noChangeArrowheads="1"/>
          </p:cNvSpPr>
          <p:nvPr/>
        </p:nvSpPr>
        <p:spPr bwMode="auto">
          <a:xfrm>
            <a:off x="370775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20" name="Rectangle 40">
            <a:extLst>
              <a:ext uri="{FF2B5EF4-FFF2-40B4-BE49-F238E27FC236}">
                <a16:creationId xmlns:a16="http://schemas.microsoft.com/office/drawing/2014/main" id="{8C8BB73C-BA56-1C40-D85C-041392C8014E}"/>
              </a:ext>
            </a:extLst>
          </p:cNvPr>
          <p:cNvSpPr>
            <a:spLocks noChangeArrowheads="1"/>
          </p:cNvSpPr>
          <p:nvPr/>
        </p:nvSpPr>
        <p:spPr bwMode="auto">
          <a:xfrm>
            <a:off x="4266557" y="53473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21" name="Rectangle 41">
            <a:extLst>
              <a:ext uri="{FF2B5EF4-FFF2-40B4-BE49-F238E27FC236}">
                <a16:creationId xmlns:a16="http://schemas.microsoft.com/office/drawing/2014/main" id="{C5B193A7-CF49-0BA9-0744-CD31327D1EC9}"/>
              </a:ext>
            </a:extLst>
          </p:cNvPr>
          <p:cNvSpPr>
            <a:spLocks noChangeArrowheads="1"/>
          </p:cNvSpPr>
          <p:nvPr/>
        </p:nvSpPr>
        <p:spPr bwMode="auto">
          <a:xfrm>
            <a:off x="3098157" y="1980237"/>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99722" name="Rectangle 42">
            <a:extLst>
              <a:ext uri="{FF2B5EF4-FFF2-40B4-BE49-F238E27FC236}">
                <a16:creationId xmlns:a16="http://schemas.microsoft.com/office/drawing/2014/main" id="{3861BF16-D28A-D7B6-8EAA-480641BA715D}"/>
              </a:ext>
            </a:extLst>
          </p:cNvPr>
          <p:cNvSpPr>
            <a:spLocks noChangeArrowheads="1"/>
          </p:cNvSpPr>
          <p:nvPr/>
        </p:nvSpPr>
        <p:spPr bwMode="auto">
          <a:xfrm>
            <a:off x="3155307" y="4204324"/>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99723" name="Rectangle 43">
            <a:extLst>
              <a:ext uri="{FF2B5EF4-FFF2-40B4-BE49-F238E27FC236}">
                <a16:creationId xmlns:a16="http://schemas.microsoft.com/office/drawing/2014/main" id="{76A6935B-8380-83B9-20BF-BEE4D8B2CB40}"/>
              </a:ext>
            </a:extLst>
          </p:cNvPr>
          <p:cNvSpPr>
            <a:spLocks noChangeArrowheads="1"/>
          </p:cNvSpPr>
          <p:nvPr/>
        </p:nvSpPr>
        <p:spPr bwMode="auto">
          <a:xfrm>
            <a:off x="8813157" y="1675436"/>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99724" name="Rectangle 44">
            <a:extLst>
              <a:ext uri="{FF2B5EF4-FFF2-40B4-BE49-F238E27FC236}">
                <a16:creationId xmlns:a16="http://schemas.microsoft.com/office/drawing/2014/main" id="{E7A49F3A-500A-3F15-47A6-9CB8E24725BE}"/>
              </a:ext>
            </a:extLst>
          </p:cNvPr>
          <p:cNvSpPr>
            <a:spLocks noChangeArrowheads="1"/>
          </p:cNvSpPr>
          <p:nvPr/>
        </p:nvSpPr>
        <p:spPr bwMode="auto">
          <a:xfrm>
            <a:off x="8965557" y="4266237"/>
            <a:ext cx="1414170" cy="92333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sp>
        <p:nvSpPr>
          <p:cNvPr id="199725" name="Oval 45">
            <a:extLst>
              <a:ext uri="{FF2B5EF4-FFF2-40B4-BE49-F238E27FC236}">
                <a16:creationId xmlns:a16="http://schemas.microsoft.com/office/drawing/2014/main" id="{B3405126-9AE0-20E6-3A93-C6915E86BBDB}"/>
              </a:ext>
            </a:extLst>
          </p:cNvPr>
          <p:cNvSpPr>
            <a:spLocks noChangeArrowheads="1"/>
          </p:cNvSpPr>
          <p:nvPr/>
        </p:nvSpPr>
        <p:spPr bwMode="auto">
          <a:xfrm>
            <a:off x="5841357" y="3047036"/>
            <a:ext cx="4419600" cy="3276600"/>
          </a:xfrm>
          <a:prstGeom prst="ellipse">
            <a:avLst/>
          </a:prstGeom>
          <a:noFill/>
          <a:ln w="50800">
            <a:solidFill>
              <a:srgbClr val="FF00FF"/>
            </a:solidFill>
            <a:round/>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261A137-0252-512F-580E-6241F2B66E00}"/>
              </a:ext>
            </a:extLst>
          </p:cNvPr>
          <p:cNvSpPr>
            <a:spLocks noChangeArrowheads="1"/>
          </p:cNvSpPr>
          <p:nvPr/>
        </p:nvSpPr>
        <p:spPr bwMode="auto">
          <a:xfrm>
            <a:off x="2261967"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1" name="Rectangle 3">
            <a:extLst>
              <a:ext uri="{FF2B5EF4-FFF2-40B4-BE49-F238E27FC236}">
                <a16:creationId xmlns:a16="http://schemas.microsoft.com/office/drawing/2014/main" id="{5F03E29B-440E-48B3-9B51-F831DE5DB16B}"/>
              </a:ext>
            </a:extLst>
          </p:cNvPr>
          <p:cNvSpPr>
            <a:spLocks noChangeArrowheads="1"/>
          </p:cNvSpPr>
          <p:nvPr/>
        </p:nvSpPr>
        <p:spPr bwMode="auto">
          <a:xfrm>
            <a:off x="2065117"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1732" name="Freeform 4">
            <a:extLst>
              <a:ext uri="{FF2B5EF4-FFF2-40B4-BE49-F238E27FC236}">
                <a16:creationId xmlns:a16="http://schemas.microsoft.com/office/drawing/2014/main" id="{6EEE90C1-9663-BF3C-9483-C998F29320D1}"/>
              </a:ext>
            </a:extLst>
          </p:cNvPr>
          <p:cNvSpPr>
            <a:spLocks/>
          </p:cNvSpPr>
          <p:nvPr/>
        </p:nvSpPr>
        <p:spPr bwMode="auto">
          <a:xfrm>
            <a:off x="2490568"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3" name="Rectangle 5">
            <a:extLst>
              <a:ext uri="{FF2B5EF4-FFF2-40B4-BE49-F238E27FC236}">
                <a16:creationId xmlns:a16="http://schemas.microsoft.com/office/drawing/2014/main" id="{24CDD67D-F836-EC4E-5F3B-0D497BF356D3}"/>
              </a:ext>
            </a:extLst>
          </p:cNvPr>
          <p:cNvSpPr>
            <a:spLocks noChangeArrowheads="1"/>
          </p:cNvSpPr>
          <p:nvPr/>
        </p:nvSpPr>
        <p:spPr bwMode="auto">
          <a:xfrm>
            <a:off x="2185767"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1734" name="Group 6">
            <a:extLst>
              <a:ext uri="{FF2B5EF4-FFF2-40B4-BE49-F238E27FC236}">
                <a16:creationId xmlns:a16="http://schemas.microsoft.com/office/drawing/2014/main" id="{CA416AAC-C413-CC1C-13AA-822788FF251F}"/>
              </a:ext>
            </a:extLst>
          </p:cNvPr>
          <p:cNvGrpSpPr>
            <a:grpSpLocks/>
          </p:cNvGrpSpPr>
          <p:nvPr/>
        </p:nvGrpSpPr>
        <p:grpSpPr bwMode="auto">
          <a:xfrm>
            <a:off x="5036917" y="1981200"/>
            <a:ext cx="3471863" cy="1533525"/>
            <a:chOff x="2016" y="1248"/>
            <a:chExt cx="2187" cy="966"/>
          </a:xfrm>
        </p:grpSpPr>
        <p:sp>
          <p:nvSpPr>
            <p:cNvPr id="201735" name="Rectangle 7">
              <a:extLst>
                <a:ext uri="{FF2B5EF4-FFF2-40B4-BE49-F238E27FC236}">
                  <a16:creationId xmlns:a16="http://schemas.microsoft.com/office/drawing/2014/main" id="{C6342CEF-89A4-AAE8-9C65-7A6A72CF2F09}"/>
                </a:ext>
              </a:extLst>
            </p:cNvPr>
            <p:cNvSpPr>
              <a:spLocks noChangeArrowheads="1"/>
            </p:cNvSpPr>
            <p:nvPr/>
          </p:nvSpPr>
          <p:spPr bwMode="auto">
            <a:xfrm>
              <a:off x="2016" y="1248"/>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6" name="Rectangle 8">
              <a:extLst>
                <a:ext uri="{FF2B5EF4-FFF2-40B4-BE49-F238E27FC236}">
                  <a16:creationId xmlns:a16="http://schemas.microsoft.com/office/drawing/2014/main" id="{C85B1DA4-5632-4DFF-490D-4434BDFB9FEC}"/>
                </a:ext>
              </a:extLst>
            </p:cNvPr>
            <p:cNvSpPr>
              <a:spLocks noChangeArrowheads="1"/>
            </p:cNvSpPr>
            <p:nvPr/>
          </p:nvSpPr>
          <p:spPr bwMode="auto">
            <a:xfrm>
              <a:off x="2592" y="1248"/>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7" name="Rectangle 9">
              <a:extLst>
                <a:ext uri="{FF2B5EF4-FFF2-40B4-BE49-F238E27FC236}">
                  <a16:creationId xmlns:a16="http://schemas.microsoft.com/office/drawing/2014/main" id="{DBA2872E-59EE-79C5-BEAE-D2C3AA40857F}"/>
                </a:ext>
              </a:extLst>
            </p:cNvPr>
            <p:cNvSpPr>
              <a:spLocks noChangeArrowheads="1"/>
            </p:cNvSpPr>
            <p:nvPr/>
          </p:nvSpPr>
          <p:spPr bwMode="auto">
            <a:xfrm>
              <a:off x="2688" y="1728"/>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8" name="Freeform 10">
              <a:extLst>
                <a:ext uri="{FF2B5EF4-FFF2-40B4-BE49-F238E27FC236}">
                  <a16:creationId xmlns:a16="http://schemas.microsoft.com/office/drawing/2014/main" id="{1FAE9D72-69C5-A7D4-2A90-E03C0BF52769}"/>
                </a:ext>
              </a:extLst>
            </p:cNvPr>
            <p:cNvSpPr>
              <a:spLocks/>
            </p:cNvSpPr>
            <p:nvPr/>
          </p:nvSpPr>
          <p:spPr bwMode="auto">
            <a:xfrm>
              <a:off x="2160" y="1344"/>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9" name="Freeform 11">
              <a:extLst>
                <a:ext uri="{FF2B5EF4-FFF2-40B4-BE49-F238E27FC236}">
                  <a16:creationId xmlns:a16="http://schemas.microsoft.com/office/drawing/2014/main" id="{6E2798D7-D537-5C60-F24A-1528DB6E05D4}"/>
                </a:ext>
              </a:extLst>
            </p:cNvPr>
            <p:cNvSpPr>
              <a:spLocks/>
            </p:cNvSpPr>
            <p:nvPr/>
          </p:nvSpPr>
          <p:spPr bwMode="auto">
            <a:xfrm>
              <a:off x="2064"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0" name="Freeform 12">
              <a:extLst>
                <a:ext uri="{FF2B5EF4-FFF2-40B4-BE49-F238E27FC236}">
                  <a16:creationId xmlns:a16="http://schemas.microsoft.com/office/drawing/2014/main" id="{8AFFA7F8-EFDE-CB58-3309-6CC9D8A74FD8}"/>
                </a:ext>
              </a:extLst>
            </p:cNvPr>
            <p:cNvSpPr>
              <a:spLocks/>
            </p:cNvSpPr>
            <p:nvPr/>
          </p:nvSpPr>
          <p:spPr bwMode="auto">
            <a:xfrm>
              <a:off x="2286"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1" name="Freeform 13">
              <a:extLst>
                <a:ext uri="{FF2B5EF4-FFF2-40B4-BE49-F238E27FC236}">
                  <a16:creationId xmlns:a16="http://schemas.microsoft.com/office/drawing/2014/main" id="{E3611E52-6459-1826-A1D0-BF8941588CE2}"/>
                </a:ext>
              </a:extLst>
            </p:cNvPr>
            <p:cNvSpPr>
              <a:spLocks/>
            </p:cNvSpPr>
            <p:nvPr/>
          </p:nvSpPr>
          <p:spPr bwMode="auto">
            <a:xfrm>
              <a:off x="271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2" name="Freeform 14">
              <a:extLst>
                <a:ext uri="{FF2B5EF4-FFF2-40B4-BE49-F238E27FC236}">
                  <a16:creationId xmlns:a16="http://schemas.microsoft.com/office/drawing/2014/main" id="{58CF9F8D-93A9-956D-7D11-5289FDC26B6B}"/>
                </a:ext>
              </a:extLst>
            </p:cNvPr>
            <p:cNvSpPr>
              <a:spLocks/>
            </p:cNvSpPr>
            <p:nvPr/>
          </p:nvSpPr>
          <p:spPr bwMode="auto">
            <a:xfrm>
              <a:off x="295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3" name="Freeform 15">
              <a:extLst>
                <a:ext uri="{FF2B5EF4-FFF2-40B4-BE49-F238E27FC236}">
                  <a16:creationId xmlns:a16="http://schemas.microsoft.com/office/drawing/2014/main" id="{F818DDBA-20DB-7216-ADF0-9E3D2E528558}"/>
                </a:ext>
              </a:extLst>
            </p:cNvPr>
            <p:cNvSpPr>
              <a:spLocks/>
            </p:cNvSpPr>
            <p:nvPr/>
          </p:nvSpPr>
          <p:spPr bwMode="auto">
            <a:xfrm>
              <a:off x="2766" y="17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4" name="Rectangle 16">
              <a:extLst>
                <a:ext uri="{FF2B5EF4-FFF2-40B4-BE49-F238E27FC236}">
                  <a16:creationId xmlns:a16="http://schemas.microsoft.com/office/drawing/2014/main" id="{8776FBD8-FEAE-13A5-41AA-40C1BBA0F1AC}"/>
                </a:ext>
              </a:extLst>
            </p:cNvPr>
            <p:cNvSpPr>
              <a:spLocks noChangeArrowheads="1"/>
            </p:cNvSpPr>
            <p:nvPr/>
          </p:nvSpPr>
          <p:spPr bwMode="auto">
            <a:xfrm>
              <a:off x="3312" y="1632"/>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1745" name="Rectangle 17">
            <a:extLst>
              <a:ext uri="{FF2B5EF4-FFF2-40B4-BE49-F238E27FC236}">
                <a16:creationId xmlns:a16="http://schemas.microsoft.com/office/drawing/2014/main" id="{F8A718D0-95F8-16F4-B849-7473D389CC66}"/>
              </a:ext>
            </a:extLst>
          </p:cNvPr>
          <p:cNvSpPr>
            <a:spLocks noChangeArrowheads="1"/>
          </p:cNvSpPr>
          <p:nvPr/>
        </p:nvSpPr>
        <p:spPr bwMode="auto">
          <a:xfrm>
            <a:off x="4655917"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1746" name="Line 18">
            <a:extLst>
              <a:ext uri="{FF2B5EF4-FFF2-40B4-BE49-F238E27FC236}">
                <a16:creationId xmlns:a16="http://schemas.microsoft.com/office/drawing/2014/main" id="{10A83733-1426-877B-CCA5-5190B17D3620}"/>
              </a:ext>
            </a:extLst>
          </p:cNvPr>
          <p:cNvSpPr>
            <a:spLocks noChangeShapeType="1"/>
          </p:cNvSpPr>
          <p:nvPr/>
        </p:nvSpPr>
        <p:spPr bwMode="auto">
          <a:xfrm flipH="1">
            <a:off x="4884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7" name="Line 19">
            <a:extLst>
              <a:ext uri="{FF2B5EF4-FFF2-40B4-BE49-F238E27FC236}">
                <a16:creationId xmlns:a16="http://schemas.microsoft.com/office/drawing/2014/main" id="{92FF373B-7EAB-973F-4D19-AA0C4DA62BB2}"/>
              </a:ext>
            </a:extLst>
          </p:cNvPr>
          <p:cNvSpPr>
            <a:spLocks noChangeShapeType="1"/>
          </p:cNvSpPr>
          <p:nvPr/>
        </p:nvSpPr>
        <p:spPr bwMode="auto">
          <a:xfrm flipH="1">
            <a:off x="5265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8" name="Line 20">
            <a:extLst>
              <a:ext uri="{FF2B5EF4-FFF2-40B4-BE49-F238E27FC236}">
                <a16:creationId xmlns:a16="http://schemas.microsoft.com/office/drawing/2014/main" id="{F0E3703B-253A-2953-8BF6-4A7D6831D71A}"/>
              </a:ext>
            </a:extLst>
          </p:cNvPr>
          <p:cNvSpPr>
            <a:spLocks noChangeShapeType="1"/>
          </p:cNvSpPr>
          <p:nvPr/>
        </p:nvSpPr>
        <p:spPr bwMode="auto">
          <a:xfrm flipH="1">
            <a:off x="6103717" y="3048000"/>
            <a:ext cx="228600" cy="9906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9" name="Line 21">
            <a:extLst>
              <a:ext uri="{FF2B5EF4-FFF2-40B4-BE49-F238E27FC236}">
                <a16:creationId xmlns:a16="http://schemas.microsoft.com/office/drawing/2014/main" id="{4E6258AF-A58B-EE57-00A8-0C18C5442CB9}"/>
              </a:ext>
            </a:extLst>
          </p:cNvPr>
          <p:cNvSpPr>
            <a:spLocks noChangeShapeType="1"/>
          </p:cNvSpPr>
          <p:nvPr/>
        </p:nvSpPr>
        <p:spPr bwMode="auto">
          <a:xfrm flipH="1">
            <a:off x="5036917" y="2438400"/>
            <a:ext cx="304800" cy="1905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0" name="Line 22">
            <a:extLst>
              <a:ext uri="{FF2B5EF4-FFF2-40B4-BE49-F238E27FC236}">
                <a16:creationId xmlns:a16="http://schemas.microsoft.com/office/drawing/2014/main" id="{68E2D523-12AE-AB00-2A4B-AFCB8D3F264B}"/>
              </a:ext>
            </a:extLst>
          </p:cNvPr>
          <p:cNvSpPr>
            <a:spLocks noChangeShapeType="1"/>
          </p:cNvSpPr>
          <p:nvPr/>
        </p:nvSpPr>
        <p:spPr bwMode="auto">
          <a:xfrm flipH="1">
            <a:off x="5646517" y="2438400"/>
            <a:ext cx="609600" cy="1676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1" name="Line 23">
            <a:extLst>
              <a:ext uri="{FF2B5EF4-FFF2-40B4-BE49-F238E27FC236}">
                <a16:creationId xmlns:a16="http://schemas.microsoft.com/office/drawing/2014/main" id="{BEC278D2-ABBB-4550-98C8-6E4AADC46072}"/>
              </a:ext>
            </a:extLst>
          </p:cNvPr>
          <p:cNvSpPr>
            <a:spLocks noChangeShapeType="1"/>
          </p:cNvSpPr>
          <p:nvPr/>
        </p:nvSpPr>
        <p:spPr bwMode="auto">
          <a:xfrm>
            <a:off x="6637117" y="2362200"/>
            <a:ext cx="228600" cy="1828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2" name="Text Box 24">
            <a:extLst>
              <a:ext uri="{FF2B5EF4-FFF2-40B4-BE49-F238E27FC236}">
                <a16:creationId xmlns:a16="http://schemas.microsoft.com/office/drawing/2014/main" id="{0344386D-540C-2A54-AA26-9CB8F12921FB}"/>
              </a:ext>
            </a:extLst>
          </p:cNvPr>
          <p:cNvSpPr txBox="1">
            <a:spLocks noChangeArrowheads="1"/>
          </p:cNvSpPr>
          <p:nvPr/>
        </p:nvSpPr>
        <p:spPr bwMode="auto">
          <a:xfrm>
            <a:off x="5951317" y="4876800"/>
            <a:ext cx="20574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(thread create, destroy, signal, wait, etc.)</a:t>
            </a:r>
          </a:p>
        </p:txBody>
      </p:sp>
      <p:sp>
        <p:nvSpPr>
          <p:cNvPr id="201753" name="Rectangle 25">
            <a:extLst>
              <a:ext uri="{FF2B5EF4-FFF2-40B4-BE49-F238E27FC236}">
                <a16:creationId xmlns:a16="http://schemas.microsoft.com/office/drawing/2014/main" id="{8ED6D3C1-97B3-392C-8A65-1E3D62E63C6C}"/>
              </a:ext>
            </a:extLst>
          </p:cNvPr>
          <p:cNvSpPr>
            <a:spLocks noChangeArrowheads="1"/>
          </p:cNvSpPr>
          <p:nvPr/>
        </p:nvSpPr>
        <p:spPr bwMode="auto">
          <a:xfrm>
            <a:off x="4655917"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1754" name="Line 26">
            <a:extLst>
              <a:ext uri="{FF2B5EF4-FFF2-40B4-BE49-F238E27FC236}">
                <a16:creationId xmlns:a16="http://schemas.microsoft.com/office/drawing/2014/main" id="{3662441C-622B-5471-5CE7-530BF97B3FEC}"/>
              </a:ext>
            </a:extLst>
          </p:cNvPr>
          <p:cNvSpPr>
            <a:spLocks noChangeShapeType="1"/>
          </p:cNvSpPr>
          <p:nvPr/>
        </p:nvSpPr>
        <p:spPr bwMode="auto">
          <a:xfrm>
            <a:off x="6256117"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5" name="Rectangle 27">
            <a:extLst>
              <a:ext uri="{FF2B5EF4-FFF2-40B4-BE49-F238E27FC236}">
                <a16:creationId xmlns:a16="http://schemas.microsoft.com/office/drawing/2014/main" id="{7A26617C-A6CB-B6AF-089A-78B2B8F66446}"/>
              </a:ext>
            </a:extLst>
          </p:cNvPr>
          <p:cNvSpPr>
            <a:spLocks noGrp="1" noChangeArrowheads="1"/>
          </p:cNvSpPr>
          <p:nvPr>
            <p:ph type="title"/>
          </p:nvPr>
        </p:nvSpPr>
        <p:spPr>
          <a:noFill/>
          <a:ln/>
        </p:spPr>
        <p:txBody>
          <a:bodyPr/>
          <a:lstStyle/>
          <a:p>
            <a:r>
              <a:rPr lang="en-US" altLang="en-SE"/>
              <a:t>Kernel threads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D2657CF-3B1A-9936-D165-1DED318CE6C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27" name="Rectangle 3">
            <a:extLst>
              <a:ext uri="{FF2B5EF4-FFF2-40B4-BE49-F238E27FC236}">
                <a16:creationId xmlns:a16="http://schemas.microsoft.com/office/drawing/2014/main" id="{0E40DDB3-5A0B-4A5B-DB57-D1E4BE0C0D19}"/>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5828" name="Freeform 4">
            <a:extLst>
              <a:ext uri="{FF2B5EF4-FFF2-40B4-BE49-F238E27FC236}">
                <a16:creationId xmlns:a16="http://schemas.microsoft.com/office/drawing/2014/main" id="{C4B93C15-2B17-AF56-7660-47467C547BC0}"/>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29" name="Rectangle 5">
            <a:extLst>
              <a:ext uri="{FF2B5EF4-FFF2-40B4-BE49-F238E27FC236}">
                <a16:creationId xmlns:a16="http://schemas.microsoft.com/office/drawing/2014/main" id="{F6C4C81A-DA52-D760-8E54-C250FDE26873}"/>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5830" name="Group 6">
            <a:extLst>
              <a:ext uri="{FF2B5EF4-FFF2-40B4-BE49-F238E27FC236}">
                <a16:creationId xmlns:a16="http://schemas.microsoft.com/office/drawing/2014/main" id="{FC503401-4408-F118-C54F-D9B99328B164}"/>
              </a:ext>
            </a:extLst>
          </p:cNvPr>
          <p:cNvGrpSpPr>
            <a:grpSpLocks/>
          </p:cNvGrpSpPr>
          <p:nvPr/>
        </p:nvGrpSpPr>
        <p:grpSpPr bwMode="auto">
          <a:xfrm>
            <a:off x="4724401" y="1981200"/>
            <a:ext cx="3471863" cy="1533525"/>
            <a:chOff x="3552" y="2544"/>
            <a:chExt cx="2187" cy="966"/>
          </a:xfrm>
        </p:grpSpPr>
        <p:sp>
          <p:nvSpPr>
            <p:cNvPr id="205831" name="Rectangle 7">
              <a:extLst>
                <a:ext uri="{FF2B5EF4-FFF2-40B4-BE49-F238E27FC236}">
                  <a16:creationId xmlns:a16="http://schemas.microsoft.com/office/drawing/2014/main" id="{389ED20C-8BEF-53F2-B421-3B360B2215BB}"/>
                </a:ext>
              </a:extLst>
            </p:cNvPr>
            <p:cNvSpPr>
              <a:spLocks noChangeArrowheads="1"/>
            </p:cNvSpPr>
            <p:nvPr/>
          </p:nvSpPr>
          <p:spPr bwMode="auto">
            <a:xfrm>
              <a:off x="3552" y="2544"/>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2" name="Rectangle 8">
              <a:extLst>
                <a:ext uri="{FF2B5EF4-FFF2-40B4-BE49-F238E27FC236}">
                  <a16:creationId xmlns:a16="http://schemas.microsoft.com/office/drawing/2014/main" id="{958EDAEB-CCFD-88B4-9B03-380D78DB7B8D}"/>
                </a:ext>
              </a:extLst>
            </p:cNvPr>
            <p:cNvSpPr>
              <a:spLocks noChangeArrowheads="1"/>
            </p:cNvSpPr>
            <p:nvPr/>
          </p:nvSpPr>
          <p:spPr bwMode="auto">
            <a:xfrm>
              <a:off x="4128" y="2544"/>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3" name="Rectangle 9">
              <a:extLst>
                <a:ext uri="{FF2B5EF4-FFF2-40B4-BE49-F238E27FC236}">
                  <a16:creationId xmlns:a16="http://schemas.microsoft.com/office/drawing/2014/main" id="{FEADF495-1005-F6C5-6A74-B9643E94CAFD}"/>
                </a:ext>
              </a:extLst>
            </p:cNvPr>
            <p:cNvSpPr>
              <a:spLocks noChangeArrowheads="1"/>
            </p:cNvSpPr>
            <p:nvPr/>
          </p:nvSpPr>
          <p:spPr bwMode="auto">
            <a:xfrm>
              <a:off x="4224" y="3024"/>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4" name="Freeform 10">
              <a:extLst>
                <a:ext uri="{FF2B5EF4-FFF2-40B4-BE49-F238E27FC236}">
                  <a16:creationId xmlns:a16="http://schemas.microsoft.com/office/drawing/2014/main" id="{426A6858-1CF7-865C-5FF9-794D1E1C4C26}"/>
                </a:ext>
              </a:extLst>
            </p:cNvPr>
            <p:cNvSpPr>
              <a:spLocks/>
            </p:cNvSpPr>
            <p:nvPr/>
          </p:nvSpPr>
          <p:spPr bwMode="auto">
            <a:xfrm>
              <a:off x="3696" y="2640"/>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5" name="Freeform 11">
              <a:extLst>
                <a:ext uri="{FF2B5EF4-FFF2-40B4-BE49-F238E27FC236}">
                  <a16:creationId xmlns:a16="http://schemas.microsoft.com/office/drawing/2014/main" id="{F2752CB6-B355-1095-E395-46FB8C9B3643}"/>
                </a:ext>
              </a:extLst>
            </p:cNvPr>
            <p:cNvSpPr>
              <a:spLocks/>
            </p:cNvSpPr>
            <p:nvPr/>
          </p:nvSpPr>
          <p:spPr bwMode="auto">
            <a:xfrm>
              <a:off x="3600"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6" name="Freeform 12">
              <a:extLst>
                <a:ext uri="{FF2B5EF4-FFF2-40B4-BE49-F238E27FC236}">
                  <a16:creationId xmlns:a16="http://schemas.microsoft.com/office/drawing/2014/main" id="{D569ED09-6441-3198-DF15-566222820D31}"/>
                </a:ext>
              </a:extLst>
            </p:cNvPr>
            <p:cNvSpPr>
              <a:spLocks/>
            </p:cNvSpPr>
            <p:nvPr/>
          </p:nvSpPr>
          <p:spPr bwMode="auto">
            <a:xfrm>
              <a:off x="3822"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7" name="Freeform 13">
              <a:extLst>
                <a:ext uri="{FF2B5EF4-FFF2-40B4-BE49-F238E27FC236}">
                  <a16:creationId xmlns:a16="http://schemas.microsoft.com/office/drawing/2014/main" id="{8D8BEA9E-4DD1-7BE1-B936-B503A637FEE5}"/>
                </a:ext>
              </a:extLst>
            </p:cNvPr>
            <p:cNvSpPr>
              <a:spLocks/>
            </p:cNvSpPr>
            <p:nvPr/>
          </p:nvSpPr>
          <p:spPr bwMode="auto">
            <a:xfrm>
              <a:off x="425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8" name="Freeform 14">
              <a:extLst>
                <a:ext uri="{FF2B5EF4-FFF2-40B4-BE49-F238E27FC236}">
                  <a16:creationId xmlns:a16="http://schemas.microsoft.com/office/drawing/2014/main" id="{D7AB31AD-CB78-B63A-408E-D43F0DA5109E}"/>
                </a:ext>
              </a:extLst>
            </p:cNvPr>
            <p:cNvSpPr>
              <a:spLocks/>
            </p:cNvSpPr>
            <p:nvPr/>
          </p:nvSpPr>
          <p:spPr bwMode="auto">
            <a:xfrm>
              <a:off x="449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9" name="Freeform 15">
              <a:extLst>
                <a:ext uri="{FF2B5EF4-FFF2-40B4-BE49-F238E27FC236}">
                  <a16:creationId xmlns:a16="http://schemas.microsoft.com/office/drawing/2014/main" id="{0699CA40-2014-AD1A-B06C-C1736BA69A52}"/>
                </a:ext>
              </a:extLst>
            </p:cNvPr>
            <p:cNvSpPr>
              <a:spLocks/>
            </p:cNvSpPr>
            <p:nvPr/>
          </p:nvSpPr>
          <p:spPr bwMode="auto">
            <a:xfrm>
              <a:off x="4302" y="3051"/>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0" name="Rectangle 16">
              <a:extLst>
                <a:ext uri="{FF2B5EF4-FFF2-40B4-BE49-F238E27FC236}">
                  <a16:creationId xmlns:a16="http://schemas.microsoft.com/office/drawing/2014/main" id="{F414A326-6EF8-9CC8-9F1F-ABD85CB5A503}"/>
                </a:ext>
              </a:extLst>
            </p:cNvPr>
            <p:cNvSpPr>
              <a:spLocks noChangeArrowheads="1"/>
            </p:cNvSpPr>
            <p:nvPr/>
          </p:nvSpPr>
          <p:spPr bwMode="auto">
            <a:xfrm>
              <a:off x="4848" y="2928"/>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5841" name="Rectangle 17">
            <a:extLst>
              <a:ext uri="{FF2B5EF4-FFF2-40B4-BE49-F238E27FC236}">
                <a16:creationId xmlns:a16="http://schemas.microsoft.com/office/drawing/2014/main" id="{E3D4C6E6-0F5D-5714-CBFC-870602F9F9A4}"/>
              </a:ext>
            </a:extLst>
          </p:cNvPr>
          <p:cNvSpPr>
            <a:spLocks noChangeArrowheads="1"/>
          </p:cNvSpPr>
          <p:nvPr/>
        </p:nvSpPr>
        <p:spPr bwMode="auto">
          <a:xfrm>
            <a:off x="4343400"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5842" name="Rectangle 18">
            <a:extLst>
              <a:ext uri="{FF2B5EF4-FFF2-40B4-BE49-F238E27FC236}">
                <a16:creationId xmlns:a16="http://schemas.microsoft.com/office/drawing/2014/main" id="{C80AAD1D-9DC8-4EC1-FCA4-C3E4EFB46986}"/>
              </a:ext>
            </a:extLst>
          </p:cNvPr>
          <p:cNvSpPr>
            <a:spLocks noChangeArrowheads="1"/>
          </p:cNvSpPr>
          <p:nvPr/>
        </p:nvSpPr>
        <p:spPr bwMode="auto">
          <a:xfrm>
            <a:off x="4724400" y="3048000"/>
            <a:ext cx="6858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3" name="Rectangle 19">
            <a:extLst>
              <a:ext uri="{FF2B5EF4-FFF2-40B4-BE49-F238E27FC236}">
                <a16:creationId xmlns:a16="http://schemas.microsoft.com/office/drawing/2014/main" id="{CBA8D935-CD17-1C0B-0AC8-D7BFA9A2BBF5}"/>
              </a:ext>
            </a:extLst>
          </p:cNvPr>
          <p:cNvSpPr>
            <a:spLocks noChangeArrowheads="1"/>
          </p:cNvSpPr>
          <p:nvPr/>
        </p:nvSpPr>
        <p:spPr bwMode="auto">
          <a:xfrm>
            <a:off x="5791200" y="3048000"/>
            <a:ext cx="4572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4" name="Rectangle 20">
            <a:extLst>
              <a:ext uri="{FF2B5EF4-FFF2-40B4-BE49-F238E27FC236}">
                <a16:creationId xmlns:a16="http://schemas.microsoft.com/office/drawing/2014/main" id="{8E6CA22D-F056-007D-1118-617AF24C60AB}"/>
              </a:ext>
            </a:extLst>
          </p:cNvPr>
          <p:cNvSpPr>
            <a:spLocks noChangeArrowheads="1"/>
          </p:cNvSpPr>
          <p:nvPr/>
        </p:nvSpPr>
        <p:spPr bwMode="auto">
          <a:xfrm>
            <a:off x="5638800" y="2438400"/>
            <a:ext cx="9144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5" name="Line 21">
            <a:extLst>
              <a:ext uri="{FF2B5EF4-FFF2-40B4-BE49-F238E27FC236}">
                <a16:creationId xmlns:a16="http://schemas.microsoft.com/office/drawing/2014/main" id="{6A6E4C12-9EEF-11BF-45EC-AD320F3947B0}"/>
              </a:ext>
            </a:extLst>
          </p:cNvPr>
          <p:cNvSpPr>
            <a:spLocks noChangeShapeType="1"/>
          </p:cNvSpPr>
          <p:nvPr/>
        </p:nvSpPr>
        <p:spPr bwMode="auto">
          <a:xfrm flipV="1">
            <a:off x="6553200" y="1676400"/>
            <a:ext cx="1219200" cy="838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6" name="Line 22">
            <a:extLst>
              <a:ext uri="{FF2B5EF4-FFF2-40B4-BE49-F238E27FC236}">
                <a16:creationId xmlns:a16="http://schemas.microsoft.com/office/drawing/2014/main" id="{5A308373-4DC4-99C3-FDF6-2F6769871035}"/>
              </a:ext>
            </a:extLst>
          </p:cNvPr>
          <p:cNvSpPr>
            <a:spLocks noChangeShapeType="1"/>
          </p:cNvSpPr>
          <p:nvPr/>
        </p:nvSpPr>
        <p:spPr bwMode="auto">
          <a:xfrm flipV="1">
            <a:off x="6248400" y="1752600"/>
            <a:ext cx="1676400" cy="13716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7" name="Line 23">
            <a:extLst>
              <a:ext uri="{FF2B5EF4-FFF2-40B4-BE49-F238E27FC236}">
                <a16:creationId xmlns:a16="http://schemas.microsoft.com/office/drawing/2014/main" id="{9BDB03BA-F7EA-D413-E449-7A5BC64A5164}"/>
              </a:ext>
            </a:extLst>
          </p:cNvPr>
          <p:cNvSpPr>
            <a:spLocks noChangeShapeType="1"/>
          </p:cNvSpPr>
          <p:nvPr/>
        </p:nvSpPr>
        <p:spPr bwMode="auto">
          <a:xfrm flipV="1">
            <a:off x="5410200" y="1524000"/>
            <a:ext cx="2286000" cy="1600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8" name="Freeform 24">
            <a:extLst>
              <a:ext uri="{FF2B5EF4-FFF2-40B4-BE49-F238E27FC236}">
                <a16:creationId xmlns:a16="http://schemas.microsoft.com/office/drawing/2014/main" id="{04D4B17B-E220-427D-0257-64739104C5CA}"/>
              </a:ext>
            </a:extLst>
          </p:cNvPr>
          <p:cNvSpPr>
            <a:spLocks/>
          </p:cNvSpPr>
          <p:nvPr/>
        </p:nvSpPr>
        <p:spPr bwMode="auto">
          <a:xfrm>
            <a:off x="48768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9" name="Freeform 25">
            <a:extLst>
              <a:ext uri="{FF2B5EF4-FFF2-40B4-BE49-F238E27FC236}">
                <a16:creationId xmlns:a16="http://schemas.microsoft.com/office/drawing/2014/main" id="{4EB0B7B7-DE3A-2429-5339-25558F2B52DA}"/>
              </a:ext>
            </a:extLst>
          </p:cNvPr>
          <p:cNvSpPr>
            <a:spLocks/>
          </p:cNvSpPr>
          <p:nvPr/>
        </p:nvSpPr>
        <p:spPr bwMode="auto">
          <a:xfrm>
            <a:off x="58674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0" name="Freeform 26">
            <a:extLst>
              <a:ext uri="{FF2B5EF4-FFF2-40B4-BE49-F238E27FC236}">
                <a16:creationId xmlns:a16="http://schemas.microsoft.com/office/drawing/2014/main" id="{1A47271A-BBAC-2A49-4F4A-8E1940BAD389}"/>
              </a:ext>
            </a:extLst>
          </p:cNvPr>
          <p:cNvSpPr>
            <a:spLocks/>
          </p:cNvSpPr>
          <p:nvPr/>
        </p:nvSpPr>
        <p:spPr bwMode="auto">
          <a:xfrm>
            <a:off x="64770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1" name="Line 27">
            <a:extLst>
              <a:ext uri="{FF2B5EF4-FFF2-40B4-BE49-F238E27FC236}">
                <a16:creationId xmlns:a16="http://schemas.microsoft.com/office/drawing/2014/main" id="{6F3F033F-3A57-BC7C-EDB0-B222811FE380}"/>
              </a:ext>
            </a:extLst>
          </p:cNvPr>
          <p:cNvSpPr>
            <a:spLocks noChangeShapeType="1"/>
          </p:cNvSpPr>
          <p:nvPr/>
        </p:nvSpPr>
        <p:spPr bwMode="auto">
          <a:xfrm flipH="1">
            <a:off x="6477000" y="3733800"/>
            <a:ext cx="76200" cy="381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2" name="Line 28">
            <a:extLst>
              <a:ext uri="{FF2B5EF4-FFF2-40B4-BE49-F238E27FC236}">
                <a16:creationId xmlns:a16="http://schemas.microsoft.com/office/drawing/2014/main" id="{CF840E9E-E9DA-6AAD-5FE2-711F1143531D}"/>
              </a:ext>
            </a:extLst>
          </p:cNvPr>
          <p:cNvSpPr>
            <a:spLocks noChangeShapeType="1"/>
          </p:cNvSpPr>
          <p:nvPr/>
        </p:nvSpPr>
        <p:spPr bwMode="auto">
          <a:xfrm flipH="1">
            <a:off x="5867400" y="37338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3" name="Line 29">
            <a:extLst>
              <a:ext uri="{FF2B5EF4-FFF2-40B4-BE49-F238E27FC236}">
                <a16:creationId xmlns:a16="http://schemas.microsoft.com/office/drawing/2014/main" id="{692F0BC0-C38C-181B-C333-DF3302633D3D}"/>
              </a:ext>
            </a:extLst>
          </p:cNvPr>
          <p:cNvSpPr>
            <a:spLocks noChangeShapeType="1"/>
          </p:cNvSpPr>
          <p:nvPr/>
        </p:nvSpPr>
        <p:spPr bwMode="auto">
          <a:xfrm flipH="1">
            <a:off x="4800600" y="3733800"/>
            <a:ext cx="152400" cy="457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4" name="Text Box 30">
            <a:extLst>
              <a:ext uri="{FF2B5EF4-FFF2-40B4-BE49-F238E27FC236}">
                <a16:creationId xmlns:a16="http://schemas.microsoft.com/office/drawing/2014/main" id="{2E2801E7-CD36-84BF-1FA5-F64A887122D1}"/>
              </a:ext>
            </a:extLst>
          </p:cNvPr>
          <p:cNvSpPr txBox="1">
            <a:spLocks noChangeArrowheads="1"/>
          </p:cNvSpPr>
          <p:nvPr/>
        </p:nvSpPr>
        <p:spPr bwMode="auto">
          <a:xfrm>
            <a:off x="5334000" y="4876800"/>
            <a:ext cx="23622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a:t>
            </a:r>
            <a:r>
              <a:rPr lang="en-US" altLang="en-SE" sz="1200" i="1" dirty="0"/>
              <a:t>kernel</a:t>
            </a:r>
            <a:r>
              <a:rPr lang="en-US" altLang="en-SE" sz="1200" dirty="0"/>
              <a:t> thread create, destroy, signal, wait, etc.)</a:t>
            </a:r>
          </a:p>
        </p:txBody>
      </p:sp>
      <p:sp>
        <p:nvSpPr>
          <p:cNvPr id="205855" name="Line 31">
            <a:extLst>
              <a:ext uri="{FF2B5EF4-FFF2-40B4-BE49-F238E27FC236}">
                <a16:creationId xmlns:a16="http://schemas.microsoft.com/office/drawing/2014/main" id="{A42611D1-7B03-02B6-E0D9-B55F67CB28F3}"/>
              </a:ext>
            </a:extLst>
          </p:cNvPr>
          <p:cNvSpPr>
            <a:spLocks noChangeShapeType="1"/>
          </p:cNvSpPr>
          <p:nvPr/>
        </p:nvSpPr>
        <p:spPr bwMode="auto">
          <a:xfrm flipH="1">
            <a:off x="4953000" y="31242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6" name="Line 32">
            <a:extLst>
              <a:ext uri="{FF2B5EF4-FFF2-40B4-BE49-F238E27FC236}">
                <a16:creationId xmlns:a16="http://schemas.microsoft.com/office/drawing/2014/main" id="{5307244F-48B3-AACC-C572-D827F207A759}"/>
              </a:ext>
            </a:extLst>
          </p:cNvPr>
          <p:cNvSpPr>
            <a:spLocks noChangeShapeType="1"/>
          </p:cNvSpPr>
          <p:nvPr/>
        </p:nvSpPr>
        <p:spPr bwMode="auto">
          <a:xfrm flipH="1">
            <a:off x="5943600" y="3124200"/>
            <a:ext cx="1524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7" name="Line 33">
            <a:extLst>
              <a:ext uri="{FF2B5EF4-FFF2-40B4-BE49-F238E27FC236}">
                <a16:creationId xmlns:a16="http://schemas.microsoft.com/office/drawing/2014/main" id="{5AAC130E-C2C5-9236-FFCD-88D25EA19F93}"/>
              </a:ext>
            </a:extLst>
          </p:cNvPr>
          <p:cNvSpPr>
            <a:spLocks noChangeShapeType="1"/>
          </p:cNvSpPr>
          <p:nvPr/>
        </p:nvSpPr>
        <p:spPr bwMode="auto">
          <a:xfrm>
            <a:off x="6400800" y="2514600"/>
            <a:ext cx="152400" cy="914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8" name="Rectangle 34">
            <a:extLst>
              <a:ext uri="{FF2B5EF4-FFF2-40B4-BE49-F238E27FC236}">
                <a16:creationId xmlns:a16="http://schemas.microsoft.com/office/drawing/2014/main" id="{96768B95-6D46-197C-7A4F-8848C567A71C}"/>
              </a:ext>
            </a:extLst>
          </p:cNvPr>
          <p:cNvSpPr>
            <a:spLocks noChangeArrowheads="1"/>
          </p:cNvSpPr>
          <p:nvPr/>
        </p:nvSpPr>
        <p:spPr bwMode="auto">
          <a:xfrm>
            <a:off x="4343400"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5859" name="Line 35">
            <a:extLst>
              <a:ext uri="{FF2B5EF4-FFF2-40B4-BE49-F238E27FC236}">
                <a16:creationId xmlns:a16="http://schemas.microsoft.com/office/drawing/2014/main" id="{94F71765-08E2-CCC5-A0FF-98CA40D2D297}"/>
              </a:ext>
            </a:extLst>
          </p:cNvPr>
          <p:cNvSpPr>
            <a:spLocks noChangeShapeType="1"/>
          </p:cNvSpPr>
          <p:nvPr/>
        </p:nvSpPr>
        <p:spPr bwMode="auto">
          <a:xfrm>
            <a:off x="5943600"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0" name="Rectangle 36">
            <a:extLst>
              <a:ext uri="{FF2B5EF4-FFF2-40B4-BE49-F238E27FC236}">
                <a16:creationId xmlns:a16="http://schemas.microsoft.com/office/drawing/2014/main" id="{9B8B5F4F-57AB-4771-CFEE-9C122B5FBCA2}"/>
              </a:ext>
            </a:extLst>
          </p:cNvPr>
          <p:cNvSpPr>
            <a:spLocks noGrp="1" noChangeArrowheads="1"/>
          </p:cNvSpPr>
          <p:nvPr>
            <p:ph type="title"/>
          </p:nvPr>
        </p:nvSpPr>
        <p:spPr>
          <a:noFill/>
          <a:ln/>
        </p:spPr>
        <p:txBody>
          <a:bodyPr/>
          <a:lstStyle/>
          <a:p>
            <a:r>
              <a:rPr lang="en-US" altLang="en-SE" dirty="0"/>
              <a:t>User-level threads</a:t>
            </a:r>
            <a:endParaRPr lang="en-US" altLang="en-SE" i="1" dirty="0"/>
          </a:p>
        </p:txBody>
      </p:sp>
      <p:grpSp>
        <p:nvGrpSpPr>
          <p:cNvPr id="205861" name="Group 37">
            <a:extLst>
              <a:ext uri="{FF2B5EF4-FFF2-40B4-BE49-F238E27FC236}">
                <a16:creationId xmlns:a16="http://schemas.microsoft.com/office/drawing/2014/main" id="{91F71C5A-94DB-23F5-DC6E-B1A4D1AD13BF}"/>
              </a:ext>
            </a:extLst>
          </p:cNvPr>
          <p:cNvGrpSpPr>
            <a:grpSpLocks/>
          </p:cNvGrpSpPr>
          <p:nvPr/>
        </p:nvGrpSpPr>
        <p:grpSpPr bwMode="auto">
          <a:xfrm>
            <a:off x="7620000" y="990600"/>
            <a:ext cx="2743200" cy="1752600"/>
            <a:chOff x="3840" y="624"/>
            <a:chExt cx="1728" cy="1104"/>
          </a:xfrm>
        </p:grpSpPr>
        <p:sp>
          <p:nvSpPr>
            <p:cNvPr id="205862" name="Oval 38">
              <a:extLst>
                <a:ext uri="{FF2B5EF4-FFF2-40B4-BE49-F238E27FC236}">
                  <a16:creationId xmlns:a16="http://schemas.microsoft.com/office/drawing/2014/main" id="{6A4B848F-3526-0AEE-1558-82A0195EB1C6}"/>
                </a:ext>
              </a:extLst>
            </p:cNvPr>
            <p:cNvSpPr>
              <a:spLocks noChangeArrowheads="1"/>
            </p:cNvSpPr>
            <p:nvPr/>
          </p:nvSpPr>
          <p:spPr bwMode="auto">
            <a:xfrm>
              <a:off x="3840" y="624"/>
              <a:ext cx="1296" cy="576"/>
            </a:xfrm>
            <a:prstGeom prst="ellipse">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3" name="Rectangle 39">
              <a:extLst>
                <a:ext uri="{FF2B5EF4-FFF2-40B4-BE49-F238E27FC236}">
                  <a16:creationId xmlns:a16="http://schemas.microsoft.com/office/drawing/2014/main" id="{E6D5D1B5-CC39-8B50-6B45-D84A0DA6CE4E}"/>
                </a:ext>
              </a:extLst>
            </p:cNvPr>
            <p:cNvSpPr>
              <a:spLocks noChangeArrowheads="1"/>
            </p:cNvSpPr>
            <p:nvPr/>
          </p:nvSpPr>
          <p:spPr bwMode="auto">
            <a:xfrm>
              <a:off x="4032" y="720"/>
              <a:ext cx="1116" cy="40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user-level</a:t>
              </a:r>
            </a:p>
            <a:p>
              <a:pPr>
                <a:spcBef>
                  <a:spcPct val="0"/>
                </a:spcBef>
              </a:pPr>
              <a:r>
                <a:rPr lang="en-US" altLang="en-SE"/>
                <a:t>thread library</a:t>
              </a:r>
            </a:p>
          </p:txBody>
        </p:sp>
        <p:sp>
          <p:nvSpPr>
            <p:cNvPr id="205864" name="Text Box 40">
              <a:extLst>
                <a:ext uri="{FF2B5EF4-FFF2-40B4-BE49-F238E27FC236}">
                  <a16:creationId xmlns:a16="http://schemas.microsoft.com/office/drawing/2014/main" id="{4A886658-5426-787A-DAC0-C6396D70AA36}"/>
                </a:ext>
              </a:extLst>
            </p:cNvPr>
            <p:cNvSpPr txBox="1">
              <a:spLocks noChangeArrowheads="1"/>
            </p:cNvSpPr>
            <p:nvPr/>
          </p:nvSpPr>
          <p:spPr bwMode="auto">
            <a:xfrm>
              <a:off x="4272" y="1440"/>
              <a:ext cx="1296" cy="288"/>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dirty="0"/>
                <a:t>(thread create, destroy, signal, wait, etc.)</a:t>
              </a:r>
            </a:p>
          </p:txBody>
        </p:sp>
        <p:sp>
          <p:nvSpPr>
            <p:cNvPr id="205865" name="Line 41">
              <a:extLst>
                <a:ext uri="{FF2B5EF4-FFF2-40B4-BE49-F238E27FC236}">
                  <a16:creationId xmlns:a16="http://schemas.microsoft.com/office/drawing/2014/main" id="{5850581F-95EF-1BFD-34E5-CD0B24C007C8}"/>
                </a:ext>
              </a:extLst>
            </p:cNvPr>
            <p:cNvSpPr>
              <a:spLocks noChangeShapeType="1"/>
            </p:cNvSpPr>
            <p:nvPr/>
          </p:nvSpPr>
          <p:spPr bwMode="auto">
            <a:xfrm>
              <a:off x="4512" y="1104"/>
              <a:ext cx="384" cy="38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05866" name="Line 42">
            <a:extLst>
              <a:ext uri="{FF2B5EF4-FFF2-40B4-BE49-F238E27FC236}">
                <a16:creationId xmlns:a16="http://schemas.microsoft.com/office/drawing/2014/main" id="{9E4C94AC-4B6B-49C2-F787-D92CD93A4AE2}"/>
              </a:ext>
            </a:extLst>
          </p:cNvPr>
          <p:cNvSpPr>
            <a:spLocks noChangeShapeType="1"/>
          </p:cNvSpPr>
          <p:nvPr/>
        </p:nvSpPr>
        <p:spPr bwMode="auto">
          <a:xfrm>
            <a:off x="6705600" y="3581400"/>
            <a:ext cx="236220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7" name="Rectangle 43">
            <a:extLst>
              <a:ext uri="{FF2B5EF4-FFF2-40B4-BE49-F238E27FC236}">
                <a16:creationId xmlns:a16="http://schemas.microsoft.com/office/drawing/2014/main" id="{F4CE3617-2D9C-312E-7C07-16C937D52857}"/>
              </a:ext>
            </a:extLst>
          </p:cNvPr>
          <p:cNvSpPr>
            <a:spLocks noChangeArrowheads="1"/>
          </p:cNvSpPr>
          <p:nvPr/>
        </p:nvSpPr>
        <p:spPr bwMode="auto">
          <a:xfrm>
            <a:off x="8229600" y="3886201"/>
            <a:ext cx="182133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kernel threads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CE5B0E8-0D4E-128A-4FA3-69226DC35F35}"/>
              </a:ext>
            </a:extLst>
          </p:cNvPr>
          <p:cNvSpPr>
            <a:spLocks noGrp="1" noChangeArrowheads="1"/>
          </p:cNvSpPr>
          <p:nvPr>
            <p:ph type="title"/>
          </p:nvPr>
        </p:nvSpPr>
        <p:spPr/>
        <p:txBody>
          <a:bodyPr/>
          <a:lstStyle/>
          <a:p>
            <a:r>
              <a:rPr lang="en-US" altLang="en-SE"/>
              <a:t>User-level thread implementation</a:t>
            </a:r>
          </a:p>
        </p:txBody>
      </p:sp>
      <p:sp>
        <p:nvSpPr>
          <p:cNvPr id="121859" name="Rectangle 3">
            <a:extLst>
              <a:ext uri="{FF2B5EF4-FFF2-40B4-BE49-F238E27FC236}">
                <a16:creationId xmlns:a16="http://schemas.microsoft.com/office/drawing/2014/main" id="{83C7424B-9D80-B0F9-8873-44C5CA79C629}"/>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r>
              <a:rPr lang="en-US" altLang="en-SE" dirty="0"/>
              <a:t>The thread scheduler determines when a thread runs</a:t>
            </a:r>
          </a:p>
          <a:p>
            <a:pPr lvl="1"/>
            <a:r>
              <a:rPr lang="en-US" altLang="en-SE" dirty="0"/>
              <a:t>it uses queues to keep track of what threads are doing:  run, ready, wait</a:t>
            </a:r>
          </a:p>
          <a:p>
            <a:pPr lvl="2"/>
            <a:r>
              <a:rPr lang="en-US" altLang="en-SE" dirty="0"/>
              <a:t>just like the OS and processes</a:t>
            </a:r>
          </a:p>
          <a:p>
            <a:pPr lvl="2"/>
            <a:r>
              <a:rPr lang="en-US" altLang="en-SE" dirty="0"/>
              <a:t>but, implemented at user-level as a library</a:t>
            </a:r>
          </a:p>
          <a:p>
            <a:r>
              <a:rPr lang="en-US" altLang="en-SE" dirty="0"/>
              <a:t>Example implementations of user-level threads</a:t>
            </a:r>
          </a:p>
          <a:p>
            <a:pPr lvl="1"/>
            <a:r>
              <a:rPr lang="en-US" altLang="en-SE" dirty="0"/>
              <a:t>Fibers, co-routines</a:t>
            </a:r>
          </a:p>
        </p:txBody>
      </p:sp>
      <p:sp>
        <p:nvSpPr>
          <p:cNvPr id="4" name="Rectangle 3">
            <a:extLst>
              <a:ext uri="{FF2B5EF4-FFF2-40B4-BE49-F238E27FC236}">
                <a16:creationId xmlns:a16="http://schemas.microsoft.com/office/drawing/2014/main" id="{9FD517BA-660E-D100-939F-78B5E46055A2}"/>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a:t>Thread interface</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r>
              <a:rPr lang="en-US" altLang="en-SE" dirty="0"/>
              <a:t>The kernel thread is lost for the duration of the (synchronous) I/O operation!</a:t>
            </a:r>
          </a:p>
          <a:p>
            <a:r>
              <a:rPr lang="en-US" altLang="en-SE" dirty="0"/>
              <a:t>Could have one kernel thread for each user-level thread</a:t>
            </a:r>
          </a:p>
          <a:p>
            <a:pPr lvl="1"/>
            <a:r>
              <a:rPr lang="en-US" altLang="en-SE" dirty="0"/>
              <a:t>no real difference from kernel threads – “common case” operations (e.g., synchronization) would be quick</a:t>
            </a:r>
          </a:p>
          <a:p>
            <a:r>
              <a:rPr lang="en-US" altLang="en-SE" dirty="0"/>
              <a:t>Could have a limited-size “pool” of kernel threads “powering” all the user-level threads in the address space</a:t>
            </a:r>
          </a:p>
          <a:p>
            <a:pPr lvl="1"/>
            <a:r>
              <a:rPr lang="en-US" altLang="en-SE" dirty="0"/>
              <a:t>the kernel will be scheduling these threads, obliviously to what’s going on at user-level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altLang="en-SE" dirty="0"/>
              <a:t>We want multiple threads per address space</a:t>
            </a:r>
          </a:p>
          <a:p>
            <a:r>
              <a:rPr lang="en-US" altLang="en-SE" dirty="0"/>
              <a:t>Kernel threads are much more efficient than processes, but they’re still not cheap</a:t>
            </a:r>
          </a:p>
          <a:p>
            <a:pPr lvl="1"/>
            <a:r>
              <a:rPr lang="en-US" altLang="en-SE" dirty="0"/>
              <a:t>all operations require a kernel call and parameter verification</a:t>
            </a:r>
          </a:p>
          <a:p>
            <a:r>
              <a:rPr lang="en-US" altLang="en-SE" dirty="0"/>
              <a:t>User-level threads are:</a:t>
            </a:r>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6006</Words>
  <Application>Microsoft Office PowerPoint</Application>
  <PresentationFormat>Widescreen</PresentationFormat>
  <Paragraphs>794</Paragraphs>
  <Slides>50</Slides>
  <Notes>45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Courier</vt:lpstr>
      <vt:lpstr>Gill Sans</vt:lpstr>
      <vt:lpstr>Gill Sans Light</vt:lpstr>
      <vt:lpstr>Malgun Gothic</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Fork Quiz</vt:lpstr>
      <vt:lpstr>Fork Quiz</vt:lpstr>
      <vt:lpstr>Fork Quiz</vt:lpstr>
      <vt:lpstr>Fork Quiz</vt:lpstr>
      <vt:lpstr>Fork Quiz</vt:lpstr>
      <vt:lpstr>User/Kernel Mode Separation</vt:lpstr>
      <vt:lpstr>User/Kernel Mode Separation</vt:lpstr>
      <vt:lpstr>Process Scheduling</vt:lpstr>
      <vt:lpstr>Summary</vt:lpstr>
      <vt:lpstr>What’s in a process?</vt:lpstr>
      <vt:lpstr>Concurrency</vt:lpstr>
      <vt:lpstr>What’s needed?</vt:lpstr>
      <vt:lpstr>Processes and Threads</vt:lpstr>
      <vt:lpstr>The design space</vt:lpstr>
      <vt:lpstr>(old) Process address space</vt:lpstr>
      <vt:lpstr>(new) Process address space with threads</vt:lpstr>
      <vt:lpstr>Process/thread separation</vt:lpstr>
      <vt:lpstr>“Where do threads come from?”</vt:lpstr>
      <vt:lpstr>“Where do threads come from?” (2)</vt:lpstr>
      <vt:lpstr>Kernel threads</vt:lpstr>
      <vt:lpstr>User-level threads</vt:lpstr>
      <vt:lpstr>The design space</vt:lpstr>
      <vt:lpstr>Kernel threads</vt:lpstr>
      <vt:lpstr>User-level threads</vt:lpstr>
      <vt:lpstr>User-level thread implementation</vt:lpstr>
      <vt:lpstr>Thread interface</vt:lpstr>
      <vt:lpstr>How to prevent a user-level thread from hogging the CPU?</vt:lpstr>
      <vt:lpstr>Thread context switch</vt:lpstr>
      <vt:lpstr>What if a thread tries to do I/O?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2025-02-04T12:08:05Z</dcterms:modified>
</cp:coreProperties>
</file>